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1.xml" ContentType="application/vnd.openxmlformats-officedocument.drawingml.chart+xml"/>
  <Override PartName="/ppt/notesSlides/notesSlide23.xml" ContentType="application/vnd.openxmlformats-officedocument.presentationml.notesSlide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4.xml" ContentType="application/vnd.openxmlformats-officedocument.presentationml.notesSlide+xml"/>
  <Override PartName="/ppt/charts/chart3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8"/>
  </p:notesMasterIdLst>
  <p:sldIdLst>
    <p:sldId id="256" r:id="rId2"/>
    <p:sldId id="257" r:id="rId3"/>
    <p:sldId id="260" r:id="rId4"/>
    <p:sldId id="274" r:id="rId5"/>
    <p:sldId id="289" r:id="rId6"/>
    <p:sldId id="273" r:id="rId7"/>
    <p:sldId id="272" r:id="rId8"/>
    <p:sldId id="265" r:id="rId9"/>
    <p:sldId id="266" r:id="rId10"/>
    <p:sldId id="290" r:id="rId11"/>
    <p:sldId id="286" r:id="rId12"/>
    <p:sldId id="287" r:id="rId13"/>
    <p:sldId id="267" r:id="rId14"/>
    <p:sldId id="288" r:id="rId15"/>
    <p:sldId id="271" r:id="rId16"/>
    <p:sldId id="261" r:id="rId17"/>
    <p:sldId id="262" r:id="rId18"/>
    <p:sldId id="263" r:id="rId19"/>
    <p:sldId id="264" r:id="rId20"/>
    <p:sldId id="275" r:id="rId21"/>
    <p:sldId id="276" r:id="rId22"/>
    <p:sldId id="277" r:id="rId23"/>
    <p:sldId id="281" r:id="rId24"/>
    <p:sldId id="282" r:id="rId25"/>
    <p:sldId id="284" r:id="rId26"/>
    <p:sldId id="285" r:id="rId27"/>
  </p:sldIdLst>
  <p:sldSz cx="12192000" cy="6858000"/>
  <p:notesSz cx="6858000" cy="9144000"/>
  <p:custDataLst>
    <p:tags r:id="rId2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5886F"/>
    <a:srgbClr val="7B91A1"/>
    <a:srgbClr val="E6EAE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009" autoAdjust="0"/>
    <p:restoredTop sz="94660"/>
  </p:normalViewPr>
  <p:slideViewPr>
    <p:cSldViewPr snapToGrid="0" showGuides="1">
      <p:cViewPr varScale="1">
        <p:scale>
          <a:sx n="88" d="100"/>
          <a:sy n="88" d="100"/>
        </p:scale>
        <p:origin x="162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854259643902598E-2"/>
          <c:y val="5.7584238311550601E-2"/>
          <c:w val="0.896291480712195"/>
          <c:h val="0.81264439657577803"/>
        </c:manualLayout>
      </c:layout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 cap="rnd" cmpd="sng" algn="ctr">
              <a:solidFill>
                <a:schemeClr val="accent2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accent2"/>
              </a:solidFill>
              <a:ln w="6350" cap="flat" cmpd="sng" algn="ctr">
                <a:solidFill>
                  <a:schemeClr val="accent2"/>
                </a:solidFill>
                <a:prstDash val="solid"/>
                <a:round/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12</c:v>
                </c:pt>
                <c:pt idx="2">
                  <c:v>5</c:v>
                </c:pt>
                <c:pt idx="3">
                  <c:v>10</c:v>
                </c:pt>
                <c:pt idx="4">
                  <c:v>35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E598-4933-B09B-AB2F5FFD818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 cap="rnd" cmpd="sng" algn="ctr">
              <a:solidFill>
                <a:schemeClr val="accent1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bg2"/>
              </a:solidFill>
              <a:ln w="6350" cap="flat" cmpd="sng" algn="ctr">
                <a:solidFill>
                  <a:schemeClr val="accent1"/>
                </a:solidFill>
                <a:prstDash val="solid"/>
                <a:round/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Sheet1!$C$2:$C$6</c:f>
              <c:numCache>
                <c:formatCode>General</c:formatCode>
                <c:ptCount val="5"/>
                <c:pt idx="0">
                  <c:v>15</c:v>
                </c:pt>
                <c:pt idx="1">
                  <c:v>13</c:v>
                </c:pt>
                <c:pt idx="2">
                  <c:v>35</c:v>
                </c:pt>
                <c:pt idx="3">
                  <c:v>13</c:v>
                </c:pt>
                <c:pt idx="4">
                  <c:v>28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E598-4933-B09B-AB2F5FFD818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 cap="rnd" cmpd="sng" algn="ctr">
              <a:solidFill>
                <a:schemeClr val="accent3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accent3"/>
              </a:solidFill>
              <a:ln w="6350" cap="flat" cmpd="sng" algn="ctr">
                <a:solidFill>
                  <a:schemeClr val="accent3"/>
                </a:solidFill>
                <a:prstDash val="solid"/>
                <a:round/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Sheet1!$D$2:$D$6</c:f>
              <c:numCache>
                <c:formatCode>General</c:formatCode>
                <c:ptCount val="5"/>
                <c:pt idx="0">
                  <c:v>18</c:v>
                </c:pt>
                <c:pt idx="1">
                  <c:v>16</c:v>
                </c:pt>
                <c:pt idx="2">
                  <c:v>15</c:v>
                </c:pt>
                <c:pt idx="3">
                  <c:v>25</c:v>
                </c:pt>
                <c:pt idx="4">
                  <c:v>38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E598-4933-B09B-AB2F5FFD818A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19050" cap="rnd" cmpd="sng" algn="ctr">
              <a:solidFill>
                <a:schemeClr val="accent4"/>
              </a:solidFill>
              <a:prstDash val="solid"/>
              <a:round/>
            </a:ln>
          </c:spPr>
          <c:marker>
            <c:symbol val="circle"/>
            <c:size val="7"/>
            <c:spPr>
              <a:solidFill>
                <a:schemeClr val="accent1"/>
              </a:solidFill>
              <a:ln w="6350" cap="flat" cmpd="sng" algn="ctr">
                <a:solidFill>
                  <a:schemeClr val="accent4"/>
                </a:solidFill>
                <a:prstDash val="solid"/>
                <a:round/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Sheet1!$E$2:$E$6</c:f>
              <c:numCache>
                <c:formatCode>General</c:formatCode>
                <c:ptCount val="5"/>
                <c:pt idx="0">
                  <c:v>12</c:v>
                </c:pt>
                <c:pt idx="1">
                  <c:v>15</c:v>
                </c:pt>
                <c:pt idx="2">
                  <c:v>14</c:v>
                </c:pt>
                <c:pt idx="3">
                  <c:v>18</c:v>
                </c:pt>
                <c:pt idx="4">
                  <c:v>48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E598-4933-B09B-AB2F5FFD81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9264944"/>
        <c:axId val="479265504"/>
      </c:scatterChart>
      <c:valAx>
        <c:axId val="479264944"/>
        <c:scaling>
          <c:orientation val="minMax"/>
        </c:scaling>
        <c:delete val="0"/>
        <c:axPos val="b"/>
        <c:numFmt formatCode="m/d/yy" sourceLinked="1"/>
        <c:majorTickMark val="out"/>
        <c:minorTickMark val="none"/>
        <c:tickLblPos val="nextTo"/>
        <c:spPr>
          <a:ln w="3163" cap="flat" cmpd="sng" algn="ctr">
            <a:solidFill>
              <a:schemeClr val="bg1">
                <a:lumMod val="75000"/>
              </a:schemeClr>
            </a:solidFill>
            <a:prstDash val="solid"/>
            <a:round/>
          </a:ln>
        </c:spPr>
        <c:txPr>
          <a:bodyPr rot="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pPr>
            <a:endParaRPr lang="zh-CN"/>
          </a:p>
        </c:txPr>
        <c:crossAx val="479265504"/>
        <c:crosses val="autoZero"/>
        <c:crossBetween val="midCat"/>
      </c:valAx>
      <c:valAx>
        <c:axId val="479265504"/>
        <c:scaling>
          <c:orientation val="minMax"/>
          <c:max val="50"/>
        </c:scaling>
        <c:delete val="0"/>
        <c:axPos val="l"/>
        <c:majorGridlines>
          <c:spPr>
            <a:ln w="3163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</a:ln>
          </c:spPr>
        </c:majorGridlines>
        <c:numFmt formatCode="General" sourceLinked="1"/>
        <c:majorTickMark val="out"/>
        <c:minorTickMark val="none"/>
        <c:tickLblPos val="nextTo"/>
        <c:spPr>
          <a:ln w="3163" cap="flat" cmpd="sng" algn="ctr">
            <a:solidFill>
              <a:schemeClr val="bg1">
                <a:lumMod val="75000"/>
              </a:schemeClr>
            </a:solidFill>
            <a:prstDash val="solid"/>
            <a:round/>
          </a:ln>
        </c:spPr>
        <c:txPr>
          <a:bodyPr rot="-6000000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ea typeface="+mn-ea"/>
                <a:cs typeface="Lato Regular"/>
              </a:defRPr>
            </a:pPr>
            <a:endParaRPr lang="zh-CN"/>
          </a:p>
        </c:txPr>
        <c:crossAx val="479264944"/>
        <c:crosses val="autoZero"/>
        <c:crossBetween val="midCat"/>
      </c:valAx>
      <c:spPr>
        <a:noFill/>
        <a:ln w="25380">
          <a:solidFill>
            <a:schemeClr val="bg1">
              <a:lumMod val="75000"/>
            </a:schemeClr>
          </a:solidFill>
        </a:ln>
      </c:spPr>
    </c:plotArea>
    <c:plotVisOnly val="1"/>
    <c:dispBlanksAs val="zero"/>
    <c:showDLblsOverMax val="0"/>
  </c:chart>
  <c:spPr>
    <a:noFill/>
    <a:ln>
      <a:noFill/>
    </a:ln>
  </c:spPr>
  <c:txPr>
    <a:bodyPr/>
    <a:lstStyle/>
    <a:p>
      <a:pPr>
        <a:defRPr lang="zh-CN" sz="1200" baseline="0">
          <a:solidFill>
            <a:schemeClr val="tx1">
              <a:lumMod val="50000"/>
              <a:lumOff val="50000"/>
            </a:schemeClr>
          </a:solidFill>
          <a:latin typeface="Lato Regular"/>
          <a:cs typeface="Lato Regular"/>
        </a:defRPr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rgbClr val="74B49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F60-4AC1-A4BD-CDD701C54AA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rgbClr val="04465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F60-4AC1-A4BD-CDD701C54AA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bg2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F60-4AC1-A4BD-CDD701C54AA4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28575" cap="rnd">
              <a:solidFill>
                <a:srgbClr val="578B86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3</c:v>
                </c:pt>
                <c:pt idx="1">
                  <c:v>2.7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F60-4AC1-A4BD-CDD701C54A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92913968"/>
        <c:axId val="492914528"/>
      </c:lineChart>
      <c:catAx>
        <c:axId val="49291396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92914528"/>
        <c:crosses val="autoZero"/>
        <c:auto val="1"/>
        <c:lblAlgn val="ctr"/>
        <c:lblOffset val="100"/>
        <c:noMultiLvlLbl val="0"/>
      </c:catAx>
      <c:valAx>
        <c:axId val="492914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2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zh-CN"/>
          </a:p>
        </c:txPr>
        <c:crossAx val="492913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 sz="2800" b="0" i="0">
          <a:latin typeface="Poppins Light" charset="0"/>
          <a:ea typeface="Poppins Light" charset="0"/>
          <a:cs typeface="Poppins Light" charset="0"/>
        </a:defRPr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4B49F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EF5-4C47-B085-0A4450C2270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578B86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24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F5-4C47-B085-0A4450C2270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04465F"/>
            </a:solidFill>
            <a:ln w="25400"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10</c:v>
                </c:pt>
                <c:pt idx="1">
                  <c:v>15</c:v>
                </c:pt>
                <c:pt idx="2">
                  <c:v>10</c:v>
                </c:pt>
                <c:pt idx="3">
                  <c:v>15</c:v>
                </c:pt>
                <c:pt idx="4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EF5-4C47-B085-0A4450C227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92917328"/>
        <c:axId val="492917888"/>
      </c:areaChart>
      <c:dateAx>
        <c:axId val="492917328"/>
        <c:scaling>
          <c:orientation val="minMax"/>
        </c:scaling>
        <c:delete val="0"/>
        <c:axPos val="b"/>
        <c:numFmt formatCode="m/d/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zh-CN"/>
          </a:p>
        </c:txPr>
        <c:crossAx val="492917888"/>
        <c:crosses val="autoZero"/>
        <c:auto val="1"/>
        <c:lblOffset val="100"/>
        <c:baseTimeUnit val="days"/>
      </c:dateAx>
      <c:valAx>
        <c:axId val="492917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zh-CN"/>
          </a:p>
        </c:txPr>
        <c:crossAx val="4929173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 sz="1800" b="0" i="0">
          <a:latin typeface="Agency FB" panose="020B0503020202020204" pitchFamily="34" charset="0"/>
          <a:ea typeface="Poppins Light" charset="0"/>
          <a:cs typeface="Poppins Light" charset="0"/>
        </a:defRPr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F4F3E2-44E7-4CD6-8B05-54F840EA2048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52CA35-3062-407C-A83C-49F792045B1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006BE02D-20C0-F840-AFAC-BEA99C74FDC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21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22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F248882-9570-4FE7-8256-79B3B1546732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2F248882-9570-4FE7-8256-79B3B1546732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25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26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1847850" y="2038350"/>
            <a:ext cx="7886700" cy="3467100"/>
          </a:xfrm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068528" y="842734"/>
            <a:ext cx="8219032" cy="64739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ctr">
              <a:defRPr sz="45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 dirty="0"/>
              <a:t>title example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68531" y="496302"/>
            <a:ext cx="8219026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imple righ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1346812" y="2412042"/>
            <a:ext cx="4104903" cy="647399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40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 dirty="0"/>
              <a:t>title example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1346814" y="2065610"/>
            <a:ext cx="4104900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1847850" y="2038350"/>
            <a:ext cx="7886700" cy="3467100"/>
          </a:xfrm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923C4F-A2F8-4751-B828-D79BBA9D5D97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PPT</a:t>
            </a: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ibaotu.com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17.xml"/><Relationship Id="rId13" Type="http://schemas.openxmlformats.org/officeDocument/2006/relationships/tags" Target="../tags/tag22.xml"/><Relationship Id="rId18" Type="http://schemas.openxmlformats.org/officeDocument/2006/relationships/slideLayout" Target="../slideLayouts/slideLayout7.xml"/><Relationship Id="rId3" Type="http://schemas.openxmlformats.org/officeDocument/2006/relationships/tags" Target="../tags/tag12.xml"/><Relationship Id="rId7" Type="http://schemas.openxmlformats.org/officeDocument/2006/relationships/tags" Target="../tags/tag16.xml"/><Relationship Id="rId12" Type="http://schemas.openxmlformats.org/officeDocument/2006/relationships/tags" Target="../tags/tag21.xml"/><Relationship Id="rId17" Type="http://schemas.openxmlformats.org/officeDocument/2006/relationships/tags" Target="../tags/tag26.xml"/><Relationship Id="rId2" Type="http://schemas.openxmlformats.org/officeDocument/2006/relationships/tags" Target="../tags/tag11.xml"/><Relationship Id="rId16" Type="http://schemas.openxmlformats.org/officeDocument/2006/relationships/tags" Target="../tags/tag25.xml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11" Type="http://schemas.openxmlformats.org/officeDocument/2006/relationships/tags" Target="../tags/tag20.xml"/><Relationship Id="rId5" Type="http://schemas.openxmlformats.org/officeDocument/2006/relationships/tags" Target="../tags/tag14.xml"/><Relationship Id="rId15" Type="http://schemas.openxmlformats.org/officeDocument/2006/relationships/tags" Target="../tags/tag24.xml"/><Relationship Id="rId10" Type="http://schemas.openxmlformats.org/officeDocument/2006/relationships/tags" Target="../tags/tag19.xml"/><Relationship Id="rId19" Type="http://schemas.openxmlformats.org/officeDocument/2006/relationships/notesSlide" Target="../notesSlides/notesSlide14.xml"/><Relationship Id="rId4" Type="http://schemas.openxmlformats.org/officeDocument/2006/relationships/tags" Target="../tags/tag13.xml"/><Relationship Id="rId9" Type="http://schemas.openxmlformats.org/officeDocument/2006/relationships/tags" Target="../tags/tag18.xml"/><Relationship Id="rId14" Type="http://schemas.openxmlformats.org/officeDocument/2006/relationships/tags" Target="../tags/tag2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7" Type="http://schemas.openxmlformats.org/officeDocument/2006/relationships/image" Target="../media/image4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notesSlide" Target="../notesSlides/notesSlide4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tags" Target="../tags/tag8.xml"/><Relationship Id="rId7" Type="http://schemas.openxmlformats.org/officeDocument/2006/relationships/image" Target="../media/image6.jpe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notesSlide" Target="../notesSlides/notesSlide6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9.xml"/><Relationship Id="rId9" Type="http://schemas.openxmlformats.org/officeDocument/2006/relationships/image" Target="../media/image8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0187" y="0"/>
            <a:ext cx="9611626" cy="7036509"/>
          </a:xfrm>
          <a:prstGeom prst="rect">
            <a:avLst/>
          </a:prstGeom>
        </p:spPr>
      </p:pic>
      <p:cxnSp>
        <p:nvCxnSpPr>
          <p:cNvPr id="5" name="直接连接符 4"/>
          <p:cNvCxnSpPr/>
          <p:nvPr/>
        </p:nvCxnSpPr>
        <p:spPr>
          <a:xfrm rot="11174285" flipH="1">
            <a:off x="4550364" y="2804636"/>
            <a:ext cx="107568" cy="360143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flipV="1">
            <a:off x="4531115" y="3038160"/>
            <a:ext cx="486556" cy="1193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flipH="1" flipV="1">
            <a:off x="4700621" y="2765408"/>
            <a:ext cx="317051" cy="272467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椭圆 7"/>
          <p:cNvSpPr/>
          <p:nvPr/>
        </p:nvSpPr>
        <p:spPr>
          <a:xfrm rot="11174285">
            <a:off x="4668647" y="2757606"/>
            <a:ext cx="50405" cy="50405"/>
          </a:xfrm>
          <a:prstGeom prst="ellipse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/>
          <p:cNvCxnSpPr/>
          <p:nvPr/>
        </p:nvCxnSpPr>
        <p:spPr>
          <a:xfrm rot="7715704" flipH="1">
            <a:off x="4970171" y="2305945"/>
            <a:ext cx="46728" cy="156449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flipV="1">
            <a:off x="5040104" y="2253837"/>
            <a:ext cx="60177" cy="197392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flipH="1">
            <a:off x="4935490" y="2253836"/>
            <a:ext cx="164791" cy="439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椭圆 11"/>
          <p:cNvSpPr/>
          <p:nvPr/>
        </p:nvSpPr>
        <p:spPr>
          <a:xfrm rot="7715704">
            <a:off x="4929353" y="2293365"/>
            <a:ext cx="21897" cy="21896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等腰三角形 12"/>
          <p:cNvSpPr/>
          <p:nvPr/>
        </p:nvSpPr>
        <p:spPr>
          <a:xfrm rot="18000000">
            <a:off x="7677076" y="5471488"/>
            <a:ext cx="138271" cy="495101"/>
          </a:xfrm>
          <a:prstGeom prst="triangle">
            <a:avLst/>
          </a:prstGeom>
          <a:solidFill>
            <a:srgbClr val="E4E4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等腰三角形 13"/>
          <p:cNvSpPr/>
          <p:nvPr/>
        </p:nvSpPr>
        <p:spPr>
          <a:xfrm>
            <a:off x="7709501" y="2763585"/>
            <a:ext cx="285664" cy="253535"/>
          </a:xfrm>
          <a:prstGeom prst="triangle">
            <a:avLst>
              <a:gd name="adj" fmla="val 0"/>
            </a:avLst>
          </a:prstGeom>
          <a:solidFill>
            <a:srgbClr val="8787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文本框 14"/>
          <p:cNvSpPr txBox="1"/>
          <p:nvPr/>
        </p:nvSpPr>
        <p:spPr>
          <a:xfrm>
            <a:off x="3216262" y="3731369"/>
            <a:ext cx="59139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简约创意点线</a:t>
            </a:r>
            <a:r>
              <a:rPr lang="en-US" altLang="zh-CN" sz="4000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ppt</a:t>
            </a:r>
            <a:endParaRPr lang="zh-CN" altLang="en-US" sz="4000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cxnSp>
        <p:nvCxnSpPr>
          <p:cNvPr id="16" name="直接连接符 15"/>
          <p:cNvCxnSpPr/>
          <p:nvPr/>
        </p:nvCxnSpPr>
        <p:spPr>
          <a:xfrm>
            <a:off x="3412179" y="4694373"/>
            <a:ext cx="5157610" cy="0"/>
          </a:xfrm>
          <a:prstGeom prst="line">
            <a:avLst/>
          </a:prstGeom>
          <a:ln w="12700">
            <a:solidFill>
              <a:schemeClr val="tx1"/>
            </a:solidFill>
          </a:ln>
          <a:effectLst>
            <a:outerShdw blurRad="88900" dist="63500" dir="5400000" algn="t" rotWithShape="0">
              <a:schemeClr val="tx1">
                <a:lumMod val="90000"/>
                <a:lumOff val="10000"/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矩形 16"/>
          <p:cNvSpPr/>
          <p:nvPr/>
        </p:nvSpPr>
        <p:spPr>
          <a:xfrm>
            <a:off x="4978038" y="4922701"/>
            <a:ext cx="74376" cy="19808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4821756" y="2427767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2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458878" y="2427767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0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096000" y="2427767"/>
            <a:ext cx="512744" cy="14452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2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6733123" y="2427767"/>
            <a:ext cx="512744" cy="14452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0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5146943" y="4856378"/>
            <a:ext cx="2626461" cy="3371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Reporter </a:t>
            </a:r>
            <a:r>
              <a:rPr lang="zh-CN" altLang="en-US" sz="160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：</a:t>
            </a:r>
            <a:r>
              <a:rPr lang="en-US" altLang="zh-CN" sz="160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xiazaii</a:t>
            </a:r>
            <a:endParaRPr lang="zh-CN" altLang="en-US" sz="1600" dirty="0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20547 -7.40741E-7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decel="5000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125E-6 -7.40741E-7 L 0.20547 -7.40741E-7 " pathEditMode="relative" rAng="0" ptsTypes="AA">
                                      <p:cBhvr>
                                        <p:cTn id="14" dur="1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decel="5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33333E-6 -7.40741E-7 L 0.20547 -7.40741E-7 " pathEditMode="relative" rAng="0" ptsTypes="AA">
                                      <p:cBhvr>
                                        <p:cTn id="1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decel="5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16667E-7 -7.40741E-7 L 0.20547 -7.40741E-7 " pathEditMode="relative" rAng="0" ptsTypes="AA">
                                      <p:cBhvr>
                                        <p:cTn id="24" dur="100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7" presetClass="entr" presetSubtype="1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5" presetClass="path" presetSubtype="0" decel="4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0.03073 2.22222E-6 L -0.15925 2.22222E-6 " pathEditMode="relative" rAng="0" ptsTypes="AA">
                                      <p:cBhvr>
                                        <p:cTn id="44" dur="10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505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35" presetClass="path" presetSubtype="0" accel="40000" decel="40000" fill="hold" grpId="2" nodeType="withEffect">
                                  <p:stCondLst>
                                    <p:cond delay="1450"/>
                                  </p:stCondLst>
                                  <p:childTnLst>
                                    <p:animMotion origin="layout" path="M 0.03073 2.22222E-6 L 2.91667E-6 2.22222E-6 " pathEditMode="relative" rAng="0" ptsTypes="AA">
                                      <p:cBhvr>
                                        <p:cTn id="4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6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35" presetClass="path" presetSubtype="0" decel="4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0.0388 -0.02686 L 0.14193 0.06828 " pathEditMode="relative" rAng="0" ptsTypes="AA">
                                      <p:cBhvr>
                                        <p:cTn id="51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6" y="4745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35" presetClass="path" presetSubtype="0" accel="40000" decel="4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345 -0.02547 L 0.0043 -0.00278 " pathEditMode="relative" rAng="0" ptsTypes="AA">
                                      <p:cBhvr>
                                        <p:cTn id="5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0" y="1134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/>
      <p:bldP spid="17" grpId="0" animBg="1"/>
      <p:bldP spid="18" grpId="0"/>
      <p:bldP spid="18" grpId="1"/>
      <p:bldP spid="19" grpId="0"/>
      <p:bldP spid="19" grpId="1"/>
      <p:bldP spid="20" grpId="0"/>
      <p:bldP spid="20" grpId="1"/>
      <p:bldP spid="21" grpId="0"/>
      <p:bldP spid="21" grpId="1"/>
      <p:bldP spid="2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/>
          <p:cNvSpPr/>
          <p:nvPr/>
        </p:nvSpPr>
        <p:spPr>
          <a:xfrm>
            <a:off x="8107857" y="1197487"/>
            <a:ext cx="2493201" cy="4390002"/>
          </a:xfrm>
          <a:custGeom>
            <a:avLst/>
            <a:gdLst>
              <a:gd name="connsiteX0" fmla="*/ 891527 w 2493201"/>
              <a:gd name="connsiteY0" fmla="*/ 3885828 h 4390002"/>
              <a:gd name="connsiteX1" fmla="*/ 1334216 w 2493201"/>
              <a:gd name="connsiteY1" fmla="*/ 3885828 h 4390002"/>
              <a:gd name="connsiteX2" fmla="*/ 1334216 w 2493201"/>
              <a:gd name="connsiteY2" fmla="*/ 4390002 h 4390002"/>
              <a:gd name="connsiteX3" fmla="*/ 891527 w 2493201"/>
              <a:gd name="connsiteY3" fmla="*/ 4390002 h 4390002"/>
              <a:gd name="connsiteX4" fmla="*/ 1281954 w 2493201"/>
              <a:gd name="connsiteY4" fmla="*/ 0 h 4390002"/>
              <a:gd name="connsiteX5" fmla="*/ 2176556 w 2493201"/>
              <a:gd name="connsiteY5" fmla="*/ 298200 h 4390002"/>
              <a:gd name="connsiteX6" fmla="*/ 2493201 w 2493201"/>
              <a:gd name="connsiteY6" fmla="*/ 1134391 h 4390002"/>
              <a:gd name="connsiteX7" fmla="*/ 2424031 w 2493201"/>
              <a:gd name="connsiteY7" fmla="*/ 1577080 h 4390002"/>
              <a:gd name="connsiteX8" fmla="*/ 2231892 w 2493201"/>
              <a:gd name="connsiteY8" fmla="*/ 1929080 h 4390002"/>
              <a:gd name="connsiteX9" fmla="*/ 1823019 w 2493201"/>
              <a:gd name="connsiteY9" fmla="*/ 2314896 h 4390002"/>
              <a:gd name="connsiteX10" fmla="*/ 1491002 w 2493201"/>
              <a:gd name="connsiteY10" fmla="*/ 2625393 h 4390002"/>
              <a:gd name="connsiteX11" fmla="*/ 1346513 w 2493201"/>
              <a:gd name="connsiteY11" fmla="*/ 2889777 h 4390002"/>
              <a:gd name="connsiteX12" fmla="*/ 1306548 w 2493201"/>
              <a:gd name="connsiteY12" fmla="*/ 3042720 h 4390002"/>
              <a:gd name="connsiteX13" fmla="*/ 1291535 w 2493201"/>
              <a:gd name="connsiteY13" fmla="*/ 3208619 h 4390002"/>
              <a:gd name="connsiteX14" fmla="*/ 1294002 w 2493201"/>
              <a:gd name="connsiteY14" fmla="*/ 3208619 h 4390002"/>
              <a:gd name="connsiteX15" fmla="*/ 1294002 w 2493201"/>
              <a:gd name="connsiteY15" fmla="*/ 3479288 h 4390002"/>
              <a:gd name="connsiteX16" fmla="*/ 908802 w 2493201"/>
              <a:gd name="connsiteY16" fmla="*/ 3479288 h 4390002"/>
              <a:gd name="connsiteX17" fmla="*/ 908802 w 2493201"/>
              <a:gd name="connsiteY17" fmla="*/ 3212571 h 4390002"/>
              <a:gd name="connsiteX18" fmla="*/ 906898 w 2493201"/>
              <a:gd name="connsiteY18" fmla="*/ 3212571 h 4390002"/>
              <a:gd name="connsiteX19" fmla="*/ 1045239 w 2493201"/>
              <a:gd name="connsiteY19" fmla="*/ 2639227 h 4390002"/>
              <a:gd name="connsiteX20" fmla="*/ 1530967 w 2493201"/>
              <a:gd name="connsiteY20" fmla="*/ 2105848 h 4390002"/>
              <a:gd name="connsiteX21" fmla="*/ 1890652 w 2493201"/>
              <a:gd name="connsiteY21" fmla="*/ 1775368 h 4390002"/>
              <a:gd name="connsiteX22" fmla="*/ 2044364 w 2493201"/>
              <a:gd name="connsiteY22" fmla="*/ 1507910 h 4390002"/>
              <a:gd name="connsiteX23" fmla="*/ 2099700 w 2493201"/>
              <a:gd name="connsiteY23" fmla="*/ 1165133 h 4390002"/>
              <a:gd name="connsiteX24" fmla="*/ 1881429 w 2493201"/>
              <a:gd name="connsiteY24" fmla="*/ 547213 h 4390002"/>
              <a:gd name="connsiteX25" fmla="*/ 1275806 w 2493201"/>
              <a:gd name="connsiteY25" fmla="*/ 332017 h 4390002"/>
              <a:gd name="connsiteX26" fmla="*/ 670182 w 2493201"/>
              <a:gd name="connsiteY26" fmla="*/ 559510 h 4390002"/>
              <a:gd name="connsiteX27" fmla="*/ 408873 w 2493201"/>
              <a:gd name="connsiteY27" fmla="*/ 1192801 h 4390002"/>
              <a:gd name="connsiteX28" fmla="*/ 0 w 2493201"/>
              <a:gd name="connsiteY28" fmla="*/ 1168207 h 4390002"/>
              <a:gd name="connsiteX29" fmla="*/ 393502 w 2493201"/>
              <a:gd name="connsiteY29" fmla="*/ 316646 h 4390002"/>
              <a:gd name="connsiteX30" fmla="*/ 1281954 w 2493201"/>
              <a:gd name="connsiteY30" fmla="*/ 0 h 4390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493201" h="4390002">
                <a:moveTo>
                  <a:pt x="891527" y="3885828"/>
                </a:moveTo>
                <a:lnTo>
                  <a:pt x="1334216" y="3885828"/>
                </a:lnTo>
                <a:lnTo>
                  <a:pt x="1334216" y="4390002"/>
                </a:lnTo>
                <a:lnTo>
                  <a:pt x="891527" y="4390002"/>
                </a:lnTo>
                <a:close/>
                <a:moveTo>
                  <a:pt x="1281954" y="0"/>
                </a:moveTo>
                <a:cubicBezTo>
                  <a:pt x="1667258" y="0"/>
                  <a:pt x="1965458" y="99400"/>
                  <a:pt x="2176556" y="298200"/>
                </a:cubicBezTo>
                <a:cubicBezTo>
                  <a:pt x="2387653" y="497000"/>
                  <a:pt x="2493201" y="775731"/>
                  <a:pt x="2493201" y="1134391"/>
                </a:cubicBezTo>
                <a:cubicBezTo>
                  <a:pt x="2493201" y="1300400"/>
                  <a:pt x="2470145" y="1447963"/>
                  <a:pt x="2424031" y="1577080"/>
                </a:cubicBezTo>
                <a:cubicBezTo>
                  <a:pt x="2377918" y="1706198"/>
                  <a:pt x="2313871" y="1823532"/>
                  <a:pt x="2231892" y="1929080"/>
                </a:cubicBezTo>
                <a:cubicBezTo>
                  <a:pt x="2149912" y="2034628"/>
                  <a:pt x="2013621" y="2163234"/>
                  <a:pt x="1823019" y="2314896"/>
                </a:cubicBezTo>
                <a:cubicBezTo>
                  <a:pt x="1663159" y="2441964"/>
                  <a:pt x="1552487" y="2545463"/>
                  <a:pt x="1491002" y="2625393"/>
                </a:cubicBezTo>
                <a:cubicBezTo>
                  <a:pt x="1429517" y="2705323"/>
                  <a:pt x="1381354" y="2793451"/>
                  <a:pt x="1346513" y="2889777"/>
                </a:cubicBezTo>
                <a:cubicBezTo>
                  <a:pt x="1329093" y="2937940"/>
                  <a:pt x="1315771" y="2988921"/>
                  <a:pt x="1306548" y="3042720"/>
                </a:cubicBezTo>
                <a:lnTo>
                  <a:pt x="1291535" y="3208619"/>
                </a:lnTo>
                <a:lnTo>
                  <a:pt x="1294002" y="3208619"/>
                </a:lnTo>
                <a:lnTo>
                  <a:pt x="1294002" y="3479288"/>
                </a:lnTo>
                <a:lnTo>
                  <a:pt x="908802" y="3479288"/>
                </a:lnTo>
                <a:lnTo>
                  <a:pt x="908802" y="3212571"/>
                </a:lnTo>
                <a:lnTo>
                  <a:pt x="906898" y="3212571"/>
                </a:lnTo>
                <a:cubicBezTo>
                  <a:pt x="910997" y="2999425"/>
                  <a:pt x="957111" y="2808310"/>
                  <a:pt x="1045239" y="2639227"/>
                </a:cubicBezTo>
                <a:cubicBezTo>
                  <a:pt x="1133366" y="2470144"/>
                  <a:pt x="1295276" y="2292351"/>
                  <a:pt x="1530967" y="2105848"/>
                </a:cubicBezTo>
                <a:cubicBezTo>
                  <a:pt x="1705174" y="1966483"/>
                  <a:pt x="1825069" y="1856323"/>
                  <a:pt x="1890652" y="1775368"/>
                </a:cubicBezTo>
                <a:cubicBezTo>
                  <a:pt x="1956236" y="1694414"/>
                  <a:pt x="2007473" y="1605261"/>
                  <a:pt x="2044364" y="1507910"/>
                </a:cubicBezTo>
                <a:cubicBezTo>
                  <a:pt x="2081254" y="1410559"/>
                  <a:pt x="2099700" y="1296301"/>
                  <a:pt x="2099700" y="1165133"/>
                </a:cubicBezTo>
                <a:cubicBezTo>
                  <a:pt x="2099700" y="896650"/>
                  <a:pt x="2026943" y="690677"/>
                  <a:pt x="1881429" y="547213"/>
                </a:cubicBezTo>
                <a:cubicBezTo>
                  <a:pt x="1735916" y="403749"/>
                  <a:pt x="1534041" y="332017"/>
                  <a:pt x="1275806" y="332017"/>
                </a:cubicBezTo>
                <a:cubicBezTo>
                  <a:pt x="1025768" y="332017"/>
                  <a:pt x="823894" y="407848"/>
                  <a:pt x="670182" y="559510"/>
                </a:cubicBezTo>
                <a:cubicBezTo>
                  <a:pt x="516471" y="711172"/>
                  <a:pt x="429368" y="922269"/>
                  <a:pt x="408873" y="1192801"/>
                </a:cubicBezTo>
                <a:lnTo>
                  <a:pt x="0" y="1168207"/>
                </a:lnTo>
                <a:cubicBezTo>
                  <a:pt x="34841" y="811597"/>
                  <a:pt x="166009" y="527743"/>
                  <a:pt x="393502" y="316646"/>
                </a:cubicBezTo>
                <a:cubicBezTo>
                  <a:pt x="620995" y="105549"/>
                  <a:pt x="917146" y="0"/>
                  <a:pt x="128195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77481" y="4728337"/>
            <a:ext cx="728632" cy="728632"/>
            <a:chOff x="1177481" y="4728337"/>
            <a:chExt cx="728632" cy="728632"/>
          </a:xfrm>
        </p:grpSpPr>
        <p:sp>
          <p:nvSpPr>
            <p:cNvPr id="4" name="椭圆 3"/>
            <p:cNvSpPr/>
            <p:nvPr/>
          </p:nvSpPr>
          <p:spPr>
            <a:xfrm>
              <a:off x="1237012" y="4787868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1177481" y="4728337"/>
              <a:ext cx="728632" cy="728632"/>
            </a:xfrm>
            <a:prstGeom prst="ellipse">
              <a:avLst/>
            </a:prstGeom>
            <a:solidFill>
              <a:srgbClr val="9588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2187817" y="4597817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</a:p>
        </p:txBody>
      </p:sp>
      <p:sp>
        <p:nvSpPr>
          <p:cNvPr id="7" name="矩形 6"/>
          <p:cNvSpPr/>
          <p:nvPr/>
        </p:nvSpPr>
        <p:spPr>
          <a:xfrm>
            <a:off x="2187817" y="4978091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8" name="组合 7"/>
          <p:cNvGrpSpPr/>
          <p:nvPr/>
        </p:nvGrpSpPr>
        <p:grpSpPr>
          <a:xfrm>
            <a:off x="1177481" y="3501558"/>
            <a:ext cx="728632" cy="728632"/>
            <a:chOff x="1177481" y="3501558"/>
            <a:chExt cx="728632" cy="728632"/>
          </a:xfrm>
        </p:grpSpPr>
        <p:sp>
          <p:nvSpPr>
            <p:cNvPr id="9" name="椭圆 8"/>
            <p:cNvSpPr/>
            <p:nvPr/>
          </p:nvSpPr>
          <p:spPr>
            <a:xfrm>
              <a:off x="1237012" y="3561089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1177481" y="3501558"/>
              <a:ext cx="728632" cy="7286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2187817" y="3371038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</a:p>
        </p:txBody>
      </p:sp>
      <p:sp>
        <p:nvSpPr>
          <p:cNvPr id="12" name="矩形 11"/>
          <p:cNvSpPr/>
          <p:nvPr/>
        </p:nvSpPr>
        <p:spPr>
          <a:xfrm>
            <a:off x="2187817" y="3751312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13" name="组合 12"/>
          <p:cNvGrpSpPr/>
          <p:nvPr/>
        </p:nvGrpSpPr>
        <p:grpSpPr>
          <a:xfrm>
            <a:off x="1177481" y="2274780"/>
            <a:ext cx="728632" cy="728632"/>
            <a:chOff x="1177481" y="2274780"/>
            <a:chExt cx="728632" cy="728632"/>
          </a:xfrm>
        </p:grpSpPr>
        <p:sp>
          <p:nvSpPr>
            <p:cNvPr id="14" name="椭圆 13"/>
            <p:cNvSpPr/>
            <p:nvPr/>
          </p:nvSpPr>
          <p:spPr>
            <a:xfrm>
              <a:off x="1237012" y="2334311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1177481" y="2274780"/>
              <a:ext cx="728632" cy="72863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文本框 15"/>
          <p:cNvSpPr txBox="1"/>
          <p:nvPr/>
        </p:nvSpPr>
        <p:spPr>
          <a:xfrm>
            <a:off x="2187817" y="2144260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</a:p>
        </p:txBody>
      </p:sp>
      <p:sp>
        <p:nvSpPr>
          <p:cNvPr id="17" name="矩形 16"/>
          <p:cNvSpPr/>
          <p:nvPr/>
        </p:nvSpPr>
        <p:spPr>
          <a:xfrm>
            <a:off x="2187817" y="2524534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7613589" y="5855741"/>
            <a:ext cx="3481736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存在的问题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1410829" y="4921637"/>
            <a:ext cx="261936" cy="342032"/>
            <a:chOff x="1728788" y="5364163"/>
            <a:chExt cx="576263" cy="752475"/>
          </a:xfrm>
        </p:grpSpPr>
        <p:sp>
          <p:nvSpPr>
            <p:cNvPr id="20" name="Freeform 128"/>
            <p:cNvSpPr>
              <a:spLocks noEditPoints="1"/>
            </p:cNvSpPr>
            <p:nvPr/>
          </p:nvSpPr>
          <p:spPr bwMode="auto">
            <a:xfrm>
              <a:off x="1728788" y="5364163"/>
              <a:ext cx="576263" cy="7524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1" name="Freeform 129"/>
            <p:cNvSpPr/>
            <p:nvPr/>
          </p:nvSpPr>
          <p:spPr bwMode="auto">
            <a:xfrm>
              <a:off x="1982788" y="5878513"/>
              <a:ext cx="68263" cy="169863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22" name="任意多边形: 形状 21"/>
          <p:cNvSpPr/>
          <p:nvPr/>
        </p:nvSpPr>
        <p:spPr bwMode="auto">
          <a:xfrm>
            <a:off x="1375338" y="3690767"/>
            <a:ext cx="332918" cy="350214"/>
          </a:xfrm>
          <a:custGeom>
            <a:avLst/>
            <a:gdLst>
              <a:gd name="connsiteX0" fmla="*/ 570814 w 659715"/>
              <a:gd name="connsiteY0" fmla="*/ 280915 h 693986"/>
              <a:gd name="connsiteX1" fmla="*/ 654952 w 659715"/>
              <a:gd name="connsiteY1" fmla="*/ 333303 h 693986"/>
              <a:gd name="connsiteX2" fmla="*/ 650190 w 659715"/>
              <a:gd name="connsiteY2" fmla="*/ 344415 h 693986"/>
              <a:gd name="connsiteX3" fmla="*/ 564464 w 659715"/>
              <a:gd name="connsiteY3" fmla="*/ 296790 h 693986"/>
              <a:gd name="connsiteX4" fmla="*/ 121256 w 659715"/>
              <a:gd name="connsiteY4" fmla="*/ 259220 h 693986"/>
              <a:gd name="connsiteX5" fmla="*/ 147759 w 659715"/>
              <a:gd name="connsiteY5" fmla="*/ 275095 h 693986"/>
              <a:gd name="connsiteX6" fmla="*/ 211366 w 659715"/>
              <a:gd name="connsiteY6" fmla="*/ 465595 h 693986"/>
              <a:gd name="connsiteX7" fmla="*/ 206066 w 659715"/>
              <a:gd name="connsiteY7" fmla="*/ 513220 h 693986"/>
              <a:gd name="connsiteX8" fmla="*/ 237870 w 659715"/>
              <a:gd name="connsiteY8" fmla="*/ 619053 h 693986"/>
              <a:gd name="connsiteX9" fmla="*/ 221968 w 659715"/>
              <a:gd name="connsiteY9" fmla="*/ 693137 h 693986"/>
              <a:gd name="connsiteX10" fmla="*/ 195465 w 659715"/>
              <a:gd name="connsiteY10" fmla="*/ 677262 h 693986"/>
              <a:gd name="connsiteX11" fmla="*/ 147759 w 659715"/>
              <a:gd name="connsiteY11" fmla="*/ 529095 h 693986"/>
              <a:gd name="connsiteX12" fmla="*/ 110654 w 659715"/>
              <a:gd name="connsiteY12" fmla="*/ 497345 h 693986"/>
              <a:gd name="connsiteX13" fmla="*/ 31145 w 659715"/>
              <a:gd name="connsiteY13" fmla="*/ 449720 h 693986"/>
              <a:gd name="connsiteX14" fmla="*/ 4641 w 659715"/>
              <a:gd name="connsiteY14" fmla="*/ 370345 h 693986"/>
              <a:gd name="connsiteX15" fmla="*/ 41746 w 659715"/>
              <a:gd name="connsiteY15" fmla="*/ 285678 h 693986"/>
              <a:gd name="connsiteX16" fmla="*/ 121256 w 659715"/>
              <a:gd name="connsiteY16" fmla="*/ 259220 h 693986"/>
              <a:gd name="connsiteX17" fmla="*/ 654953 w 659715"/>
              <a:gd name="connsiteY17" fmla="*/ 190428 h 693986"/>
              <a:gd name="connsiteX18" fmla="*/ 659715 w 659715"/>
              <a:gd name="connsiteY18" fmla="*/ 201541 h 693986"/>
              <a:gd name="connsiteX19" fmla="*/ 564465 w 659715"/>
              <a:gd name="connsiteY19" fmla="*/ 226941 h 693986"/>
              <a:gd name="connsiteX20" fmla="*/ 559702 w 659715"/>
              <a:gd name="connsiteY20" fmla="*/ 217416 h 693986"/>
              <a:gd name="connsiteX21" fmla="*/ 586690 w 659715"/>
              <a:gd name="connsiteY21" fmla="*/ 84065 h 693986"/>
              <a:gd name="connsiteX22" fmla="*/ 596215 w 659715"/>
              <a:gd name="connsiteY22" fmla="*/ 88827 h 693986"/>
              <a:gd name="connsiteX23" fmla="*/ 539064 w 659715"/>
              <a:gd name="connsiteY23" fmla="*/ 169790 h 693986"/>
              <a:gd name="connsiteX24" fmla="*/ 527952 w 659715"/>
              <a:gd name="connsiteY24" fmla="*/ 163440 h 693986"/>
              <a:gd name="connsiteX25" fmla="*/ 422903 w 659715"/>
              <a:gd name="connsiteY25" fmla="*/ 193 h 693986"/>
              <a:gd name="connsiteX26" fmla="*/ 427610 w 659715"/>
              <a:gd name="connsiteY26" fmla="*/ 10539 h 693986"/>
              <a:gd name="connsiteX27" fmla="*/ 485747 w 659715"/>
              <a:gd name="connsiteY27" fmla="*/ 180051 h 693986"/>
              <a:gd name="connsiteX28" fmla="*/ 538600 w 659715"/>
              <a:gd name="connsiteY28" fmla="*/ 227726 h 693986"/>
              <a:gd name="connsiteX29" fmla="*/ 522744 w 659715"/>
              <a:gd name="connsiteY29" fmla="*/ 296591 h 693986"/>
              <a:gd name="connsiteX30" fmla="*/ 580882 w 659715"/>
              <a:gd name="connsiteY30" fmla="*/ 466102 h 693986"/>
              <a:gd name="connsiteX31" fmla="*/ 570311 w 659715"/>
              <a:gd name="connsiteY31" fmla="*/ 471400 h 693986"/>
              <a:gd name="connsiteX32" fmla="*/ 247912 w 659715"/>
              <a:gd name="connsiteY32" fmla="*/ 439616 h 693986"/>
              <a:gd name="connsiteX33" fmla="*/ 221486 w 659715"/>
              <a:gd name="connsiteY33" fmla="*/ 423724 h 693986"/>
              <a:gd name="connsiteX34" fmla="*/ 168634 w 659715"/>
              <a:gd name="connsiteY34" fmla="*/ 264807 h 693986"/>
              <a:gd name="connsiteX35" fmla="*/ 179205 w 659715"/>
              <a:gd name="connsiteY35" fmla="*/ 238321 h 693986"/>
              <a:gd name="connsiteX36" fmla="*/ 411754 w 659715"/>
              <a:gd name="connsiteY36" fmla="*/ 15836 h 693986"/>
              <a:gd name="connsiteX37" fmla="*/ 422903 w 659715"/>
              <a:gd name="connsiteY37" fmla="*/ 193 h 693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9715" h="693986">
                <a:moveTo>
                  <a:pt x="570814" y="280915"/>
                </a:moveTo>
                <a:lnTo>
                  <a:pt x="654952" y="333303"/>
                </a:lnTo>
                <a:lnTo>
                  <a:pt x="650190" y="344415"/>
                </a:lnTo>
                <a:lnTo>
                  <a:pt x="564464" y="296790"/>
                </a:lnTo>
                <a:close/>
                <a:moveTo>
                  <a:pt x="121256" y="259220"/>
                </a:moveTo>
                <a:cubicBezTo>
                  <a:pt x="142458" y="253928"/>
                  <a:pt x="147759" y="275095"/>
                  <a:pt x="147759" y="275095"/>
                </a:cubicBezTo>
                <a:cubicBezTo>
                  <a:pt x="147759" y="275095"/>
                  <a:pt x="147759" y="275095"/>
                  <a:pt x="211366" y="465595"/>
                </a:cubicBezTo>
                <a:cubicBezTo>
                  <a:pt x="216667" y="476178"/>
                  <a:pt x="206066" y="513220"/>
                  <a:pt x="206066" y="513220"/>
                </a:cubicBezTo>
                <a:cubicBezTo>
                  <a:pt x="206066" y="560845"/>
                  <a:pt x="253772" y="587303"/>
                  <a:pt x="237870" y="619053"/>
                </a:cubicBezTo>
                <a:cubicBezTo>
                  <a:pt x="296177" y="677262"/>
                  <a:pt x="221968" y="693137"/>
                  <a:pt x="221968" y="693137"/>
                </a:cubicBezTo>
                <a:cubicBezTo>
                  <a:pt x="200765" y="698428"/>
                  <a:pt x="195465" y="677262"/>
                  <a:pt x="195465" y="677262"/>
                </a:cubicBezTo>
                <a:cubicBezTo>
                  <a:pt x="195465" y="677262"/>
                  <a:pt x="195465" y="677262"/>
                  <a:pt x="147759" y="529095"/>
                </a:cubicBezTo>
                <a:cubicBezTo>
                  <a:pt x="137158" y="492053"/>
                  <a:pt x="110654" y="497345"/>
                  <a:pt x="110654" y="497345"/>
                </a:cubicBezTo>
                <a:cubicBezTo>
                  <a:pt x="52347" y="518512"/>
                  <a:pt x="31145" y="449720"/>
                  <a:pt x="31145" y="449720"/>
                </a:cubicBezTo>
                <a:cubicBezTo>
                  <a:pt x="31145" y="449720"/>
                  <a:pt x="31145" y="449720"/>
                  <a:pt x="4641" y="370345"/>
                </a:cubicBezTo>
                <a:cubicBezTo>
                  <a:pt x="-16561" y="312137"/>
                  <a:pt x="41746" y="285678"/>
                  <a:pt x="41746" y="285678"/>
                </a:cubicBezTo>
                <a:cubicBezTo>
                  <a:pt x="41746" y="285678"/>
                  <a:pt x="41746" y="285678"/>
                  <a:pt x="121256" y="259220"/>
                </a:cubicBezTo>
                <a:close/>
                <a:moveTo>
                  <a:pt x="654953" y="190428"/>
                </a:moveTo>
                <a:lnTo>
                  <a:pt x="659715" y="201541"/>
                </a:lnTo>
                <a:lnTo>
                  <a:pt x="564465" y="226941"/>
                </a:lnTo>
                <a:lnTo>
                  <a:pt x="559702" y="217416"/>
                </a:lnTo>
                <a:close/>
                <a:moveTo>
                  <a:pt x="586690" y="84065"/>
                </a:moveTo>
                <a:lnTo>
                  <a:pt x="596215" y="88827"/>
                </a:lnTo>
                <a:lnTo>
                  <a:pt x="539064" y="169790"/>
                </a:lnTo>
                <a:lnTo>
                  <a:pt x="527952" y="163440"/>
                </a:lnTo>
                <a:close/>
                <a:moveTo>
                  <a:pt x="422903" y="193"/>
                </a:moveTo>
                <a:cubicBezTo>
                  <a:pt x="424637" y="938"/>
                  <a:pt x="426289" y="3917"/>
                  <a:pt x="427610" y="10539"/>
                </a:cubicBezTo>
                <a:cubicBezTo>
                  <a:pt x="427610" y="10539"/>
                  <a:pt x="427610" y="10539"/>
                  <a:pt x="485747" y="180051"/>
                </a:cubicBezTo>
                <a:cubicBezTo>
                  <a:pt x="512173" y="185348"/>
                  <a:pt x="533314" y="201240"/>
                  <a:pt x="538600" y="227726"/>
                </a:cubicBezTo>
                <a:cubicBezTo>
                  <a:pt x="549170" y="254213"/>
                  <a:pt x="543885" y="280699"/>
                  <a:pt x="522744" y="296591"/>
                </a:cubicBezTo>
                <a:lnTo>
                  <a:pt x="580882" y="466102"/>
                </a:lnTo>
                <a:cubicBezTo>
                  <a:pt x="591452" y="487291"/>
                  <a:pt x="570311" y="471400"/>
                  <a:pt x="570311" y="471400"/>
                </a:cubicBezTo>
                <a:cubicBezTo>
                  <a:pt x="570311" y="471400"/>
                  <a:pt x="454036" y="365455"/>
                  <a:pt x="247912" y="439616"/>
                </a:cubicBezTo>
                <a:cubicBezTo>
                  <a:pt x="247912" y="439616"/>
                  <a:pt x="226772" y="444913"/>
                  <a:pt x="221486" y="423724"/>
                </a:cubicBezTo>
                <a:cubicBezTo>
                  <a:pt x="221486" y="423724"/>
                  <a:pt x="221486" y="423724"/>
                  <a:pt x="168634" y="264807"/>
                </a:cubicBezTo>
                <a:cubicBezTo>
                  <a:pt x="168634" y="264807"/>
                  <a:pt x="158064" y="243618"/>
                  <a:pt x="179205" y="238321"/>
                </a:cubicBezTo>
                <a:cubicBezTo>
                  <a:pt x="179205" y="238321"/>
                  <a:pt x="369473" y="185348"/>
                  <a:pt x="411754" y="15836"/>
                </a:cubicBezTo>
                <a:cubicBezTo>
                  <a:pt x="411754" y="15836"/>
                  <a:pt x="417700" y="-2042"/>
                  <a:pt x="422903" y="1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1350233" y="2505043"/>
            <a:ext cx="383128" cy="268106"/>
            <a:chOff x="10869613" y="831851"/>
            <a:chExt cx="735013" cy="514350"/>
          </a:xfrm>
        </p:grpSpPr>
        <p:sp>
          <p:nvSpPr>
            <p:cNvPr id="24" name="Freeform 145"/>
            <p:cNvSpPr>
              <a:spLocks noEditPoints="1"/>
            </p:cNvSpPr>
            <p:nvPr/>
          </p:nvSpPr>
          <p:spPr bwMode="auto">
            <a:xfrm>
              <a:off x="10869613" y="831851"/>
              <a:ext cx="523875" cy="514350"/>
            </a:xfrm>
            <a:custGeom>
              <a:avLst/>
              <a:gdLst>
                <a:gd name="T0" fmla="*/ 85 w 99"/>
                <a:gd name="T1" fmla="*/ 59 h 97"/>
                <a:gd name="T2" fmla="*/ 99 w 99"/>
                <a:gd name="T3" fmla="*/ 53 h 97"/>
                <a:gd name="T4" fmla="*/ 99 w 99"/>
                <a:gd name="T5" fmla="*/ 43 h 97"/>
                <a:gd name="T6" fmla="*/ 85 w 99"/>
                <a:gd name="T7" fmla="*/ 37 h 97"/>
                <a:gd name="T8" fmla="*/ 83 w 99"/>
                <a:gd name="T9" fmla="*/ 31 h 97"/>
                <a:gd name="T10" fmla="*/ 88 w 99"/>
                <a:gd name="T11" fmla="*/ 17 h 97"/>
                <a:gd name="T12" fmla="*/ 80 w 99"/>
                <a:gd name="T13" fmla="*/ 10 h 97"/>
                <a:gd name="T14" fmla="*/ 67 w 99"/>
                <a:gd name="T15" fmla="*/ 15 h 97"/>
                <a:gd name="T16" fmla="*/ 60 w 99"/>
                <a:gd name="T17" fmla="*/ 13 h 97"/>
                <a:gd name="T18" fmla="*/ 54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5 h 97"/>
                <a:gd name="T26" fmla="*/ 18 w 99"/>
                <a:gd name="T27" fmla="*/ 10 h 97"/>
                <a:gd name="T28" fmla="*/ 10 w 99"/>
                <a:gd name="T29" fmla="*/ 18 h 97"/>
                <a:gd name="T30" fmla="*/ 16 w 99"/>
                <a:gd name="T31" fmla="*/ 31 h 97"/>
                <a:gd name="T32" fmla="*/ 13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3 w 99"/>
                <a:gd name="T39" fmla="*/ 59 h 97"/>
                <a:gd name="T40" fmla="*/ 16 w 99"/>
                <a:gd name="T41" fmla="*/ 65 h 97"/>
                <a:gd name="T42" fmla="*/ 10 w 99"/>
                <a:gd name="T43" fmla="*/ 79 h 97"/>
                <a:gd name="T44" fmla="*/ 18 w 99"/>
                <a:gd name="T45" fmla="*/ 86 h 97"/>
                <a:gd name="T46" fmla="*/ 32 w 99"/>
                <a:gd name="T47" fmla="*/ 81 h 97"/>
                <a:gd name="T48" fmla="*/ 38 w 99"/>
                <a:gd name="T49" fmla="*/ 83 h 97"/>
                <a:gd name="T50" fmla="*/ 44 w 99"/>
                <a:gd name="T51" fmla="*/ 97 h 97"/>
                <a:gd name="T52" fmla="*/ 55 w 99"/>
                <a:gd name="T53" fmla="*/ 97 h 97"/>
                <a:gd name="T54" fmla="*/ 61 w 99"/>
                <a:gd name="T55" fmla="*/ 83 h 97"/>
                <a:gd name="T56" fmla="*/ 67 w 99"/>
                <a:gd name="T57" fmla="*/ 81 h 97"/>
                <a:gd name="T58" fmla="*/ 81 w 99"/>
                <a:gd name="T59" fmla="*/ 86 h 97"/>
                <a:gd name="T60" fmla="*/ 88 w 99"/>
                <a:gd name="T61" fmla="*/ 79 h 97"/>
                <a:gd name="T62" fmla="*/ 83 w 99"/>
                <a:gd name="T63" fmla="*/ 65 h 97"/>
                <a:gd name="T64" fmla="*/ 85 w 99"/>
                <a:gd name="T65" fmla="*/ 59 h 97"/>
                <a:gd name="T66" fmla="*/ 49 w 99"/>
                <a:gd name="T67" fmla="*/ 64 h 97"/>
                <a:gd name="T68" fmla="*/ 33 w 99"/>
                <a:gd name="T69" fmla="*/ 48 h 97"/>
                <a:gd name="T70" fmla="*/ 49 w 99"/>
                <a:gd name="T71" fmla="*/ 33 h 97"/>
                <a:gd name="T72" fmla="*/ 65 w 99"/>
                <a:gd name="T73" fmla="*/ 48 h 97"/>
                <a:gd name="T74" fmla="*/ 49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5" y="59"/>
                  </a:moveTo>
                  <a:cubicBezTo>
                    <a:pt x="85" y="59"/>
                    <a:pt x="99" y="54"/>
                    <a:pt x="99" y="53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5" y="37"/>
                    <a:pt x="85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8" y="18"/>
                    <a:pt x="88" y="17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9"/>
                    <a:pt x="67" y="15"/>
                    <a:pt x="67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55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18" y="10"/>
                    <a:pt x="18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6" y="31"/>
                    <a:pt x="16" y="31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0" y="42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3" y="59"/>
                    <a:pt x="13" y="5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0" y="78"/>
                    <a:pt x="10" y="79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83"/>
                    <a:pt x="43" y="97"/>
                    <a:pt x="44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3"/>
                    <a:pt x="61" y="83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0" y="87"/>
                    <a:pt x="81" y="86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9" y="78"/>
                    <a:pt x="83" y="65"/>
                    <a:pt x="83" y="65"/>
                  </a:cubicBezTo>
                  <a:lnTo>
                    <a:pt x="85" y="59"/>
                  </a:lnTo>
                  <a:close/>
                  <a:moveTo>
                    <a:pt x="49" y="64"/>
                  </a:moveTo>
                  <a:cubicBezTo>
                    <a:pt x="40" y="64"/>
                    <a:pt x="33" y="57"/>
                    <a:pt x="33" y="48"/>
                  </a:cubicBezTo>
                  <a:cubicBezTo>
                    <a:pt x="33" y="40"/>
                    <a:pt x="40" y="33"/>
                    <a:pt x="49" y="33"/>
                  </a:cubicBezTo>
                  <a:cubicBezTo>
                    <a:pt x="58" y="33"/>
                    <a:pt x="65" y="40"/>
                    <a:pt x="65" y="48"/>
                  </a:cubicBezTo>
                  <a:cubicBezTo>
                    <a:pt x="65" y="57"/>
                    <a:pt x="58" y="64"/>
                    <a:pt x="49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5" name="Freeform 146"/>
            <p:cNvSpPr>
              <a:spLocks noEditPoints="1"/>
            </p:cNvSpPr>
            <p:nvPr/>
          </p:nvSpPr>
          <p:spPr bwMode="auto">
            <a:xfrm>
              <a:off x="11361738" y="1085851"/>
              <a:ext cx="242888" cy="249238"/>
            </a:xfrm>
            <a:custGeom>
              <a:avLst/>
              <a:gdLst>
                <a:gd name="T0" fmla="*/ 40 w 46"/>
                <a:gd name="T1" fmla="*/ 23 h 47"/>
                <a:gd name="T2" fmla="*/ 40 w 46"/>
                <a:gd name="T3" fmla="*/ 19 h 47"/>
                <a:gd name="T4" fmla="*/ 44 w 46"/>
                <a:gd name="T5" fmla="*/ 14 h 47"/>
                <a:gd name="T6" fmla="*/ 41 w 46"/>
                <a:gd name="T7" fmla="*/ 9 h 47"/>
                <a:gd name="T8" fmla="*/ 35 w 46"/>
                <a:gd name="T9" fmla="*/ 10 h 47"/>
                <a:gd name="T10" fmla="*/ 32 w 46"/>
                <a:gd name="T11" fmla="*/ 8 h 47"/>
                <a:gd name="T12" fmla="*/ 31 w 46"/>
                <a:gd name="T13" fmla="*/ 1 h 47"/>
                <a:gd name="T14" fmla="*/ 26 w 46"/>
                <a:gd name="T15" fmla="*/ 0 h 47"/>
                <a:gd name="T16" fmla="*/ 22 w 46"/>
                <a:gd name="T17" fmla="*/ 6 h 47"/>
                <a:gd name="T18" fmla="*/ 19 w 46"/>
                <a:gd name="T19" fmla="*/ 6 h 47"/>
                <a:gd name="T20" fmla="*/ 13 w 46"/>
                <a:gd name="T21" fmla="*/ 2 h 47"/>
                <a:gd name="T22" fmla="*/ 9 w 46"/>
                <a:gd name="T23" fmla="*/ 5 h 47"/>
                <a:gd name="T24" fmla="*/ 10 w 46"/>
                <a:gd name="T25" fmla="*/ 12 h 47"/>
                <a:gd name="T26" fmla="*/ 8 w 46"/>
                <a:gd name="T27" fmla="*/ 15 h 47"/>
                <a:gd name="T28" fmla="*/ 1 w 46"/>
                <a:gd name="T29" fmla="*/ 16 h 47"/>
                <a:gd name="T30" fmla="*/ 0 w 46"/>
                <a:gd name="T31" fmla="*/ 21 h 47"/>
                <a:gd name="T32" fmla="*/ 5 w 46"/>
                <a:gd name="T33" fmla="*/ 25 h 47"/>
                <a:gd name="T34" fmla="*/ 6 w 46"/>
                <a:gd name="T35" fmla="*/ 28 h 47"/>
                <a:gd name="T36" fmla="*/ 2 w 46"/>
                <a:gd name="T37" fmla="*/ 34 h 47"/>
                <a:gd name="T38" fmla="*/ 4 w 46"/>
                <a:gd name="T39" fmla="*/ 38 h 47"/>
                <a:gd name="T40" fmla="*/ 11 w 46"/>
                <a:gd name="T41" fmla="*/ 37 h 47"/>
                <a:gd name="T42" fmla="*/ 14 w 46"/>
                <a:gd name="T43" fmla="*/ 39 h 47"/>
                <a:gd name="T44" fmla="*/ 15 w 46"/>
                <a:gd name="T45" fmla="*/ 46 h 47"/>
                <a:gd name="T46" fmla="*/ 20 w 46"/>
                <a:gd name="T47" fmla="*/ 47 h 47"/>
                <a:gd name="T48" fmla="*/ 24 w 46"/>
                <a:gd name="T49" fmla="*/ 42 h 47"/>
                <a:gd name="T50" fmla="*/ 27 w 46"/>
                <a:gd name="T51" fmla="*/ 41 h 47"/>
                <a:gd name="T52" fmla="*/ 33 w 46"/>
                <a:gd name="T53" fmla="*/ 45 h 47"/>
                <a:gd name="T54" fmla="*/ 37 w 46"/>
                <a:gd name="T55" fmla="*/ 42 h 47"/>
                <a:gd name="T56" fmla="*/ 36 w 46"/>
                <a:gd name="T57" fmla="*/ 36 h 47"/>
                <a:gd name="T58" fmla="*/ 38 w 46"/>
                <a:gd name="T59" fmla="*/ 33 h 47"/>
                <a:gd name="T60" fmla="*/ 45 w 46"/>
                <a:gd name="T61" fmla="*/ 32 h 47"/>
                <a:gd name="T62" fmla="*/ 46 w 46"/>
                <a:gd name="T63" fmla="*/ 27 h 47"/>
                <a:gd name="T64" fmla="*/ 40 w 46"/>
                <a:gd name="T65" fmla="*/ 23 h 47"/>
                <a:gd name="T66" fmla="*/ 30 w 46"/>
                <a:gd name="T67" fmla="*/ 26 h 47"/>
                <a:gd name="T68" fmla="*/ 21 w 46"/>
                <a:gd name="T69" fmla="*/ 31 h 47"/>
                <a:gd name="T70" fmla="*/ 16 w 46"/>
                <a:gd name="T71" fmla="*/ 22 h 47"/>
                <a:gd name="T72" fmla="*/ 25 w 46"/>
                <a:gd name="T73" fmla="*/ 16 h 47"/>
                <a:gd name="T74" fmla="*/ 30 w 46"/>
                <a:gd name="T75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47">
                  <a:moveTo>
                    <a:pt x="40" y="23"/>
                  </a:moveTo>
                  <a:cubicBezTo>
                    <a:pt x="40" y="19"/>
                    <a:pt x="40" y="19"/>
                    <a:pt x="40" y="19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lnTo>
                    <a:pt x="40" y="23"/>
                  </a:lnTo>
                  <a:close/>
                  <a:moveTo>
                    <a:pt x="30" y="26"/>
                  </a:moveTo>
                  <a:cubicBezTo>
                    <a:pt x="29" y="30"/>
                    <a:pt x="25" y="32"/>
                    <a:pt x="21" y="31"/>
                  </a:cubicBezTo>
                  <a:cubicBezTo>
                    <a:pt x="17" y="30"/>
                    <a:pt x="15" y="26"/>
                    <a:pt x="16" y="22"/>
                  </a:cubicBezTo>
                  <a:cubicBezTo>
                    <a:pt x="17" y="18"/>
                    <a:pt x="21" y="15"/>
                    <a:pt x="25" y="16"/>
                  </a:cubicBezTo>
                  <a:cubicBezTo>
                    <a:pt x="29" y="17"/>
                    <a:pt x="31" y="21"/>
                    <a:pt x="3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27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cxnSp>
          <p:nvCxnSpPr>
            <p:cNvPr id="117" name="直接连接符 116"/>
            <p:cNvCxnSpPr>
              <a:stCxn id="60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74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120000">
                                      <p:cBhvr>
                                        <p:cTn id="10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80" dur="750" spd="-100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85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87" dur="1000" fill="hold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9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94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6" grpId="0"/>
      <p:bldP spid="7" grpId="0"/>
      <p:bldP spid="11" grpId="0"/>
      <p:bldP spid="12" grpId="0"/>
      <p:bldP spid="16" grpId="0"/>
      <p:bldP spid="17" grpId="0"/>
      <p:bldP spid="18" grpId="0"/>
      <p:bldP spid="22" grpId="0" animBg="1"/>
      <p:bldP spid="218" grpId="0"/>
      <p:bldP spid="218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Group 141"/>
          <p:cNvGrpSpPr/>
          <p:nvPr/>
        </p:nvGrpSpPr>
        <p:grpSpPr>
          <a:xfrm>
            <a:off x="8443218" y="3333666"/>
            <a:ext cx="1495699" cy="3514092"/>
            <a:chOff x="8211059" y="3333470"/>
            <a:chExt cx="1495699" cy="3514092"/>
          </a:xfrm>
        </p:grpSpPr>
        <p:sp>
          <p:nvSpPr>
            <p:cNvPr id="197" name="Oval 5"/>
            <p:cNvSpPr>
              <a:spLocks noChangeArrowheads="1"/>
            </p:cNvSpPr>
            <p:nvPr/>
          </p:nvSpPr>
          <p:spPr bwMode="auto">
            <a:xfrm>
              <a:off x="8311636" y="3445476"/>
              <a:ext cx="1247305" cy="1248066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8" name="Freeform 9"/>
            <p:cNvSpPr>
              <a:spLocks noEditPoints="1"/>
            </p:cNvSpPr>
            <p:nvPr/>
          </p:nvSpPr>
          <p:spPr bwMode="auto">
            <a:xfrm>
              <a:off x="8211059" y="3333470"/>
              <a:ext cx="1449220" cy="1621420"/>
            </a:xfrm>
            <a:custGeom>
              <a:avLst/>
              <a:gdLst>
                <a:gd name="T0" fmla="*/ 804 w 804"/>
                <a:gd name="T1" fmla="*/ 402 h 900"/>
                <a:gd name="T2" fmla="*/ 402 w 804"/>
                <a:gd name="T3" fmla="*/ 0 h 900"/>
                <a:gd name="T4" fmla="*/ 0 w 804"/>
                <a:gd name="T5" fmla="*/ 402 h 900"/>
                <a:gd name="T6" fmla="*/ 333 w 804"/>
                <a:gd name="T7" fmla="*/ 798 h 900"/>
                <a:gd name="T8" fmla="*/ 333 w 804"/>
                <a:gd name="T9" fmla="*/ 900 h 900"/>
                <a:gd name="T10" fmla="*/ 471 w 804"/>
                <a:gd name="T11" fmla="*/ 900 h 900"/>
                <a:gd name="T12" fmla="*/ 471 w 804"/>
                <a:gd name="T13" fmla="*/ 798 h 900"/>
                <a:gd name="T14" fmla="*/ 804 w 804"/>
                <a:gd name="T15" fmla="*/ 402 h 900"/>
                <a:gd name="T16" fmla="*/ 402 w 804"/>
                <a:gd name="T17" fmla="*/ 704 h 900"/>
                <a:gd name="T18" fmla="*/ 100 w 804"/>
                <a:gd name="T19" fmla="*/ 402 h 900"/>
                <a:gd name="T20" fmla="*/ 402 w 804"/>
                <a:gd name="T21" fmla="*/ 100 h 900"/>
                <a:gd name="T22" fmla="*/ 704 w 804"/>
                <a:gd name="T23" fmla="*/ 402 h 900"/>
                <a:gd name="T24" fmla="*/ 402 w 804"/>
                <a:gd name="T25" fmla="*/ 704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4" h="900">
                  <a:moveTo>
                    <a:pt x="804" y="402"/>
                  </a:moveTo>
                  <a:cubicBezTo>
                    <a:pt x="804" y="180"/>
                    <a:pt x="624" y="0"/>
                    <a:pt x="402" y="0"/>
                  </a:cubicBezTo>
                  <a:cubicBezTo>
                    <a:pt x="180" y="0"/>
                    <a:pt x="0" y="180"/>
                    <a:pt x="0" y="402"/>
                  </a:cubicBezTo>
                  <a:cubicBezTo>
                    <a:pt x="0" y="600"/>
                    <a:pt x="144" y="765"/>
                    <a:pt x="333" y="798"/>
                  </a:cubicBezTo>
                  <a:cubicBezTo>
                    <a:pt x="333" y="900"/>
                    <a:pt x="333" y="900"/>
                    <a:pt x="333" y="900"/>
                  </a:cubicBezTo>
                  <a:cubicBezTo>
                    <a:pt x="471" y="900"/>
                    <a:pt x="471" y="900"/>
                    <a:pt x="471" y="900"/>
                  </a:cubicBezTo>
                  <a:cubicBezTo>
                    <a:pt x="471" y="798"/>
                    <a:pt x="471" y="798"/>
                    <a:pt x="471" y="798"/>
                  </a:cubicBezTo>
                  <a:cubicBezTo>
                    <a:pt x="660" y="765"/>
                    <a:pt x="804" y="600"/>
                    <a:pt x="804" y="402"/>
                  </a:cubicBezTo>
                  <a:close/>
                  <a:moveTo>
                    <a:pt x="402" y="704"/>
                  </a:moveTo>
                  <a:cubicBezTo>
                    <a:pt x="235" y="704"/>
                    <a:pt x="100" y="569"/>
                    <a:pt x="100" y="402"/>
                  </a:cubicBezTo>
                  <a:cubicBezTo>
                    <a:pt x="100" y="235"/>
                    <a:pt x="235" y="100"/>
                    <a:pt x="402" y="100"/>
                  </a:cubicBezTo>
                  <a:cubicBezTo>
                    <a:pt x="569" y="100"/>
                    <a:pt x="704" y="235"/>
                    <a:pt x="704" y="402"/>
                  </a:cubicBezTo>
                  <a:cubicBezTo>
                    <a:pt x="704" y="569"/>
                    <a:pt x="569" y="704"/>
                    <a:pt x="402" y="70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9" name="Rectangle 10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0" name="Rectangle 11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1" name="Rectangle 12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2" name="Rectangle 13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3" name="Freeform 14"/>
            <p:cNvSpPr/>
            <p:nvPr/>
          </p:nvSpPr>
          <p:spPr bwMode="auto">
            <a:xfrm>
              <a:off x="8221727" y="5102707"/>
              <a:ext cx="1227494" cy="1168062"/>
            </a:xfrm>
            <a:custGeom>
              <a:avLst/>
              <a:gdLst>
                <a:gd name="T0" fmla="*/ 0 w 681"/>
                <a:gd name="T1" fmla="*/ 110 h 648"/>
                <a:gd name="T2" fmla="*/ 109 w 681"/>
                <a:gd name="T3" fmla="*/ 0 h 648"/>
                <a:gd name="T4" fmla="*/ 571 w 681"/>
                <a:gd name="T5" fmla="*/ 0 h 648"/>
                <a:gd name="T6" fmla="*/ 681 w 681"/>
                <a:gd name="T7" fmla="*/ 110 h 648"/>
                <a:gd name="T8" fmla="*/ 681 w 681"/>
                <a:gd name="T9" fmla="*/ 538 h 648"/>
                <a:gd name="T10" fmla="*/ 571 w 681"/>
                <a:gd name="T11" fmla="*/ 648 h 648"/>
                <a:gd name="T12" fmla="*/ 109 w 681"/>
                <a:gd name="T13" fmla="*/ 648 h 648"/>
                <a:gd name="T14" fmla="*/ 0 w 681"/>
                <a:gd name="T15" fmla="*/ 538 h 648"/>
                <a:gd name="T16" fmla="*/ 0 w 681"/>
                <a:gd name="T17" fmla="*/ 11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1" h="648">
                  <a:moveTo>
                    <a:pt x="0" y="110"/>
                  </a:moveTo>
                  <a:cubicBezTo>
                    <a:pt x="0" y="49"/>
                    <a:pt x="49" y="0"/>
                    <a:pt x="109" y="0"/>
                  </a:cubicBezTo>
                  <a:cubicBezTo>
                    <a:pt x="571" y="0"/>
                    <a:pt x="571" y="0"/>
                    <a:pt x="571" y="0"/>
                  </a:cubicBezTo>
                  <a:cubicBezTo>
                    <a:pt x="632" y="0"/>
                    <a:pt x="681" y="49"/>
                    <a:pt x="681" y="110"/>
                  </a:cubicBezTo>
                  <a:cubicBezTo>
                    <a:pt x="681" y="538"/>
                    <a:pt x="681" y="538"/>
                    <a:pt x="681" y="538"/>
                  </a:cubicBezTo>
                  <a:cubicBezTo>
                    <a:pt x="681" y="598"/>
                    <a:pt x="632" y="648"/>
                    <a:pt x="571" y="648"/>
                  </a:cubicBezTo>
                  <a:cubicBezTo>
                    <a:pt x="109" y="648"/>
                    <a:pt x="109" y="648"/>
                    <a:pt x="109" y="648"/>
                  </a:cubicBezTo>
                  <a:cubicBezTo>
                    <a:pt x="49" y="648"/>
                    <a:pt x="0" y="598"/>
                    <a:pt x="0" y="538"/>
                  </a:cubicBezTo>
                  <a:cubicBezTo>
                    <a:pt x="0" y="110"/>
                    <a:pt x="0" y="110"/>
                    <a:pt x="0" y="11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4" name="Rectangle 15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5" name="Rectangle 16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6" name="Freeform 17"/>
            <p:cNvSpPr/>
            <p:nvPr/>
          </p:nvSpPr>
          <p:spPr bwMode="auto">
            <a:xfrm>
              <a:off x="8854142" y="4858123"/>
              <a:ext cx="793185" cy="491454"/>
            </a:xfrm>
            <a:custGeom>
              <a:avLst/>
              <a:gdLst>
                <a:gd name="T0" fmla="*/ 425 w 440"/>
                <a:gd name="T1" fmla="*/ 67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8 h 273"/>
                <a:gd name="T10" fmla="*/ 319 w 440"/>
                <a:gd name="T11" fmla="*/ 14 h 273"/>
                <a:gd name="T12" fmla="*/ 425 w 440"/>
                <a:gd name="T13" fmla="*/ 6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7" name="Freeform 18"/>
            <p:cNvSpPr/>
            <p:nvPr/>
          </p:nvSpPr>
          <p:spPr bwMode="auto">
            <a:xfrm>
              <a:off x="9344834" y="5670357"/>
              <a:ext cx="361924" cy="641558"/>
            </a:xfrm>
            <a:custGeom>
              <a:avLst/>
              <a:gdLst>
                <a:gd name="T0" fmla="*/ 57 w 201"/>
                <a:gd name="T1" fmla="*/ 356 h 356"/>
                <a:gd name="T2" fmla="*/ 163 w 201"/>
                <a:gd name="T3" fmla="*/ 119 h 356"/>
                <a:gd name="T4" fmla="*/ 0 w 201"/>
                <a:gd name="T5" fmla="*/ 164 h 356"/>
                <a:gd name="T6" fmla="*/ 57 w 201"/>
                <a:gd name="T7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356">
                  <a:moveTo>
                    <a:pt x="57" y="356"/>
                  </a:moveTo>
                  <a:cubicBezTo>
                    <a:pt x="57" y="356"/>
                    <a:pt x="201" y="219"/>
                    <a:pt x="163" y="119"/>
                  </a:cubicBezTo>
                  <a:cubicBezTo>
                    <a:pt x="118" y="0"/>
                    <a:pt x="0" y="164"/>
                    <a:pt x="0" y="164"/>
                  </a:cubicBezTo>
                  <a:cubicBezTo>
                    <a:pt x="57" y="356"/>
                    <a:pt x="57" y="356"/>
                    <a:pt x="57" y="356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8" name="Freeform 19"/>
            <p:cNvSpPr/>
            <p:nvPr/>
          </p:nvSpPr>
          <p:spPr bwMode="auto">
            <a:xfrm>
              <a:off x="8839665" y="5102707"/>
              <a:ext cx="52574" cy="0"/>
            </a:xfrm>
            <a:custGeom>
              <a:avLst/>
              <a:gdLst>
                <a:gd name="T0" fmla="*/ 29 w 29"/>
                <a:gd name="T1" fmla="*/ 0 w 29"/>
                <a:gd name="T2" fmla="*/ 0 w 29"/>
                <a:gd name="T3" fmla="*/ 29 w 29"/>
                <a:gd name="T4" fmla="*/ 29 w 2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9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9" name="Rectangle 20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0" name="Rectangle 21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1" name="Freeform 22"/>
            <p:cNvSpPr/>
            <p:nvPr/>
          </p:nvSpPr>
          <p:spPr bwMode="auto">
            <a:xfrm>
              <a:off x="9441601" y="6290580"/>
              <a:ext cx="7619" cy="336780"/>
            </a:xfrm>
            <a:custGeom>
              <a:avLst/>
              <a:gdLst>
                <a:gd name="T0" fmla="*/ 0 w 4"/>
                <a:gd name="T1" fmla="*/ 0 h 187"/>
                <a:gd name="T2" fmla="*/ 0 w 4"/>
                <a:gd name="T3" fmla="*/ 187 h 187"/>
                <a:gd name="T4" fmla="*/ 4 w 4"/>
                <a:gd name="T5" fmla="*/ 187 h 187"/>
                <a:gd name="T6" fmla="*/ 4 w 4"/>
                <a:gd name="T7" fmla="*/ 12 h 187"/>
                <a:gd name="T8" fmla="*/ 3 w 4"/>
                <a:gd name="T9" fmla="*/ 12 h 187"/>
                <a:gd name="T10" fmla="*/ 0 w 4"/>
                <a:gd name="T1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87">
                  <a:moveTo>
                    <a:pt x="0" y="0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9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2" name="Freeform 23"/>
            <p:cNvSpPr/>
            <p:nvPr/>
          </p:nvSpPr>
          <p:spPr bwMode="auto">
            <a:xfrm>
              <a:off x="8955480" y="6189242"/>
              <a:ext cx="486121" cy="658320"/>
            </a:xfrm>
            <a:custGeom>
              <a:avLst/>
              <a:gdLst>
                <a:gd name="T0" fmla="*/ 253 w 270"/>
                <a:gd name="T1" fmla="*/ 0 h 365"/>
                <a:gd name="T2" fmla="*/ 164 w 270"/>
                <a:gd name="T3" fmla="*/ 45 h 365"/>
                <a:gd name="T4" fmla="*/ 0 w 270"/>
                <a:gd name="T5" fmla="*/ 45 h 365"/>
                <a:gd name="T6" fmla="*/ 0 w 270"/>
                <a:gd name="T7" fmla="*/ 365 h 365"/>
                <a:gd name="T8" fmla="*/ 270 w 270"/>
                <a:gd name="T9" fmla="*/ 365 h 365"/>
                <a:gd name="T10" fmla="*/ 270 w 270"/>
                <a:gd name="T11" fmla="*/ 243 h 365"/>
                <a:gd name="T12" fmla="*/ 270 w 270"/>
                <a:gd name="T13" fmla="*/ 56 h 365"/>
                <a:gd name="T14" fmla="*/ 253 w 270"/>
                <a:gd name="T15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365">
                  <a:moveTo>
                    <a:pt x="253" y="0"/>
                  </a:moveTo>
                  <a:cubicBezTo>
                    <a:pt x="233" y="27"/>
                    <a:pt x="201" y="45"/>
                    <a:pt x="164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0" y="243"/>
                    <a:pt x="270" y="243"/>
                    <a:pt x="270" y="243"/>
                  </a:cubicBezTo>
                  <a:cubicBezTo>
                    <a:pt x="270" y="56"/>
                    <a:pt x="270" y="56"/>
                    <a:pt x="270" y="56"/>
                  </a:cubicBez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3" name="Freeform 24"/>
            <p:cNvSpPr/>
            <p:nvPr/>
          </p:nvSpPr>
          <p:spPr bwMode="auto">
            <a:xfrm>
              <a:off x="8955480" y="6126762"/>
              <a:ext cx="455644" cy="144008"/>
            </a:xfrm>
            <a:custGeom>
              <a:avLst/>
              <a:gdLst>
                <a:gd name="T0" fmla="*/ 243 w 253"/>
                <a:gd name="T1" fmla="*/ 0 h 80"/>
                <a:gd name="T2" fmla="*/ 75 w 253"/>
                <a:gd name="T3" fmla="*/ 57 h 80"/>
                <a:gd name="T4" fmla="*/ 48 w 253"/>
                <a:gd name="T5" fmla="*/ 61 h 80"/>
                <a:gd name="T6" fmla="*/ 0 w 253"/>
                <a:gd name="T7" fmla="*/ 46 h 80"/>
                <a:gd name="T8" fmla="*/ 0 w 253"/>
                <a:gd name="T9" fmla="*/ 80 h 80"/>
                <a:gd name="T10" fmla="*/ 164 w 253"/>
                <a:gd name="T11" fmla="*/ 80 h 80"/>
                <a:gd name="T12" fmla="*/ 253 w 253"/>
                <a:gd name="T13" fmla="*/ 35 h 80"/>
                <a:gd name="T14" fmla="*/ 243 w 253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80">
                  <a:moveTo>
                    <a:pt x="243" y="0"/>
                  </a:moveTo>
                  <a:cubicBezTo>
                    <a:pt x="75" y="57"/>
                    <a:pt x="75" y="57"/>
                    <a:pt x="75" y="57"/>
                  </a:cubicBezTo>
                  <a:cubicBezTo>
                    <a:pt x="66" y="59"/>
                    <a:pt x="57" y="61"/>
                    <a:pt x="48" y="61"/>
                  </a:cubicBezTo>
                  <a:cubicBezTo>
                    <a:pt x="31" y="61"/>
                    <a:pt x="14" y="55"/>
                    <a:pt x="0" y="4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201" y="80"/>
                    <a:pt x="233" y="62"/>
                    <a:pt x="253" y="35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4" name="Freeform 25"/>
            <p:cNvSpPr>
              <a:spLocks noEditPoints="1"/>
            </p:cNvSpPr>
            <p:nvPr/>
          </p:nvSpPr>
          <p:spPr bwMode="auto">
            <a:xfrm>
              <a:off x="8955480" y="5313766"/>
              <a:ext cx="55622" cy="645368"/>
            </a:xfrm>
            <a:custGeom>
              <a:avLst/>
              <a:gdLst>
                <a:gd name="T0" fmla="*/ 0 w 31"/>
                <a:gd name="T1" fmla="*/ 336 h 358"/>
                <a:gd name="T2" fmla="*/ 0 w 31"/>
                <a:gd name="T3" fmla="*/ 358 h 358"/>
                <a:gd name="T4" fmla="*/ 22 w 31"/>
                <a:gd name="T5" fmla="*/ 348 h 358"/>
                <a:gd name="T6" fmla="*/ 31 w 31"/>
                <a:gd name="T7" fmla="*/ 345 h 358"/>
                <a:gd name="T8" fmla="*/ 0 w 31"/>
                <a:gd name="T9" fmla="*/ 336 h 358"/>
                <a:gd name="T10" fmla="*/ 0 w 31"/>
                <a:gd name="T11" fmla="*/ 169 h 358"/>
                <a:gd name="T12" fmla="*/ 0 w 31"/>
                <a:gd name="T13" fmla="*/ 186 h 358"/>
                <a:gd name="T14" fmla="*/ 12 w 31"/>
                <a:gd name="T15" fmla="*/ 181 h 358"/>
                <a:gd name="T16" fmla="*/ 25 w 31"/>
                <a:gd name="T17" fmla="*/ 177 h 358"/>
                <a:gd name="T18" fmla="*/ 0 w 31"/>
                <a:gd name="T19" fmla="*/ 169 h 358"/>
                <a:gd name="T20" fmla="*/ 0 w 31"/>
                <a:gd name="T21" fmla="*/ 0 h 358"/>
                <a:gd name="T22" fmla="*/ 0 w 31"/>
                <a:gd name="T23" fmla="*/ 18 h 358"/>
                <a:gd name="T24" fmla="*/ 12 w 31"/>
                <a:gd name="T25" fmla="*/ 14 h 358"/>
                <a:gd name="T26" fmla="*/ 27 w 31"/>
                <a:gd name="T27" fmla="*/ 9 h 358"/>
                <a:gd name="T28" fmla="*/ 0 w 31"/>
                <a:gd name="T2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358">
                  <a:moveTo>
                    <a:pt x="0" y="336"/>
                  </a:moveTo>
                  <a:cubicBezTo>
                    <a:pt x="0" y="358"/>
                    <a:pt x="0" y="358"/>
                    <a:pt x="0" y="358"/>
                  </a:cubicBezTo>
                  <a:cubicBezTo>
                    <a:pt x="7" y="354"/>
                    <a:pt x="14" y="350"/>
                    <a:pt x="22" y="348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20" y="344"/>
                    <a:pt x="10" y="341"/>
                    <a:pt x="0" y="336"/>
                  </a:cubicBezTo>
                  <a:moveTo>
                    <a:pt x="0" y="169"/>
                  </a:moveTo>
                  <a:cubicBezTo>
                    <a:pt x="0" y="186"/>
                    <a:pt x="0" y="186"/>
                    <a:pt x="0" y="186"/>
                  </a:cubicBezTo>
                  <a:cubicBezTo>
                    <a:pt x="4" y="184"/>
                    <a:pt x="8" y="182"/>
                    <a:pt x="12" y="181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16" y="175"/>
                    <a:pt x="8" y="173"/>
                    <a:pt x="0" y="169"/>
                  </a:cubicBezTo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4" y="17"/>
                    <a:pt x="8" y="15"/>
                    <a:pt x="12" y="14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8" y="7"/>
                    <a:pt x="9" y="4"/>
                    <a:pt x="0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5" name="Freeform 26"/>
            <p:cNvSpPr>
              <a:spLocks noEditPoints="1"/>
            </p:cNvSpPr>
            <p:nvPr/>
          </p:nvSpPr>
          <p:spPr bwMode="auto">
            <a:xfrm>
              <a:off x="9465221" y="5885225"/>
              <a:ext cx="172962" cy="410689"/>
            </a:xfrm>
            <a:custGeom>
              <a:avLst/>
              <a:gdLst>
                <a:gd name="T0" fmla="*/ 63 w 96"/>
                <a:gd name="T1" fmla="*/ 148 h 228"/>
                <a:gd name="T2" fmla="*/ 0 w 96"/>
                <a:gd name="T3" fmla="*/ 228 h 228"/>
                <a:gd name="T4" fmla="*/ 63 w 96"/>
                <a:gd name="T5" fmla="*/ 148 h 228"/>
                <a:gd name="T6" fmla="*/ 63 w 96"/>
                <a:gd name="T7" fmla="*/ 148 h 228"/>
                <a:gd name="T8" fmla="*/ 63 w 96"/>
                <a:gd name="T9" fmla="*/ 148 h 228"/>
                <a:gd name="T10" fmla="*/ 63 w 96"/>
                <a:gd name="T11" fmla="*/ 148 h 228"/>
                <a:gd name="T12" fmla="*/ 63 w 96"/>
                <a:gd name="T13" fmla="*/ 148 h 228"/>
                <a:gd name="T14" fmla="*/ 63 w 96"/>
                <a:gd name="T15" fmla="*/ 148 h 228"/>
                <a:gd name="T16" fmla="*/ 63 w 96"/>
                <a:gd name="T17" fmla="*/ 148 h 228"/>
                <a:gd name="T18" fmla="*/ 96 w 96"/>
                <a:gd name="T19" fmla="*/ 1 h 228"/>
                <a:gd name="T20" fmla="*/ 96 w 96"/>
                <a:gd name="T21" fmla="*/ 1 h 228"/>
                <a:gd name="T22" fmla="*/ 96 w 96"/>
                <a:gd name="T23" fmla="*/ 1 h 228"/>
                <a:gd name="T24" fmla="*/ 96 w 96"/>
                <a:gd name="T25" fmla="*/ 0 h 228"/>
                <a:gd name="T26" fmla="*/ 96 w 96"/>
                <a:gd name="T27" fmla="*/ 0 h 228"/>
                <a:gd name="T28" fmla="*/ 96 w 96"/>
                <a:gd name="T29" fmla="*/ 0 h 228"/>
                <a:gd name="T30" fmla="*/ 96 w 96"/>
                <a:gd name="T31" fmla="*/ 0 h 228"/>
                <a:gd name="T32" fmla="*/ 96 w 96"/>
                <a:gd name="T33" fmla="*/ 0 h 228"/>
                <a:gd name="T34" fmla="*/ 96 w 96"/>
                <a:gd name="T35" fmla="*/ 0 h 228"/>
                <a:gd name="T36" fmla="*/ 96 w 96"/>
                <a:gd name="T37" fmla="*/ 0 h 228"/>
                <a:gd name="T38" fmla="*/ 96 w 96"/>
                <a:gd name="T39" fmla="*/ 0 h 228"/>
                <a:gd name="T40" fmla="*/ 96 w 96"/>
                <a:gd name="T41" fmla="*/ 0 h 228"/>
                <a:gd name="T42" fmla="*/ 96 w 96"/>
                <a:gd name="T43" fmla="*/ 0 h 228"/>
                <a:gd name="T44" fmla="*/ 96 w 96"/>
                <a:gd name="T45" fmla="*/ 0 h 228"/>
                <a:gd name="T46" fmla="*/ 96 w 96"/>
                <a:gd name="T47" fmla="*/ 0 h 228"/>
                <a:gd name="T48" fmla="*/ 96 w 96"/>
                <a:gd name="T4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6" h="228">
                  <a:moveTo>
                    <a:pt x="63" y="148"/>
                  </a:moveTo>
                  <a:cubicBezTo>
                    <a:pt x="40" y="184"/>
                    <a:pt x="13" y="213"/>
                    <a:pt x="0" y="228"/>
                  </a:cubicBezTo>
                  <a:cubicBezTo>
                    <a:pt x="13" y="213"/>
                    <a:pt x="40" y="184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96" y="1"/>
                  </a:move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6" name="Freeform 27"/>
            <p:cNvSpPr>
              <a:spLocks noEditPoints="1"/>
            </p:cNvSpPr>
            <p:nvPr/>
          </p:nvSpPr>
          <p:spPr bwMode="auto">
            <a:xfrm>
              <a:off x="9393599" y="5834175"/>
              <a:ext cx="277348" cy="477740"/>
            </a:xfrm>
            <a:custGeom>
              <a:avLst/>
              <a:gdLst>
                <a:gd name="T0" fmla="*/ 136 w 154"/>
                <a:gd name="T1" fmla="*/ 28 h 265"/>
                <a:gd name="T2" fmla="*/ 141 w 154"/>
                <a:gd name="T3" fmla="*/ 55 h 265"/>
                <a:gd name="T4" fmla="*/ 83 w 154"/>
                <a:gd name="T5" fmla="*/ 135 h 265"/>
                <a:gd name="T6" fmla="*/ 0 w 154"/>
                <a:gd name="T7" fmla="*/ 162 h 265"/>
                <a:gd name="T8" fmla="*/ 10 w 154"/>
                <a:gd name="T9" fmla="*/ 197 h 265"/>
                <a:gd name="T10" fmla="*/ 27 w 154"/>
                <a:gd name="T11" fmla="*/ 253 h 265"/>
                <a:gd name="T12" fmla="*/ 30 w 154"/>
                <a:gd name="T13" fmla="*/ 265 h 265"/>
                <a:gd name="T14" fmla="*/ 31 w 154"/>
                <a:gd name="T15" fmla="*/ 265 h 265"/>
                <a:gd name="T16" fmla="*/ 31 w 154"/>
                <a:gd name="T17" fmla="*/ 265 h 265"/>
                <a:gd name="T18" fmla="*/ 40 w 154"/>
                <a:gd name="T19" fmla="*/ 256 h 265"/>
                <a:gd name="T20" fmla="*/ 103 w 154"/>
                <a:gd name="T21" fmla="*/ 176 h 265"/>
                <a:gd name="T22" fmla="*/ 103 w 154"/>
                <a:gd name="T23" fmla="*/ 176 h 265"/>
                <a:gd name="T24" fmla="*/ 103 w 154"/>
                <a:gd name="T25" fmla="*/ 176 h 265"/>
                <a:gd name="T26" fmla="*/ 103 w 154"/>
                <a:gd name="T27" fmla="*/ 176 h 265"/>
                <a:gd name="T28" fmla="*/ 103 w 154"/>
                <a:gd name="T29" fmla="*/ 176 h 265"/>
                <a:gd name="T30" fmla="*/ 136 w 154"/>
                <a:gd name="T31" fmla="*/ 29 h 265"/>
                <a:gd name="T32" fmla="*/ 136 w 154"/>
                <a:gd name="T33" fmla="*/ 29 h 265"/>
                <a:gd name="T34" fmla="*/ 136 w 154"/>
                <a:gd name="T35" fmla="*/ 28 h 265"/>
                <a:gd name="T36" fmla="*/ 136 w 154"/>
                <a:gd name="T37" fmla="*/ 28 h 265"/>
                <a:gd name="T38" fmla="*/ 136 w 154"/>
                <a:gd name="T39" fmla="*/ 28 h 265"/>
                <a:gd name="T40" fmla="*/ 136 w 154"/>
                <a:gd name="T41" fmla="*/ 28 h 265"/>
                <a:gd name="T42" fmla="*/ 136 w 154"/>
                <a:gd name="T43" fmla="*/ 28 h 265"/>
                <a:gd name="T44" fmla="*/ 136 w 154"/>
                <a:gd name="T45" fmla="*/ 28 h 265"/>
                <a:gd name="T46" fmla="*/ 136 w 154"/>
                <a:gd name="T47" fmla="*/ 28 h 265"/>
                <a:gd name="T48" fmla="*/ 136 w 154"/>
                <a:gd name="T49" fmla="*/ 28 h 265"/>
                <a:gd name="T50" fmla="*/ 121 w 154"/>
                <a:gd name="T51" fmla="*/ 0 h 265"/>
                <a:gd name="T52" fmla="*/ 124 w 154"/>
                <a:gd name="T53" fmla="*/ 4 h 265"/>
                <a:gd name="T54" fmla="*/ 121 w 154"/>
                <a:gd name="T5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4" h="265">
                  <a:moveTo>
                    <a:pt x="136" y="28"/>
                  </a:moveTo>
                  <a:cubicBezTo>
                    <a:pt x="139" y="37"/>
                    <a:pt x="141" y="46"/>
                    <a:pt x="141" y="55"/>
                  </a:cubicBezTo>
                  <a:cubicBezTo>
                    <a:pt x="141" y="90"/>
                    <a:pt x="118" y="123"/>
                    <a:pt x="83" y="135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30" y="265"/>
                    <a:pt x="30" y="265"/>
                    <a:pt x="30" y="265"/>
                  </a:cubicBezTo>
                  <a:cubicBezTo>
                    <a:pt x="30" y="265"/>
                    <a:pt x="31" y="265"/>
                    <a:pt x="31" y="265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2" y="264"/>
                    <a:pt x="35" y="260"/>
                    <a:pt x="40" y="256"/>
                  </a:cubicBezTo>
                  <a:cubicBezTo>
                    <a:pt x="53" y="241"/>
                    <a:pt x="80" y="212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31" y="130"/>
                    <a:pt x="154" y="75"/>
                    <a:pt x="136" y="29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6" y="29"/>
                    <a:pt x="136" y="29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moveTo>
                    <a:pt x="121" y="0"/>
                  </a:moveTo>
                  <a:cubicBezTo>
                    <a:pt x="122" y="2"/>
                    <a:pt x="123" y="3"/>
                    <a:pt x="124" y="4"/>
                  </a:cubicBezTo>
                  <a:cubicBezTo>
                    <a:pt x="123" y="3"/>
                    <a:pt x="122" y="2"/>
                    <a:pt x="121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7" name="Freeform 28"/>
            <p:cNvSpPr/>
            <p:nvPr/>
          </p:nvSpPr>
          <p:spPr bwMode="auto">
            <a:xfrm>
              <a:off x="8854142" y="4858123"/>
              <a:ext cx="793185" cy="491454"/>
            </a:xfrm>
            <a:custGeom>
              <a:avLst/>
              <a:gdLst>
                <a:gd name="T0" fmla="*/ 425 w 440"/>
                <a:gd name="T1" fmla="*/ 67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8 h 273"/>
                <a:gd name="T10" fmla="*/ 319 w 440"/>
                <a:gd name="T11" fmla="*/ 14 h 273"/>
                <a:gd name="T12" fmla="*/ 425 w 440"/>
                <a:gd name="T13" fmla="*/ 6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8" name="Freeform 29"/>
            <p:cNvSpPr/>
            <p:nvPr/>
          </p:nvSpPr>
          <p:spPr bwMode="auto">
            <a:xfrm>
              <a:off x="8854142" y="5160615"/>
              <a:ext cx="793185" cy="492217"/>
            </a:xfrm>
            <a:custGeom>
              <a:avLst/>
              <a:gdLst>
                <a:gd name="T0" fmla="*/ 425 w 440"/>
                <a:gd name="T1" fmla="*/ 68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9 h 273"/>
                <a:gd name="T10" fmla="*/ 319 w 440"/>
                <a:gd name="T11" fmla="*/ 15 h 273"/>
                <a:gd name="T12" fmla="*/ 425 w 440"/>
                <a:gd name="T13" fmla="*/ 6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8"/>
                  </a:moveTo>
                  <a:cubicBezTo>
                    <a:pt x="440" y="112"/>
                    <a:pt x="416" y="160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9" name="Freeform 30"/>
            <p:cNvSpPr/>
            <p:nvPr/>
          </p:nvSpPr>
          <p:spPr bwMode="auto">
            <a:xfrm>
              <a:off x="8872428" y="5762552"/>
              <a:ext cx="793185" cy="492217"/>
            </a:xfrm>
            <a:custGeom>
              <a:avLst/>
              <a:gdLst>
                <a:gd name="T0" fmla="*/ 425 w 440"/>
                <a:gd name="T1" fmla="*/ 68 h 273"/>
                <a:gd name="T2" fmla="*/ 372 w 440"/>
                <a:gd name="T3" fmla="*/ 175 h 273"/>
                <a:gd name="T4" fmla="*/ 121 w 440"/>
                <a:gd name="T5" fmla="*/ 259 h 273"/>
                <a:gd name="T6" fmla="*/ 15 w 440"/>
                <a:gd name="T7" fmla="*/ 205 h 273"/>
                <a:gd name="T8" fmla="*/ 68 w 440"/>
                <a:gd name="T9" fmla="*/ 99 h 273"/>
                <a:gd name="T10" fmla="*/ 319 w 440"/>
                <a:gd name="T11" fmla="*/ 15 h 273"/>
                <a:gd name="T12" fmla="*/ 425 w 440"/>
                <a:gd name="T13" fmla="*/ 6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0" name="Freeform 31"/>
            <p:cNvSpPr/>
            <p:nvPr/>
          </p:nvSpPr>
          <p:spPr bwMode="auto">
            <a:xfrm>
              <a:off x="8854142" y="5461584"/>
              <a:ext cx="793185" cy="493741"/>
            </a:xfrm>
            <a:custGeom>
              <a:avLst/>
              <a:gdLst>
                <a:gd name="T0" fmla="*/ 425 w 440"/>
                <a:gd name="T1" fmla="*/ 68 h 274"/>
                <a:gd name="T2" fmla="*/ 372 w 440"/>
                <a:gd name="T3" fmla="*/ 175 h 274"/>
                <a:gd name="T4" fmla="*/ 121 w 440"/>
                <a:gd name="T5" fmla="*/ 259 h 274"/>
                <a:gd name="T6" fmla="*/ 15 w 440"/>
                <a:gd name="T7" fmla="*/ 206 h 274"/>
                <a:gd name="T8" fmla="*/ 68 w 440"/>
                <a:gd name="T9" fmla="*/ 99 h 274"/>
                <a:gd name="T10" fmla="*/ 319 w 440"/>
                <a:gd name="T11" fmla="*/ 15 h 274"/>
                <a:gd name="T12" fmla="*/ 425 w 440"/>
                <a:gd name="T13" fmla="*/ 6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4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4"/>
                    <a:pt x="29" y="250"/>
                    <a:pt x="15" y="206"/>
                  </a:cubicBezTo>
                  <a:cubicBezTo>
                    <a:pt x="0" y="162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1" name="Freeform 32"/>
            <p:cNvSpPr/>
            <p:nvPr/>
          </p:nvSpPr>
          <p:spPr bwMode="auto">
            <a:xfrm>
              <a:off x="8872428" y="4875648"/>
              <a:ext cx="756612" cy="454119"/>
            </a:xfrm>
            <a:custGeom>
              <a:avLst/>
              <a:gdLst>
                <a:gd name="T0" fmla="*/ 335 w 420"/>
                <a:gd name="T1" fmla="*/ 0 h 252"/>
                <a:gd name="T2" fmla="*/ 309 w 420"/>
                <a:gd name="T3" fmla="*/ 4 h 252"/>
                <a:gd name="T4" fmla="*/ 145 w 420"/>
                <a:gd name="T5" fmla="*/ 59 h 252"/>
                <a:gd name="T6" fmla="*/ 58 w 420"/>
                <a:gd name="T7" fmla="*/ 88 h 252"/>
                <a:gd name="T8" fmla="*/ 11 w 420"/>
                <a:gd name="T9" fmla="*/ 126 h 252"/>
                <a:gd name="T10" fmla="*/ 0 w 420"/>
                <a:gd name="T11" fmla="*/ 168 h 252"/>
                <a:gd name="T12" fmla="*/ 5 w 420"/>
                <a:gd name="T13" fmla="*/ 195 h 252"/>
                <a:gd name="T14" fmla="*/ 73 w 420"/>
                <a:gd name="T15" fmla="*/ 252 h 252"/>
                <a:gd name="T16" fmla="*/ 309 w 420"/>
                <a:gd name="T17" fmla="*/ 173 h 252"/>
                <a:gd name="T18" fmla="*/ 335 w 420"/>
                <a:gd name="T19" fmla="*/ 168 h 252"/>
                <a:gd name="T20" fmla="*/ 347 w 420"/>
                <a:gd name="T21" fmla="*/ 169 h 252"/>
                <a:gd name="T22" fmla="*/ 362 w 420"/>
                <a:gd name="T23" fmla="*/ 164 h 252"/>
                <a:gd name="T24" fmla="*/ 420 w 420"/>
                <a:gd name="T25" fmla="*/ 84 h 252"/>
                <a:gd name="T26" fmla="*/ 415 w 420"/>
                <a:gd name="T27" fmla="*/ 57 h 252"/>
                <a:gd name="T28" fmla="*/ 335 w 420"/>
                <a:gd name="T2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2">
                  <a:moveTo>
                    <a:pt x="335" y="0"/>
                  </a:moveTo>
                  <a:cubicBezTo>
                    <a:pt x="326" y="0"/>
                    <a:pt x="317" y="1"/>
                    <a:pt x="309" y="4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37" y="95"/>
                    <a:pt x="21" y="109"/>
                    <a:pt x="11" y="126"/>
                  </a:cubicBezTo>
                  <a:cubicBezTo>
                    <a:pt x="4" y="139"/>
                    <a:pt x="0" y="153"/>
                    <a:pt x="0" y="168"/>
                  </a:cubicBezTo>
                  <a:cubicBezTo>
                    <a:pt x="0" y="177"/>
                    <a:pt x="2" y="186"/>
                    <a:pt x="5" y="195"/>
                  </a:cubicBezTo>
                  <a:cubicBezTo>
                    <a:pt x="15" y="226"/>
                    <a:pt x="42" y="247"/>
                    <a:pt x="73" y="252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17" y="170"/>
                    <a:pt x="326" y="168"/>
                    <a:pt x="335" y="168"/>
                  </a:cubicBezTo>
                  <a:cubicBezTo>
                    <a:pt x="339" y="168"/>
                    <a:pt x="343" y="169"/>
                    <a:pt x="347" y="169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3" y="22"/>
                    <a:pt x="371" y="0"/>
                    <a:pt x="335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2" name="Freeform 33"/>
            <p:cNvSpPr/>
            <p:nvPr/>
          </p:nvSpPr>
          <p:spPr bwMode="auto">
            <a:xfrm>
              <a:off x="8872428" y="5180426"/>
              <a:ext cx="756612" cy="452596"/>
            </a:xfrm>
            <a:custGeom>
              <a:avLst/>
              <a:gdLst>
                <a:gd name="T0" fmla="*/ 347 w 420"/>
                <a:gd name="T1" fmla="*/ 0 h 251"/>
                <a:gd name="T2" fmla="*/ 111 w 420"/>
                <a:gd name="T3" fmla="*/ 79 h 251"/>
                <a:gd name="T4" fmla="*/ 84 w 420"/>
                <a:gd name="T5" fmla="*/ 83 h 251"/>
                <a:gd name="T6" fmla="*/ 73 w 420"/>
                <a:gd name="T7" fmla="*/ 83 h 251"/>
                <a:gd name="T8" fmla="*/ 58 w 420"/>
                <a:gd name="T9" fmla="*/ 88 h 251"/>
                <a:gd name="T10" fmla="*/ 0 w 420"/>
                <a:gd name="T11" fmla="*/ 168 h 251"/>
                <a:gd name="T12" fmla="*/ 5 w 420"/>
                <a:gd name="T13" fmla="*/ 194 h 251"/>
                <a:gd name="T14" fmla="*/ 71 w 420"/>
                <a:gd name="T15" fmla="*/ 251 h 251"/>
                <a:gd name="T16" fmla="*/ 309 w 420"/>
                <a:gd name="T17" fmla="*/ 171 h 251"/>
                <a:gd name="T18" fmla="*/ 335 w 420"/>
                <a:gd name="T19" fmla="*/ 167 h 251"/>
                <a:gd name="T20" fmla="*/ 349 w 420"/>
                <a:gd name="T21" fmla="*/ 168 h 251"/>
                <a:gd name="T22" fmla="*/ 362 w 420"/>
                <a:gd name="T23" fmla="*/ 163 h 251"/>
                <a:gd name="T24" fmla="*/ 420 w 420"/>
                <a:gd name="T25" fmla="*/ 84 h 251"/>
                <a:gd name="T26" fmla="*/ 415 w 420"/>
                <a:gd name="T27" fmla="*/ 57 h 251"/>
                <a:gd name="T28" fmla="*/ 347 w 420"/>
                <a:gd name="T2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1">
                  <a:moveTo>
                    <a:pt x="347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3"/>
                    <a:pt x="84" y="83"/>
                  </a:cubicBezTo>
                  <a:cubicBezTo>
                    <a:pt x="81" y="83"/>
                    <a:pt x="77" y="83"/>
                    <a:pt x="73" y="83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3" y="100"/>
                    <a:pt x="0" y="132"/>
                    <a:pt x="0" y="168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5" y="225"/>
                    <a:pt x="41" y="246"/>
                    <a:pt x="71" y="251"/>
                  </a:cubicBezTo>
                  <a:cubicBezTo>
                    <a:pt x="309" y="171"/>
                    <a:pt x="309" y="171"/>
                    <a:pt x="309" y="171"/>
                  </a:cubicBezTo>
                  <a:cubicBezTo>
                    <a:pt x="317" y="168"/>
                    <a:pt x="326" y="167"/>
                    <a:pt x="335" y="167"/>
                  </a:cubicBezTo>
                  <a:cubicBezTo>
                    <a:pt x="340" y="167"/>
                    <a:pt x="344" y="167"/>
                    <a:pt x="349" y="168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5" y="25"/>
                    <a:pt x="377" y="4"/>
                    <a:pt x="347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3" name="Freeform 34"/>
            <p:cNvSpPr/>
            <p:nvPr/>
          </p:nvSpPr>
          <p:spPr bwMode="auto">
            <a:xfrm>
              <a:off x="9004245" y="5178901"/>
              <a:ext cx="493741" cy="150866"/>
            </a:xfrm>
            <a:custGeom>
              <a:avLst/>
              <a:gdLst>
                <a:gd name="T0" fmla="*/ 262 w 274"/>
                <a:gd name="T1" fmla="*/ 0 h 84"/>
                <a:gd name="T2" fmla="*/ 236 w 274"/>
                <a:gd name="T3" fmla="*/ 5 h 84"/>
                <a:gd name="T4" fmla="*/ 0 w 274"/>
                <a:gd name="T5" fmla="*/ 84 h 84"/>
                <a:gd name="T6" fmla="*/ 11 w 274"/>
                <a:gd name="T7" fmla="*/ 84 h 84"/>
                <a:gd name="T8" fmla="*/ 38 w 274"/>
                <a:gd name="T9" fmla="*/ 80 h 84"/>
                <a:gd name="T10" fmla="*/ 274 w 274"/>
                <a:gd name="T11" fmla="*/ 1 h 84"/>
                <a:gd name="T12" fmla="*/ 262 w 274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84">
                  <a:moveTo>
                    <a:pt x="262" y="0"/>
                  </a:moveTo>
                  <a:cubicBezTo>
                    <a:pt x="253" y="0"/>
                    <a:pt x="244" y="2"/>
                    <a:pt x="236" y="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8" y="84"/>
                    <a:pt x="11" y="84"/>
                  </a:cubicBezTo>
                  <a:cubicBezTo>
                    <a:pt x="20" y="84"/>
                    <a:pt x="29" y="83"/>
                    <a:pt x="38" y="80"/>
                  </a:cubicBezTo>
                  <a:cubicBezTo>
                    <a:pt x="274" y="1"/>
                    <a:pt x="274" y="1"/>
                    <a:pt x="274" y="1"/>
                  </a:cubicBezTo>
                  <a:cubicBezTo>
                    <a:pt x="270" y="1"/>
                    <a:pt x="266" y="0"/>
                    <a:pt x="262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4" name="Freeform 35"/>
            <p:cNvSpPr/>
            <p:nvPr/>
          </p:nvSpPr>
          <p:spPr bwMode="auto">
            <a:xfrm>
              <a:off x="8890714" y="5782362"/>
              <a:ext cx="756612" cy="454119"/>
            </a:xfrm>
            <a:custGeom>
              <a:avLst/>
              <a:gdLst>
                <a:gd name="T0" fmla="*/ 343 w 420"/>
                <a:gd name="T1" fmla="*/ 0 h 252"/>
                <a:gd name="T2" fmla="*/ 101 w 420"/>
                <a:gd name="T3" fmla="*/ 81 h 252"/>
                <a:gd name="T4" fmla="*/ 74 w 420"/>
                <a:gd name="T5" fmla="*/ 85 h 252"/>
                <a:gd name="T6" fmla="*/ 67 w 420"/>
                <a:gd name="T7" fmla="*/ 85 h 252"/>
                <a:gd name="T8" fmla="*/ 58 w 420"/>
                <a:gd name="T9" fmla="*/ 88 h 252"/>
                <a:gd name="T10" fmla="*/ 0 w 420"/>
                <a:gd name="T11" fmla="*/ 168 h 252"/>
                <a:gd name="T12" fmla="*/ 5 w 420"/>
                <a:gd name="T13" fmla="*/ 194 h 252"/>
                <a:gd name="T14" fmla="*/ 84 w 420"/>
                <a:gd name="T15" fmla="*/ 252 h 252"/>
                <a:gd name="T16" fmla="*/ 111 w 420"/>
                <a:gd name="T17" fmla="*/ 248 h 252"/>
                <a:gd name="T18" fmla="*/ 362 w 420"/>
                <a:gd name="T19" fmla="*/ 164 h 252"/>
                <a:gd name="T20" fmla="*/ 420 w 420"/>
                <a:gd name="T21" fmla="*/ 84 h 252"/>
                <a:gd name="T22" fmla="*/ 415 w 420"/>
                <a:gd name="T23" fmla="*/ 57 h 252"/>
                <a:gd name="T24" fmla="*/ 343 w 420"/>
                <a:gd name="T2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0" h="252">
                  <a:moveTo>
                    <a:pt x="343" y="0"/>
                  </a:moveTo>
                  <a:cubicBezTo>
                    <a:pt x="101" y="81"/>
                    <a:pt x="101" y="81"/>
                    <a:pt x="101" y="81"/>
                  </a:cubicBezTo>
                  <a:cubicBezTo>
                    <a:pt x="92" y="84"/>
                    <a:pt x="83" y="85"/>
                    <a:pt x="74" y="85"/>
                  </a:cubicBezTo>
                  <a:cubicBezTo>
                    <a:pt x="72" y="85"/>
                    <a:pt x="69" y="85"/>
                    <a:pt x="67" y="85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2" y="100"/>
                    <a:pt x="0" y="132"/>
                    <a:pt x="0" y="168"/>
                  </a:cubicBezTo>
                  <a:cubicBezTo>
                    <a:pt x="0" y="177"/>
                    <a:pt x="2" y="186"/>
                    <a:pt x="5" y="194"/>
                  </a:cubicBezTo>
                  <a:cubicBezTo>
                    <a:pt x="16" y="230"/>
                    <a:pt x="49" y="252"/>
                    <a:pt x="84" y="252"/>
                  </a:cubicBezTo>
                  <a:cubicBezTo>
                    <a:pt x="93" y="252"/>
                    <a:pt x="102" y="250"/>
                    <a:pt x="111" y="248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4" y="24"/>
                    <a:pt x="375" y="3"/>
                    <a:pt x="343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5" name="Freeform 36"/>
            <p:cNvSpPr/>
            <p:nvPr/>
          </p:nvSpPr>
          <p:spPr bwMode="auto">
            <a:xfrm>
              <a:off x="8872428" y="5482918"/>
              <a:ext cx="756612" cy="452596"/>
            </a:xfrm>
            <a:custGeom>
              <a:avLst/>
              <a:gdLst>
                <a:gd name="T0" fmla="*/ 349 w 420"/>
                <a:gd name="T1" fmla="*/ 0 h 251"/>
                <a:gd name="T2" fmla="*/ 111 w 420"/>
                <a:gd name="T3" fmla="*/ 79 h 251"/>
                <a:gd name="T4" fmla="*/ 84 w 420"/>
                <a:gd name="T5" fmla="*/ 84 h 251"/>
                <a:gd name="T6" fmla="*/ 71 w 420"/>
                <a:gd name="T7" fmla="*/ 83 h 251"/>
                <a:gd name="T8" fmla="*/ 58 w 420"/>
                <a:gd name="T9" fmla="*/ 87 h 251"/>
                <a:gd name="T10" fmla="*/ 0 w 420"/>
                <a:gd name="T11" fmla="*/ 167 h 251"/>
                <a:gd name="T12" fmla="*/ 5 w 420"/>
                <a:gd name="T13" fmla="*/ 194 h 251"/>
                <a:gd name="T14" fmla="*/ 77 w 420"/>
                <a:gd name="T15" fmla="*/ 251 h 251"/>
                <a:gd name="T16" fmla="*/ 319 w 420"/>
                <a:gd name="T17" fmla="*/ 170 h 251"/>
                <a:gd name="T18" fmla="*/ 345 w 420"/>
                <a:gd name="T19" fmla="*/ 165 h 251"/>
                <a:gd name="T20" fmla="*/ 353 w 420"/>
                <a:gd name="T21" fmla="*/ 166 h 251"/>
                <a:gd name="T22" fmla="*/ 362 w 420"/>
                <a:gd name="T23" fmla="*/ 163 h 251"/>
                <a:gd name="T24" fmla="*/ 420 w 420"/>
                <a:gd name="T25" fmla="*/ 83 h 251"/>
                <a:gd name="T26" fmla="*/ 415 w 420"/>
                <a:gd name="T27" fmla="*/ 56 h 251"/>
                <a:gd name="T28" fmla="*/ 349 w 420"/>
                <a:gd name="T2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1">
                  <a:moveTo>
                    <a:pt x="349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4"/>
                    <a:pt x="84" y="84"/>
                  </a:cubicBezTo>
                  <a:cubicBezTo>
                    <a:pt x="80" y="84"/>
                    <a:pt x="75" y="83"/>
                    <a:pt x="71" y="83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23" y="99"/>
                    <a:pt x="0" y="132"/>
                    <a:pt x="0" y="167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6" y="226"/>
                    <a:pt x="44" y="248"/>
                    <a:pt x="77" y="251"/>
                  </a:cubicBezTo>
                  <a:cubicBezTo>
                    <a:pt x="319" y="170"/>
                    <a:pt x="319" y="170"/>
                    <a:pt x="319" y="170"/>
                  </a:cubicBezTo>
                  <a:cubicBezTo>
                    <a:pt x="327" y="167"/>
                    <a:pt x="336" y="165"/>
                    <a:pt x="345" y="165"/>
                  </a:cubicBezTo>
                  <a:cubicBezTo>
                    <a:pt x="348" y="165"/>
                    <a:pt x="351" y="166"/>
                    <a:pt x="353" y="166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1"/>
                    <a:pt x="420" y="118"/>
                    <a:pt x="420" y="83"/>
                  </a:cubicBezTo>
                  <a:cubicBezTo>
                    <a:pt x="420" y="74"/>
                    <a:pt x="418" y="65"/>
                    <a:pt x="415" y="56"/>
                  </a:cubicBezTo>
                  <a:cubicBezTo>
                    <a:pt x="405" y="26"/>
                    <a:pt x="379" y="5"/>
                    <a:pt x="349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6" name="Freeform 37"/>
            <p:cNvSpPr/>
            <p:nvPr/>
          </p:nvSpPr>
          <p:spPr bwMode="auto">
            <a:xfrm>
              <a:off x="9000435" y="5481394"/>
              <a:ext cx="500598" cy="153151"/>
            </a:xfrm>
            <a:custGeom>
              <a:avLst/>
              <a:gdLst>
                <a:gd name="T0" fmla="*/ 264 w 278"/>
                <a:gd name="T1" fmla="*/ 0 h 85"/>
                <a:gd name="T2" fmla="*/ 238 w 278"/>
                <a:gd name="T3" fmla="*/ 4 h 85"/>
                <a:gd name="T4" fmla="*/ 0 w 278"/>
                <a:gd name="T5" fmla="*/ 84 h 85"/>
                <a:gd name="T6" fmla="*/ 13 w 278"/>
                <a:gd name="T7" fmla="*/ 85 h 85"/>
                <a:gd name="T8" fmla="*/ 40 w 278"/>
                <a:gd name="T9" fmla="*/ 80 h 85"/>
                <a:gd name="T10" fmla="*/ 278 w 278"/>
                <a:gd name="T11" fmla="*/ 1 h 85"/>
                <a:gd name="T12" fmla="*/ 264 w 278"/>
                <a:gd name="T1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85">
                  <a:moveTo>
                    <a:pt x="264" y="0"/>
                  </a:moveTo>
                  <a:cubicBezTo>
                    <a:pt x="255" y="0"/>
                    <a:pt x="246" y="1"/>
                    <a:pt x="238" y="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9" y="85"/>
                    <a:pt x="13" y="85"/>
                  </a:cubicBezTo>
                  <a:cubicBezTo>
                    <a:pt x="22" y="85"/>
                    <a:pt x="31" y="83"/>
                    <a:pt x="40" y="80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3" y="0"/>
                    <a:pt x="269" y="0"/>
                    <a:pt x="264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7" name="Freeform 38"/>
            <p:cNvSpPr/>
            <p:nvPr/>
          </p:nvSpPr>
          <p:spPr bwMode="auto">
            <a:xfrm>
              <a:off x="9011102" y="5780839"/>
              <a:ext cx="497550" cy="154675"/>
            </a:xfrm>
            <a:custGeom>
              <a:avLst/>
              <a:gdLst>
                <a:gd name="T0" fmla="*/ 268 w 276"/>
                <a:gd name="T1" fmla="*/ 0 h 86"/>
                <a:gd name="T2" fmla="*/ 242 w 276"/>
                <a:gd name="T3" fmla="*/ 5 h 86"/>
                <a:gd name="T4" fmla="*/ 0 w 276"/>
                <a:gd name="T5" fmla="*/ 86 h 86"/>
                <a:gd name="T6" fmla="*/ 7 w 276"/>
                <a:gd name="T7" fmla="*/ 86 h 86"/>
                <a:gd name="T8" fmla="*/ 34 w 276"/>
                <a:gd name="T9" fmla="*/ 82 h 86"/>
                <a:gd name="T10" fmla="*/ 276 w 276"/>
                <a:gd name="T11" fmla="*/ 1 h 86"/>
                <a:gd name="T12" fmla="*/ 268 w 276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6" h="86">
                  <a:moveTo>
                    <a:pt x="268" y="0"/>
                  </a:moveTo>
                  <a:cubicBezTo>
                    <a:pt x="259" y="0"/>
                    <a:pt x="250" y="2"/>
                    <a:pt x="242" y="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6"/>
                    <a:pt x="5" y="86"/>
                    <a:pt x="7" y="86"/>
                  </a:cubicBezTo>
                  <a:cubicBezTo>
                    <a:pt x="16" y="86"/>
                    <a:pt x="25" y="85"/>
                    <a:pt x="34" y="82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4" y="1"/>
                    <a:pt x="271" y="0"/>
                    <a:pt x="268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8" name="Rectangle 39"/>
            <p:cNvSpPr>
              <a:spLocks noChangeArrowheads="1"/>
            </p:cNvSpPr>
            <p:nvPr/>
          </p:nvSpPr>
          <p:spPr bwMode="auto">
            <a:xfrm>
              <a:off x="8394689" y="6512306"/>
              <a:ext cx="1108631" cy="3352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9" name="Freeform 40"/>
            <p:cNvSpPr/>
            <p:nvPr/>
          </p:nvSpPr>
          <p:spPr bwMode="auto">
            <a:xfrm>
              <a:off x="8886905" y="5668832"/>
              <a:ext cx="154675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8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8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0" name="Freeform 41"/>
            <p:cNvSpPr/>
            <p:nvPr/>
          </p:nvSpPr>
          <p:spPr bwMode="auto">
            <a:xfrm>
              <a:off x="8917383" y="5975135"/>
              <a:ext cx="155437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7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1" name="Freeform 42"/>
            <p:cNvSpPr/>
            <p:nvPr/>
          </p:nvSpPr>
          <p:spPr bwMode="auto">
            <a:xfrm>
              <a:off x="8905191" y="5066896"/>
              <a:ext cx="154675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7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2" name="Freeform 43"/>
            <p:cNvSpPr/>
            <p:nvPr/>
          </p:nvSpPr>
          <p:spPr bwMode="auto">
            <a:xfrm>
              <a:off x="8221727" y="5102707"/>
              <a:ext cx="778708" cy="304778"/>
            </a:xfrm>
            <a:custGeom>
              <a:avLst/>
              <a:gdLst>
                <a:gd name="T0" fmla="*/ 432 w 432"/>
                <a:gd name="T1" fmla="*/ 84 h 169"/>
                <a:gd name="T2" fmla="*/ 348 w 432"/>
                <a:gd name="T3" fmla="*/ 169 h 169"/>
                <a:gd name="T4" fmla="*/ 84 w 432"/>
                <a:gd name="T5" fmla="*/ 169 h 169"/>
                <a:gd name="T6" fmla="*/ 0 w 432"/>
                <a:gd name="T7" fmla="*/ 84 h 169"/>
                <a:gd name="T8" fmla="*/ 84 w 432"/>
                <a:gd name="T9" fmla="*/ 0 h 169"/>
                <a:gd name="T10" fmla="*/ 348 w 432"/>
                <a:gd name="T11" fmla="*/ 0 h 169"/>
                <a:gd name="T12" fmla="*/ 432 w 432"/>
                <a:gd name="T13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2" h="169">
                  <a:moveTo>
                    <a:pt x="432" y="84"/>
                  </a:moveTo>
                  <a:cubicBezTo>
                    <a:pt x="432" y="131"/>
                    <a:pt x="395" y="169"/>
                    <a:pt x="348" y="169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37" y="169"/>
                    <a:pt x="0" y="131"/>
                    <a:pt x="0" y="84"/>
                  </a:cubicBezTo>
                  <a:cubicBezTo>
                    <a:pt x="0" y="38"/>
                    <a:pt x="37" y="0"/>
                    <a:pt x="84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95" y="0"/>
                    <a:pt x="432" y="38"/>
                    <a:pt x="432" y="84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3" name="Freeform 44"/>
            <p:cNvSpPr/>
            <p:nvPr/>
          </p:nvSpPr>
          <p:spPr bwMode="auto">
            <a:xfrm>
              <a:off x="8704800" y="5086707"/>
              <a:ext cx="531838" cy="566126"/>
            </a:xfrm>
            <a:custGeom>
              <a:avLst/>
              <a:gdLst>
                <a:gd name="T0" fmla="*/ 258 w 295"/>
                <a:gd name="T1" fmla="*/ 283 h 314"/>
                <a:gd name="T2" fmla="*/ 139 w 295"/>
                <a:gd name="T3" fmla="*/ 277 h 314"/>
                <a:gd name="T4" fmla="*/ 31 w 295"/>
                <a:gd name="T5" fmla="*/ 150 h 314"/>
                <a:gd name="T6" fmla="*/ 37 w 295"/>
                <a:gd name="T7" fmla="*/ 31 h 314"/>
                <a:gd name="T8" fmla="*/ 156 w 295"/>
                <a:gd name="T9" fmla="*/ 37 h 314"/>
                <a:gd name="T10" fmla="*/ 264 w 295"/>
                <a:gd name="T11" fmla="*/ 164 h 314"/>
                <a:gd name="T12" fmla="*/ 258 w 295"/>
                <a:gd name="T13" fmla="*/ 28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314">
                  <a:moveTo>
                    <a:pt x="258" y="283"/>
                  </a:moveTo>
                  <a:cubicBezTo>
                    <a:pt x="223" y="314"/>
                    <a:pt x="170" y="311"/>
                    <a:pt x="139" y="277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0" y="115"/>
                    <a:pt x="3" y="62"/>
                    <a:pt x="37" y="31"/>
                  </a:cubicBezTo>
                  <a:cubicBezTo>
                    <a:pt x="72" y="0"/>
                    <a:pt x="125" y="2"/>
                    <a:pt x="156" y="37"/>
                  </a:cubicBezTo>
                  <a:cubicBezTo>
                    <a:pt x="264" y="164"/>
                    <a:pt x="264" y="164"/>
                    <a:pt x="264" y="164"/>
                  </a:cubicBezTo>
                  <a:cubicBezTo>
                    <a:pt x="295" y="199"/>
                    <a:pt x="292" y="252"/>
                    <a:pt x="258" y="283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4" name="Freeform 45"/>
            <p:cNvSpPr/>
            <p:nvPr/>
          </p:nvSpPr>
          <p:spPr bwMode="auto">
            <a:xfrm>
              <a:off x="8967671" y="5407485"/>
              <a:ext cx="225536" cy="191249"/>
            </a:xfrm>
            <a:custGeom>
              <a:avLst/>
              <a:gdLst>
                <a:gd name="T0" fmla="*/ 0 w 125"/>
                <a:gd name="T1" fmla="*/ 68 h 106"/>
                <a:gd name="T2" fmla="*/ 87 w 125"/>
                <a:gd name="T3" fmla="*/ 87 h 106"/>
                <a:gd name="T4" fmla="*/ 106 w 125"/>
                <a:gd name="T5" fmla="*/ 0 h 106"/>
                <a:gd name="T6" fmla="*/ 0 w 125"/>
                <a:gd name="T7" fmla="*/ 6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06">
                  <a:moveTo>
                    <a:pt x="0" y="68"/>
                  </a:moveTo>
                  <a:cubicBezTo>
                    <a:pt x="19" y="97"/>
                    <a:pt x="58" y="106"/>
                    <a:pt x="87" y="87"/>
                  </a:cubicBezTo>
                  <a:cubicBezTo>
                    <a:pt x="117" y="68"/>
                    <a:pt x="125" y="29"/>
                    <a:pt x="106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235" name="Group 180"/>
          <p:cNvGrpSpPr/>
          <p:nvPr/>
        </p:nvGrpSpPr>
        <p:grpSpPr>
          <a:xfrm>
            <a:off x="6763891" y="1844825"/>
            <a:ext cx="4807875" cy="2905297"/>
            <a:chOff x="6531732" y="1844629"/>
            <a:chExt cx="4807875" cy="2905297"/>
          </a:xfrm>
        </p:grpSpPr>
        <p:sp>
          <p:nvSpPr>
            <p:cNvPr id="236" name="Freeform 6"/>
            <p:cNvSpPr/>
            <p:nvPr/>
          </p:nvSpPr>
          <p:spPr bwMode="auto">
            <a:xfrm>
              <a:off x="7025473" y="2246936"/>
              <a:ext cx="3795249" cy="1897244"/>
            </a:xfrm>
            <a:custGeom>
              <a:avLst/>
              <a:gdLst>
                <a:gd name="T0" fmla="*/ 2106 w 2106"/>
                <a:gd name="T1" fmla="*/ 1053 h 1053"/>
                <a:gd name="T2" fmla="*/ 1053 w 2106"/>
                <a:gd name="T3" fmla="*/ 0 h 1053"/>
                <a:gd name="T4" fmla="*/ 0 w 2106"/>
                <a:gd name="T5" fmla="*/ 1053 h 1053"/>
                <a:gd name="T6" fmla="*/ 24 w 2106"/>
                <a:gd name="T7" fmla="*/ 1053 h 1053"/>
                <a:gd name="T8" fmla="*/ 326 w 2106"/>
                <a:gd name="T9" fmla="*/ 325 h 1053"/>
                <a:gd name="T10" fmla="*/ 1053 w 2106"/>
                <a:gd name="T11" fmla="*/ 24 h 1053"/>
                <a:gd name="T12" fmla="*/ 1781 w 2106"/>
                <a:gd name="T13" fmla="*/ 325 h 1053"/>
                <a:gd name="T14" fmla="*/ 2082 w 2106"/>
                <a:gd name="T15" fmla="*/ 1053 h 1053"/>
                <a:gd name="T16" fmla="*/ 2106 w 2106"/>
                <a:gd name="T17" fmla="*/ 1053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6" h="1053">
                  <a:moveTo>
                    <a:pt x="2106" y="1053"/>
                  </a:moveTo>
                  <a:cubicBezTo>
                    <a:pt x="2106" y="471"/>
                    <a:pt x="1635" y="0"/>
                    <a:pt x="1053" y="0"/>
                  </a:cubicBezTo>
                  <a:cubicBezTo>
                    <a:pt x="472" y="0"/>
                    <a:pt x="0" y="471"/>
                    <a:pt x="0" y="1053"/>
                  </a:cubicBezTo>
                  <a:cubicBezTo>
                    <a:pt x="24" y="1053"/>
                    <a:pt x="24" y="1053"/>
                    <a:pt x="24" y="1053"/>
                  </a:cubicBezTo>
                  <a:cubicBezTo>
                    <a:pt x="24" y="769"/>
                    <a:pt x="140" y="512"/>
                    <a:pt x="326" y="325"/>
                  </a:cubicBezTo>
                  <a:cubicBezTo>
                    <a:pt x="512" y="139"/>
                    <a:pt x="769" y="24"/>
                    <a:pt x="1053" y="24"/>
                  </a:cubicBezTo>
                  <a:cubicBezTo>
                    <a:pt x="1337" y="24"/>
                    <a:pt x="1595" y="139"/>
                    <a:pt x="1781" y="325"/>
                  </a:cubicBezTo>
                  <a:cubicBezTo>
                    <a:pt x="1967" y="512"/>
                    <a:pt x="2082" y="769"/>
                    <a:pt x="2082" y="1053"/>
                  </a:cubicBezTo>
                  <a:lnTo>
                    <a:pt x="2106" y="105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7" name="Freeform 7"/>
            <p:cNvSpPr/>
            <p:nvPr/>
          </p:nvSpPr>
          <p:spPr bwMode="auto">
            <a:xfrm>
              <a:off x="7218245" y="2392468"/>
              <a:ext cx="3411229" cy="1623705"/>
            </a:xfrm>
            <a:custGeom>
              <a:avLst/>
              <a:gdLst>
                <a:gd name="T0" fmla="*/ 1893 w 1893"/>
                <a:gd name="T1" fmla="*/ 901 h 901"/>
                <a:gd name="T2" fmla="*/ 946 w 1893"/>
                <a:gd name="T3" fmla="*/ 0 h 901"/>
                <a:gd name="T4" fmla="*/ 0 w 1893"/>
                <a:gd name="T5" fmla="*/ 901 h 901"/>
                <a:gd name="T6" fmla="*/ 4 w 1893"/>
                <a:gd name="T7" fmla="*/ 901 h 901"/>
                <a:gd name="T8" fmla="*/ 289 w 1893"/>
                <a:gd name="T9" fmla="*/ 267 h 901"/>
                <a:gd name="T10" fmla="*/ 946 w 1893"/>
                <a:gd name="T11" fmla="*/ 4 h 901"/>
                <a:gd name="T12" fmla="*/ 1603 w 1893"/>
                <a:gd name="T13" fmla="*/ 267 h 901"/>
                <a:gd name="T14" fmla="*/ 1889 w 1893"/>
                <a:gd name="T15" fmla="*/ 901 h 901"/>
                <a:gd name="T16" fmla="*/ 1893 w 1893"/>
                <a:gd name="T17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3" h="901">
                  <a:moveTo>
                    <a:pt x="1893" y="901"/>
                  </a:moveTo>
                  <a:cubicBezTo>
                    <a:pt x="1892" y="403"/>
                    <a:pt x="1444" y="0"/>
                    <a:pt x="946" y="0"/>
                  </a:cubicBezTo>
                  <a:cubicBezTo>
                    <a:pt x="449" y="0"/>
                    <a:pt x="0" y="403"/>
                    <a:pt x="0" y="901"/>
                  </a:cubicBezTo>
                  <a:cubicBezTo>
                    <a:pt x="4" y="901"/>
                    <a:pt x="4" y="901"/>
                    <a:pt x="4" y="901"/>
                  </a:cubicBezTo>
                  <a:cubicBezTo>
                    <a:pt x="4" y="653"/>
                    <a:pt x="116" y="429"/>
                    <a:pt x="289" y="267"/>
                  </a:cubicBezTo>
                  <a:cubicBezTo>
                    <a:pt x="463" y="104"/>
                    <a:pt x="699" y="4"/>
                    <a:pt x="946" y="4"/>
                  </a:cubicBezTo>
                  <a:cubicBezTo>
                    <a:pt x="1194" y="4"/>
                    <a:pt x="1430" y="104"/>
                    <a:pt x="1603" y="267"/>
                  </a:cubicBezTo>
                  <a:cubicBezTo>
                    <a:pt x="1777" y="429"/>
                    <a:pt x="1889" y="653"/>
                    <a:pt x="1889" y="901"/>
                  </a:cubicBezTo>
                  <a:lnTo>
                    <a:pt x="1893" y="9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8" name="Freeform 8"/>
            <p:cNvSpPr>
              <a:spLocks noEditPoints="1"/>
            </p:cNvSpPr>
            <p:nvPr/>
          </p:nvSpPr>
          <p:spPr bwMode="auto">
            <a:xfrm>
              <a:off x="6859368" y="2117405"/>
              <a:ext cx="4128982" cy="2173069"/>
            </a:xfrm>
            <a:custGeom>
              <a:avLst/>
              <a:gdLst>
                <a:gd name="T0" fmla="*/ 6 w 2291"/>
                <a:gd name="T1" fmla="*/ 1165 h 1206"/>
                <a:gd name="T2" fmla="*/ 6 w 2291"/>
                <a:gd name="T3" fmla="*/ 1080 h 1206"/>
                <a:gd name="T4" fmla="*/ 16 w 2291"/>
                <a:gd name="T5" fmla="*/ 1033 h 1206"/>
                <a:gd name="T6" fmla="*/ 20 w 2291"/>
                <a:gd name="T7" fmla="*/ 973 h 1206"/>
                <a:gd name="T8" fmla="*/ 32 w 2291"/>
                <a:gd name="T9" fmla="*/ 914 h 1206"/>
                <a:gd name="T10" fmla="*/ 51 w 2291"/>
                <a:gd name="T11" fmla="*/ 857 h 1206"/>
                <a:gd name="T12" fmla="*/ 71 w 2291"/>
                <a:gd name="T13" fmla="*/ 776 h 1206"/>
                <a:gd name="T14" fmla="*/ 93 w 2291"/>
                <a:gd name="T15" fmla="*/ 732 h 1206"/>
                <a:gd name="T16" fmla="*/ 111 w 2291"/>
                <a:gd name="T17" fmla="*/ 675 h 1206"/>
                <a:gd name="T18" fmla="*/ 137 w 2291"/>
                <a:gd name="T19" fmla="*/ 621 h 1206"/>
                <a:gd name="T20" fmla="*/ 170 w 2291"/>
                <a:gd name="T21" fmla="*/ 570 h 1206"/>
                <a:gd name="T22" fmla="*/ 210 w 2291"/>
                <a:gd name="T23" fmla="*/ 496 h 1206"/>
                <a:gd name="T24" fmla="*/ 241 w 2291"/>
                <a:gd name="T25" fmla="*/ 460 h 1206"/>
                <a:gd name="T26" fmla="*/ 274 w 2291"/>
                <a:gd name="T27" fmla="*/ 410 h 1206"/>
                <a:gd name="T28" fmla="*/ 313 w 2291"/>
                <a:gd name="T29" fmla="*/ 364 h 1206"/>
                <a:gd name="T30" fmla="*/ 358 w 2291"/>
                <a:gd name="T31" fmla="*/ 325 h 1206"/>
                <a:gd name="T32" fmla="*/ 416 w 2291"/>
                <a:gd name="T33" fmla="*/ 264 h 1206"/>
                <a:gd name="T34" fmla="*/ 457 w 2291"/>
                <a:gd name="T35" fmla="*/ 238 h 1206"/>
                <a:gd name="T36" fmla="*/ 502 w 2291"/>
                <a:gd name="T37" fmla="*/ 198 h 1206"/>
                <a:gd name="T38" fmla="*/ 552 w 2291"/>
                <a:gd name="T39" fmla="*/ 165 h 1206"/>
                <a:gd name="T40" fmla="*/ 607 w 2291"/>
                <a:gd name="T41" fmla="*/ 139 h 1206"/>
                <a:gd name="T42" fmla="*/ 680 w 2291"/>
                <a:gd name="T43" fmla="*/ 97 h 1206"/>
                <a:gd name="T44" fmla="*/ 727 w 2291"/>
                <a:gd name="T45" fmla="*/ 84 h 1206"/>
                <a:gd name="T46" fmla="*/ 781 w 2291"/>
                <a:gd name="T47" fmla="*/ 58 h 1206"/>
                <a:gd name="T48" fmla="*/ 839 w 2291"/>
                <a:gd name="T49" fmla="*/ 41 h 1206"/>
                <a:gd name="T50" fmla="*/ 898 w 2291"/>
                <a:gd name="T51" fmla="*/ 32 h 1206"/>
                <a:gd name="T52" fmla="*/ 980 w 2291"/>
                <a:gd name="T53" fmla="*/ 12 h 1206"/>
                <a:gd name="T54" fmla="*/ 1028 w 2291"/>
                <a:gd name="T55" fmla="*/ 11 h 1206"/>
                <a:gd name="T56" fmla="*/ 1088 w 2291"/>
                <a:gd name="T57" fmla="*/ 2 h 1206"/>
                <a:gd name="T58" fmla="*/ 1145 w 2291"/>
                <a:gd name="T59" fmla="*/ 6 h 1206"/>
                <a:gd name="T60" fmla="*/ 1220 w 2291"/>
                <a:gd name="T61" fmla="*/ 3 h 1206"/>
                <a:gd name="T62" fmla="*/ 1267 w 2291"/>
                <a:gd name="T63" fmla="*/ 12 h 1206"/>
                <a:gd name="T64" fmla="*/ 1327 w 2291"/>
                <a:gd name="T65" fmla="*/ 14 h 1206"/>
                <a:gd name="T66" fmla="*/ 1387 w 2291"/>
                <a:gd name="T67" fmla="*/ 25 h 1206"/>
                <a:gd name="T68" fmla="*/ 1444 w 2291"/>
                <a:gd name="T69" fmla="*/ 44 h 1206"/>
                <a:gd name="T70" fmla="*/ 1525 w 2291"/>
                <a:gd name="T71" fmla="*/ 64 h 1206"/>
                <a:gd name="T72" fmla="*/ 1569 w 2291"/>
                <a:gd name="T73" fmla="*/ 85 h 1206"/>
                <a:gd name="T74" fmla="*/ 1626 w 2291"/>
                <a:gd name="T75" fmla="*/ 104 h 1206"/>
                <a:gd name="T76" fmla="*/ 1680 w 2291"/>
                <a:gd name="T77" fmla="*/ 131 h 1206"/>
                <a:gd name="T78" fmla="*/ 1729 w 2291"/>
                <a:gd name="T79" fmla="*/ 165 h 1206"/>
                <a:gd name="T80" fmla="*/ 1802 w 2291"/>
                <a:gd name="T81" fmla="*/ 207 h 1206"/>
                <a:gd name="T82" fmla="*/ 1837 w 2291"/>
                <a:gd name="T83" fmla="*/ 240 h 1206"/>
                <a:gd name="T84" fmla="*/ 1886 w 2291"/>
                <a:gd name="T85" fmla="*/ 274 h 1206"/>
                <a:gd name="T86" fmla="*/ 1930 w 2291"/>
                <a:gd name="T87" fmla="*/ 315 h 1206"/>
                <a:gd name="T88" fmla="*/ 1968 w 2291"/>
                <a:gd name="T89" fmla="*/ 362 h 1206"/>
                <a:gd name="T90" fmla="*/ 2027 w 2291"/>
                <a:gd name="T91" fmla="*/ 422 h 1206"/>
                <a:gd name="T92" fmla="*/ 2052 w 2291"/>
                <a:gd name="T93" fmla="*/ 464 h 1206"/>
                <a:gd name="T94" fmla="*/ 2090 w 2291"/>
                <a:gd name="T95" fmla="*/ 511 h 1206"/>
                <a:gd name="T96" fmla="*/ 2122 w 2291"/>
                <a:gd name="T97" fmla="*/ 562 h 1206"/>
                <a:gd name="T98" fmla="*/ 2146 w 2291"/>
                <a:gd name="T99" fmla="*/ 617 h 1206"/>
                <a:gd name="T100" fmla="*/ 2187 w 2291"/>
                <a:gd name="T101" fmla="*/ 691 h 1206"/>
                <a:gd name="T102" fmla="*/ 2200 w 2291"/>
                <a:gd name="T103" fmla="*/ 737 h 1206"/>
                <a:gd name="T104" fmla="*/ 2225 w 2291"/>
                <a:gd name="T105" fmla="*/ 792 h 1206"/>
                <a:gd name="T106" fmla="*/ 2243 w 2291"/>
                <a:gd name="T107" fmla="*/ 850 h 1206"/>
                <a:gd name="T108" fmla="*/ 2252 w 2291"/>
                <a:gd name="T109" fmla="*/ 909 h 1206"/>
                <a:gd name="T110" fmla="*/ 2274 w 2291"/>
                <a:gd name="T111" fmla="*/ 991 h 1206"/>
                <a:gd name="T112" fmla="*/ 2275 w 2291"/>
                <a:gd name="T113" fmla="*/ 1039 h 1206"/>
                <a:gd name="T114" fmla="*/ 2287 w 2291"/>
                <a:gd name="T115" fmla="*/ 1098 h 1206"/>
                <a:gd name="T116" fmla="*/ 2290 w 2291"/>
                <a:gd name="T117" fmla="*/ 1158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1" h="1206">
                  <a:moveTo>
                    <a:pt x="0" y="1200"/>
                  </a:moveTo>
                  <a:cubicBezTo>
                    <a:pt x="0" y="1202"/>
                    <a:pt x="0" y="1204"/>
                    <a:pt x="0" y="1206"/>
                  </a:cubicBezTo>
                  <a:cubicBezTo>
                    <a:pt x="5" y="1206"/>
                    <a:pt x="5" y="1206"/>
                    <a:pt x="5" y="1206"/>
                  </a:cubicBezTo>
                  <a:cubicBezTo>
                    <a:pt x="5" y="1204"/>
                    <a:pt x="5" y="1202"/>
                    <a:pt x="5" y="1201"/>
                  </a:cubicBezTo>
                  <a:lnTo>
                    <a:pt x="0" y="1200"/>
                  </a:lnTo>
                  <a:close/>
                  <a:moveTo>
                    <a:pt x="0" y="1176"/>
                  </a:moveTo>
                  <a:cubicBezTo>
                    <a:pt x="0" y="1180"/>
                    <a:pt x="0" y="1184"/>
                    <a:pt x="0" y="1188"/>
                  </a:cubicBezTo>
                  <a:cubicBezTo>
                    <a:pt x="5" y="1189"/>
                    <a:pt x="5" y="1189"/>
                    <a:pt x="5" y="1189"/>
                  </a:cubicBezTo>
                  <a:cubicBezTo>
                    <a:pt x="5" y="1185"/>
                    <a:pt x="5" y="1181"/>
                    <a:pt x="5" y="1177"/>
                  </a:cubicBezTo>
                  <a:lnTo>
                    <a:pt x="0" y="1176"/>
                  </a:lnTo>
                  <a:close/>
                  <a:moveTo>
                    <a:pt x="1" y="1152"/>
                  </a:moveTo>
                  <a:cubicBezTo>
                    <a:pt x="1" y="1156"/>
                    <a:pt x="1" y="1160"/>
                    <a:pt x="0" y="1164"/>
                  </a:cubicBezTo>
                  <a:cubicBezTo>
                    <a:pt x="6" y="1165"/>
                    <a:pt x="6" y="1165"/>
                    <a:pt x="6" y="1165"/>
                  </a:cubicBezTo>
                  <a:cubicBezTo>
                    <a:pt x="6" y="1161"/>
                    <a:pt x="6" y="1157"/>
                    <a:pt x="6" y="1153"/>
                  </a:cubicBezTo>
                  <a:cubicBezTo>
                    <a:pt x="1" y="1152"/>
                    <a:pt x="1" y="1152"/>
                    <a:pt x="1" y="1152"/>
                  </a:cubicBezTo>
                  <a:close/>
                  <a:moveTo>
                    <a:pt x="2" y="1128"/>
                  </a:moveTo>
                  <a:cubicBezTo>
                    <a:pt x="2" y="1132"/>
                    <a:pt x="2" y="1136"/>
                    <a:pt x="1" y="1140"/>
                  </a:cubicBezTo>
                  <a:cubicBezTo>
                    <a:pt x="7" y="1141"/>
                    <a:pt x="7" y="1141"/>
                    <a:pt x="7" y="1141"/>
                  </a:cubicBezTo>
                  <a:cubicBezTo>
                    <a:pt x="7" y="1137"/>
                    <a:pt x="7" y="1133"/>
                    <a:pt x="7" y="1129"/>
                  </a:cubicBezTo>
                  <a:lnTo>
                    <a:pt x="2" y="1128"/>
                  </a:lnTo>
                  <a:close/>
                  <a:moveTo>
                    <a:pt x="4" y="1104"/>
                  </a:moveTo>
                  <a:cubicBezTo>
                    <a:pt x="3" y="1108"/>
                    <a:pt x="3" y="1112"/>
                    <a:pt x="3" y="1116"/>
                  </a:cubicBezTo>
                  <a:cubicBezTo>
                    <a:pt x="8" y="1117"/>
                    <a:pt x="8" y="1117"/>
                    <a:pt x="8" y="1117"/>
                  </a:cubicBezTo>
                  <a:cubicBezTo>
                    <a:pt x="8" y="1113"/>
                    <a:pt x="9" y="1109"/>
                    <a:pt x="9" y="1105"/>
                  </a:cubicBezTo>
                  <a:lnTo>
                    <a:pt x="4" y="1104"/>
                  </a:lnTo>
                  <a:close/>
                  <a:moveTo>
                    <a:pt x="6" y="1080"/>
                  </a:moveTo>
                  <a:cubicBezTo>
                    <a:pt x="5" y="1084"/>
                    <a:pt x="5" y="1088"/>
                    <a:pt x="5" y="1092"/>
                  </a:cubicBezTo>
                  <a:cubicBezTo>
                    <a:pt x="10" y="1093"/>
                    <a:pt x="10" y="1093"/>
                    <a:pt x="10" y="1093"/>
                  </a:cubicBezTo>
                  <a:cubicBezTo>
                    <a:pt x="10" y="1089"/>
                    <a:pt x="11" y="1085"/>
                    <a:pt x="11" y="1081"/>
                  </a:cubicBezTo>
                  <a:lnTo>
                    <a:pt x="6" y="1080"/>
                  </a:lnTo>
                  <a:close/>
                  <a:moveTo>
                    <a:pt x="8" y="1057"/>
                  </a:moveTo>
                  <a:cubicBezTo>
                    <a:pt x="8" y="1061"/>
                    <a:pt x="7" y="1065"/>
                    <a:pt x="7" y="1069"/>
                  </a:cubicBezTo>
                  <a:cubicBezTo>
                    <a:pt x="12" y="1069"/>
                    <a:pt x="12" y="1069"/>
                    <a:pt x="12" y="1069"/>
                  </a:cubicBezTo>
                  <a:cubicBezTo>
                    <a:pt x="12" y="1065"/>
                    <a:pt x="13" y="1061"/>
                    <a:pt x="13" y="1057"/>
                  </a:cubicBezTo>
                  <a:lnTo>
                    <a:pt x="8" y="1057"/>
                  </a:lnTo>
                  <a:close/>
                  <a:moveTo>
                    <a:pt x="11" y="1033"/>
                  </a:moveTo>
                  <a:cubicBezTo>
                    <a:pt x="10" y="1037"/>
                    <a:pt x="10" y="1041"/>
                    <a:pt x="9" y="1045"/>
                  </a:cubicBezTo>
                  <a:cubicBezTo>
                    <a:pt x="15" y="1045"/>
                    <a:pt x="15" y="1045"/>
                    <a:pt x="15" y="1045"/>
                  </a:cubicBezTo>
                  <a:cubicBezTo>
                    <a:pt x="15" y="1041"/>
                    <a:pt x="16" y="1037"/>
                    <a:pt x="16" y="1033"/>
                  </a:cubicBezTo>
                  <a:lnTo>
                    <a:pt x="11" y="1033"/>
                  </a:lnTo>
                  <a:close/>
                  <a:moveTo>
                    <a:pt x="14" y="1009"/>
                  </a:moveTo>
                  <a:cubicBezTo>
                    <a:pt x="14" y="1013"/>
                    <a:pt x="13" y="1017"/>
                    <a:pt x="12" y="1021"/>
                  </a:cubicBezTo>
                  <a:cubicBezTo>
                    <a:pt x="18" y="1022"/>
                    <a:pt x="18" y="1022"/>
                    <a:pt x="18" y="1022"/>
                  </a:cubicBezTo>
                  <a:cubicBezTo>
                    <a:pt x="18" y="1018"/>
                    <a:pt x="19" y="1014"/>
                    <a:pt x="19" y="1010"/>
                  </a:cubicBezTo>
                  <a:lnTo>
                    <a:pt x="14" y="1009"/>
                  </a:lnTo>
                  <a:close/>
                  <a:moveTo>
                    <a:pt x="18" y="985"/>
                  </a:moveTo>
                  <a:cubicBezTo>
                    <a:pt x="17" y="989"/>
                    <a:pt x="17" y="993"/>
                    <a:pt x="16" y="997"/>
                  </a:cubicBezTo>
                  <a:cubicBezTo>
                    <a:pt x="21" y="998"/>
                    <a:pt x="21" y="998"/>
                    <a:pt x="21" y="998"/>
                  </a:cubicBezTo>
                  <a:cubicBezTo>
                    <a:pt x="22" y="994"/>
                    <a:pt x="22" y="990"/>
                    <a:pt x="23" y="986"/>
                  </a:cubicBezTo>
                  <a:lnTo>
                    <a:pt x="18" y="985"/>
                  </a:lnTo>
                  <a:close/>
                  <a:moveTo>
                    <a:pt x="22" y="961"/>
                  </a:moveTo>
                  <a:cubicBezTo>
                    <a:pt x="21" y="965"/>
                    <a:pt x="21" y="969"/>
                    <a:pt x="20" y="973"/>
                  </a:cubicBezTo>
                  <a:cubicBezTo>
                    <a:pt x="25" y="974"/>
                    <a:pt x="25" y="974"/>
                    <a:pt x="25" y="974"/>
                  </a:cubicBezTo>
                  <a:cubicBezTo>
                    <a:pt x="26" y="970"/>
                    <a:pt x="27" y="966"/>
                    <a:pt x="27" y="962"/>
                  </a:cubicBezTo>
                  <a:lnTo>
                    <a:pt x="22" y="961"/>
                  </a:lnTo>
                  <a:close/>
                  <a:moveTo>
                    <a:pt x="27" y="938"/>
                  </a:moveTo>
                  <a:cubicBezTo>
                    <a:pt x="26" y="942"/>
                    <a:pt x="25" y="946"/>
                    <a:pt x="24" y="950"/>
                  </a:cubicBezTo>
                  <a:cubicBezTo>
                    <a:pt x="30" y="951"/>
                    <a:pt x="30" y="951"/>
                    <a:pt x="30" y="951"/>
                  </a:cubicBezTo>
                  <a:cubicBezTo>
                    <a:pt x="30" y="947"/>
                    <a:pt x="31" y="943"/>
                    <a:pt x="32" y="939"/>
                  </a:cubicBezTo>
                  <a:lnTo>
                    <a:pt x="27" y="938"/>
                  </a:lnTo>
                  <a:close/>
                  <a:moveTo>
                    <a:pt x="32" y="914"/>
                  </a:moveTo>
                  <a:cubicBezTo>
                    <a:pt x="31" y="918"/>
                    <a:pt x="30" y="922"/>
                    <a:pt x="29" y="926"/>
                  </a:cubicBezTo>
                  <a:cubicBezTo>
                    <a:pt x="34" y="927"/>
                    <a:pt x="34" y="927"/>
                    <a:pt x="34" y="927"/>
                  </a:cubicBezTo>
                  <a:cubicBezTo>
                    <a:pt x="35" y="923"/>
                    <a:pt x="36" y="919"/>
                    <a:pt x="37" y="915"/>
                  </a:cubicBezTo>
                  <a:lnTo>
                    <a:pt x="32" y="914"/>
                  </a:lnTo>
                  <a:close/>
                  <a:moveTo>
                    <a:pt x="37" y="891"/>
                  </a:moveTo>
                  <a:cubicBezTo>
                    <a:pt x="36" y="895"/>
                    <a:pt x="35" y="899"/>
                    <a:pt x="34" y="903"/>
                  </a:cubicBezTo>
                  <a:cubicBezTo>
                    <a:pt x="40" y="904"/>
                    <a:pt x="40" y="904"/>
                    <a:pt x="40" y="904"/>
                  </a:cubicBezTo>
                  <a:cubicBezTo>
                    <a:pt x="40" y="900"/>
                    <a:pt x="41" y="896"/>
                    <a:pt x="42" y="892"/>
                  </a:cubicBezTo>
                  <a:lnTo>
                    <a:pt x="37" y="891"/>
                  </a:lnTo>
                  <a:close/>
                  <a:moveTo>
                    <a:pt x="43" y="868"/>
                  </a:moveTo>
                  <a:cubicBezTo>
                    <a:pt x="42" y="871"/>
                    <a:pt x="41" y="875"/>
                    <a:pt x="40" y="879"/>
                  </a:cubicBezTo>
                  <a:cubicBezTo>
                    <a:pt x="45" y="881"/>
                    <a:pt x="45" y="881"/>
                    <a:pt x="45" y="881"/>
                  </a:cubicBezTo>
                  <a:cubicBezTo>
                    <a:pt x="46" y="877"/>
                    <a:pt x="47" y="873"/>
                    <a:pt x="48" y="869"/>
                  </a:cubicBezTo>
                  <a:lnTo>
                    <a:pt x="43" y="868"/>
                  </a:lnTo>
                  <a:close/>
                  <a:moveTo>
                    <a:pt x="49" y="844"/>
                  </a:moveTo>
                  <a:cubicBezTo>
                    <a:pt x="48" y="848"/>
                    <a:pt x="47" y="852"/>
                    <a:pt x="46" y="856"/>
                  </a:cubicBezTo>
                  <a:cubicBezTo>
                    <a:pt x="51" y="857"/>
                    <a:pt x="51" y="857"/>
                    <a:pt x="51" y="857"/>
                  </a:cubicBezTo>
                  <a:cubicBezTo>
                    <a:pt x="52" y="854"/>
                    <a:pt x="53" y="850"/>
                    <a:pt x="54" y="846"/>
                  </a:cubicBezTo>
                  <a:lnTo>
                    <a:pt x="49" y="844"/>
                  </a:lnTo>
                  <a:close/>
                  <a:moveTo>
                    <a:pt x="56" y="821"/>
                  </a:moveTo>
                  <a:cubicBezTo>
                    <a:pt x="55" y="825"/>
                    <a:pt x="54" y="829"/>
                    <a:pt x="53" y="833"/>
                  </a:cubicBezTo>
                  <a:cubicBezTo>
                    <a:pt x="58" y="834"/>
                    <a:pt x="58" y="834"/>
                    <a:pt x="58" y="834"/>
                  </a:cubicBezTo>
                  <a:cubicBezTo>
                    <a:pt x="59" y="831"/>
                    <a:pt x="60" y="827"/>
                    <a:pt x="61" y="823"/>
                  </a:cubicBezTo>
                  <a:lnTo>
                    <a:pt x="56" y="821"/>
                  </a:lnTo>
                  <a:close/>
                  <a:moveTo>
                    <a:pt x="63" y="798"/>
                  </a:moveTo>
                  <a:cubicBezTo>
                    <a:pt x="62" y="802"/>
                    <a:pt x="61" y="806"/>
                    <a:pt x="60" y="810"/>
                  </a:cubicBezTo>
                  <a:cubicBezTo>
                    <a:pt x="65" y="811"/>
                    <a:pt x="65" y="811"/>
                    <a:pt x="65" y="811"/>
                  </a:cubicBezTo>
                  <a:cubicBezTo>
                    <a:pt x="66" y="808"/>
                    <a:pt x="67" y="804"/>
                    <a:pt x="68" y="800"/>
                  </a:cubicBezTo>
                  <a:cubicBezTo>
                    <a:pt x="63" y="798"/>
                    <a:pt x="63" y="798"/>
                    <a:pt x="63" y="798"/>
                  </a:cubicBezTo>
                  <a:close/>
                  <a:moveTo>
                    <a:pt x="71" y="776"/>
                  </a:moveTo>
                  <a:cubicBezTo>
                    <a:pt x="70" y="779"/>
                    <a:pt x="68" y="783"/>
                    <a:pt x="67" y="787"/>
                  </a:cubicBezTo>
                  <a:cubicBezTo>
                    <a:pt x="72" y="789"/>
                    <a:pt x="72" y="789"/>
                    <a:pt x="72" y="789"/>
                  </a:cubicBezTo>
                  <a:cubicBezTo>
                    <a:pt x="73" y="785"/>
                    <a:pt x="75" y="781"/>
                    <a:pt x="76" y="777"/>
                  </a:cubicBezTo>
                  <a:lnTo>
                    <a:pt x="71" y="776"/>
                  </a:lnTo>
                  <a:close/>
                  <a:moveTo>
                    <a:pt x="79" y="753"/>
                  </a:moveTo>
                  <a:cubicBezTo>
                    <a:pt x="78" y="757"/>
                    <a:pt x="76" y="760"/>
                    <a:pt x="75" y="764"/>
                  </a:cubicBezTo>
                  <a:cubicBezTo>
                    <a:pt x="80" y="766"/>
                    <a:pt x="80" y="766"/>
                    <a:pt x="80" y="766"/>
                  </a:cubicBezTo>
                  <a:cubicBezTo>
                    <a:pt x="81" y="762"/>
                    <a:pt x="83" y="759"/>
                    <a:pt x="84" y="755"/>
                  </a:cubicBezTo>
                  <a:lnTo>
                    <a:pt x="79" y="753"/>
                  </a:lnTo>
                  <a:close/>
                  <a:moveTo>
                    <a:pt x="88" y="730"/>
                  </a:moveTo>
                  <a:cubicBezTo>
                    <a:pt x="86" y="734"/>
                    <a:pt x="85" y="738"/>
                    <a:pt x="83" y="742"/>
                  </a:cubicBezTo>
                  <a:cubicBezTo>
                    <a:pt x="88" y="744"/>
                    <a:pt x="88" y="744"/>
                    <a:pt x="88" y="744"/>
                  </a:cubicBezTo>
                  <a:cubicBezTo>
                    <a:pt x="90" y="740"/>
                    <a:pt x="91" y="736"/>
                    <a:pt x="93" y="732"/>
                  </a:cubicBezTo>
                  <a:lnTo>
                    <a:pt x="88" y="730"/>
                  </a:lnTo>
                  <a:close/>
                  <a:moveTo>
                    <a:pt x="97" y="708"/>
                  </a:moveTo>
                  <a:cubicBezTo>
                    <a:pt x="95" y="712"/>
                    <a:pt x="94" y="716"/>
                    <a:pt x="92" y="719"/>
                  </a:cubicBezTo>
                  <a:cubicBezTo>
                    <a:pt x="97" y="721"/>
                    <a:pt x="97" y="721"/>
                    <a:pt x="97" y="721"/>
                  </a:cubicBezTo>
                  <a:cubicBezTo>
                    <a:pt x="98" y="718"/>
                    <a:pt x="100" y="714"/>
                    <a:pt x="101" y="710"/>
                  </a:cubicBezTo>
                  <a:lnTo>
                    <a:pt x="97" y="708"/>
                  </a:lnTo>
                  <a:close/>
                  <a:moveTo>
                    <a:pt x="106" y="686"/>
                  </a:moveTo>
                  <a:cubicBezTo>
                    <a:pt x="104" y="690"/>
                    <a:pt x="103" y="693"/>
                    <a:pt x="101" y="697"/>
                  </a:cubicBezTo>
                  <a:cubicBezTo>
                    <a:pt x="106" y="699"/>
                    <a:pt x="106" y="699"/>
                    <a:pt x="106" y="699"/>
                  </a:cubicBezTo>
                  <a:cubicBezTo>
                    <a:pt x="108" y="695"/>
                    <a:pt x="109" y="692"/>
                    <a:pt x="111" y="688"/>
                  </a:cubicBezTo>
                  <a:lnTo>
                    <a:pt x="106" y="686"/>
                  </a:lnTo>
                  <a:close/>
                  <a:moveTo>
                    <a:pt x="116" y="664"/>
                  </a:moveTo>
                  <a:cubicBezTo>
                    <a:pt x="114" y="668"/>
                    <a:pt x="112" y="671"/>
                    <a:pt x="111" y="675"/>
                  </a:cubicBezTo>
                  <a:cubicBezTo>
                    <a:pt x="116" y="677"/>
                    <a:pt x="116" y="677"/>
                    <a:pt x="116" y="677"/>
                  </a:cubicBezTo>
                  <a:cubicBezTo>
                    <a:pt x="117" y="674"/>
                    <a:pt x="119" y="670"/>
                    <a:pt x="121" y="666"/>
                  </a:cubicBezTo>
                  <a:cubicBezTo>
                    <a:pt x="116" y="664"/>
                    <a:pt x="116" y="664"/>
                    <a:pt x="116" y="664"/>
                  </a:cubicBezTo>
                  <a:close/>
                  <a:moveTo>
                    <a:pt x="126" y="642"/>
                  </a:moveTo>
                  <a:cubicBezTo>
                    <a:pt x="124" y="646"/>
                    <a:pt x="123" y="649"/>
                    <a:pt x="121" y="653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7" y="652"/>
                    <a:pt x="129" y="648"/>
                    <a:pt x="131" y="645"/>
                  </a:cubicBezTo>
                  <a:lnTo>
                    <a:pt x="126" y="642"/>
                  </a:lnTo>
                  <a:close/>
                  <a:moveTo>
                    <a:pt x="137" y="621"/>
                  </a:moveTo>
                  <a:cubicBezTo>
                    <a:pt x="135" y="624"/>
                    <a:pt x="133" y="628"/>
                    <a:pt x="131" y="631"/>
                  </a:cubicBezTo>
                  <a:cubicBezTo>
                    <a:pt x="136" y="634"/>
                    <a:pt x="136" y="634"/>
                    <a:pt x="136" y="634"/>
                  </a:cubicBezTo>
                  <a:cubicBezTo>
                    <a:pt x="138" y="630"/>
                    <a:pt x="140" y="627"/>
                    <a:pt x="141" y="623"/>
                  </a:cubicBezTo>
                  <a:lnTo>
                    <a:pt x="137" y="621"/>
                  </a:lnTo>
                  <a:close/>
                  <a:moveTo>
                    <a:pt x="148" y="599"/>
                  </a:moveTo>
                  <a:cubicBezTo>
                    <a:pt x="146" y="603"/>
                    <a:pt x="144" y="606"/>
                    <a:pt x="142" y="610"/>
                  </a:cubicBezTo>
                  <a:cubicBezTo>
                    <a:pt x="147" y="612"/>
                    <a:pt x="147" y="612"/>
                    <a:pt x="147" y="612"/>
                  </a:cubicBezTo>
                  <a:cubicBezTo>
                    <a:pt x="149" y="609"/>
                    <a:pt x="151" y="605"/>
                    <a:pt x="153" y="602"/>
                  </a:cubicBezTo>
                  <a:lnTo>
                    <a:pt x="148" y="599"/>
                  </a:lnTo>
                  <a:close/>
                  <a:moveTo>
                    <a:pt x="159" y="578"/>
                  </a:moveTo>
                  <a:cubicBezTo>
                    <a:pt x="157" y="582"/>
                    <a:pt x="155" y="585"/>
                    <a:pt x="153" y="589"/>
                  </a:cubicBezTo>
                  <a:cubicBezTo>
                    <a:pt x="158" y="591"/>
                    <a:pt x="158" y="591"/>
                    <a:pt x="158" y="591"/>
                  </a:cubicBezTo>
                  <a:cubicBezTo>
                    <a:pt x="160" y="588"/>
                    <a:pt x="162" y="584"/>
                    <a:pt x="164" y="581"/>
                  </a:cubicBezTo>
                  <a:lnTo>
                    <a:pt x="159" y="578"/>
                  </a:lnTo>
                  <a:close/>
                  <a:moveTo>
                    <a:pt x="171" y="557"/>
                  </a:moveTo>
                  <a:cubicBezTo>
                    <a:pt x="169" y="561"/>
                    <a:pt x="167" y="564"/>
                    <a:pt x="165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2" y="567"/>
                    <a:pt x="174" y="564"/>
                    <a:pt x="176" y="560"/>
                  </a:cubicBezTo>
                  <a:lnTo>
                    <a:pt x="171" y="557"/>
                  </a:lnTo>
                  <a:close/>
                  <a:moveTo>
                    <a:pt x="184" y="537"/>
                  </a:moveTo>
                  <a:cubicBezTo>
                    <a:pt x="182" y="540"/>
                    <a:pt x="179" y="544"/>
                    <a:pt x="177" y="547"/>
                  </a:cubicBezTo>
                  <a:cubicBezTo>
                    <a:pt x="182" y="550"/>
                    <a:pt x="182" y="550"/>
                    <a:pt x="182" y="550"/>
                  </a:cubicBezTo>
                  <a:cubicBezTo>
                    <a:pt x="184" y="546"/>
                    <a:pt x="186" y="543"/>
                    <a:pt x="188" y="540"/>
                  </a:cubicBezTo>
                  <a:lnTo>
                    <a:pt x="184" y="537"/>
                  </a:lnTo>
                  <a:close/>
                  <a:moveTo>
                    <a:pt x="196" y="516"/>
                  </a:moveTo>
                  <a:cubicBezTo>
                    <a:pt x="194" y="520"/>
                    <a:pt x="192" y="523"/>
                    <a:pt x="190" y="527"/>
                  </a:cubicBezTo>
                  <a:cubicBezTo>
                    <a:pt x="195" y="529"/>
                    <a:pt x="195" y="529"/>
                    <a:pt x="195" y="529"/>
                  </a:cubicBezTo>
                  <a:cubicBezTo>
                    <a:pt x="197" y="526"/>
                    <a:pt x="199" y="523"/>
                    <a:pt x="201" y="519"/>
                  </a:cubicBezTo>
                  <a:lnTo>
                    <a:pt x="196" y="516"/>
                  </a:lnTo>
                  <a:close/>
                  <a:moveTo>
                    <a:pt x="210" y="496"/>
                  </a:moveTo>
                  <a:cubicBezTo>
                    <a:pt x="207" y="500"/>
                    <a:pt x="205" y="503"/>
                    <a:pt x="203" y="506"/>
                  </a:cubicBezTo>
                  <a:cubicBezTo>
                    <a:pt x="207" y="509"/>
                    <a:pt x="207" y="509"/>
                    <a:pt x="207" y="509"/>
                  </a:cubicBezTo>
                  <a:cubicBezTo>
                    <a:pt x="210" y="506"/>
                    <a:pt x="212" y="503"/>
                    <a:pt x="214" y="499"/>
                  </a:cubicBezTo>
                  <a:lnTo>
                    <a:pt x="210" y="496"/>
                  </a:lnTo>
                  <a:close/>
                  <a:moveTo>
                    <a:pt x="223" y="477"/>
                  </a:moveTo>
                  <a:cubicBezTo>
                    <a:pt x="221" y="480"/>
                    <a:pt x="219" y="483"/>
                    <a:pt x="216" y="486"/>
                  </a:cubicBezTo>
                  <a:cubicBezTo>
                    <a:pt x="221" y="490"/>
                    <a:pt x="221" y="490"/>
                    <a:pt x="221" y="490"/>
                  </a:cubicBezTo>
                  <a:cubicBezTo>
                    <a:pt x="223" y="486"/>
                    <a:pt x="225" y="483"/>
                    <a:pt x="228" y="480"/>
                  </a:cubicBezTo>
                  <a:lnTo>
                    <a:pt x="223" y="477"/>
                  </a:lnTo>
                  <a:close/>
                  <a:moveTo>
                    <a:pt x="237" y="457"/>
                  </a:moveTo>
                  <a:cubicBezTo>
                    <a:pt x="235" y="460"/>
                    <a:pt x="232" y="464"/>
                    <a:pt x="230" y="467"/>
                  </a:cubicBezTo>
                  <a:cubicBezTo>
                    <a:pt x="234" y="470"/>
                    <a:pt x="234" y="470"/>
                    <a:pt x="234" y="470"/>
                  </a:cubicBezTo>
                  <a:cubicBezTo>
                    <a:pt x="237" y="467"/>
                    <a:pt x="239" y="464"/>
                    <a:pt x="241" y="460"/>
                  </a:cubicBezTo>
                  <a:lnTo>
                    <a:pt x="237" y="457"/>
                  </a:lnTo>
                  <a:close/>
                  <a:moveTo>
                    <a:pt x="251" y="438"/>
                  </a:moveTo>
                  <a:cubicBezTo>
                    <a:pt x="249" y="441"/>
                    <a:pt x="247" y="444"/>
                    <a:pt x="244" y="448"/>
                  </a:cubicBezTo>
                  <a:cubicBezTo>
                    <a:pt x="249" y="451"/>
                    <a:pt x="249" y="451"/>
                    <a:pt x="249" y="451"/>
                  </a:cubicBezTo>
                  <a:cubicBezTo>
                    <a:pt x="251" y="448"/>
                    <a:pt x="253" y="444"/>
                    <a:pt x="256" y="441"/>
                  </a:cubicBezTo>
                  <a:lnTo>
                    <a:pt x="251" y="438"/>
                  </a:lnTo>
                  <a:close/>
                  <a:moveTo>
                    <a:pt x="266" y="419"/>
                  </a:moveTo>
                  <a:cubicBezTo>
                    <a:pt x="264" y="422"/>
                    <a:pt x="261" y="425"/>
                    <a:pt x="259" y="429"/>
                  </a:cubicBezTo>
                  <a:cubicBezTo>
                    <a:pt x="263" y="432"/>
                    <a:pt x="263" y="432"/>
                    <a:pt x="263" y="432"/>
                  </a:cubicBezTo>
                  <a:cubicBezTo>
                    <a:pt x="265" y="429"/>
                    <a:pt x="268" y="426"/>
                    <a:pt x="270" y="422"/>
                  </a:cubicBezTo>
                  <a:lnTo>
                    <a:pt x="266" y="419"/>
                  </a:lnTo>
                  <a:close/>
                  <a:moveTo>
                    <a:pt x="281" y="401"/>
                  </a:moveTo>
                  <a:cubicBezTo>
                    <a:pt x="279" y="404"/>
                    <a:pt x="276" y="407"/>
                    <a:pt x="274" y="410"/>
                  </a:cubicBezTo>
                  <a:cubicBezTo>
                    <a:pt x="278" y="413"/>
                    <a:pt x="278" y="413"/>
                    <a:pt x="278" y="413"/>
                  </a:cubicBezTo>
                  <a:cubicBezTo>
                    <a:pt x="280" y="410"/>
                    <a:pt x="283" y="407"/>
                    <a:pt x="285" y="404"/>
                  </a:cubicBezTo>
                  <a:lnTo>
                    <a:pt x="281" y="401"/>
                  </a:lnTo>
                  <a:close/>
                  <a:moveTo>
                    <a:pt x="297" y="382"/>
                  </a:moveTo>
                  <a:cubicBezTo>
                    <a:pt x="294" y="385"/>
                    <a:pt x="292" y="388"/>
                    <a:pt x="289" y="391"/>
                  </a:cubicBezTo>
                  <a:cubicBezTo>
                    <a:pt x="293" y="395"/>
                    <a:pt x="293" y="395"/>
                    <a:pt x="293" y="395"/>
                  </a:cubicBezTo>
                  <a:cubicBezTo>
                    <a:pt x="296" y="392"/>
                    <a:pt x="298" y="389"/>
                    <a:pt x="301" y="386"/>
                  </a:cubicBezTo>
                  <a:lnTo>
                    <a:pt x="297" y="382"/>
                  </a:lnTo>
                  <a:close/>
                  <a:moveTo>
                    <a:pt x="313" y="364"/>
                  </a:moveTo>
                  <a:cubicBezTo>
                    <a:pt x="310" y="367"/>
                    <a:pt x="307" y="370"/>
                    <a:pt x="305" y="373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1" y="374"/>
                    <a:pt x="314" y="371"/>
                    <a:pt x="317" y="368"/>
                  </a:cubicBezTo>
                  <a:lnTo>
                    <a:pt x="313" y="364"/>
                  </a:lnTo>
                  <a:close/>
                  <a:moveTo>
                    <a:pt x="329" y="347"/>
                  </a:moveTo>
                  <a:cubicBezTo>
                    <a:pt x="326" y="350"/>
                    <a:pt x="324" y="353"/>
                    <a:pt x="321" y="355"/>
                  </a:cubicBezTo>
                  <a:cubicBezTo>
                    <a:pt x="325" y="359"/>
                    <a:pt x="325" y="359"/>
                    <a:pt x="325" y="359"/>
                  </a:cubicBezTo>
                  <a:cubicBezTo>
                    <a:pt x="328" y="356"/>
                    <a:pt x="330" y="353"/>
                    <a:pt x="333" y="350"/>
                  </a:cubicBezTo>
                  <a:lnTo>
                    <a:pt x="329" y="347"/>
                  </a:lnTo>
                  <a:close/>
                  <a:moveTo>
                    <a:pt x="346" y="329"/>
                  </a:moveTo>
                  <a:cubicBezTo>
                    <a:pt x="343" y="332"/>
                    <a:pt x="340" y="335"/>
                    <a:pt x="337" y="338"/>
                  </a:cubicBezTo>
                  <a:cubicBezTo>
                    <a:pt x="341" y="342"/>
                    <a:pt x="341" y="342"/>
                    <a:pt x="341" y="342"/>
                  </a:cubicBezTo>
                  <a:cubicBezTo>
                    <a:pt x="344" y="339"/>
                    <a:pt x="347" y="336"/>
                    <a:pt x="350" y="333"/>
                  </a:cubicBezTo>
                  <a:lnTo>
                    <a:pt x="346" y="329"/>
                  </a:lnTo>
                  <a:close/>
                  <a:moveTo>
                    <a:pt x="363" y="313"/>
                  </a:moveTo>
                  <a:cubicBezTo>
                    <a:pt x="360" y="315"/>
                    <a:pt x="357" y="318"/>
                    <a:pt x="354" y="321"/>
                  </a:cubicBezTo>
                  <a:cubicBezTo>
                    <a:pt x="358" y="325"/>
                    <a:pt x="358" y="325"/>
                    <a:pt x="358" y="325"/>
                  </a:cubicBezTo>
                  <a:cubicBezTo>
                    <a:pt x="361" y="322"/>
                    <a:pt x="364" y="319"/>
                    <a:pt x="367" y="316"/>
                  </a:cubicBezTo>
                  <a:lnTo>
                    <a:pt x="363" y="313"/>
                  </a:lnTo>
                  <a:close/>
                  <a:moveTo>
                    <a:pt x="380" y="296"/>
                  </a:moveTo>
                  <a:cubicBezTo>
                    <a:pt x="377" y="299"/>
                    <a:pt x="374" y="301"/>
                    <a:pt x="372" y="30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78" y="305"/>
                    <a:pt x="381" y="303"/>
                    <a:pt x="384" y="300"/>
                  </a:cubicBezTo>
                  <a:lnTo>
                    <a:pt x="380" y="296"/>
                  </a:lnTo>
                  <a:close/>
                  <a:moveTo>
                    <a:pt x="398" y="280"/>
                  </a:moveTo>
                  <a:cubicBezTo>
                    <a:pt x="395" y="282"/>
                    <a:pt x="392" y="285"/>
                    <a:pt x="389" y="288"/>
                  </a:cubicBezTo>
                  <a:cubicBezTo>
                    <a:pt x="393" y="292"/>
                    <a:pt x="393" y="292"/>
                    <a:pt x="393" y="292"/>
                  </a:cubicBezTo>
                  <a:cubicBezTo>
                    <a:pt x="396" y="289"/>
                    <a:pt x="399" y="286"/>
                    <a:pt x="402" y="284"/>
                  </a:cubicBezTo>
                  <a:lnTo>
                    <a:pt x="398" y="280"/>
                  </a:lnTo>
                  <a:close/>
                  <a:moveTo>
                    <a:pt x="416" y="264"/>
                  </a:moveTo>
                  <a:cubicBezTo>
                    <a:pt x="413" y="267"/>
                    <a:pt x="410" y="269"/>
                    <a:pt x="407" y="272"/>
                  </a:cubicBezTo>
                  <a:cubicBezTo>
                    <a:pt x="411" y="276"/>
                    <a:pt x="411" y="276"/>
                    <a:pt x="411" y="276"/>
                  </a:cubicBezTo>
                  <a:cubicBezTo>
                    <a:pt x="414" y="273"/>
                    <a:pt x="417" y="271"/>
                    <a:pt x="420" y="268"/>
                  </a:cubicBezTo>
                  <a:lnTo>
                    <a:pt x="416" y="264"/>
                  </a:lnTo>
                  <a:close/>
                  <a:moveTo>
                    <a:pt x="435" y="249"/>
                  </a:moveTo>
                  <a:cubicBezTo>
                    <a:pt x="432" y="251"/>
                    <a:pt x="428" y="254"/>
                    <a:pt x="425" y="256"/>
                  </a:cubicBezTo>
                  <a:cubicBezTo>
                    <a:pt x="429" y="260"/>
                    <a:pt x="429" y="260"/>
                    <a:pt x="429" y="260"/>
                  </a:cubicBezTo>
                  <a:cubicBezTo>
                    <a:pt x="432" y="258"/>
                    <a:pt x="435" y="255"/>
                    <a:pt x="438" y="253"/>
                  </a:cubicBezTo>
                  <a:lnTo>
                    <a:pt x="435" y="249"/>
                  </a:lnTo>
                  <a:close/>
                  <a:moveTo>
                    <a:pt x="453" y="234"/>
                  </a:moveTo>
                  <a:cubicBezTo>
                    <a:pt x="450" y="236"/>
                    <a:pt x="447" y="239"/>
                    <a:pt x="444" y="241"/>
                  </a:cubicBezTo>
                  <a:cubicBezTo>
                    <a:pt x="447" y="245"/>
                    <a:pt x="447" y="245"/>
                    <a:pt x="447" y="245"/>
                  </a:cubicBezTo>
                  <a:cubicBezTo>
                    <a:pt x="451" y="243"/>
                    <a:pt x="454" y="240"/>
                    <a:pt x="457" y="238"/>
                  </a:cubicBezTo>
                  <a:lnTo>
                    <a:pt x="453" y="234"/>
                  </a:lnTo>
                  <a:close/>
                  <a:moveTo>
                    <a:pt x="473" y="219"/>
                  </a:moveTo>
                  <a:cubicBezTo>
                    <a:pt x="469" y="221"/>
                    <a:pt x="466" y="224"/>
                    <a:pt x="463" y="226"/>
                  </a:cubicBezTo>
                  <a:cubicBezTo>
                    <a:pt x="466" y="231"/>
                    <a:pt x="466" y="231"/>
                    <a:pt x="466" y="231"/>
                  </a:cubicBezTo>
                  <a:cubicBezTo>
                    <a:pt x="469" y="228"/>
                    <a:pt x="473" y="226"/>
                    <a:pt x="476" y="223"/>
                  </a:cubicBezTo>
                  <a:lnTo>
                    <a:pt x="473" y="219"/>
                  </a:lnTo>
                  <a:close/>
                  <a:moveTo>
                    <a:pt x="492" y="205"/>
                  </a:moveTo>
                  <a:cubicBezTo>
                    <a:pt x="489" y="207"/>
                    <a:pt x="486" y="210"/>
                    <a:pt x="482" y="212"/>
                  </a:cubicBezTo>
                  <a:cubicBezTo>
                    <a:pt x="485" y="216"/>
                    <a:pt x="485" y="216"/>
                    <a:pt x="485" y="216"/>
                  </a:cubicBezTo>
                  <a:cubicBezTo>
                    <a:pt x="489" y="214"/>
                    <a:pt x="492" y="212"/>
                    <a:pt x="495" y="209"/>
                  </a:cubicBezTo>
                  <a:lnTo>
                    <a:pt x="492" y="205"/>
                  </a:lnTo>
                  <a:close/>
                  <a:moveTo>
                    <a:pt x="512" y="191"/>
                  </a:moveTo>
                  <a:cubicBezTo>
                    <a:pt x="509" y="193"/>
                    <a:pt x="505" y="196"/>
                    <a:pt x="502" y="198"/>
                  </a:cubicBezTo>
                  <a:cubicBezTo>
                    <a:pt x="505" y="202"/>
                    <a:pt x="505" y="202"/>
                    <a:pt x="505" y="202"/>
                  </a:cubicBezTo>
                  <a:cubicBezTo>
                    <a:pt x="508" y="200"/>
                    <a:pt x="512" y="198"/>
                    <a:pt x="515" y="196"/>
                  </a:cubicBezTo>
                  <a:lnTo>
                    <a:pt x="512" y="191"/>
                  </a:lnTo>
                  <a:close/>
                  <a:moveTo>
                    <a:pt x="532" y="178"/>
                  </a:moveTo>
                  <a:cubicBezTo>
                    <a:pt x="529" y="180"/>
                    <a:pt x="525" y="182"/>
                    <a:pt x="522" y="184"/>
                  </a:cubicBezTo>
                  <a:cubicBezTo>
                    <a:pt x="525" y="189"/>
                    <a:pt x="525" y="189"/>
                    <a:pt x="525" y="189"/>
                  </a:cubicBezTo>
                  <a:cubicBezTo>
                    <a:pt x="528" y="187"/>
                    <a:pt x="531" y="184"/>
                    <a:pt x="535" y="182"/>
                  </a:cubicBezTo>
                  <a:lnTo>
                    <a:pt x="532" y="178"/>
                  </a:lnTo>
                  <a:close/>
                  <a:moveTo>
                    <a:pt x="552" y="165"/>
                  </a:moveTo>
                  <a:cubicBezTo>
                    <a:pt x="549" y="167"/>
                    <a:pt x="545" y="169"/>
                    <a:pt x="542" y="171"/>
                  </a:cubicBezTo>
                  <a:cubicBezTo>
                    <a:pt x="545" y="176"/>
                    <a:pt x="545" y="176"/>
                    <a:pt x="545" y="176"/>
                  </a:cubicBezTo>
                  <a:cubicBezTo>
                    <a:pt x="548" y="174"/>
                    <a:pt x="552" y="172"/>
                    <a:pt x="555" y="169"/>
                  </a:cubicBezTo>
                  <a:cubicBezTo>
                    <a:pt x="552" y="165"/>
                    <a:pt x="552" y="165"/>
                    <a:pt x="552" y="165"/>
                  </a:cubicBezTo>
                  <a:close/>
                  <a:moveTo>
                    <a:pt x="573" y="152"/>
                  </a:moveTo>
                  <a:cubicBezTo>
                    <a:pt x="569" y="155"/>
                    <a:pt x="566" y="157"/>
                    <a:pt x="563" y="159"/>
                  </a:cubicBezTo>
                  <a:cubicBezTo>
                    <a:pt x="565" y="163"/>
                    <a:pt x="565" y="163"/>
                    <a:pt x="565" y="163"/>
                  </a:cubicBezTo>
                  <a:cubicBezTo>
                    <a:pt x="569" y="161"/>
                    <a:pt x="572" y="159"/>
                    <a:pt x="576" y="157"/>
                  </a:cubicBezTo>
                  <a:lnTo>
                    <a:pt x="573" y="152"/>
                  </a:lnTo>
                  <a:close/>
                  <a:moveTo>
                    <a:pt x="594" y="141"/>
                  </a:moveTo>
                  <a:cubicBezTo>
                    <a:pt x="590" y="142"/>
                    <a:pt x="587" y="144"/>
                    <a:pt x="583" y="146"/>
                  </a:cubicBezTo>
                  <a:cubicBezTo>
                    <a:pt x="586" y="151"/>
                    <a:pt x="586" y="151"/>
                    <a:pt x="586" y="151"/>
                  </a:cubicBezTo>
                  <a:cubicBezTo>
                    <a:pt x="590" y="149"/>
                    <a:pt x="593" y="147"/>
                    <a:pt x="597" y="145"/>
                  </a:cubicBezTo>
                  <a:lnTo>
                    <a:pt x="594" y="141"/>
                  </a:lnTo>
                  <a:close/>
                  <a:moveTo>
                    <a:pt x="615" y="129"/>
                  </a:moveTo>
                  <a:cubicBezTo>
                    <a:pt x="612" y="131"/>
                    <a:pt x="608" y="133"/>
                    <a:pt x="604" y="135"/>
                  </a:cubicBezTo>
                  <a:cubicBezTo>
                    <a:pt x="607" y="139"/>
                    <a:pt x="607" y="139"/>
                    <a:pt x="607" y="139"/>
                  </a:cubicBezTo>
                  <a:cubicBezTo>
                    <a:pt x="611" y="137"/>
                    <a:pt x="614" y="136"/>
                    <a:pt x="618" y="134"/>
                  </a:cubicBezTo>
                  <a:lnTo>
                    <a:pt x="615" y="129"/>
                  </a:lnTo>
                  <a:close/>
                  <a:moveTo>
                    <a:pt x="637" y="118"/>
                  </a:moveTo>
                  <a:cubicBezTo>
                    <a:pt x="633" y="120"/>
                    <a:pt x="629" y="122"/>
                    <a:pt x="626" y="123"/>
                  </a:cubicBezTo>
                  <a:cubicBezTo>
                    <a:pt x="628" y="128"/>
                    <a:pt x="628" y="128"/>
                    <a:pt x="628" y="128"/>
                  </a:cubicBezTo>
                  <a:cubicBezTo>
                    <a:pt x="632" y="126"/>
                    <a:pt x="635" y="125"/>
                    <a:pt x="639" y="123"/>
                  </a:cubicBezTo>
                  <a:lnTo>
                    <a:pt x="637" y="118"/>
                  </a:lnTo>
                  <a:close/>
                  <a:moveTo>
                    <a:pt x="658" y="107"/>
                  </a:moveTo>
                  <a:cubicBezTo>
                    <a:pt x="655" y="109"/>
                    <a:pt x="651" y="111"/>
                    <a:pt x="647" y="113"/>
                  </a:cubicBezTo>
                  <a:cubicBezTo>
                    <a:pt x="650" y="117"/>
                    <a:pt x="650" y="117"/>
                    <a:pt x="650" y="117"/>
                  </a:cubicBezTo>
                  <a:cubicBezTo>
                    <a:pt x="653" y="116"/>
                    <a:pt x="657" y="114"/>
                    <a:pt x="661" y="112"/>
                  </a:cubicBezTo>
                  <a:lnTo>
                    <a:pt x="658" y="107"/>
                  </a:lnTo>
                  <a:close/>
                  <a:moveTo>
                    <a:pt x="680" y="97"/>
                  </a:moveTo>
                  <a:cubicBezTo>
                    <a:pt x="677" y="99"/>
                    <a:pt x="673" y="101"/>
                    <a:pt x="669" y="102"/>
                  </a:cubicBezTo>
                  <a:cubicBezTo>
                    <a:pt x="671" y="107"/>
                    <a:pt x="671" y="107"/>
                    <a:pt x="671" y="107"/>
                  </a:cubicBezTo>
                  <a:cubicBezTo>
                    <a:pt x="675" y="105"/>
                    <a:pt x="679" y="104"/>
                    <a:pt x="682" y="102"/>
                  </a:cubicBezTo>
                  <a:lnTo>
                    <a:pt x="680" y="97"/>
                  </a:lnTo>
                  <a:close/>
                  <a:moveTo>
                    <a:pt x="702" y="88"/>
                  </a:moveTo>
                  <a:cubicBezTo>
                    <a:pt x="699" y="89"/>
                    <a:pt x="695" y="91"/>
                    <a:pt x="691" y="92"/>
                  </a:cubicBezTo>
                  <a:cubicBezTo>
                    <a:pt x="693" y="97"/>
                    <a:pt x="693" y="97"/>
                    <a:pt x="693" y="97"/>
                  </a:cubicBezTo>
                  <a:cubicBezTo>
                    <a:pt x="697" y="96"/>
                    <a:pt x="701" y="94"/>
                    <a:pt x="704" y="93"/>
                  </a:cubicBezTo>
                  <a:lnTo>
                    <a:pt x="702" y="88"/>
                  </a:lnTo>
                  <a:close/>
                  <a:moveTo>
                    <a:pt x="725" y="79"/>
                  </a:moveTo>
                  <a:cubicBezTo>
                    <a:pt x="721" y="80"/>
                    <a:pt x="717" y="82"/>
                    <a:pt x="713" y="83"/>
                  </a:cubicBezTo>
                  <a:cubicBezTo>
                    <a:pt x="715" y="88"/>
                    <a:pt x="715" y="88"/>
                    <a:pt x="715" y="88"/>
                  </a:cubicBezTo>
                  <a:cubicBezTo>
                    <a:pt x="719" y="87"/>
                    <a:pt x="723" y="85"/>
                    <a:pt x="727" y="84"/>
                  </a:cubicBezTo>
                  <a:lnTo>
                    <a:pt x="725" y="79"/>
                  </a:lnTo>
                  <a:close/>
                  <a:moveTo>
                    <a:pt x="747" y="70"/>
                  </a:moveTo>
                  <a:cubicBezTo>
                    <a:pt x="743" y="71"/>
                    <a:pt x="740" y="73"/>
                    <a:pt x="736" y="74"/>
                  </a:cubicBezTo>
                  <a:cubicBezTo>
                    <a:pt x="738" y="79"/>
                    <a:pt x="738" y="79"/>
                    <a:pt x="738" y="79"/>
                  </a:cubicBezTo>
                  <a:cubicBezTo>
                    <a:pt x="741" y="78"/>
                    <a:pt x="745" y="76"/>
                    <a:pt x="749" y="75"/>
                  </a:cubicBezTo>
                  <a:lnTo>
                    <a:pt x="747" y="70"/>
                  </a:lnTo>
                  <a:close/>
                  <a:moveTo>
                    <a:pt x="770" y="62"/>
                  </a:moveTo>
                  <a:cubicBezTo>
                    <a:pt x="766" y="63"/>
                    <a:pt x="762" y="65"/>
                    <a:pt x="758" y="66"/>
                  </a:cubicBezTo>
                  <a:cubicBezTo>
                    <a:pt x="760" y="71"/>
                    <a:pt x="760" y="71"/>
                    <a:pt x="760" y="71"/>
                  </a:cubicBezTo>
                  <a:cubicBezTo>
                    <a:pt x="764" y="70"/>
                    <a:pt x="768" y="68"/>
                    <a:pt x="771" y="67"/>
                  </a:cubicBezTo>
                  <a:lnTo>
                    <a:pt x="770" y="62"/>
                  </a:lnTo>
                  <a:close/>
                  <a:moveTo>
                    <a:pt x="793" y="54"/>
                  </a:moveTo>
                  <a:cubicBezTo>
                    <a:pt x="789" y="56"/>
                    <a:pt x="785" y="57"/>
                    <a:pt x="781" y="58"/>
                  </a:cubicBezTo>
                  <a:cubicBezTo>
                    <a:pt x="783" y="63"/>
                    <a:pt x="783" y="63"/>
                    <a:pt x="783" y="63"/>
                  </a:cubicBezTo>
                  <a:cubicBezTo>
                    <a:pt x="787" y="62"/>
                    <a:pt x="790" y="61"/>
                    <a:pt x="794" y="60"/>
                  </a:cubicBezTo>
                  <a:lnTo>
                    <a:pt x="793" y="54"/>
                  </a:lnTo>
                  <a:close/>
                  <a:moveTo>
                    <a:pt x="815" y="47"/>
                  </a:moveTo>
                  <a:cubicBezTo>
                    <a:pt x="812" y="48"/>
                    <a:pt x="808" y="50"/>
                    <a:pt x="804" y="51"/>
                  </a:cubicBezTo>
                  <a:cubicBezTo>
                    <a:pt x="806" y="56"/>
                    <a:pt x="806" y="56"/>
                    <a:pt x="806" y="56"/>
                  </a:cubicBezTo>
                  <a:cubicBezTo>
                    <a:pt x="809" y="55"/>
                    <a:pt x="813" y="54"/>
                    <a:pt x="817" y="52"/>
                  </a:cubicBezTo>
                  <a:lnTo>
                    <a:pt x="815" y="47"/>
                  </a:lnTo>
                  <a:close/>
                  <a:moveTo>
                    <a:pt x="839" y="41"/>
                  </a:moveTo>
                  <a:cubicBezTo>
                    <a:pt x="835" y="42"/>
                    <a:pt x="831" y="43"/>
                    <a:pt x="827" y="44"/>
                  </a:cubicBezTo>
                  <a:cubicBezTo>
                    <a:pt x="829" y="49"/>
                    <a:pt x="829" y="49"/>
                    <a:pt x="829" y="49"/>
                  </a:cubicBezTo>
                  <a:cubicBezTo>
                    <a:pt x="832" y="48"/>
                    <a:pt x="836" y="47"/>
                    <a:pt x="840" y="46"/>
                  </a:cubicBezTo>
                  <a:lnTo>
                    <a:pt x="839" y="41"/>
                  </a:lnTo>
                  <a:close/>
                  <a:moveTo>
                    <a:pt x="862" y="35"/>
                  </a:moveTo>
                  <a:cubicBezTo>
                    <a:pt x="858" y="36"/>
                    <a:pt x="854" y="37"/>
                    <a:pt x="850" y="38"/>
                  </a:cubicBezTo>
                  <a:cubicBezTo>
                    <a:pt x="852" y="43"/>
                    <a:pt x="852" y="43"/>
                    <a:pt x="852" y="43"/>
                  </a:cubicBezTo>
                  <a:cubicBezTo>
                    <a:pt x="855" y="42"/>
                    <a:pt x="859" y="41"/>
                    <a:pt x="863" y="40"/>
                  </a:cubicBezTo>
                  <a:lnTo>
                    <a:pt x="862" y="35"/>
                  </a:lnTo>
                  <a:close/>
                  <a:moveTo>
                    <a:pt x="885" y="29"/>
                  </a:moveTo>
                  <a:cubicBezTo>
                    <a:pt x="881" y="30"/>
                    <a:pt x="877" y="31"/>
                    <a:pt x="874" y="32"/>
                  </a:cubicBezTo>
                  <a:cubicBezTo>
                    <a:pt x="875" y="37"/>
                    <a:pt x="875" y="37"/>
                    <a:pt x="875" y="37"/>
                  </a:cubicBezTo>
                  <a:cubicBezTo>
                    <a:pt x="879" y="36"/>
                    <a:pt x="883" y="35"/>
                    <a:pt x="886" y="34"/>
                  </a:cubicBezTo>
                  <a:lnTo>
                    <a:pt x="885" y="29"/>
                  </a:lnTo>
                  <a:close/>
                  <a:moveTo>
                    <a:pt x="909" y="24"/>
                  </a:moveTo>
                  <a:cubicBezTo>
                    <a:pt x="905" y="25"/>
                    <a:pt x="901" y="26"/>
                    <a:pt x="897" y="26"/>
                  </a:cubicBezTo>
                  <a:cubicBezTo>
                    <a:pt x="898" y="32"/>
                    <a:pt x="898" y="32"/>
                    <a:pt x="898" y="32"/>
                  </a:cubicBezTo>
                  <a:cubicBezTo>
                    <a:pt x="902" y="31"/>
                    <a:pt x="906" y="30"/>
                    <a:pt x="910" y="29"/>
                  </a:cubicBezTo>
                  <a:lnTo>
                    <a:pt x="909" y="24"/>
                  </a:lnTo>
                  <a:close/>
                  <a:moveTo>
                    <a:pt x="932" y="19"/>
                  </a:moveTo>
                  <a:cubicBezTo>
                    <a:pt x="928" y="20"/>
                    <a:pt x="925" y="21"/>
                    <a:pt x="921" y="22"/>
                  </a:cubicBezTo>
                  <a:cubicBezTo>
                    <a:pt x="922" y="27"/>
                    <a:pt x="922" y="27"/>
                    <a:pt x="922" y="27"/>
                  </a:cubicBezTo>
                  <a:cubicBezTo>
                    <a:pt x="926" y="26"/>
                    <a:pt x="929" y="25"/>
                    <a:pt x="933" y="25"/>
                  </a:cubicBezTo>
                  <a:lnTo>
                    <a:pt x="932" y="19"/>
                  </a:lnTo>
                  <a:close/>
                  <a:moveTo>
                    <a:pt x="956" y="15"/>
                  </a:moveTo>
                  <a:cubicBezTo>
                    <a:pt x="952" y="16"/>
                    <a:pt x="948" y="17"/>
                    <a:pt x="944" y="17"/>
                  </a:cubicBezTo>
                  <a:cubicBezTo>
                    <a:pt x="945" y="23"/>
                    <a:pt x="945" y="23"/>
                    <a:pt x="945" y="23"/>
                  </a:cubicBezTo>
                  <a:cubicBezTo>
                    <a:pt x="949" y="22"/>
                    <a:pt x="953" y="21"/>
                    <a:pt x="957" y="21"/>
                  </a:cubicBezTo>
                  <a:lnTo>
                    <a:pt x="956" y="15"/>
                  </a:lnTo>
                  <a:close/>
                  <a:moveTo>
                    <a:pt x="980" y="12"/>
                  </a:moveTo>
                  <a:cubicBezTo>
                    <a:pt x="976" y="12"/>
                    <a:pt x="972" y="13"/>
                    <a:pt x="968" y="13"/>
                  </a:cubicBezTo>
                  <a:cubicBezTo>
                    <a:pt x="969" y="19"/>
                    <a:pt x="969" y="19"/>
                    <a:pt x="969" y="19"/>
                  </a:cubicBezTo>
                  <a:cubicBezTo>
                    <a:pt x="973" y="18"/>
                    <a:pt x="977" y="18"/>
                    <a:pt x="981" y="17"/>
                  </a:cubicBezTo>
                  <a:lnTo>
                    <a:pt x="980" y="12"/>
                  </a:lnTo>
                  <a:close/>
                  <a:moveTo>
                    <a:pt x="1004" y="9"/>
                  </a:moveTo>
                  <a:cubicBezTo>
                    <a:pt x="1000" y="9"/>
                    <a:pt x="996" y="10"/>
                    <a:pt x="992" y="10"/>
                  </a:cubicBezTo>
                  <a:cubicBezTo>
                    <a:pt x="993" y="15"/>
                    <a:pt x="993" y="15"/>
                    <a:pt x="993" y="15"/>
                  </a:cubicBezTo>
                  <a:cubicBezTo>
                    <a:pt x="996" y="15"/>
                    <a:pt x="1000" y="14"/>
                    <a:pt x="1004" y="14"/>
                  </a:cubicBezTo>
                  <a:lnTo>
                    <a:pt x="1004" y="9"/>
                  </a:lnTo>
                  <a:close/>
                  <a:moveTo>
                    <a:pt x="1028" y="6"/>
                  </a:moveTo>
                  <a:cubicBezTo>
                    <a:pt x="1024" y="6"/>
                    <a:pt x="1020" y="7"/>
                    <a:pt x="1016" y="7"/>
                  </a:cubicBezTo>
                  <a:cubicBezTo>
                    <a:pt x="1016" y="13"/>
                    <a:pt x="1016" y="13"/>
                    <a:pt x="1016" y="13"/>
                  </a:cubicBezTo>
                  <a:cubicBezTo>
                    <a:pt x="1020" y="12"/>
                    <a:pt x="1024" y="12"/>
                    <a:pt x="1028" y="11"/>
                  </a:cubicBezTo>
                  <a:lnTo>
                    <a:pt x="1028" y="6"/>
                  </a:lnTo>
                  <a:close/>
                  <a:moveTo>
                    <a:pt x="1052" y="4"/>
                  </a:moveTo>
                  <a:cubicBezTo>
                    <a:pt x="1048" y="4"/>
                    <a:pt x="1044" y="5"/>
                    <a:pt x="1040" y="5"/>
                  </a:cubicBezTo>
                  <a:cubicBezTo>
                    <a:pt x="1040" y="10"/>
                    <a:pt x="1040" y="10"/>
                    <a:pt x="1040" y="10"/>
                  </a:cubicBezTo>
                  <a:cubicBezTo>
                    <a:pt x="1044" y="10"/>
                    <a:pt x="1048" y="10"/>
                    <a:pt x="1052" y="9"/>
                  </a:cubicBezTo>
                  <a:lnTo>
                    <a:pt x="1052" y="4"/>
                  </a:lnTo>
                  <a:close/>
                  <a:moveTo>
                    <a:pt x="1076" y="2"/>
                  </a:moveTo>
                  <a:cubicBezTo>
                    <a:pt x="1072" y="2"/>
                    <a:pt x="1068" y="3"/>
                    <a:pt x="1064" y="3"/>
                  </a:cubicBezTo>
                  <a:cubicBezTo>
                    <a:pt x="1064" y="8"/>
                    <a:pt x="1064" y="8"/>
                    <a:pt x="1064" y="8"/>
                  </a:cubicBezTo>
                  <a:cubicBezTo>
                    <a:pt x="1068" y="8"/>
                    <a:pt x="1072" y="8"/>
                    <a:pt x="1076" y="8"/>
                  </a:cubicBezTo>
                  <a:lnTo>
                    <a:pt x="1076" y="2"/>
                  </a:lnTo>
                  <a:close/>
                  <a:moveTo>
                    <a:pt x="1100" y="1"/>
                  </a:moveTo>
                  <a:cubicBezTo>
                    <a:pt x="1096" y="1"/>
                    <a:pt x="1092" y="1"/>
                    <a:pt x="1088" y="2"/>
                  </a:cubicBezTo>
                  <a:cubicBezTo>
                    <a:pt x="1088" y="7"/>
                    <a:pt x="1088" y="7"/>
                    <a:pt x="1088" y="7"/>
                  </a:cubicBezTo>
                  <a:cubicBezTo>
                    <a:pt x="1092" y="7"/>
                    <a:pt x="1096" y="7"/>
                    <a:pt x="1100" y="6"/>
                  </a:cubicBezTo>
                  <a:lnTo>
                    <a:pt x="1100" y="1"/>
                  </a:lnTo>
                  <a:close/>
                  <a:moveTo>
                    <a:pt x="1124" y="0"/>
                  </a:moveTo>
                  <a:cubicBezTo>
                    <a:pt x="1120" y="1"/>
                    <a:pt x="1116" y="1"/>
                    <a:pt x="1112" y="1"/>
                  </a:cubicBezTo>
                  <a:cubicBezTo>
                    <a:pt x="1112" y="6"/>
                    <a:pt x="1112" y="6"/>
                    <a:pt x="1112" y="6"/>
                  </a:cubicBezTo>
                  <a:cubicBezTo>
                    <a:pt x="1116" y="6"/>
                    <a:pt x="1120" y="6"/>
                    <a:pt x="1124" y="6"/>
                  </a:cubicBezTo>
                  <a:cubicBezTo>
                    <a:pt x="1124" y="0"/>
                    <a:pt x="1124" y="0"/>
                    <a:pt x="1124" y="0"/>
                  </a:cubicBezTo>
                  <a:close/>
                  <a:moveTo>
                    <a:pt x="1148" y="0"/>
                  </a:moveTo>
                  <a:cubicBezTo>
                    <a:pt x="1147" y="0"/>
                    <a:pt x="1146" y="0"/>
                    <a:pt x="1145" y="0"/>
                  </a:cubicBezTo>
                  <a:cubicBezTo>
                    <a:pt x="1142" y="0"/>
                    <a:pt x="1139" y="0"/>
                    <a:pt x="1136" y="0"/>
                  </a:cubicBezTo>
                  <a:cubicBezTo>
                    <a:pt x="1136" y="6"/>
                    <a:pt x="1136" y="6"/>
                    <a:pt x="1136" y="6"/>
                  </a:cubicBezTo>
                  <a:cubicBezTo>
                    <a:pt x="1139" y="6"/>
                    <a:pt x="1142" y="6"/>
                    <a:pt x="1145" y="6"/>
                  </a:cubicBezTo>
                  <a:cubicBezTo>
                    <a:pt x="1146" y="6"/>
                    <a:pt x="1147" y="6"/>
                    <a:pt x="1148" y="6"/>
                  </a:cubicBezTo>
                  <a:lnTo>
                    <a:pt x="1148" y="0"/>
                  </a:lnTo>
                  <a:close/>
                  <a:moveTo>
                    <a:pt x="1172" y="1"/>
                  </a:moveTo>
                  <a:cubicBezTo>
                    <a:pt x="1168" y="0"/>
                    <a:pt x="1164" y="0"/>
                    <a:pt x="1160" y="0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64" y="6"/>
                    <a:pt x="1168" y="6"/>
                    <a:pt x="1172" y="6"/>
                  </a:cubicBezTo>
                  <a:lnTo>
                    <a:pt x="1172" y="1"/>
                  </a:lnTo>
                  <a:close/>
                  <a:moveTo>
                    <a:pt x="1196" y="1"/>
                  </a:moveTo>
                  <a:cubicBezTo>
                    <a:pt x="1192" y="1"/>
                    <a:pt x="1188" y="1"/>
                    <a:pt x="1184" y="1"/>
                  </a:cubicBezTo>
                  <a:cubicBezTo>
                    <a:pt x="1184" y="6"/>
                    <a:pt x="1184" y="6"/>
                    <a:pt x="1184" y="6"/>
                  </a:cubicBezTo>
                  <a:cubicBezTo>
                    <a:pt x="1188" y="6"/>
                    <a:pt x="1192" y="6"/>
                    <a:pt x="1196" y="7"/>
                  </a:cubicBezTo>
                  <a:lnTo>
                    <a:pt x="1196" y="1"/>
                  </a:lnTo>
                  <a:close/>
                  <a:moveTo>
                    <a:pt x="1220" y="3"/>
                  </a:moveTo>
                  <a:cubicBezTo>
                    <a:pt x="1216" y="2"/>
                    <a:pt x="1212" y="2"/>
                    <a:pt x="1208" y="2"/>
                  </a:cubicBezTo>
                  <a:cubicBezTo>
                    <a:pt x="1208" y="7"/>
                    <a:pt x="1208" y="7"/>
                    <a:pt x="1208" y="7"/>
                  </a:cubicBezTo>
                  <a:cubicBezTo>
                    <a:pt x="1212" y="7"/>
                    <a:pt x="1215" y="8"/>
                    <a:pt x="1219" y="8"/>
                  </a:cubicBezTo>
                  <a:lnTo>
                    <a:pt x="1220" y="3"/>
                  </a:lnTo>
                  <a:close/>
                  <a:moveTo>
                    <a:pt x="1244" y="4"/>
                  </a:moveTo>
                  <a:cubicBezTo>
                    <a:pt x="1240" y="4"/>
                    <a:pt x="1236" y="4"/>
                    <a:pt x="1232" y="3"/>
                  </a:cubicBezTo>
                  <a:cubicBezTo>
                    <a:pt x="1231" y="9"/>
                    <a:pt x="1231" y="9"/>
                    <a:pt x="1231" y="9"/>
                  </a:cubicBezTo>
                  <a:cubicBezTo>
                    <a:pt x="1235" y="9"/>
                    <a:pt x="1239" y="9"/>
                    <a:pt x="1243" y="10"/>
                  </a:cubicBezTo>
                  <a:lnTo>
                    <a:pt x="1244" y="4"/>
                  </a:lnTo>
                  <a:close/>
                  <a:moveTo>
                    <a:pt x="1268" y="6"/>
                  </a:moveTo>
                  <a:cubicBezTo>
                    <a:pt x="1264" y="6"/>
                    <a:pt x="1260" y="6"/>
                    <a:pt x="1256" y="5"/>
                  </a:cubicBezTo>
                  <a:cubicBezTo>
                    <a:pt x="1255" y="11"/>
                    <a:pt x="1255" y="11"/>
                    <a:pt x="1255" y="11"/>
                  </a:cubicBezTo>
                  <a:cubicBezTo>
                    <a:pt x="1259" y="11"/>
                    <a:pt x="1263" y="11"/>
                    <a:pt x="1267" y="12"/>
                  </a:cubicBezTo>
                  <a:lnTo>
                    <a:pt x="1268" y="6"/>
                  </a:lnTo>
                  <a:close/>
                  <a:moveTo>
                    <a:pt x="1292" y="9"/>
                  </a:moveTo>
                  <a:cubicBezTo>
                    <a:pt x="1288" y="9"/>
                    <a:pt x="1284" y="8"/>
                    <a:pt x="1280" y="8"/>
                  </a:cubicBezTo>
                  <a:cubicBezTo>
                    <a:pt x="1279" y="13"/>
                    <a:pt x="1279" y="13"/>
                    <a:pt x="1279" y="13"/>
                  </a:cubicBezTo>
                  <a:cubicBezTo>
                    <a:pt x="1283" y="14"/>
                    <a:pt x="1287" y="14"/>
                    <a:pt x="1291" y="14"/>
                  </a:cubicBezTo>
                  <a:lnTo>
                    <a:pt x="1292" y="9"/>
                  </a:lnTo>
                  <a:close/>
                  <a:moveTo>
                    <a:pt x="1315" y="12"/>
                  </a:moveTo>
                  <a:cubicBezTo>
                    <a:pt x="1312" y="12"/>
                    <a:pt x="1308" y="11"/>
                    <a:pt x="1304" y="11"/>
                  </a:cubicBezTo>
                  <a:cubicBezTo>
                    <a:pt x="1303" y="16"/>
                    <a:pt x="1303" y="16"/>
                    <a:pt x="1303" y="16"/>
                  </a:cubicBezTo>
                  <a:cubicBezTo>
                    <a:pt x="1307" y="17"/>
                    <a:pt x="1311" y="17"/>
                    <a:pt x="1315" y="18"/>
                  </a:cubicBezTo>
                  <a:lnTo>
                    <a:pt x="1315" y="12"/>
                  </a:lnTo>
                  <a:close/>
                  <a:moveTo>
                    <a:pt x="1339" y="16"/>
                  </a:moveTo>
                  <a:cubicBezTo>
                    <a:pt x="1335" y="15"/>
                    <a:pt x="1331" y="15"/>
                    <a:pt x="1327" y="14"/>
                  </a:cubicBezTo>
                  <a:cubicBezTo>
                    <a:pt x="1327" y="19"/>
                    <a:pt x="1327" y="19"/>
                    <a:pt x="1327" y="19"/>
                  </a:cubicBezTo>
                  <a:cubicBezTo>
                    <a:pt x="1330" y="20"/>
                    <a:pt x="1334" y="21"/>
                    <a:pt x="1338" y="21"/>
                  </a:cubicBezTo>
                  <a:lnTo>
                    <a:pt x="1339" y="16"/>
                  </a:lnTo>
                  <a:close/>
                  <a:moveTo>
                    <a:pt x="1363" y="20"/>
                  </a:moveTo>
                  <a:cubicBezTo>
                    <a:pt x="1359" y="19"/>
                    <a:pt x="1355" y="19"/>
                    <a:pt x="1351" y="18"/>
                  </a:cubicBezTo>
                  <a:cubicBezTo>
                    <a:pt x="1350" y="23"/>
                    <a:pt x="1350" y="23"/>
                    <a:pt x="1350" y="23"/>
                  </a:cubicBezTo>
                  <a:cubicBezTo>
                    <a:pt x="1354" y="24"/>
                    <a:pt x="1358" y="25"/>
                    <a:pt x="1362" y="25"/>
                  </a:cubicBezTo>
                  <a:cubicBezTo>
                    <a:pt x="1363" y="20"/>
                    <a:pt x="1363" y="20"/>
                    <a:pt x="1363" y="20"/>
                  </a:cubicBezTo>
                  <a:close/>
                  <a:moveTo>
                    <a:pt x="1387" y="25"/>
                  </a:moveTo>
                  <a:cubicBezTo>
                    <a:pt x="1383" y="24"/>
                    <a:pt x="1379" y="23"/>
                    <a:pt x="1375" y="23"/>
                  </a:cubicBezTo>
                  <a:cubicBezTo>
                    <a:pt x="1374" y="28"/>
                    <a:pt x="1374" y="28"/>
                    <a:pt x="1374" y="28"/>
                  </a:cubicBezTo>
                  <a:cubicBezTo>
                    <a:pt x="1378" y="29"/>
                    <a:pt x="1382" y="29"/>
                    <a:pt x="1385" y="30"/>
                  </a:cubicBezTo>
                  <a:lnTo>
                    <a:pt x="1387" y="25"/>
                  </a:lnTo>
                  <a:close/>
                  <a:moveTo>
                    <a:pt x="1410" y="30"/>
                  </a:moveTo>
                  <a:cubicBezTo>
                    <a:pt x="1406" y="29"/>
                    <a:pt x="1402" y="28"/>
                    <a:pt x="1398" y="27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401" y="34"/>
                    <a:pt x="1405" y="34"/>
                    <a:pt x="1409" y="35"/>
                  </a:cubicBezTo>
                  <a:lnTo>
                    <a:pt x="1410" y="30"/>
                  </a:lnTo>
                  <a:close/>
                  <a:moveTo>
                    <a:pt x="1433" y="36"/>
                  </a:moveTo>
                  <a:cubicBezTo>
                    <a:pt x="1429" y="35"/>
                    <a:pt x="1426" y="34"/>
                    <a:pt x="1422" y="33"/>
                  </a:cubicBezTo>
                  <a:cubicBezTo>
                    <a:pt x="1420" y="38"/>
                    <a:pt x="1420" y="38"/>
                    <a:pt x="1420" y="38"/>
                  </a:cubicBezTo>
                  <a:cubicBezTo>
                    <a:pt x="1424" y="39"/>
                    <a:pt x="1428" y="40"/>
                    <a:pt x="1432" y="41"/>
                  </a:cubicBezTo>
                  <a:lnTo>
                    <a:pt x="1433" y="36"/>
                  </a:lnTo>
                  <a:close/>
                  <a:moveTo>
                    <a:pt x="1457" y="42"/>
                  </a:moveTo>
                  <a:cubicBezTo>
                    <a:pt x="1453" y="41"/>
                    <a:pt x="1449" y="40"/>
                    <a:pt x="1445" y="39"/>
                  </a:cubicBezTo>
                  <a:cubicBezTo>
                    <a:pt x="1444" y="44"/>
                    <a:pt x="1444" y="44"/>
                    <a:pt x="1444" y="44"/>
                  </a:cubicBezTo>
                  <a:cubicBezTo>
                    <a:pt x="1447" y="45"/>
                    <a:pt x="1451" y="46"/>
                    <a:pt x="1455" y="47"/>
                  </a:cubicBezTo>
                  <a:lnTo>
                    <a:pt x="1457" y="42"/>
                  </a:lnTo>
                  <a:close/>
                  <a:moveTo>
                    <a:pt x="1480" y="49"/>
                  </a:moveTo>
                  <a:cubicBezTo>
                    <a:pt x="1476" y="48"/>
                    <a:pt x="1472" y="46"/>
                    <a:pt x="1468" y="45"/>
                  </a:cubicBezTo>
                  <a:cubicBezTo>
                    <a:pt x="1467" y="50"/>
                    <a:pt x="1467" y="50"/>
                    <a:pt x="1467" y="50"/>
                  </a:cubicBezTo>
                  <a:cubicBezTo>
                    <a:pt x="1471" y="52"/>
                    <a:pt x="1474" y="53"/>
                    <a:pt x="1478" y="54"/>
                  </a:cubicBezTo>
                  <a:lnTo>
                    <a:pt x="1480" y="49"/>
                  </a:lnTo>
                  <a:close/>
                  <a:moveTo>
                    <a:pt x="1503" y="56"/>
                  </a:moveTo>
                  <a:cubicBezTo>
                    <a:pt x="1499" y="55"/>
                    <a:pt x="1495" y="53"/>
                    <a:pt x="1491" y="52"/>
                  </a:cubicBezTo>
                  <a:cubicBezTo>
                    <a:pt x="1490" y="57"/>
                    <a:pt x="1490" y="57"/>
                    <a:pt x="1490" y="57"/>
                  </a:cubicBezTo>
                  <a:cubicBezTo>
                    <a:pt x="1493" y="59"/>
                    <a:pt x="1497" y="60"/>
                    <a:pt x="1501" y="61"/>
                  </a:cubicBezTo>
                  <a:lnTo>
                    <a:pt x="1503" y="56"/>
                  </a:lnTo>
                  <a:close/>
                  <a:moveTo>
                    <a:pt x="1525" y="64"/>
                  </a:moveTo>
                  <a:cubicBezTo>
                    <a:pt x="1522" y="62"/>
                    <a:pt x="1518" y="61"/>
                    <a:pt x="1514" y="60"/>
                  </a:cubicBezTo>
                  <a:cubicBezTo>
                    <a:pt x="1512" y="65"/>
                    <a:pt x="1512" y="65"/>
                    <a:pt x="1512" y="65"/>
                  </a:cubicBezTo>
                  <a:cubicBezTo>
                    <a:pt x="1516" y="66"/>
                    <a:pt x="1520" y="67"/>
                    <a:pt x="1524" y="69"/>
                  </a:cubicBezTo>
                  <a:lnTo>
                    <a:pt x="1525" y="64"/>
                  </a:lnTo>
                  <a:close/>
                  <a:moveTo>
                    <a:pt x="1548" y="72"/>
                  </a:moveTo>
                  <a:cubicBezTo>
                    <a:pt x="1544" y="70"/>
                    <a:pt x="1541" y="69"/>
                    <a:pt x="1537" y="68"/>
                  </a:cubicBezTo>
                  <a:cubicBezTo>
                    <a:pt x="1535" y="73"/>
                    <a:pt x="1535" y="73"/>
                    <a:pt x="1535" y="73"/>
                  </a:cubicBezTo>
                  <a:cubicBezTo>
                    <a:pt x="1539" y="74"/>
                    <a:pt x="1542" y="75"/>
                    <a:pt x="1546" y="77"/>
                  </a:cubicBezTo>
                  <a:lnTo>
                    <a:pt x="1548" y="72"/>
                  </a:lnTo>
                  <a:close/>
                  <a:moveTo>
                    <a:pt x="1571" y="80"/>
                  </a:moveTo>
                  <a:cubicBezTo>
                    <a:pt x="1567" y="79"/>
                    <a:pt x="1563" y="77"/>
                    <a:pt x="1559" y="76"/>
                  </a:cubicBezTo>
                  <a:cubicBezTo>
                    <a:pt x="1557" y="81"/>
                    <a:pt x="1557" y="81"/>
                    <a:pt x="1557" y="81"/>
                  </a:cubicBezTo>
                  <a:cubicBezTo>
                    <a:pt x="1561" y="82"/>
                    <a:pt x="1565" y="84"/>
                    <a:pt x="1569" y="85"/>
                  </a:cubicBezTo>
                  <a:lnTo>
                    <a:pt x="1571" y="80"/>
                  </a:lnTo>
                  <a:close/>
                  <a:moveTo>
                    <a:pt x="1593" y="90"/>
                  </a:moveTo>
                  <a:cubicBezTo>
                    <a:pt x="1589" y="88"/>
                    <a:pt x="1585" y="86"/>
                    <a:pt x="1582" y="85"/>
                  </a:cubicBezTo>
                  <a:cubicBezTo>
                    <a:pt x="1580" y="90"/>
                    <a:pt x="1580" y="90"/>
                    <a:pt x="1580" y="90"/>
                  </a:cubicBezTo>
                  <a:cubicBezTo>
                    <a:pt x="1583" y="91"/>
                    <a:pt x="1587" y="93"/>
                    <a:pt x="1591" y="95"/>
                  </a:cubicBezTo>
                  <a:lnTo>
                    <a:pt x="1593" y="90"/>
                  </a:lnTo>
                  <a:close/>
                  <a:moveTo>
                    <a:pt x="1615" y="99"/>
                  </a:moveTo>
                  <a:cubicBezTo>
                    <a:pt x="1611" y="98"/>
                    <a:pt x="1607" y="96"/>
                    <a:pt x="1604" y="94"/>
                  </a:cubicBezTo>
                  <a:cubicBezTo>
                    <a:pt x="1602" y="99"/>
                    <a:pt x="1602" y="99"/>
                    <a:pt x="1602" y="99"/>
                  </a:cubicBezTo>
                  <a:cubicBezTo>
                    <a:pt x="1605" y="101"/>
                    <a:pt x="1609" y="103"/>
                    <a:pt x="1613" y="104"/>
                  </a:cubicBezTo>
                  <a:lnTo>
                    <a:pt x="1615" y="99"/>
                  </a:lnTo>
                  <a:close/>
                  <a:moveTo>
                    <a:pt x="1637" y="109"/>
                  </a:moveTo>
                  <a:cubicBezTo>
                    <a:pt x="1633" y="108"/>
                    <a:pt x="1629" y="106"/>
                    <a:pt x="1626" y="104"/>
                  </a:cubicBezTo>
                  <a:cubicBezTo>
                    <a:pt x="1623" y="109"/>
                    <a:pt x="1623" y="109"/>
                    <a:pt x="1623" y="109"/>
                  </a:cubicBezTo>
                  <a:cubicBezTo>
                    <a:pt x="1627" y="111"/>
                    <a:pt x="1631" y="113"/>
                    <a:pt x="1634" y="114"/>
                  </a:cubicBezTo>
                  <a:lnTo>
                    <a:pt x="1637" y="109"/>
                  </a:lnTo>
                  <a:close/>
                  <a:moveTo>
                    <a:pt x="1658" y="120"/>
                  </a:moveTo>
                  <a:cubicBezTo>
                    <a:pt x="1655" y="118"/>
                    <a:pt x="1651" y="116"/>
                    <a:pt x="1647" y="115"/>
                  </a:cubicBezTo>
                  <a:cubicBezTo>
                    <a:pt x="1645" y="119"/>
                    <a:pt x="1645" y="119"/>
                    <a:pt x="1645" y="119"/>
                  </a:cubicBezTo>
                  <a:cubicBezTo>
                    <a:pt x="1649" y="121"/>
                    <a:pt x="1652" y="123"/>
                    <a:pt x="1656" y="125"/>
                  </a:cubicBezTo>
                  <a:lnTo>
                    <a:pt x="1658" y="120"/>
                  </a:lnTo>
                  <a:close/>
                  <a:moveTo>
                    <a:pt x="1680" y="131"/>
                  </a:moveTo>
                  <a:cubicBezTo>
                    <a:pt x="1676" y="129"/>
                    <a:pt x="1672" y="127"/>
                    <a:pt x="1669" y="126"/>
                  </a:cubicBezTo>
                  <a:cubicBezTo>
                    <a:pt x="1666" y="130"/>
                    <a:pt x="1666" y="130"/>
                    <a:pt x="1666" y="130"/>
                  </a:cubicBezTo>
                  <a:cubicBezTo>
                    <a:pt x="1670" y="132"/>
                    <a:pt x="1673" y="134"/>
                    <a:pt x="1677" y="136"/>
                  </a:cubicBezTo>
                  <a:lnTo>
                    <a:pt x="1680" y="131"/>
                  </a:lnTo>
                  <a:close/>
                  <a:moveTo>
                    <a:pt x="1701" y="143"/>
                  </a:moveTo>
                  <a:cubicBezTo>
                    <a:pt x="1697" y="141"/>
                    <a:pt x="1694" y="139"/>
                    <a:pt x="1690" y="137"/>
                  </a:cubicBezTo>
                  <a:cubicBezTo>
                    <a:pt x="1688" y="142"/>
                    <a:pt x="1688" y="142"/>
                    <a:pt x="1688" y="142"/>
                  </a:cubicBezTo>
                  <a:cubicBezTo>
                    <a:pt x="1691" y="143"/>
                    <a:pt x="1695" y="145"/>
                    <a:pt x="1698" y="147"/>
                  </a:cubicBezTo>
                  <a:lnTo>
                    <a:pt x="1701" y="143"/>
                  </a:lnTo>
                  <a:close/>
                  <a:moveTo>
                    <a:pt x="1721" y="155"/>
                  </a:moveTo>
                  <a:cubicBezTo>
                    <a:pt x="1718" y="153"/>
                    <a:pt x="1715" y="151"/>
                    <a:pt x="1711" y="149"/>
                  </a:cubicBezTo>
                  <a:cubicBezTo>
                    <a:pt x="1708" y="153"/>
                    <a:pt x="1708" y="153"/>
                    <a:pt x="1708" y="153"/>
                  </a:cubicBezTo>
                  <a:cubicBezTo>
                    <a:pt x="1712" y="155"/>
                    <a:pt x="1715" y="157"/>
                    <a:pt x="1719" y="159"/>
                  </a:cubicBezTo>
                  <a:lnTo>
                    <a:pt x="1721" y="155"/>
                  </a:lnTo>
                  <a:close/>
                  <a:moveTo>
                    <a:pt x="1742" y="167"/>
                  </a:moveTo>
                  <a:cubicBezTo>
                    <a:pt x="1738" y="165"/>
                    <a:pt x="1735" y="163"/>
                    <a:pt x="1732" y="161"/>
                  </a:cubicBezTo>
                  <a:cubicBezTo>
                    <a:pt x="1729" y="165"/>
                    <a:pt x="1729" y="165"/>
                    <a:pt x="1729" y="165"/>
                  </a:cubicBezTo>
                  <a:cubicBezTo>
                    <a:pt x="1732" y="167"/>
                    <a:pt x="1736" y="170"/>
                    <a:pt x="1739" y="172"/>
                  </a:cubicBezTo>
                  <a:lnTo>
                    <a:pt x="1742" y="167"/>
                  </a:lnTo>
                  <a:close/>
                  <a:moveTo>
                    <a:pt x="1762" y="180"/>
                  </a:moveTo>
                  <a:cubicBezTo>
                    <a:pt x="1759" y="178"/>
                    <a:pt x="1755" y="176"/>
                    <a:pt x="1752" y="174"/>
                  </a:cubicBezTo>
                  <a:cubicBezTo>
                    <a:pt x="1749" y="178"/>
                    <a:pt x="1749" y="178"/>
                    <a:pt x="1749" y="178"/>
                  </a:cubicBezTo>
                  <a:cubicBezTo>
                    <a:pt x="1752" y="180"/>
                    <a:pt x="1756" y="182"/>
                    <a:pt x="1759" y="184"/>
                  </a:cubicBezTo>
                  <a:lnTo>
                    <a:pt x="1762" y="180"/>
                  </a:lnTo>
                  <a:close/>
                  <a:moveTo>
                    <a:pt x="1782" y="193"/>
                  </a:moveTo>
                  <a:cubicBezTo>
                    <a:pt x="1779" y="191"/>
                    <a:pt x="1775" y="189"/>
                    <a:pt x="1772" y="187"/>
                  </a:cubicBezTo>
                  <a:cubicBezTo>
                    <a:pt x="1769" y="191"/>
                    <a:pt x="1769" y="191"/>
                    <a:pt x="1769" y="191"/>
                  </a:cubicBezTo>
                  <a:cubicBezTo>
                    <a:pt x="1772" y="193"/>
                    <a:pt x="1776" y="196"/>
                    <a:pt x="1779" y="198"/>
                  </a:cubicBezTo>
                  <a:cubicBezTo>
                    <a:pt x="1782" y="193"/>
                    <a:pt x="1782" y="193"/>
                    <a:pt x="1782" y="193"/>
                  </a:cubicBezTo>
                  <a:close/>
                  <a:moveTo>
                    <a:pt x="1802" y="207"/>
                  </a:moveTo>
                  <a:cubicBezTo>
                    <a:pt x="1798" y="205"/>
                    <a:pt x="1795" y="202"/>
                    <a:pt x="1792" y="200"/>
                  </a:cubicBezTo>
                  <a:cubicBezTo>
                    <a:pt x="1789" y="205"/>
                    <a:pt x="1789" y="205"/>
                    <a:pt x="1789" y="205"/>
                  </a:cubicBezTo>
                  <a:cubicBezTo>
                    <a:pt x="1792" y="207"/>
                    <a:pt x="1795" y="209"/>
                    <a:pt x="1799" y="211"/>
                  </a:cubicBezTo>
                  <a:lnTo>
                    <a:pt x="1802" y="207"/>
                  </a:lnTo>
                  <a:close/>
                  <a:moveTo>
                    <a:pt x="1821" y="221"/>
                  </a:moveTo>
                  <a:cubicBezTo>
                    <a:pt x="1818" y="219"/>
                    <a:pt x="1815" y="217"/>
                    <a:pt x="1811" y="214"/>
                  </a:cubicBezTo>
                  <a:cubicBezTo>
                    <a:pt x="1808" y="218"/>
                    <a:pt x="1808" y="218"/>
                    <a:pt x="1808" y="218"/>
                  </a:cubicBezTo>
                  <a:cubicBezTo>
                    <a:pt x="1811" y="221"/>
                    <a:pt x="1815" y="223"/>
                    <a:pt x="1818" y="226"/>
                  </a:cubicBezTo>
                  <a:lnTo>
                    <a:pt x="1821" y="221"/>
                  </a:lnTo>
                  <a:close/>
                  <a:moveTo>
                    <a:pt x="1840" y="236"/>
                  </a:moveTo>
                  <a:cubicBezTo>
                    <a:pt x="1837" y="233"/>
                    <a:pt x="1834" y="231"/>
                    <a:pt x="1831" y="229"/>
                  </a:cubicBezTo>
                  <a:cubicBezTo>
                    <a:pt x="1827" y="233"/>
                    <a:pt x="1827" y="233"/>
                    <a:pt x="1827" y="233"/>
                  </a:cubicBezTo>
                  <a:cubicBezTo>
                    <a:pt x="1830" y="235"/>
                    <a:pt x="1834" y="238"/>
                    <a:pt x="1837" y="240"/>
                  </a:cubicBezTo>
                  <a:lnTo>
                    <a:pt x="1840" y="236"/>
                  </a:lnTo>
                  <a:close/>
                  <a:moveTo>
                    <a:pt x="1859" y="251"/>
                  </a:moveTo>
                  <a:cubicBezTo>
                    <a:pt x="1856" y="248"/>
                    <a:pt x="1853" y="246"/>
                    <a:pt x="1849" y="243"/>
                  </a:cubicBezTo>
                  <a:cubicBezTo>
                    <a:pt x="1846" y="248"/>
                    <a:pt x="1846" y="248"/>
                    <a:pt x="1846" y="248"/>
                  </a:cubicBezTo>
                  <a:cubicBezTo>
                    <a:pt x="1849" y="250"/>
                    <a:pt x="1852" y="253"/>
                    <a:pt x="1855" y="255"/>
                  </a:cubicBezTo>
                  <a:lnTo>
                    <a:pt x="1859" y="251"/>
                  </a:lnTo>
                  <a:close/>
                  <a:moveTo>
                    <a:pt x="1877" y="266"/>
                  </a:moveTo>
                  <a:cubicBezTo>
                    <a:pt x="1874" y="264"/>
                    <a:pt x="1871" y="261"/>
                    <a:pt x="1868" y="259"/>
                  </a:cubicBezTo>
                  <a:cubicBezTo>
                    <a:pt x="1865" y="263"/>
                    <a:pt x="1865" y="263"/>
                    <a:pt x="1865" y="263"/>
                  </a:cubicBezTo>
                  <a:cubicBezTo>
                    <a:pt x="1868" y="265"/>
                    <a:pt x="1871" y="268"/>
                    <a:pt x="1874" y="270"/>
                  </a:cubicBezTo>
                  <a:lnTo>
                    <a:pt x="1877" y="266"/>
                  </a:lnTo>
                  <a:close/>
                  <a:moveTo>
                    <a:pt x="1895" y="282"/>
                  </a:moveTo>
                  <a:cubicBezTo>
                    <a:pt x="1892" y="280"/>
                    <a:pt x="1889" y="277"/>
                    <a:pt x="1886" y="274"/>
                  </a:cubicBezTo>
                  <a:cubicBezTo>
                    <a:pt x="1883" y="278"/>
                    <a:pt x="1883" y="278"/>
                    <a:pt x="1883" y="278"/>
                  </a:cubicBezTo>
                  <a:cubicBezTo>
                    <a:pt x="1886" y="281"/>
                    <a:pt x="1889" y="284"/>
                    <a:pt x="1892" y="286"/>
                  </a:cubicBezTo>
                  <a:lnTo>
                    <a:pt x="1895" y="282"/>
                  </a:lnTo>
                  <a:close/>
                  <a:moveTo>
                    <a:pt x="1913" y="299"/>
                  </a:moveTo>
                  <a:cubicBezTo>
                    <a:pt x="1910" y="296"/>
                    <a:pt x="1907" y="293"/>
                    <a:pt x="1904" y="290"/>
                  </a:cubicBezTo>
                  <a:cubicBezTo>
                    <a:pt x="1901" y="294"/>
                    <a:pt x="1901" y="294"/>
                    <a:pt x="1901" y="294"/>
                  </a:cubicBezTo>
                  <a:cubicBezTo>
                    <a:pt x="1904" y="297"/>
                    <a:pt x="1906" y="300"/>
                    <a:pt x="1909" y="302"/>
                  </a:cubicBezTo>
                  <a:lnTo>
                    <a:pt x="1913" y="299"/>
                  </a:lnTo>
                  <a:close/>
                  <a:moveTo>
                    <a:pt x="1930" y="315"/>
                  </a:moveTo>
                  <a:cubicBezTo>
                    <a:pt x="1928" y="312"/>
                    <a:pt x="1925" y="310"/>
                    <a:pt x="1922" y="307"/>
                  </a:cubicBezTo>
                  <a:cubicBezTo>
                    <a:pt x="1918" y="311"/>
                    <a:pt x="1918" y="311"/>
                    <a:pt x="1918" y="311"/>
                  </a:cubicBezTo>
                  <a:cubicBezTo>
                    <a:pt x="1921" y="313"/>
                    <a:pt x="1924" y="316"/>
                    <a:pt x="1927" y="319"/>
                  </a:cubicBezTo>
                  <a:lnTo>
                    <a:pt x="1930" y="315"/>
                  </a:lnTo>
                  <a:close/>
                  <a:moveTo>
                    <a:pt x="1947" y="332"/>
                  </a:moveTo>
                  <a:cubicBezTo>
                    <a:pt x="1945" y="329"/>
                    <a:pt x="1942" y="326"/>
                    <a:pt x="1939" y="324"/>
                  </a:cubicBezTo>
                  <a:cubicBezTo>
                    <a:pt x="1935" y="327"/>
                    <a:pt x="1935" y="327"/>
                    <a:pt x="1935" y="327"/>
                  </a:cubicBezTo>
                  <a:cubicBezTo>
                    <a:pt x="1938" y="330"/>
                    <a:pt x="1941" y="333"/>
                    <a:pt x="1944" y="336"/>
                  </a:cubicBezTo>
                  <a:cubicBezTo>
                    <a:pt x="1947" y="332"/>
                    <a:pt x="1947" y="332"/>
                    <a:pt x="1947" y="332"/>
                  </a:cubicBezTo>
                  <a:close/>
                  <a:moveTo>
                    <a:pt x="1964" y="350"/>
                  </a:moveTo>
                  <a:cubicBezTo>
                    <a:pt x="1961" y="347"/>
                    <a:pt x="1959" y="344"/>
                    <a:pt x="1956" y="341"/>
                  </a:cubicBezTo>
                  <a:cubicBezTo>
                    <a:pt x="1952" y="344"/>
                    <a:pt x="1952" y="344"/>
                    <a:pt x="1952" y="344"/>
                  </a:cubicBezTo>
                  <a:cubicBezTo>
                    <a:pt x="1955" y="347"/>
                    <a:pt x="1957" y="350"/>
                    <a:pt x="1960" y="353"/>
                  </a:cubicBezTo>
                  <a:lnTo>
                    <a:pt x="1964" y="350"/>
                  </a:lnTo>
                  <a:close/>
                  <a:moveTo>
                    <a:pt x="1980" y="367"/>
                  </a:moveTo>
                  <a:cubicBezTo>
                    <a:pt x="1978" y="364"/>
                    <a:pt x="1975" y="361"/>
                    <a:pt x="1972" y="358"/>
                  </a:cubicBezTo>
                  <a:cubicBezTo>
                    <a:pt x="1968" y="362"/>
                    <a:pt x="1968" y="362"/>
                    <a:pt x="1968" y="362"/>
                  </a:cubicBezTo>
                  <a:cubicBezTo>
                    <a:pt x="1971" y="365"/>
                    <a:pt x="1974" y="368"/>
                    <a:pt x="1976" y="371"/>
                  </a:cubicBezTo>
                  <a:lnTo>
                    <a:pt x="1980" y="367"/>
                  </a:lnTo>
                  <a:close/>
                  <a:moveTo>
                    <a:pt x="1996" y="385"/>
                  </a:moveTo>
                  <a:cubicBezTo>
                    <a:pt x="1994" y="382"/>
                    <a:pt x="1991" y="379"/>
                    <a:pt x="1988" y="376"/>
                  </a:cubicBezTo>
                  <a:cubicBezTo>
                    <a:pt x="1984" y="380"/>
                    <a:pt x="1984" y="380"/>
                    <a:pt x="1984" y="380"/>
                  </a:cubicBezTo>
                  <a:cubicBezTo>
                    <a:pt x="1987" y="383"/>
                    <a:pt x="1990" y="386"/>
                    <a:pt x="1992" y="389"/>
                  </a:cubicBezTo>
                  <a:lnTo>
                    <a:pt x="1996" y="385"/>
                  </a:lnTo>
                  <a:close/>
                  <a:moveTo>
                    <a:pt x="2012" y="404"/>
                  </a:moveTo>
                  <a:cubicBezTo>
                    <a:pt x="2009" y="401"/>
                    <a:pt x="2007" y="398"/>
                    <a:pt x="2004" y="394"/>
                  </a:cubicBezTo>
                  <a:cubicBezTo>
                    <a:pt x="2000" y="398"/>
                    <a:pt x="2000" y="398"/>
                    <a:pt x="2000" y="398"/>
                  </a:cubicBezTo>
                  <a:cubicBezTo>
                    <a:pt x="2003" y="401"/>
                    <a:pt x="2005" y="404"/>
                    <a:pt x="2008" y="407"/>
                  </a:cubicBezTo>
                  <a:lnTo>
                    <a:pt x="2012" y="404"/>
                  </a:lnTo>
                  <a:close/>
                  <a:moveTo>
                    <a:pt x="2027" y="422"/>
                  </a:moveTo>
                  <a:cubicBezTo>
                    <a:pt x="2025" y="419"/>
                    <a:pt x="2022" y="416"/>
                    <a:pt x="2020" y="413"/>
                  </a:cubicBezTo>
                  <a:cubicBezTo>
                    <a:pt x="2015" y="416"/>
                    <a:pt x="2015" y="416"/>
                    <a:pt x="2015" y="416"/>
                  </a:cubicBezTo>
                  <a:cubicBezTo>
                    <a:pt x="2018" y="420"/>
                    <a:pt x="2020" y="423"/>
                    <a:pt x="2023" y="426"/>
                  </a:cubicBezTo>
                  <a:lnTo>
                    <a:pt x="2027" y="422"/>
                  </a:lnTo>
                  <a:close/>
                  <a:moveTo>
                    <a:pt x="2042" y="441"/>
                  </a:moveTo>
                  <a:cubicBezTo>
                    <a:pt x="2039" y="438"/>
                    <a:pt x="2037" y="435"/>
                    <a:pt x="2034" y="432"/>
                  </a:cubicBezTo>
                  <a:cubicBezTo>
                    <a:pt x="2030" y="435"/>
                    <a:pt x="2030" y="435"/>
                    <a:pt x="2030" y="435"/>
                  </a:cubicBezTo>
                  <a:cubicBezTo>
                    <a:pt x="2033" y="438"/>
                    <a:pt x="2035" y="442"/>
                    <a:pt x="2038" y="445"/>
                  </a:cubicBezTo>
                  <a:lnTo>
                    <a:pt x="2042" y="441"/>
                  </a:lnTo>
                  <a:close/>
                  <a:moveTo>
                    <a:pt x="2056" y="461"/>
                  </a:moveTo>
                  <a:cubicBezTo>
                    <a:pt x="2054" y="458"/>
                    <a:pt x="2051" y="454"/>
                    <a:pt x="2049" y="451"/>
                  </a:cubicBezTo>
                  <a:cubicBezTo>
                    <a:pt x="2045" y="454"/>
                    <a:pt x="2045" y="454"/>
                    <a:pt x="2045" y="454"/>
                  </a:cubicBezTo>
                  <a:cubicBezTo>
                    <a:pt x="2047" y="458"/>
                    <a:pt x="2050" y="461"/>
                    <a:pt x="2052" y="464"/>
                  </a:cubicBezTo>
                  <a:lnTo>
                    <a:pt x="2056" y="461"/>
                  </a:lnTo>
                  <a:close/>
                  <a:moveTo>
                    <a:pt x="2070" y="481"/>
                  </a:moveTo>
                  <a:cubicBezTo>
                    <a:pt x="2068" y="477"/>
                    <a:pt x="2066" y="474"/>
                    <a:pt x="2063" y="471"/>
                  </a:cubicBezTo>
                  <a:cubicBezTo>
                    <a:pt x="2059" y="474"/>
                    <a:pt x="2059" y="474"/>
                    <a:pt x="2059" y="474"/>
                  </a:cubicBezTo>
                  <a:cubicBezTo>
                    <a:pt x="2061" y="477"/>
                    <a:pt x="2063" y="480"/>
                    <a:pt x="2066" y="484"/>
                  </a:cubicBezTo>
                  <a:lnTo>
                    <a:pt x="2070" y="481"/>
                  </a:lnTo>
                  <a:close/>
                  <a:moveTo>
                    <a:pt x="2084" y="500"/>
                  </a:moveTo>
                  <a:cubicBezTo>
                    <a:pt x="2082" y="497"/>
                    <a:pt x="2079" y="494"/>
                    <a:pt x="2077" y="490"/>
                  </a:cubicBezTo>
                  <a:cubicBezTo>
                    <a:pt x="2073" y="493"/>
                    <a:pt x="2073" y="493"/>
                    <a:pt x="2073" y="493"/>
                  </a:cubicBezTo>
                  <a:cubicBezTo>
                    <a:pt x="2075" y="497"/>
                    <a:pt x="2077" y="500"/>
                    <a:pt x="2079" y="503"/>
                  </a:cubicBezTo>
                  <a:lnTo>
                    <a:pt x="2084" y="500"/>
                  </a:lnTo>
                  <a:close/>
                  <a:moveTo>
                    <a:pt x="2097" y="521"/>
                  </a:moveTo>
                  <a:cubicBezTo>
                    <a:pt x="2095" y="517"/>
                    <a:pt x="2093" y="514"/>
                    <a:pt x="2090" y="511"/>
                  </a:cubicBezTo>
                  <a:cubicBezTo>
                    <a:pt x="2086" y="513"/>
                    <a:pt x="2086" y="513"/>
                    <a:pt x="2086" y="513"/>
                  </a:cubicBezTo>
                  <a:cubicBezTo>
                    <a:pt x="2088" y="517"/>
                    <a:pt x="2090" y="520"/>
                    <a:pt x="2092" y="524"/>
                  </a:cubicBezTo>
                  <a:lnTo>
                    <a:pt x="2097" y="521"/>
                  </a:lnTo>
                  <a:close/>
                  <a:moveTo>
                    <a:pt x="2110" y="541"/>
                  </a:moveTo>
                  <a:cubicBezTo>
                    <a:pt x="2108" y="538"/>
                    <a:pt x="2105" y="534"/>
                    <a:pt x="2103" y="531"/>
                  </a:cubicBezTo>
                  <a:cubicBezTo>
                    <a:pt x="2099" y="534"/>
                    <a:pt x="2099" y="534"/>
                    <a:pt x="2099" y="534"/>
                  </a:cubicBezTo>
                  <a:cubicBezTo>
                    <a:pt x="2101" y="537"/>
                    <a:pt x="2103" y="541"/>
                    <a:pt x="2105" y="544"/>
                  </a:cubicBezTo>
                  <a:lnTo>
                    <a:pt x="2110" y="541"/>
                  </a:lnTo>
                  <a:close/>
                  <a:moveTo>
                    <a:pt x="2122" y="562"/>
                  </a:moveTo>
                  <a:cubicBezTo>
                    <a:pt x="2120" y="558"/>
                    <a:pt x="2118" y="555"/>
                    <a:pt x="2116" y="552"/>
                  </a:cubicBezTo>
                  <a:cubicBezTo>
                    <a:pt x="2111" y="554"/>
                    <a:pt x="2111" y="554"/>
                    <a:pt x="2111" y="554"/>
                  </a:cubicBezTo>
                  <a:cubicBezTo>
                    <a:pt x="2113" y="558"/>
                    <a:pt x="2115" y="561"/>
                    <a:pt x="2117" y="565"/>
                  </a:cubicBezTo>
                  <a:lnTo>
                    <a:pt x="2122" y="562"/>
                  </a:lnTo>
                  <a:close/>
                  <a:moveTo>
                    <a:pt x="2134" y="583"/>
                  </a:moveTo>
                  <a:cubicBezTo>
                    <a:pt x="2132" y="579"/>
                    <a:pt x="2130" y="576"/>
                    <a:pt x="2128" y="572"/>
                  </a:cubicBezTo>
                  <a:cubicBezTo>
                    <a:pt x="2123" y="575"/>
                    <a:pt x="2123" y="575"/>
                    <a:pt x="2123" y="575"/>
                  </a:cubicBezTo>
                  <a:cubicBezTo>
                    <a:pt x="2125" y="579"/>
                    <a:pt x="2127" y="582"/>
                    <a:pt x="2129" y="586"/>
                  </a:cubicBezTo>
                  <a:lnTo>
                    <a:pt x="2134" y="583"/>
                  </a:lnTo>
                  <a:close/>
                  <a:moveTo>
                    <a:pt x="2145" y="604"/>
                  </a:moveTo>
                  <a:cubicBezTo>
                    <a:pt x="2143" y="601"/>
                    <a:pt x="2142" y="597"/>
                    <a:pt x="2140" y="594"/>
                  </a:cubicBezTo>
                  <a:cubicBezTo>
                    <a:pt x="2135" y="596"/>
                    <a:pt x="2135" y="596"/>
                    <a:pt x="2135" y="596"/>
                  </a:cubicBezTo>
                  <a:cubicBezTo>
                    <a:pt x="2137" y="600"/>
                    <a:pt x="2139" y="603"/>
                    <a:pt x="2141" y="607"/>
                  </a:cubicBezTo>
                  <a:lnTo>
                    <a:pt x="2145" y="604"/>
                  </a:lnTo>
                  <a:close/>
                  <a:moveTo>
                    <a:pt x="2156" y="626"/>
                  </a:moveTo>
                  <a:cubicBezTo>
                    <a:pt x="2155" y="622"/>
                    <a:pt x="2153" y="618"/>
                    <a:pt x="2151" y="615"/>
                  </a:cubicBezTo>
                  <a:cubicBezTo>
                    <a:pt x="2146" y="617"/>
                    <a:pt x="2146" y="617"/>
                    <a:pt x="2146" y="617"/>
                  </a:cubicBezTo>
                  <a:cubicBezTo>
                    <a:pt x="2148" y="621"/>
                    <a:pt x="2150" y="624"/>
                    <a:pt x="2152" y="628"/>
                  </a:cubicBezTo>
                  <a:lnTo>
                    <a:pt x="2156" y="626"/>
                  </a:lnTo>
                  <a:close/>
                  <a:moveTo>
                    <a:pt x="2167" y="647"/>
                  </a:moveTo>
                  <a:cubicBezTo>
                    <a:pt x="2165" y="644"/>
                    <a:pt x="2164" y="640"/>
                    <a:pt x="2162" y="636"/>
                  </a:cubicBezTo>
                  <a:cubicBezTo>
                    <a:pt x="2157" y="639"/>
                    <a:pt x="2157" y="639"/>
                    <a:pt x="2157" y="639"/>
                  </a:cubicBezTo>
                  <a:cubicBezTo>
                    <a:pt x="2159" y="642"/>
                    <a:pt x="2160" y="646"/>
                    <a:pt x="2162" y="650"/>
                  </a:cubicBezTo>
                  <a:lnTo>
                    <a:pt x="2167" y="647"/>
                  </a:lnTo>
                  <a:close/>
                  <a:moveTo>
                    <a:pt x="2177" y="669"/>
                  </a:moveTo>
                  <a:cubicBezTo>
                    <a:pt x="2175" y="665"/>
                    <a:pt x="2174" y="662"/>
                    <a:pt x="2172" y="658"/>
                  </a:cubicBezTo>
                  <a:cubicBezTo>
                    <a:pt x="2167" y="660"/>
                    <a:pt x="2167" y="660"/>
                    <a:pt x="2167" y="660"/>
                  </a:cubicBezTo>
                  <a:cubicBezTo>
                    <a:pt x="2169" y="664"/>
                    <a:pt x="2171" y="668"/>
                    <a:pt x="2172" y="671"/>
                  </a:cubicBezTo>
                  <a:cubicBezTo>
                    <a:pt x="2177" y="669"/>
                    <a:pt x="2177" y="669"/>
                    <a:pt x="2177" y="669"/>
                  </a:cubicBezTo>
                  <a:close/>
                  <a:moveTo>
                    <a:pt x="2187" y="691"/>
                  </a:moveTo>
                  <a:cubicBezTo>
                    <a:pt x="2185" y="687"/>
                    <a:pt x="2184" y="684"/>
                    <a:pt x="2182" y="680"/>
                  </a:cubicBezTo>
                  <a:cubicBezTo>
                    <a:pt x="2177" y="682"/>
                    <a:pt x="2177" y="682"/>
                    <a:pt x="2177" y="682"/>
                  </a:cubicBezTo>
                  <a:cubicBezTo>
                    <a:pt x="2179" y="686"/>
                    <a:pt x="2180" y="689"/>
                    <a:pt x="2182" y="693"/>
                  </a:cubicBezTo>
                  <a:cubicBezTo>
                    <a:pt x="2187" y="691"/>
                    <a:pt x="2187" y="691"/>
                    <a:pt x="2187" y="691"/>
                  </a:cubicBezTo>
                  <a:close/>
                  <a:moveTo>
                    <a:pt x="2196" y="713"/>
                  </a:moveTo>
                  <a:cubicBezTo>
                    <a:pt x="2195" y="709"/>
                    <a:pt x="2193" y="706"/>
                    <a:pt x="2192" y="702"/>
                  </a:cubicBezTo>
                  <a:cubicBezTo>
                    <a:pt x="2187" y="704"/>
                    <a:pt x="2187" y="704"/>
                    <a:pt x="2187" y="704"/>
                  </a:cubicBezTo>
                  <a:cubicBezTo>
                    <a:pt x="2188" y="708"/>
                    <a:pt x="2190" y="712"/>
                    <a:pt x="2191" y="715"/>
                  </a:cubicBezTo>
                  <a:lnTo>
                    <a:pt x="2196" y="713"/>
                  </a:lnTo>
                  <a:close/>
                  <a:moveTo>
                    <a:pt x="2205" y="736"/>
                  </a:moveTo>
                  <a:cubicBezTo>
                    <a:pt x="2204" y="732"/>
                    <a:pt x="2202" y="728"/>
                    <a:pt x="2201" y="724"/>
                  </a:cubicBezTo>
                  <a:cubicBezTo>
                    <a:pt x="2196" y="726"/>
                    <a:pt x="2196" y="726"/>
                    <a:pt x="2196" y="726"/>
                  </a:cubicBezTo>
                  <a:cubicBezTo>
                    <a:pt x="2197" y="730"/>
                    <a:pt x="2199" y="734"/>
                    <a:pt x="2200" y="737"/>
                  </a:cubicBezTo>
                  <a:lnTo>
                    <a:pt x="2205" y="736"/>
                  </a:lnTo>
                  <a:close/>
                  <a:moveTo>
                    <a:pt x="2213" y="758"/>
                  </a:moveTo>
                  <a:cubicBezTo>
                    <a:pt x="2212" y="754"/>
                    <a:pt x="2211" y="751"/>
                    <a:pt x="2209" y="747"/>
                  </a:cubicBezTo>
                  <a:cubicBezTo>
                    <a:pt x="2204" y="749"/>
                    <a:pt x="2204" y="749"/>
                    <a:pt x="2204" y="749"/>
                  </a:cubicBezTo>
                  <a:cubicBezTo>
                    <a:pt x="2206" y="752"/>
                    <a:pt x="2207" y="756"/>
                    <a:pt x="2208" y="760"/>
                  </a:cubicBezTo>
                  <a:lnTo>
                    <a:pt x="2213" y="758"/>
                  </a:lnTo>
                  <a:close/>
                  <a:moveTo>
                    <a:pt x="2221" y="781"/>
                  </a:moveTo>
                  <a:cubicBezTo>
                    <a:pt x="2220" y="777"/>
                    <a:pt x="2219" y="773"/>
                    <a:pt x="2217" y="769"/>
                  </a:cubicBezTo>
                  <a:cubicBezTo>
                    <a:pt x="2212" y="771"/>
                    <a:pt x="2212" y="771"/>
                    <a:pt x="2212" y="771"/>
                  </a:cubicBezTo>
                  <a:cubicBezTo>
                    <a:pt x="2214" y="775"/>
                    <a:pt x="2215" y="779"/>
                    <a:pt x="2216" y="783"/>
                  </a:cubicBezTo>
                  <a:lnTo>
                    <a:pt x="2221" y="781"/>
                  </a:lnTo>
                  <a:close/>
                  <a:moveTo>
                    <a:pt x="2229" y="804"/>
                  </a:moveTo>
                  <a:cubicBezTo>
                    <a:pt x="2228" y="800"/>
                    <a:pt x="2226" y="796"/>
                    <a:pt x="2225" y="792"/>
                  </a:cubicBezTo>
                  <a:cubicBezTo>
                    <a:pt x="2220" y="794"/>
                    <a:pt x="2220" y="794"/>
                    <a:pt x="2220" y="794"/>
                  </a:cubicBezTo>
                  <a:cubicBezTo>
                    <a:pt x="2221" y="798"/>
                    <a:pt x="2223" y="801"/>
                    <a:pt x="2224" y="805"/>
                  </a:cubicBezTo>
                  <a:lnTo>
                    <a:pt x="2229" y="804"/>
                  </a:lnTo>
                  <a:close/>
                  <a:moveTo>
                    <a:pt x="2236" y="827"/>
                  </a:moveTo>
                  <a:cubicBezTo>
                    <a:pt x="2235" y="823"/>
                    <a:pt x="2234" y="819"/>
                    <a:pt x="2233" y="815"/>
                  </a:cubicBezTo>
                  <a:cubicBezTo>
                    <a:pt x="2227" y="817"/>
                    <a:pt x="2227" y="817"/>
                    <a:pt x="2227" y="817"/>
                  </a:cubicBezTo>
                  <a:cubicBezTo>
                    <a:pt x="2229" y="820"/>
                    <a:pt x="2230" y="824"/>
                    <a:pt x="2231" y="828"/>
                  </a:cubicBezTo>
                  <a:lnTo>
                    <a:pt x="2236" y="827"/>
                  </a:lnTo>
                  <a:close/>
                  <a:moveTo>
                    <a:pt x="2243" y="850"/>
                  </a:moveTo>
                  <a:cubicBezTo>
                    <a:pt x="2242" y="846"/>
                    <a:pt x="2241" y="842"/>
                    <a:pt x="2239" y="838"/>
                  </a:cubicBezTo>
                  <a:cubicBezTo>
                    <a:pt x="2234" y="840"/>
                    <a:pt x="2234" y="840"/>
                    <a:pt x="2234" y="840"/>
                  </a:cubicBezTo>
                  <a:cubicBezTo>
                    <a:pt x="2235" y="843"/>
                    <a:pt x="2237" y="847"/>
                    <a:pt x="2238" y="851"/>
                  </a:cubicBezTo>
                  <a:lnTo>
                    <a:pt x="2243" y="850"/>
                  </a:lnTo>
                  <a:close/>
                  <a:moveTo>
                    <a:pt x="2249" y="873"/>
                  </a:moveTo>
                  <a:cubicBezTo>
                    <a:pt x="2248" y="869"/>
                    <a:pt x="2247" y="865"/>
                    <a:pt x="2246" y="861"/>
                  </a:cubicBezTo>
                  <a:cubicBezTo>
                    <a:pt x="2241" y="863"/>
                    <a:pt x="2241" y="863"/>
                    <a:pt x="2241" y="863"/>
                  </a:cubicBezTo>
                  <a:cubicBezTo>
                    <a:pt x="2242" y="867"/>
                    <a:pt x="2243" y="870"/>
                    <a:pt x="2244" y="874"/>
                  </a:cubicBezTo>
                  <a:lnTo>
                    <a:pt x="2249" y="873"/>
                  </a:lnTo>
                  <a:close/>
                  <a:moveTo>
                    <a:pt x="2255" y="896"/>
                  </a:moveTo>
                  <a:cubicBezTo>
                    <a:pt x="2254" y="892"/>
                    <a:pt x="2253" y="888"/>
                    <a:pt x="2252" y="885"/>
                  </a:cubicBezTo>
                  <a:cubicBezTo>
                    <a:pt x="2247" y="886"/>
                    <a:pt x="2247" y="886"/>
                    <a:pt x="2247" y="886"/>
                  </a:cubicBezTo>
                  <a:cubicBezTo>
                    <a:pt x="2248" y="890"/>
                    <a:pt x="2249" y="894"/>
                    <a:pt x="2250" y="898"/>
                  </a:cubicBezTo>
                  <a:cubicBezTo>
                    <a:pt x="2255" y="896"/>
                    <a:pt x="2255" y="896"/>
                    <a:pt x="2255" y="896"/>
                  </a:cubicBezTo>
                  <a:close/>
                  <a:moveTo>
                    <a:pt x="2260" y="920"/>
                  </a:moveTo>
                  <a:cubicBezTo>
                    <a:pt x="2259" y="916"/>
                    <a:pt x="2258" y="912"/>
                    <a:pt x="2258" y="908"/>
                  </a:cubicBezTo>
                  <a:cubicBezTo>
                    <a:pt x="2252" y="909"/>
                    <a:pt x="2252" y="909"/>
                    <a:pt x="2252" y="909"/>
                  </a:cubicBezTo>
                  <a:cubicBezTo>
                    <a:pt x="2253" y="913"/>
                    <a:pt x="2254" y="917"/>
                    <a:pt x="2255" y="921"/>
                  </a:cubicBezTo>
                  <a:lnTo>
                    <a:pt x="2260" y="920"/>
                  </a:lnTo>
                  <a:close/>
                  <a:moveTo>
                    <a:pt x="2265" y="943"/>
                  </a:moveTo>
                  <a:cubicBezTo>
                    <a:pt x="2264" y="939"/>
                    <a:pt x="2263" y="935"/>
                    <a:pt x="2263" y="931"/>
                  </a:cubicBezTo>
                  <a:cubicBezTo>
                    <a:pt x="2257" y="933"/>
                    <a:pt x="2257" y="933"/>
                    <a:pt x="2257" y="933"/>
                  </a:cubicBezTo>
                  <a:cubicBezTo>
                    <a:pt x="2258" y="936"/>
                    <a:pt x="2259" y="940"/>
                    <a:pt x="2260" y="944"/>
                  </a:cubicBezTo>
                  <a:lnTo>
                    <a:pt x="2265" y="943"/>
                  </a:lnTo>
                  <a:close/>
                  <a:moveTo>
                    <a:pt x="2270" y="967"/>
                  </a:moveTo>
                  <a:cubicBezTo>
                    <a:pt x="2269" y="963"/>
                    <a:pt x="2268" y="959"/>
                    <a:pt x="2267" y="955"/>
                  </a:cubicBezTo>
                  <a:cubicBezTo>
                    <a:pt x="2262" y="956"/>
                    <a:pt x="2262" y="956"/>
                    <a:pt x="2262" y="956"/>
                  </a:cubicBezTo>
                  <a:cubicBezTo>
                    <a:pt x="2263" y="960"/>
                    <a:pt x="2264" y="964"/>
                    <a:pt x="2264" y="968"/>
                  </a:cubicBezTo>
                  <a:lnTo>
                    <a:pt x="2270" y="967"/>
                  </a:lnTo>
                  <a:close/>
                  <a:moveTo>
                    <a:pt x="2274" y="991"/>
                  </a:moveTo>
                  <a:cubicBezTo>
                    <a:pt x="2273" y="987"/>
                    <a:pt x="2272" y="983"/>
                    <a:pt x="2272" y="979"/>
                  </a:cubicBezTo>
                  <a:cubicBezTo>
                    <a:pt x="2266" y="980"/>
                    <a:pt x="2266" y="980"/>
                    <a:pt x="2266" y="980"/>
                  </a:cubicBezTo>
                  <a:cubicBezTo>
                    <a:pt x="2267" y="984"/>
                    <a:pt x="2268" y="987"/>
                    <a:pt x="2268" y="991"/>
                  </a:cubicBezTo>
                  <a:lnTo>
                    <a:pt x="2274" y="991"/>
                  </a:lnTo>
                  <a:close/>
                  <a:moveTo>
                    <a:pt x="2277" y="1014"/>
                  </a:moveTo>
                  <a:cubicBezTo>
                    <a:pt x="2277" y="1010"/>
                    <a:pt x="2276" y="1006"/>
                    <a:pt x="2275" y="1002"/>
                  </a:cubicBezTo>
                  <a:cubicBezTo>
                    <a:pt x="2270" y="1003"/>
                    <a:pt x="2270" y="1003"/>
                    <a:pt x="2270" y="1003"/>
                  </a:cubicBezTo>
                  <a:cubicBezTo>
                    <a:pt x="2271" y="1007"/>
                    <a:pt x="2271" y="1011"/>
                    <a:pt x="2272" y="1015"/>
                  </a:cubicBezTo>
                  <a:lnTo>
                    <a:pt x="2277" y="1014"/>
                  </a:lnTo>
                  <a:close/>
                  <a:moveTo>
                    <a:pt x="2280" y="1038"/>
                  </a:moveTo>
                  <a:cubicBezTo>
                    <a:pt x="2280" y="1034"/>
                    <a:pt x="2279" y="1030"/>
                    <a:pt x="2279" y="1026"/>
                  </a:cubicBezTo>
                  <a:cubicBezTo>
                    <a:pt x="2274" y="1027"/>
                    <a:pt x="2274" y="1027"/>
                    <a:pt x="2274" y="1027"/>
                  </a:cubicBezTo>
                  <a:cubicBezTo>
                    <a:pt x="2274" y="1031"/>
                    <a:pt x="2275" y="1035"/>
                    <a:pt x="2275" y="1039"/>
                  </a:cubicBezTo>
                  <a:lnTo>
                    <a:pt x="2280" y="1038"/>
                  </a:lnTo>
                  <a:close/>
                  <a:moveTo>
                    <a:pt x="2283" y="1062"/>
                  </a:moveTo>
                  <a:cubicBezTo>
                    <a:pt x="2283" y="1058"/>
                    <a:pt x="2282" y="1054"/>
                    <a:pt x="2282" y="1050"/>
                  </a:cubicBezTo>
                  <a:cubicBezTo>
                    <a:pt x="2277" y="1051"/>
                    <a:pt x="2277" y="1051"/>
                    <a:pt x="2277" y="1051"/>
                  </a:cubicBezTo>
                  <a:cubicBezTo>
                    <a:pt x="2277" y="1055"/>
                    <a:pt x="2277" y="1059"/>
                    <a:pt x="2278" y="1063"/>
                  </a:cubicBezTo>
                  <a:lnTo>
                    <a:pt x="2283" y="1062"/>
                  </a:lnTo>
                  <a:close/>
                  <a:moveTo>
                    <a:pt x="2286" y="1086"/>
                  </a:moveTo>
                  <a:cubicBezTo>
                    <a:pt x="2285" y="1082"/>
                    <a:pt x="2285" y="1078"/>
                    <a:pt x="2284" y="1074"/>
                  </a:cubicBezTo>
                  <a:cubicBezTo>
                    <a:pt x="2279" y="1075"/>
                    <a:pt x="2279" y="1075"/>
                    <a:pt x="2279" y="1075"/>
                  </a:cubicBezTo>
                  <a:cubicBezTo>
                    <a:pt x="2279" y="1079"/>
                    <a:pt x="2280" y="1083"/>
                    <a:pt x="2280" y="1086"/>
                  </a:cubicBezTo>
                  <a:lnTo>
                    <a:pt x="2286" y="1086"/>
                  </a:lnTo>
                  <a:close/>
                  <a:moveTo>
                    <a:pt x="2287" y="1110"/>
                  </a:moveTo>
                  <a:cubicBezTo>
                    <a:pt x="2287" y="1106"/>
                    <a:pt x="2287" y="1102"/>
                    <a:pt x="2287" y="1098"/>
                  </a:cubicBezTo>
                  <a:cubicBezTo>
                    <a:pt x="2281" y="1098"/>
                    <a:pt x="2281" y="1098"/>
                    <a:pt x="2281" y="1098"/>
                  </a:cubicBezTo>
                  <a:cubicBezTo>
                    <a:pt x="2281" y="1102"/>
                    <a:pt x="2282" y="1106"/>
                    <a:pt x="2282" y="1110"/>
                  </a:cubicBezTo>
                  <a:lnTo>
                    <a:pt x="2287" y="1110"/>
                  </a:lnTo>
                  <a:close/>
                  <a:moveTo>
                    <a:pt x="2289" y="1134"/>
                  </a:moveTo>
                  <a:cubicBezTo>
                    <a:pt x="2289" y="1130"/>
                    <a:pt x="2288" y="1126"/>
                    <a:pt x="2288" y="1122"/>
                  </a:cubicBezTo>
                  <a:cubicBezTo>
                    <a:pt x="2283" y="1122"/>
                    <a:pt x="2283" y="1122"/>
                    <a:pt x="2283" y="1122"/>
                  </a:cubicBezTo>
                  <a:cubicBezTo>
                    <a:pt x="2283" y="1126"/>
                    <a:pt x="2283" y="1130"/>
                    <a:pt x="2284" y="1134"/>
                  </a:cubicBezTo>
                  <a:lnTo>
                    <a:pt x="2289" y="1134"/>
                  </a:lnTo>
                  <a:close/>
                  <a:moveTo>
                    <a:pt x="2290" y="1158"/>
                  </a:moveTo>
                  <a:cubicBezTo>
                    <a:pt x="2290" y="1154"/>
                    <a:pt x="2290" y="1150"/>
                    <a:pt x="2289" y="1146"/>
                  </a:cubicBezTo>
                  <a:cubicBezTo>
                    <a:pt x="2284" y="1146"/>
                    <a:pt x="2284" y="1146"/>
                    <a:pt x="2284" y="1146"/>
                  </a:cubicBezTo>
                  <a:cubicBezTo>
                    <a:pt x="2284" y="1150"/>
                    <a:pt x="2284" y="1154"/>
                    <a:pt x="2285" y="1158"/>
                  </a:cubicBezTo>
                  <a:lnTo>
                    <a:pt x="2290" y="1158"/>
                  </a:lnTo>
                  <a:close/>
                  <a:moveTo>
                    <a:pt x="2291" y="1182"/>
                  </a:moveTo>
                  <a:cubicBezTo>
                    <a:pt x="2290" y="1178"/>
                    <a:pt x="2290" y="1174"/>
                    <a:pt x="2290" y="1170"/>
                  </a:cubicBezTo>
                  <a:cubicBezTo>
                    <a:pt x="2285" y="1170"/>
                    <a:pt x="2285" y="1170"/>
                    <a:pt x="2285" y="1170"/>
                  </a:cubicBezTo>
                  <a:cubicBezTo>
                    <a:pt x="2285" y="1174"/>
                    <a:pt x="2285" y="1178"/>
                    <a:pt x="2285" y="1182"/>
                  </a:cubicBezTo>
                  <a:lnTo>
                    <a:pt x="2291" y="1182"/>
                  </a:lnTo>
                  <a:close/>
                  <a:moveTo>
                    <a:pt x="2291" y="1206"/>
                  </a:moveTo>
                  <a:cubicBezTo>
                    <a:pt x="2291" y="1202"/>
                    <a:pt x="2291" y="1198"/>
                    <a:pt x="2291" y="1194"/>
                  </a:cubicBezTo>
                  <a:cubicBezTo>
                    <a:pt x="2285" y="1194"/>
                    <a:pt x="2285" y="1194"/>
                    <a:pt x="2285" y="1194"/>
                  </a:cubicBezTo>
                  <a:cubicBezTo>
                    <a:pt x="2285" y="1198"/>
                    <a:pt x="2285" y="1202"/>
                    <a:pt x="2285" y="1206"/>
                  </a:cubicBezTo>
                  <a:lnTo>
                    <a:pt x="2291" y="12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9" name="Oval 46"/>
            <p:cNvSpPr>
              <a:spLocks noChangeArrowheads="1"/>
            </p:cNvSpPr>
            <p:nvPr/>
          </p:nvSpPr>
          <p:spPr bwMode="auto">
            <a:xfrm>
              <a:off x="8412975" y="1862916"/>
              <a:ext cx="1045389" cy="10453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0" name="Freeform 47"/>
            <p:cNvSpPr>
              <a:spLocks noEditPoints="1"/>
            </p:cNvSpPr>
            <p:nvPr/>
          </p:nvSpPr>
          <p:spPr bwMode="auto">
            <a:xfrm>
              <a:off x="8394689" y="1844629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0 w 600"/>
                <a:gd name="T13" fmla="*/ 300 h 600"/>
                <a:gd name="T14" fmla="*/ 300 w 600"/>
                <a:gd name="T15" fmla="*/ 600 h 600"/>
                <a:gd name="T16" fmla="*/ 600 w 600"/>
                <a:gd name="T17" fmla="*/ 300 h 600"/>
                <a:gd name="T18" fmla="*/ 300 w 600"/>
                <a:gd name="T19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1" name="Freeform 48"/>
            <p:cNvSpPr/>
            <p:nvPr/>
          </p:nvSpPr>
          <p:spPr bwMode="auto">
            <a:xfrm>
              <a:off x="9670947" y="2387134"/>
              <a:ext cx="1145966" cy="1045389"/>
            </a:xfrm>
            <a:custGeom>
              <a:avLst/>
              <a:gdLst>
                <a:gd name="T0" fmla="*/ 318 w 636"/>
                <a:gd name="T1" fmla="*/ 580 h 580"/>
                <a:gd name="T2" fmla="*/ 113 w 636"/>
                <a:gd name="T3" fmla="*/ 496 h 580"/>
                <a:gd name="T4" fmla="*/ 113 w 636"/>
                <a:gd name="T5" fmla="*/ 85 h 580"/>
                <a:gd name="T6" fmla="*/ 318 w 636"/>
                <a:gd name="T7" fmla="*/ 0 h 580"/>
                <a:gd name="T8" fmla="*/ 523 w 636"/>
                <a:gd name="T9" fmla="*/ 85 h 580"/>
                <a:gd name="T10" fmla="*/ 523 w 636"/>
                <a:gd name="T11" fmla="*/ 496 h 580"/>
                <a:gd name="T12" fmla="*/ 318 w 636"/>
                <a:gd name="T1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6" h="580">
                  <a:moveTo>
                    <a:pt x="318" y="580"/>
                  </a:moveTo>
                  <a:cubicBezTo>
                    <a:pt x="240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0" y="0"/>
                    <a:pt x="318" y="0"/>
                  </a:cubicBezTo>
                  <a:cubicBezTo>
                    <a:pt x="395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5" y="580"/>
                    <a:pt x="318" y="5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2" name="Freeform 49"/>
            <p:cNvSpPr>
              <a:spLocks noEditPoints="1"/>
            </p:cNvSpPr>
            <p:nvPr/>
          </p:nvSpPr>
          <p:spPr bwMode="auto">
            <a:xfrm>
              <a:off x="9651136" y="2369609"/>
              <a:ext cx="1185587" cy="1081200"/>
            </a:xfrm>
            <a:custGeom>
              <a:avLst/>
              <a:gdLst>
                <a:gd name="T0" fmla="*/ 329 w 658"/>
                <a:gd name="T1" fmla="*/ 20 h 600"/>
                <a:gd name="T2" fmla="*/ 527 w 658"/>
                <a:gd name="T3" fmla="*/ 102 h 600"/>
                <a:gd name="T4" fmla="*/ 527 w 658"/>
                <a:gd name="T5" fmla="*/ 498 h 600"/>
                <a:gd name="T6" fmla="*/ 329 w 658"/>
                <a:gd name="T7" fmla="*/ 580 h 600"/>
                <a:gd name="T8" fmla="*/ 131 w 658"/>
                <a:gd name="T9" fmla="*/ 498 h 600"/>
                <a:gd name="T10" fmla="*/ 131 w 658"/>
                <a:gd name="T11" fmla="*/ 102 h 600"/>
                <a:gd name="T12" fmla="*/ 329 w 658"/>
                <a:gd name="T13" fmla="*/ 20 h 600"/>
                <a:gd name="T14" fmla="*/ 329 w 658"/>
                <a:gd name="T15" fmla="*/ 0 h 600"/>
                <a:gd name="T16" fmla="*/ 117 w 658"/>
                <a:gd name="T17" fmla="*/ 88 h 600"/>
                <a:gd name="T18" fmla="*/ 117 w 658"/>
                <a:gd name="T19" fmla="*/ 513 h 600"/>
                <a:gd name="T20" fmla="*/ 329 w 658"/>
                <a:gd name="T21" fmla="*/ 600 h 600"/>
                <a:gd name="T22" fmla="*/ 541 w 658"/>
                <a:gd name="T23" fmla="*/ 513 h 600"/>
                <a:gd name="T24" fmla="*/ 541 w 658"/>
                <a:gd name="T25" fmla="*/ 88 h 600"/>
                <a:gd name="T26" fmla="*/ 329 w 658"/>
                <a:gd name="T27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600">
                  <a:moveTo>
                    <a:pt x="329" y="20"/>
                  </a:moveTo>
                  <a:cubicBezTo>
                    <a:pt x="400" y="20"/>
                    <a:pt x="472" y="48"/>
                    <a:pt x="527" y="102"/>
                  </a:cubicBezTo>
                  <a:cubicBezTo>
                    <a:pt x="636" y="212"/>
                    <a:pt x="636" y="389"/>
                    <a:pt x="527" y="498"/>
                  </a:cubicBezTo>
                  <a:cubicBezTo>
                    <a:pt x="472" y="553"/>
                    <a:pt x="400" y="580"/>
                    <a:pt x="329" y="580"/>
                  </a:cubicBezTo>
                  <a:cubicBezTo>
                    <a:pt x="257" y="580"/>
                    <a:pt x="185" y="553"/>
                    <a:pt x="131" y="498"/>
                  </a:cubicBezTo>
                  <a:cubicBezTo>
                    <a:pt x="21" y="389"/>
                    <a:pt x="21" y="212"/>
                    <a:pt x="131" y="102"/>
                  </a:cubicBezTo>
                  <a:cubicBezTo>
                    <a:pt x="185" y="48"/>
                    <a:pt x="257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3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3" y="569"/>
                    <a:pt x="249" y="600"/>
                    <a:pt x="329" y="600"/>
                  </a:cubicBezTo>
                  <a:cubicBezTo>
                    <a:pt x="409" y="600"/>
                    <a:pt x="484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4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3" name="Oval 50"/>
            <p:cNvSpPr>
              <a:spLocks noChangeArrowheads="1"/>
            </p:cNvSpPr>
            <p:nvPr/>
          </p:nvSpPr>
          <p:spPr bwMode="auto">
            <a:xfrm>
              <a:off x="10275931" y="3686251"/>
              <a:ext cx="1045389" cy="10453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4" name="Freeform 51"/>
            <p:cNvSpPr>
              <a:spLocks noEditPoints="1"/>
            </p:cNvSpPr>
            <p:nvPr/>
          </p:nvSpPr>
          <p:spPr bwMode="auto">
            <a:xfrm>
              <a:off x="10258407" y="3668726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300 w 600"/>
                <a:gd name="T13" fmla="*/ 0 h 600"/>
                <a:gd name="T14" fmla="*/ 0 w 600"/>
                <a:gd name="T15" fmla="*/ 300 h 600"/>
                <a:gd name="T16" fmla="*/ 300 w 600"/>
                <a:gd name="T17" fmla="*/ 600 h 600"/>
                <a:gd name="T18" fmla="*/ 600 w 600"/>
                <a:gd name="T19" fmla="*/ 300 h 600"/>
                <a:gd name="T20" fmla="*/ 300 w 600"/>
                <a:gd name="T2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6" y="580"/>
                    <a:pt x="20" y="455"/>
                    <a:pt x="20" y="300"/>
                  </a:cubicBezTo>
                  <a:cubicBezTo>
                    <a:pt x="20" y="145"/>
                    <a:pt x="146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6" y="600"/>
                    <a:pt x="600" y="465"/>
                    <a:pt x="600" y="300"/>
                  </a:cubicBezTo>
                  <a:cubicBezTo>
                    <a:pt x="600" y="135"/>
                    <a:pt x="466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5" name="Freeform 52"/>
            <p:cNvSpPr/>
            <p:nvPr/>
          </p:nvSpPr>
          <p:spPr bwMode="auto">
            <a:xfrm>
              <a:off x="7054427" y="2387134"/>
              <a:ext cx="1145966" cy="1045389"/>
            </a:xfrm>
            <a:custGeom>
              <a:avLst/>
              <a:gdLst>
                <a:gd name="T0" fmla="*/ 318 w 636"/>
                <a:gd name="T1" fmla="*/ 580 h 580"/>
                <a:gd name="T2" fmla="*/ 113 w 636"/>
                <a:gd name="T3" fmla="*/ 496 h 580"/>
                <a:gd name="T4" fmla="*/ 113 w 636"/>
                <a:gd name="T5" fmla="*/ 85 h 580"/>
                <a:gd name="T6" fmla="*/ 318 w 636"/>
                <a:gd name="T7" fmla="*/ 0 h 580"/>
                <a:gd name="T8" fmla="*/ 523 w 636"/>
                <a:gd name="T9" fmla="*/ 85 h 580"/>
                <a:gd name="T10" fmla="*/ 523 w 636"/>
                <a:gd name="T11" fmla="*/ 496 h 580"/>
                <a:gd name="T12" fmla="*/ 318 w 636"/>
                <a:gd name="T1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6" h="580">
                  <a:moveTo>
                    <a:pt x="318" y="580"/>
                  </a:moveTo>
                  <a:cubicBezTo>
                    <a:pt x="241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1" y="0"/>
                    <a:pt x="318" y="0"/>
                  </a:cubicBezTo>
                  <a:cubicBezTo>
                    <a:pt x="396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6" y="580"/>
                    <a:pt x="318" y="58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6" name="Freeform 53"/>
            <p:cNvSpPr>
              <a:spLocks noEditPoints="1"/>
            </p:cNvSpPr>
            <p:nvPr/>
          </p:nvSpPr>
          <p:spPr bwMode="auto">
            <a:xfrm>
              <a:off x="7034615" y="2369609"/>
              <a:ext cx="1185587" cy="1081200"/>
            </a:xfrm>
            <a:custGeom>
              <a:avLst/>
              <a:gdLst>
                <a:gd name="T0" fmla="*/ 329 w 658"/>
                <a:gd name="T1" fmla="*/ 20 h 600"/>
                <a:gd name="T2" fmla="*/ 527 w 658"/>
                <a:gd name="T3" fmla="*/ 102 h 600"/>
                <a:gd name="T4" fmla="*/ 527 w 658"/>
                <a:gd name="T5" fmla="*/ 498 h 600"/>
                <a:gd name="T6" fmla="*/ 329 w 658"/>
                <a:gd name="T7" fmla="*/ 580 h 600"/>
                <a:gd name="T8" fmla="*/ 131 w 658"/>
                <a:gd name="T9" fmla="*/ 498 h 600"/>
                <a:gd name="T10" fmla="*/ 131 w 658"/>
                <a:gd name="T11" fmla="*/ 102 h 600"/>
                <a:gd name="T12" fmla="*/ 329 w 658"/>
                <a:gd name="T13" fmla="*/ 20 h 600"/>
                <a:gd name="T14" fmla="*/ 329 w 658"/>
                <a:gd name="T15" fmla="*/ 0 h 600"/>
                <a:gd name="T16" fmla="*/ 117 w 658"/>
                <a:gd name="T17" fmla="*/ 88 h 600"/>
                <a:gd name="T18" fmla="*/ 117 w 658"/>
                <a:gd name="T19" fmla="*/ 513 h 600"/>
                <a:gd name="T20" fmla="*/ 329 w 658"/>
                <a:gd name="T21" fmla="*/ 600 h 600"/>
                <a:gd name="T22" fmla="*/ 541 w 658"/>
                <a:gd name="T23" fmla="*/ 513 h 600"/>
                <a:gd name="T24" fmla="*/ 541 w 658"/>
                <a:gd name="T25" fmla="*/ 88 h 600"/>
                <a:gd name="T26" fmla="*/ 329 w 658"/>
                <a:gd name="T27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600">
                  <a:moveTo>
                    <a:pt x="329" y="20"/>
                  </a:moveTo>
                  <a:cubicBezTo>
                    <a:pt x="401" y="20"/>
                    <a:pt x="473" y="48"/>
                    <a:pt x="527" y="102"/>
                  </a:cubicBezTo>
                  <a:cubicBezTo>
                    <a:pt x="637" y="212"/>
                    <a:pt x="637" y="389"/>
                    <a:pt x="527" y="498"/>
                  </a:cubicBezTo>
                  <a:cubicBezTo>
                    <a:pt x="473" y="553"/>
                    <a:pt x="401" y="580"/>
                    <a:pt x="329" y="580"/>
                  </a:cubicBezTo>
                  <a:cubicBezTo>
                    <a:pt x="258" y="580"/>
                    <a:pt x="186" y="553"/>
                    <a:pt x="131" y="498"/>
                  </a:cubicBezTo>
                  <a:cubicBezTo>
                    <a:pt x="22" y="389"/>
                    <a:pt x="22" y="212"/>
                    <a:pt x="131" y="102"/>
                  </a:cubicBezTo>
                  <a:cubicBezTo>
                    <a:pt x="186" y="48"/>
                    <a:pt x="258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4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4" y="569"/>
                    <a:pt x="249" y="600"/>
                    <a:pt x="329" y="600"/>
                  </a:cubicBezTo>
                  <a:cubicBezTo>
                    <a:pt x="409" y="600"/>
                    <a:pt x="485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5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7" name="Oval 54"/>
            <p:cNvSpPr>
              <a:spLocks noChangeArrowheads="1"/>
            </p:cNvSpPr>
            <p:nvPr/>
          </p:nvSpPr>
          <p:spPr bwMode="auto">
            <a:xfrm>
              <a:off x="6549257" y="3686251"/>
              <a:ext cx="1045389" cy="10453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8" name="Freeform 55"/>
            <p:cNvSpPr>
              <a:spLocks noEditPoints="1"/>
            </p:cNvSpPr>
            <p:nvPr/>
          </p:nvSpPr>
          <p:spPr bwMode="auto">
            <a:xfrm>
              <a:off x="6531732" y="3668726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300 w 600"/>
                <a:gd name="T13" fmla="*/ 0 h 600"/>
                <a:gd name="T14" fmla="*/ 0 w 600"/>
                <a:gd name="T15" fmla="*/ 300 h 600"/>
                <a:gd name="T16" fmla="*/ 300 w 600"/>
                <a:gd name="T17" fmla="*/ 600 h 600"/>
                <a:gd name="T18" fmla="*/ 600 w 600"/>
                <a:gd name="T19" fmla="*/ 300 h 600"/>
                <a:gd name="T20" fmla="*/ 300 w 600"/>
                <a:gd name="T2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4" y="20"/>
                    <a:pt x="580" y="145"/>
                    <a:pt x="580" y="300"/>
                  </a:cubicBezTo>
                  <a:cubicBezTo>
                    <a:pt x="580" y="455"/>
                    <a:pt x="454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4" y="0"/>
                    <a:pt x="0" y="135"/>
                    <a:pt x="0" y="300"/>
                  </a:cubicBezTo>
                  <a:cubicBezTo>
                    <a:pt x="0" y="465"/>
                    <a:pt x="134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9" name="Freeform 56"/>
            <p:cNvSpPr>
              <a:spLocks noEditPoints="1"/>
            </p:cNvSpPr>
            <p:nvPr/>
          </p:nvSpPr>
          <p:spPr bwMode="auto">
            <a:xfrm>
              <a:off x="10416891" y="3347947"/>
              <a:ext cx="605746" cy="277348"/>
            </a:xfrm>
            <a:custGeom>
              <a:avLst/>
              <a:gdLst>
                <a:gd name="T0" fmla="*/ 795 w 795"/>
                <a:gd name="T1" fmla="*/ 16 h 364"/>
                <a:gd name="T2" fmla="*/ 778 w 795"/>
                <a:gd name="T3" fmla="*/ 5 h 364"/>
                <a:gd name="T4" fmla="*/ 733 w 795"/>
                <a:gd name="T5" fmla="*/ 45 h 364"/>
                <a:gd name="T6" fmla="*/ 752 w 795"/>
                <a:gd name="T7" fmla="*/ 14 h 364"/>
                <a:gd name="T8" fmla="*/ 733 w 795"/>
                <a:gd name="T9" fmla="*/ 45 h 364"/>
                <a:gd name="T10" fmla="*/ 707 w 795"/>
                <a:gd name="T11" fmla="*/ 54 h 364"/>
                <a:gd name="T12" fmla="*/ 674 w 795"/>
                <a:gd name="T13" fmla="*/ 49 h 364"/>
                <a:gd name="T14" fmla="*/ 629 w 795"/>
                <a:gd name="T15" fmla="*/ 90 h 364"/>
                <a:gd name="T16" fmla="*/ 648 w 795"/>
                <a:gd name="T17" fmla="*/ 61 h 364"/>
                <a:gd name="T18" fmla="*/ 629 w 795"/>
                <a:gd name="T19" fmla="*/ 90 h 364"/>
                <a:gd name="T20" fmla="*/ 603 w 795"/>
                <a:gd name="T21" fmla="*/ 102 h 364"/>
                <a:gd name="T22" fmla="*/ 570 w 795"/>
                <a:gd name="T23" fmla="*/ 94 h 364"/>
                <a:gd name="T24" fmla="*/ 527 w 795"/>
                <a:gd name="T25" fmla="*/ 135 h 364"/>
                <a:gd name="T26" fmla="*/ 544 w 795"/>
                <a:gd name="T27" fmla="*/ 106 h 364"/>
                <a:gd name="T28" fmla="*/ 527 w 795"/>
                <a:gd name="T29" fmla="*/ 135 h 364"/>
                <a:gd name="T30" fmla="*/ 501 w 795"/>
                <a:gd name="T31" fmla="*/ 146 h 364"/>
                <a:gd name="T32" fmla="*/ 466 w 795"/>
                <a:gd name="T33" fmla="*/ 142 h 364"/>
                <a:gd name="T34" fmla="*/ 423 w 795"/>
                <a:gd name="T35" fmla="*/ 182 h 364"/>
                <a:gd name="T36" fmla="*/ 440 w 795"/>
                <a:gd name="T37" fmla="*/ 154 h 364"/>
                <a:gd name="T38" fmla="*/ 423 w 795"/>
                <a:gd name="T39" fmla="*/ 182 h 364"/>
                <a:gd name="T40" fmla="*/ 397 w 795"/>
                <a:gd name="T41" fmla="*/ 194 h 364"/>
                <a:gd name="T42" fmla="*/ 362 w 795"/>
                <a:gd name="T43" fmla="*/ 187 h 364"/>
                <a:gd name="T44" fmla="*/ 319 w 795"/>
                <a:gd name="T45" fmla="*/ 227 h 364"/>
                <a:gd name="T46" fmla="*/ 336 w 795"/>
                <a:gd name="T47" fmla="*/ 198 h 364"/>
                <a:gd name="T48" fmla="*/ 319 w 795"/>
                <a:gd name="T49" fmla="*/ 227 h 364"/>
                <a:gd name="T50" fmla="*/ 293 w 795"/>
                <a:gd name="T51" fmla="*/ 239 h 364"/>
                <a:gd name="T52" fmla="*/ 260 w 795"/>
                <a:gd name="T53" fmla="*/ 232 h 364"/>
                <a:gd name="T54" fmla="*/ 215 w 795"/>
                <a:gd name="T55" fmla="*/ 272 h 364"/>
                <a:gd name="T56" fmla="*/ 234 w 795"/>
                <a:gd name="T57" fmla="*/ 243 h 364"/>
                <a:gd name="T58" fmla="*/ 215 w 795"/>
                <a:gd name="T59" fmla="*/ 272 h 364"/>
                <a:gd name="T60" fmla="*/ 189 w 795"/>
                <a:gd name="T61" fmla="*/ 284 h 364"/>
                <a:gd name="T62" fmla="*/ 156 w 795"/>
                <a:gd name="T63" fmla="*/ 279 h 364"/>
                <a:gd name="T64" fmla="*/ 111 w 795"/>
                <a:gd name="T65" fmla="*/ 319 h 364"/>
                <a:gd name="T66" fmla="*/ 130 w 795"/>
                <a:gd name="T67" fmla="*/ 291 h 364"/>
                <a:gd name="T68" fmla="*/ 111 w 795"/>
                <a:gd name="T69" fmla="*/ 319 h 364"/>
                <a:gd name="T70" fmla="*/ 85 w 795"/>
                <a:gd name="T71" fmla="*/ 331 h 364"/>
                <a:gd name="T72" fmla="*/ 52 w 795"/>
                <a:gd name="T73" fmla="*/ 324 h 364"/>
                <a:gd name="T74" fmla="*/ 7 w 795"/>
                <a:gd name="T75" fmla="*/ 364 h 364"/>
                <a:gd name="T76" fmla="*/ 26 w 795"/>
                <a:gd name="T77" fmla="*/ 336 h 364"/>
                <a:gd name="T78" fmla="*/ 7 w 795"/>
                <a:gd name="T7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5" h="364">
                  <a:moveTo>
                    <a:pt x="785" y="21"/>
                  </a:moveTo>
                  <a:lnTo>
                    <a:pt x="795" y="16"/>
                  </a:lnTo>
                  <a:lnTo>
                    <a:pt x="785" y="0"/>
                  </a:lnTo>
                  <a:lnTo>
                    <a:pt x="778" y="5"/>
                  </a:lnTo>
                  <a:lnTo>
                    <a:pt x="785" y="21"/>
                  </a:lnTo>
                  <a:close/>
                  <a:moveTo>
                    <a:pt x="733" y="45"/>
                  </a:moveTo>
                  <a:lnTo>
                    <a:pt x="759" y="33"/>
                  </a:lnTo>
                  <a:lnTo>
                    <a:pt x="752" y="14"/>
                  </a:lnTo>
                  <a:lnTo>
                    <a:pt x="726" y="26"/>
                  </a:lnTo>
                  <a:lnTo>
                    <a:pt x="733" y="45"/>
                  </a:lnTo>
                  <a:close/>
                  <a:moveTo>
                    <a:pt x="681" y="66"/>
                  </a:moveTo>
                  <a:lnTo>
                    <a:pt x="707" y="54"/>
                  </a:lnTo>
                  <a:lnTo>
                    <a:pt x="700" y="38"/>
                  </a:lnTo>
                  <a:lnTo>
                    <a:pt x="674" y="49"/>
                  </a:lnTo>
                  <a:lnTo>
                    <a:pt x="681" y="66"/>
                  </a:lnTo>
                  <a:close/>
                  <a:moveTo>
                    <a:pt x="629" y="90"/>
                  </a:moveTo>
                  <a:lnTo>
                    <a:pt x="655" y="78"/>
                  </a:lnTo>
                  <a:lnTo>
                    <a:pt x="648" y="61"/>
                  </a:lnTo>
                  <a:lnTo>
                    <a:pt x="622" y="73"/>
                  </a:lnTo>
                  <a:lnTo>
                    <a:pt x="629" y="90"/>
                  </a:lnTo>
                  <a:close/>
                  <a:moveTo>
                    <a:pt x="579" y="113"/>
                  </a:moveTo>
                  <a:lnTo>
                    <a:pt x="603" y="102"/>
                  </a:lnTo>
                  <a:lnTo>
                    <a:pt x="596" y="83"/>
                  </a:lnTo>
                  <a:lnTo>
                    <a:pt x="570" y="94"/>
                  </a:lnTo>
                  <a:lnTo>
                    <a:pt x="579" y="113"/>
                  </a:lnTo>
                  <a:close/>
                  <a:moveTo>
                    <a:pt x="527" y="135"/>
                  </a:moveTo>
                  <a:lnTo>
                    <a:pt x="553" y="123"/>
                  </a:lnTo>
                  <a:lnTo>
                    <a:pt x="544" y="106"/>
                  </a:lnTo>
                  <a:lnTo>
                    <a:pt x="518" y="118"/>
                  </a:lnTo>
                  <a:lnTo>
                    <a:pt x="527" y="135"/>
                  </a:lnTo>
                  <a:close/>
                  <a:moveTo>
                    <a:pt x="475" y="158"/>
                  </a:moveTo>
                  <a:lnTo>
                    <a:pt x="501" y="146"/>
                  </a:lnTo>
                  <a:lnTo>
                    <a:pt x="492" y="130"/>
                  </a:lnTo>
                  <a:lnTo>
                    <a:pt x="466" y="142"/>
                  </a:lnTo>
                  <a:lnTo>
                    <a:pt x="475" y="158"/>
                  </a:lnTo>
                  <a:close/>
                  <a:moveTo>
                    <a:pt x="423" y="182"/>
                  </a:moveTo>
                  <a:lnTo>
                    <a:pt x="449" y="170"/>
                  </a:lnTo>
                  <a:lnTo>
                    <a:pt x="440" y="154"/>
                  </a:lnTo>
                  <a:lnTo>
                    <a:pt x="414" y="163"/>
                  </a:lnTo>
                  <a:lnTo>
                    <a:pt x="423" y="182"/>
                  </a:lnTo>
                  <a:close/>
                  <a:moveTo>
                    <a:pt x="371" y="203"/>
                  </a:moveTo>
                  <a:lnTo>
                    <a:pt x="397" y="194"/>
                  </a:lnTo>
                  <a:lnTo>
                    <a:pt x="388" y="175"/>
                  </a:lnTo>
                  <a:lnTo>
                    <a:pt x="362" y="187"/>
                  </a:lnTo>
                  <a:lnTo>
                    <a:pt x="371" y="203"/>
                  </a:lnTo>
                  <a:close/>
                  <a:moveTo>
                    <a:pt x="319" y="227"/>
                  </a:moveTo>
                  <a:lnTo>
                    <a:pt x="345" y="215"/>
                  </a:lnTo>
                  <a:lnTo>
                    <a:pt x="336" y="198"/>
                  </a:lnTo>
                  <a:lnTo>
                    <a:pt x="312" y="210"/>
                  </a:lnTo>
                  <a:lnTo>
                    <a:pt x="319" y="227"/>
                  </a:lnTo>
                  <a:close/>
                  <a:moveTo>
                    <a:pt x="267" y="251"/>
                  </a:moveTo>
                  <a:lnTo>
                    <a:pt x="293" y="239"/>
                  </a:lnTo>
                  <a:lnTo>
                    <a:pt x="286" y="222"/>
                  </a:lnTo>
                  <a:lnTo>
                    <a:pt x="260" y="232"/>
                  </a:lnTo>
                  <a:lnTo>
                    <a:pt x="267" y="251"/>
                  </a:lnTo>
                  <a:close/>
                  <a:moveTo>
                    <a:pt x="215" y="272"/>
                  </a:moveTo>
                  <a:lnTo>
                    <a:pt x="241" y="262"/>
                  </a:lnTo>
                  <a:lnTo>
                    <a:pt x="234" y="243"/>
                  </a:lnTo>
                  <a:lnTo>
                    <a:pt x="208" y="255"/>
                  </a:lnTo>
                  <a:lnTo>
                    <a:pt x="215" y="272"/>
                  </a:lnTo>
                  <a:close/>
                  <a:moveTo>
                    <a:pt x="163" y="295"/>
                  </a:moveTo>
                  <a:lnTo>
                    <a:pt x="189" y="284"/>
                  </a:lnTo>
                  <a:lnTo>
                    <a:pt x="182" y="267"/>
                  </a:lnTo>
                  <a:lnTo>
                    <a:pt x="156" y="279"/>
                  </a:lnTo>
                  <a:lnTo>
                    <a:pt x="163" y="295"/>
                  </a:lnTo>
                  <a:close/>
                  <a:moveTo>
                    <a:pt x="111" y="319"/>
                  </a:moveTo>
                  <a:lnTo>
                    <a:pt x="137" y="307"/>
                  </a:lnTo>
                  <a:lnTo>
                    <a:pt x="130" y="291"/>
                  </a:lnTo>
                  <a:lnTo>
                    <a:pt x="104" y="303"/>
                  </a:lnTo>
                  <a:lnTo>
                    <a:pt x="111" y="319"/>
                  </a:lnTo>
                  <a:close/>
                  <a:moveTo>
                    <a:pt x="59" y="343"/>
                  </a:moveTo>
                  <a:lnTo>
                    <a:pt x="85" y="331"/>
                  </a:lnTo>
                  <a:lnTo>
                    <a:pt x="78" y="312"/>
                  </a:lnTo>
                  <a:lnTo>
                    <a:pt x="52" y="324"/>
                  </a:lnTo>
                  <a:lnTo>
                    <a:pt x="59" y="343"/>
                  </a:lnTo>
                  <a:close/>
                  <a:moveTo>
                    <a:pt x="7" y="364"/>
                  </a:moveTo>
                  <a:lnTo>
                    <a:pt x="33" y="352"/>
                  </a:lnTo>
                  <a:lnTo>
                    <a:pt x="26" y="336"/>
                  </a:lnTo>
                  <a:lnTo>
                    <a:pt x="0" y="347"/>
                  </a:lnTo>
                  <a:lnTo>
                    <a:pt x="7" y="3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0" name="Freeform 57"/>
            <p:cNvSpPr/>
            <p:nvPr/>
          </p:nvSpPr>
          <p:spPr bwMode="auto">
            <a:xfrm>
              <a:off x="10389461" y="3587198"/>
              <a:ext cx="61718" cy="61718"/>
            </a:xfrm>
            <a:custGeom>
              <a:avLst/>
              <a:gdLst>
                <a:gd name="T0" fmla="*/ 23 w 34"/>
                <a:gd name="T1" fmla="*/ 31 h 34"/>
                <a:gd name="T2" fmla="*/ 3 w 34"/>
                <a:gd name="T3" fmla="*/ 23 h 34"/>
                <a:gd name="T4" fmla="*/ 11 w 34"/>
                <a:gd name="T5" fmla="*/ 4 h 34"/>
                <a:gd name="T6" fmla="*/ 31 w 34"/>
                <a:gd name="T7" fmla="*/ 11 h 34"/>
                <a:gd name="T8" fmla="*/ 23 w 34"/>
                <a:gd name="T9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3" y="31"/>
                  </a:moveTo>
                  <a:cubicBezTo>
                    <a:pt x="16" y="34"/>
                    <a:pt x="7" y="31"/>
                    <a:pt x="3" y="23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9" y="0"/>
                    <a:pt x="27" y="4"/>
                    <a:pt x="31" y="11"/>
                  </a:cubicBezTo>
                  <a:cubicBezTo>
                    <a:pt x="34" y="19"/>
                    <a:pt x="31" y="28"/>
                    <a:pt x="23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1" name="Freeform 58"/>
            <p:cNvSpPr/>
            <p:nvPr/>
          </p:nvSpPr>
          <p:spPr bwMode="auto">
            <a:xfrm>
              <a:off x="10995207" y="3325851"/>
              <a:ext cx="70099" cy="65528"/>
            </a:xfrm>
            <a:custGeom>
              <a:avLst/>
              <a:gdLst>
                <a:gd name="T0" fmla="*/ 38 w 92"/>
                <a:gd name="T1" fmla="*/ 86 h 86"/>
                <a:gd name="T2" fmla="*/ 92 w 92"/>
                <a:gd name="T3" fmla="*/ 10 h 86"/>
                <a:gd name="T4" fmla="*/ 0 w 92"/>
                <a:gd name="T5" fmla="*/ 0 h 86"/>
                <a:gd name="T6" fmla="*/ 38 w 92"/>
                <a:gd name="T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6">
                  <a:moveTo>
                    <a:pt x="38" y="86"/>
                  </a:moveTo>
                  <a:lnTo>
                    <a:pt x="92" y="10"/>
                  </a:lnTo>
                  <a:lnTo>
                    <a:pt x="0" y="0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2" name="Freeform 59"/>
            <p:cNvSpPr>
              <a:spLocks noEditPoints="1"/>
            </p:cNvSpPr>
            <p:nvPr/>
          </p:nvSpPr>
          <p:spPr bwMode="auto">
            <a:xfrm>
              <a:off x="9560465" y="2115120"/>
              <a:ext cx="278110" cy="605746"/>
            </a:xfrm>
            <a:custGeom>
              <a:avLst/>
              <a:gdLst>
                <a:gd name="T0" fmla="*/ 365 w 365"/>
                <a:gd name="T1" fmla="*/ 7 h 795"/>
                <a:gd name="T2" fmla="*/ 343 w 365"/>
                <a:gd name="T3" fmla="*/ 10 h 795"/>
                <a:gd name="T4" fmla="*/ 339 w 365"/>
                <a:gd name="T5" fmla="*/ 69 h 795"/>
                <a:gd name="T6" fmla="*/ 332 w 365"/>
                <a:gd name="T7" fmla="*/ 33 h 795"/>
                <a:gd name="T8" fmla="*/ 339 w 365"/>
                <a:gd name="T9" fmla="*/ 69 h 795"/>
                <a:gd name="T10" fmla="*/ 327 w 365"/>
                <a:gd name="T11" fmla="*/ 95 h 795"/>
                <a:gd name="T12" fmla="*/ 298 w 365"/>
                <a:gd name="T13" fmla="*/ 111 h 795"/>
                <a:gd name="T14" fmla="*/ 291 w 365"/>
                <a:gd name="T15" fmla="*/ 173 h 795"/>
                <a:gd name="T16" fmla="*/ 287 w 365"/>
                <a:gd name="T17" fmla="*/ 137 h 795"/>
                <a:gd name="T18" fmla="*/ 291 w 365"/>
                <a:gd name="T19" fmla="*/ 173 h 795"/>
                <a:gd name="T20" fmla="*/ 282 w 365"/>
                <a:gd name="T21" fmla="*/ 199 h 795"/>
                <a:gd name="T22" fmla="*/ 251 w 365"/>
                <a:gd name="T23" fmla="*/ 215 h 795"/>
                <a:gd name="T24" fmla="*/ 246 w 365"/>
                <a:gd name="T25" fmla="*/ 275 h 795"/>
                <a:gd name="T26" fmla="*/ 242 w 365"/>
                <a:gd name="T27" fmla="*/ 241 h 795"/>
                <a:gd name="T28" fmla="*/ 246 w 365"/>
                <a:gd name="T29" fmla="*/ 275 h 795"/>
                <a:gd name="T30" fmla="*/ 235 w 365"/>
                <a:gd name="T31" fmla="*/ 301 h 795"/>
                <a:gd name="T32" fmla="*/ 206 w 365"/>
                <a:gd name="T33" fmla="*/ 319 h 795"/>
                <a:gd name="T34" fmla="*/ 202 w 365"/>
                <a:gd name="T35" fmla="*/ 379 h 795"/>
                <a:gd name="T36" fmla="*/ 194 w 365"/>
                <a:gd name="T37" fmla="*/ 345 h 795"/>
                <a:gd name="T38" fmla="*/ 202 w 365"/>
                <a:gd name="T39" fmla="*/ 379 h 795"/>
                <a:gd name="T40" fmla="*/ 190 w 365"/>
                <a:gd name="T41" fmla="*/ 405 h 795"/>
                <a:gd name="T42" fmla="*/ 161 w 365"/>
                <a:gd name="T43" fmla="*/ 424 h 795"/>
                <a:gd name="T44" fmla="*/ 154 w 365"/>
                <a:gd name="T45" fmla="*/ 483 h 795"/>
                <a:gd name="T46" fmla="*/ 149 w 365"/>
                <a:gd name="T47" fmla="*/ 450 h 795"/>
                <a:gd name="T48" fmla="*/ 154 w 365"/>
                <a:gd name="T49" fmla="*/ 483 h 795"/>
                <a:gd name="T50" fmla="*/ 142 w 365"/>
                <a:gd name="T51" fmla="*/ 509 h 795"/>
                <a:gd name="T52" fmla="*/ 114 w 365"/>
                <a:gd name="T53" fmla="*/ 528 h 795"/>
                <a:gd name="T54" fmla="*/ 109 w 365"/>
                <a:gd name="T55" fmla="*/ 587 h 795"/>
                <a:gd name="T56" fmla="*/ 102 w 365"/>
                <a:gd name="T57" fmla="*/ 554 h 795"/>
                <a:gd name="T58" fmla="*/ 109 w 365"/>
                <a:gd name="T59" fmla="*/ 587 h 795"/>
                <a:gd name="T60" fmla="*/ 97 w 365"/>
                <a:gd name="T61" fmla="*/ 613 h 795"/>
                <a:gd name="T62" fmla="*/ 69 w 365"/>
                <a:gd name="T63" fmla="*/ 632 h 795"/>
                <a:gd name="T64" fmla="*/ 62 w 365"/>
                <a:gd name="T65" fmla="*/ 691 h 795"/>
                <a:gd name="T66" fmla="*/ 57 w 365"/>
                <a:gd name="T67" fmla="*/ 658 h 795"/>
                <a:gd name="T68" fmla="*/ 62 w 365"/>
                <a:gd name="T69" fmla="*/ 691 h 795"/>
                <a:gd name="T70" fmla="*/ 50 w 365"/>
                <a:gd name="T71" fmla="*/ 717 h 795"/>
                <a:gd name="T72" fmla="*/ 22 w 365"/>
                <a:gd name="T73" fmla="*/ 736 h 795"/>
                <a:gd name="T74" fmla="*/ 17 w 365"/>
                <a:gd name="T75" fmla="*/ 795 h 795"/>
                <a:gd name="T76" fmla="*/ 10 w 365"/>
                <a:gd name="T77" fmla="*/ 762 h 795"/>
                <a:gd name="T78" fmla="*/ 17 w 365"/>
                <a:gd name="T79" fmla="*/ 795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5" h="795">
                  <a:moveTo>
                    <a:pt x="362" y="17"/>
                  </a:moveTo>
                  <a:lnTo>
                    <a:pt x="365" y="7"/>
                  </a:lnTo>
                  <a:lnTo>
                    <a:pt x="348" y="0"/>
                  </a:lnTo>
                  <a:lnTo>
                    <a:pt x="343" y="10"/>
                  </a:lnTo>
                  <a:lnTo>
                    <a:pt x="362" y="17"/>
                  </a:lnTo>
                  <a:close/>
                  <a:moveTo>
                    <a:pt x="339" y="69"/>
                  </a:moveTo>
                  <a:lnTo>
                    <a:pt x="351" y="43"/>
                  </a:lnTo>
                  <a:lnTo>
                    <a:pt x="332" y="33"/>
                  </a:lnTo>
                  <a:lnTo>
                    <a:pt x="322" y="59"/>
                  </a:lnTo>
                  <a:lnTo>
                    <a:pt x="339" y="69"/>
                  </a:lnTo>
                  <a:close/>
                  <a:moveTo>
                    <a:pt x="315" y="121"/>
                  </a:moveTo>
                  <a:lnTo>
                    <a:pt x="327" y="95"/>
                  </a:lnTo>
                  <a:lnTo>
                    <a:pt x="310" y="85"/>
                  </a:lnTo>
                  <a:lnTo>
                    <a:pt x="298" y="111"/>
                  </a:lnTo>
                  <a:lnTo>
                    <a:pt x="315" y="121"/>
                  </a:lnTo>
                  <a:close/>
                  <a:moveTo>
                    <a:pt x="291" y="173"/>
                  </a:moveTo>
                  <a:lnTo>
                    <a:pt x="303" y="147"/>
                  </a:lnTo>
                  <a:lnTo>
                    <a:pt x="287" y="137"/>
                  </a:lnTo>
                  <a:lnTo>
                    <a:pt x="275" y="163"/>
                  </a:lnTo>
                  <a:lnTo>
                    <a:pt x="291" y="173"/>
                  </a:lnTo>
                  <a:close/>
                  <a:moveTo>
                    <a:pt x="270" y="225"/>
                  </a:moveTo>
                  <a:lnTo>
                    <a:pt x="282" y="199"/>
                  </a:lnTo>
                  <a:lnTo>
                    <a:pt x="263" y="189"/>
                  </a:lnTo>
                  <a:lnTo>
                    <a:pt x="251" y="215"/>
                  </a:lnTo>
                  <a:lnTo>
                    <a:pt x="270" y="225"/>
                  </a:lnTo>
                  <a:close/>
                  <a:moveTo>
                    <a:pt x="246" y="275"/>
                  </a:moveTo>
                  <a:lnTo>
                    <a:pt x="258" y="249"/>
                  </a:lnTo>
                  <a:lnTo>
                    <a:pt x="242" y="241"/>
                  </a:lnTo>
                  <a:lnTo>
                    <a:pt x="230" y="267"/>
                  </a:lnTo>
                  <a:lnTo>
                    <a:pt x="246" y="275"/>
                  </a:lnTo>
                  <a:close/>
                  <a:moveTo>
                    <a:pt x="223" y="327"/>
                  </a:moveTo>
                  <a:lnTo>
                    <a:pt x="235" y="301"/>
                  </a:lnTo>
                  <a:lnTo>
                    <a:pt x="218" y="293"/>
                  </a:lnTo>
                  <a:lnTo>
                    <a:pt x="206" y="319"/>
                  </a:lnTo>
                  <a:lnTo>
                    <a:pt x="223" y="327"/>
                  </a:lnTo>
                  <a:close/>
                  <a:moveTo>
                    <a:pt x="202" y="379"/>
                  </a:moveTo>
                  <a:lnTo>
                    <a:pt x="211" y="353"/>
                  </a:lnTo>
                  <a:lnTo>
                    <a:pt x="194" y="345"/>
                  </a:lnTo>
                  <a:lnTo>
                    <a:pt x="183" y="371"/>
                  </a:lnTo>
                  <a:lnTo>
                    <a:pt x="202" y="379"/>
                  </a:lnTo>
                  <a:close/>
                  <a:moveTo>
                    <a:pt x="178" y="431"/>
                  </a:moveTo>
                  <a:lnTo>
                    <a:pt x="190" y="405"/>
                  </a:lnTo>
                  <a:lnTo>
                    <a:pt x="171" y="397"/>
                  </a:lnTo>
                  <a:lnTo>
                    <a:pt x="161" y="424"/>
                  </a:lnTo>
                  <a:lnTo>
                    <a:pt x="178" y="431"/>
                  </a:lnTo>
                  <a:close/>
                  <a:moveTo>
                    <a:pt x="154" y="483"/>
                  </a:moveTo>
                  <a:lnTo>
                    <a:pt x="166" y="457"/>
                  </a:lnTo>
                  <a:lnTo>
                    <a:pt x="149" y="450"/>
                  </a:lnTo>
                  <a:lnTo>
                    <a:pt x="138" y="476"/>
                  </a:lnTo>
                  <a:lnTo>
                    <a:pt x="154" y="483"/>
                  </a:lnTo>
                  <a:close/>
                  <a:moveTo>
                    <a:pt x="131" y="535"/>
                  </a:moveTo>
                  <a:lnTo>
                    <a:pt x="142" y="509"/>
                  </a:lnTo>
                  <a:lnTo>
                    <a:pt x="126" y="502"/>
                  </a:lnTo>
                  <a:lnTo>
                    <a:pt x="114" y="528"/>
                  </a:lnTo>
                  <a:lnTo>
                    <a:pt x="131" y="535"/>
                  </a:lnTo>
                  <a:close/>
                  <a:moveTo>
                    <a:pt x="109" y="587"/>
                  </a:moveTo>
                  <a:lnTo>
                    <a:pt x="121" y="561"/>
                  </a:lnTo>
                  <a:lnTo>
                    <a:pt x="102" y="554"/>
                  </a:lnTo>
                  <a:lnTo>
                    <a:pt x="90" y="580"/>
                  </a:lnTo>
                  <a:lnTo>
                    <a:pt x="109" y="587"/>
                  </a:lnTo>
                  <a:close/>
                  <a:moveTo>
                    <a:pt x="86" y="639"/>
                  </a:moveTo>
                  <a:lnTo>
                    <a:pt x="97" y="613"/>
                  </a:lnTo>
                  <a:lnTo>
                    <a:pt x="81" y="606"/>
                  </a:lnTo>
                  <a:lnTo>
                    <a:pt x="69" y="632"/>
                  </a:lnTo>
                  <a:lnTo>
                    <a:pt x="86" y="639"/>
                  </a:lnTo>
                  <a:close/>
                  <a:moveTo>
                    <a:pt x="62" y="691"/>
                  </a:moveTo>
                  <a:lnTo>
                    <a:pt x="74" y="665"/>
                  </a:lnTo>
                  <a:lnTo>
                    <a:pt x="57" y="658"/>
                  </a:lnTo>
                  <a:lnTo>
                    <a:pt x="45" y="684"/>
                  </a:lnTo>
                  <a:lnTo>
                    <a:pt x="62" y="691"/>
                  </a:lnTo>
                  <a:close/>
                  <a:moveTo>
                    <a:pt x="41" y="743"/>
                  </a:moveTo>
                  <a:lnTo>
                    <a:pt x="50" y="717"/>
                  </a:lnTo>
                  <a:lnTo>
                    <a:pt x="34" y="710"/>
                  </a:lnTo>
                  <a:lnTo>
                    <a:pt x="22" y="736"/>
                  </a:lnTo>
                  <a:lnTo>
                    <a:pt x="41" y="743"/>
                  </a:lnTo>
                  <a:close/>
                  <a:moveTo>
                    <a:pt x="17" y="795"/>
                  </a:moveTo>
                  <a:lnTo>
                    <a:pt x="29" y="769"/>
                  </a:lnTo>
                  <a:lnTo>
                    <a:pt x="10" y="762"/>
                  </a:lnTo>
                  <a:lnTo>
                    <a:pt x="0" y="788"/>
                  </a:lnTo>
                  <a:lnTo>
                    <a:pt x="17" y="7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3" name="Freeform 60"/>
            <p:cNvSpPr/>
            <p:nvPr/>
          </p:nvSpPr>
          <p:spPr bwMode="auto">
            <a:xfrm>
              <a:off x="9535320" y="2685054"/>
              <a:ext cx="63241" cy="62480"/>
            </a:xfrm>
            <a:custGeom>
              <a:avLst/>
              <a:gdLst>
                <a:gd name="T0" fmla="*/ 31 w 35"/>
                <a:gd name="T1" fmla="*/ 24 h 35"/>
                <a:gd name="T2" fmla="*/ 11 w 35"/>
                <a:gd name="T3" fmla="*/ 31 h 35"/>
                <a:gd name="T4" fmla="*/ 4 w 35"/>
                <a:gd name="T5" fmla="*/ 11 h 35"/>
                <a:gd name="T6" fmla="*/ 24 w 35"/>
                <a:gd name="T7" fmla="*/ 4 h 35"/>
                <a:gd name="T8" fmla="*/ 31 w 35"/>
                <a:gd name="T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31" y="24"/>
                  </a:moveTo>
                  <a:cubicBezTo>
                    <a:pt x="28" y="31"/>
                    <a:pt x="19" y="35"/>
                    <a:pt x="11" y="31"/>
                  </a:cubicBezTo>
                  <a:cubicBezTo>
                    <a:pt x="4" y="28"/>
                    <a:pt x="0" y="19"/>
                    <a:pt x="4" y="11"/>
                  </a:cubicBezTo>
                  <a:cubicBezTo>
                    <a:pt x="7" y="4"/>
                    <a:pt x="16" y="0"/>
                    <a:pt x="24" y="4"/>
                  </a:cubicBezTo>
                  <a:cubicBezTo>
                    <a:pt x="31" y="7"/>
                    <a:pt x="35" y="16"/>
                    <a:pt x="31" y="2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4" name="Freeform 61"/>
            <p:cNvSpPr/>
            <p:nvPr/>
          </p:nvSpPr>
          <p:spPr bwMode="auto">
            <a:xfrm>
              <a:off x="9795144" y="2070165"/>
              <a:ext cx="64765" cy="72385"/>
            </a:xfrm>
            <a:custGeom>
              <a:avLst/>
              <a:gdLst>
                <a:gd name="T0" fmla="*/ 85 w 85"/>
                <a:gd name="T1" fmla="*/ 95 h 95"/>
                <a:gd name="T2" fmla="*/ 76 w 85"/>
                <a:gd name="T3" fmla="*/ 0 h 95"/>
                <a:gd name="T4" fmla="*/ 0 w 85"/>
                <a:gd name="T5" fmla="*/ 57 h 95"/>
                <a:gd name="T6" fmla="*/ 85 w 85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5">
                  <a:moveTo>
                    <a:pt x="85" y="95"/>
                  </a:moveTo>
                  <a:lnTo>
                    <a:pt x="76" y="0"/>
                  </a:lnTo>
                  <a:lnTo>
                    <a:pt x="0" y="57"/>
                  </a:lnTo>
                  <a:lnTo>
                    <a:pt x="85" y="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5" name="Freeform 62"/>
            <p:cNvSpPr>
              <a:spLocks noEditPoints="1"/>
            </p:cNvSpPr>
            <p:nvPr/>
          </p:nvSpPr>
          <p:spPr bwMode="auto">
            <a:xfrm>
              <a:off x="6864702" y="3347947"/>
              <a:ext cx="605746" cy="277348"/>
            </a:xfrm>
            <a:custGeom>
              <a:avLst/>
              <a:gdLst>
                <a:gd name="T0" fmla="*/ 10 w 795"/>
                <a:gd name="T1" fmla="*/ 0 h 364"/>
                <a:gd name="T2" fmla="*/ 10 w 795"/>
                <a:gd name="T3" fmla="*/ 21 h 364"/>
                <a:gd name="T4" fmla="*/ 69 w 795"/>
                <a:gd name="T5" fmla="*/ 26 h 364"/>
                <a:gd name="T6" fmla="*/ 36 w 795"/>
                <a:gd name="T7" fmla="*/ 33 h 364"/>
                <a:gd name="T8" fmla="*/ 69 w 795"/>
                <a:gd name="T9" fmla="*/ 26 h 364"/>
                <a:gd name="T10" fmla="*/ 95 w 795"/>
                <a:gd name="T11" fmla="*/ 38 h 364"/>
                <a:gd name="T12" fmla="*/ 114 w 795"/>
                <a:gd name="T13" fmla="*/ 66 h 364"/>
                <a:gd name="T14" fmla="*/ 173 w 795"/>
                <a:gd name="T15" fmla="*/ 73 h 364"/>
                <a:gd name="T16" fmla="*/ 140 w 795"/>
                <a:gd name="T17" fmla="*/ 78 h 364"/>
                <a:gd name="T18" fmla="*/ 173 w 795"/>
                <a:gd name="T19" fmla="*/ 73 h 364"/>
                <a:gd name="T20" fmla="*/ 199 w 795"/>
                <a:gd name="T21" fmla="*/ 83 h 364"/>
                <a:gd name="T22" fmla="*/ 218 w 795"/>
                <a:gd name="T23" fmla="*/ 113 h 364"/>
                <a:gd name="T24" fmla="*/ 277 w 795"/>
                <a:gd name="T25" fmla="*/ 118 h 364"/>
                <a:gd name="T26" fmla="*/ 244 w 795"/>
                <a:gd name="T27" fmla="*/ 123 h 364"/>
                <a:gd name="T28" fmla="*/ 277 w 795"/>
                <a:gd name="T29" fmla="*/ 118 h 364"/>
                <a:gd name="T30" fmla="*/ 303 w 795"/>
                <a:gd name="T31" fmla="*/ 130 h 364"/>
                <a:gd name="T32" fmla="*/ 322 w 795"/>
                <a:gd name="T33" fmla="*/ 158 h 364"/>
                <a:gd name="T34" fmla="*/ 381 w 795"/>
                <a:gd name="T35" fmla="*/ 163 h 364"/>
                <a:gd name="T36" fmla="*/ 348 w 795"/>
                <a:gd name="T37" fmla="*/ 170 h 364"/>
                <a:gd name="T38" fmla="*/ 381 w 795"/>
                <a:gd name="T39" fmla="*/ 163 h 364"/>
                <a:gd name="T40" fmla="*/ 407 w 795"/>
                <a:gd name="T41" fmla="*/ 175 h 364"/>
                <a:gd name="T42" fmla="*/ 424 w 795"/>
                <a:gd name="T43" fmla="*/ 203 h 364"/>
                <a:gd name="T44" fmla="*/ 485 w 795"/>
                <a:gd name="T45" fmla="*/ 210 h 364"/>
                <a:gd name="T46" fmla="*/ 450 w 795"/>
                <a:gd name="T47" fmla="*/ 215 h 364"/>
                <a:gd name="T48" fmla="*/ 485 w 795"/>
                <a:gd name="T49" fmla="*/ 210 h 364"/>
                <a:gd name="T50" fmla="*/ 511 w 795"/>
                <a:gd name="T51" fmla="*/ 222 h 364"/>
                <a:gd name="T52" fmla="*/ 528 w 795"/>
                <a:gd name="T53" fmla="*/ 251 h 364"/>
                <a:gd name="T54" fmla="*/ 589 w 795"/>
                <a:gd name="T55" fmla="*/ 255 h 364"/>
                <a:gd name="T56" fmla="*/ 554 w 795"/>
                <a:gd name="T57" fmla="*/ 262 h 364"/>
                <a:gd name="T58" fmla="*/ 589 w 795"/>
                <a:gd name="T59" fmla="*/ 255 h 364"/>
                <a:gd name="T60" fmla="*/ 615 w 795"/>
                <a:gd name="T61" fmla="*/ 267 h 364"/>
                <a:gd name="T62" fmla="*/ 632 w 795"/>
                <a:gd name="T63" fmla="*/ 295 h 364"/>
                <a:gd name="T64" fmla="*/ 691 w 795"/>
                <a:gd name="T65" fmla="*/ 303 h 364"/>
                <a:gd name="T66" fmla="*/ 658 w 795"/>
                <a:gd name="T67" fmla="*/ 307 h 364"/>
                <a:gd name="T68" fmla="*/ 691 w 795"/>
                <a:gd name="T69" fmla="*/ 303 h 364"/>
                <a:gd name="T70" fmla="*/ 717 w 795"/>
                <a:gd name="T71" fmla="*/ 312 h 364"/>
                <a:gd name="T72" fmla="*/ 736 w 795"/>
                <a:gd name="T73" fmla="*/ 343 h 364"/>
                <a:gd name="T74" fmla="*/ 795 w 795"/>
                <a:gd name="T75" fmla="*/ 347 h 364"/>
                <a:gd name="T76" fmla="*/ 762 w 795"/>
                <a:gd name="T77" fmla="*/ 352 h 364"/>
                <a:gd name="T78" fmla="*/ 795 w 795"/>
                <a:gd name="T79" fmla="*/ 34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5" h="364">
                  <a:moveTo>
                    <a:pt x="17" y="5"/>
                  </a:moveTo>
                  <a:lnTo>
                    <a:pt x="10" y="0"/>
                  </a:lnTo>
                  <a:lnTo>
                    <a:pt x="0" y="16"/>
                  </a:lnTo>
                  <a:lnTo>
                    <a:pt x="10" y="21"/>
                  </a:lnTo>
                  <a:lnTo>
                    <a:pt x="17" y="5"/>
                  </a:lnTo>
                  <a:close/>
                  <a:moveTo>
                    <a:pt x="69" y="26"/>
                  </a:moveTo>
                  <a:lnTo>
                    <a:pt x="43" y="14"/>
                  </a:lnTo>
                  <a:lnTo>
                    <a:pt x="36" y="33"/>
                  </a:lnTo>
                  <a:lnTo>
                    <a:pt x="62" y="45"/>
                  </a:lnTo>
                  <a:lnTo>
                    <a:pt x="69" y="26"/>
                  </a:lnTo>
                  <a:close/>
                  <a:moveTo>
                    <a:pt x="121" y="49"/>
                  </a:moveTo>
                  <a:lnTo>
                    <a:pt x="95" y="38"/>
                  </a:lnTo>
                  <a:lnTo>
                    <a:pt x="88" y="54"/>
                  </a:lnTo>
                  <a:lnTo>
                    <a:pt x="114" y="66"/>
                  </a:lnTo>
                  <a:lnTo>
                    <a:pt x="121" y="49"/>
                  </a:lnTo>
                  <a:close/>
                  <a:moveTo>
                    <a:pt x="173" y="73"/>
                  </a:moveTo>
                  <a:lnTo>
                    <a:pt x="147" y="61"/>
                  </a:lnTo>
                  <a:lnTo>
                    <a:pt x="140" y="78"/>
                  </a:lnTo>
                  <a:lnTo>
                    <a:pt x="166" y="90"/>
                  </a:lnTo>
                  <a:lnTo>
                    <a:pt x="173" y="73"/>
                  </a:lnTo>
                  <a:close/>
                  <a:moveTo>
                    <a:pt x="225" y="94"/>
                  </a:moveTo>
                  <a:lnTo>
                    <a:pt x="199" y="83"/>
                  </a:lnTo>
                  <a:lnTo>
                    <a:pt x="192" y="102"/>
                  </a:lnTo>
                  <a:lnTo>
                    <a:pt x="218" y="113"/>
                  </a:lnTo>
                  <a:lnTo>
                    <a:pt x="225" y="94"/>
                  </a:lnTo>
                  <a:close/>
                  <a:moveTo>
                    <a:pt x="277" y="118"/>
                  </a:moveTo>
                  <a:lnTo>
                    <a:pt x="251" y="106"/>
                  </a:lnTo>
                  <a:lnTo>
                    <a:pt x="244" y="123"/>
                  </a:lnTo>
                  <a:lnTo>
                    <a:pt x="270" y="135"/>
                  </a:lnTo>
                  <a:lnTo>
                    <a:pt x="277" y="118"/>
                  </a:lnTo>
                  <a:close/>
                  <a:moveTo>
                    <a:pt x="329" y="142"/>
                  </a:moveTo>
                  <a:lnTo>
                    <a:pt x="303" y="130"/>
                  </a:lnTo>
                  <a:lnTo>
                    <a:pt x="296" y="146"/>
                  </a:lnTo>
                  <a:lnTo>
                    <a:pt x="322" y="158"/>
                  </a:lnTo>
                  <a:lnTo>
                    <a:pt x="329" y="142"/>
                  </a:lnTo>
                  <a:close/>
                  <a:moveTo>
                    <a:pt x="381" y="163"/>
                  </a:moveTo>
                  <a:lnTo>
                    <a:pt x="355" y="154"/>
                  </a:lnTo>
                  <a:lnTo>
                    <a:pt x="348" y="170"/>
                  </a:lnTo>
                  <a:lnTo>
                    <a:pt x="374" y="182"/>
                  </a:lnTo>
                  <a:lnTo>
                    <a:pt x="381" y="163"/>
                  </a:lnTo>
                  <a:close/>
                  <a:moveTo>
                    <a:pt x="433" y="187"/>
                  </a:moveTo>
                  <a:lnTo>
                    <a:pt x="407" y="175"/>
                  </a:lnTo>
                  <a:lnTo>
                    <a:pt x="398" y="194"/>
                  </a:lnTo>
                  <a:lnTo>
                    <a:pt x="424" y="203"/>
                  </a:lnTo>
                  <a:lnTo>
                    <a:pt x="433" y="187"/>
                  </a:lnTo>
                  <a:close/>
                  <a:moveTo>
                    <a:pt x="485" y="210"/>
                  </a:moveTo>
                  <a:lnTo>
                    <a:pt x="459" y="198"/>
                  </a:lnTo>
                  <a:lnTo>
                    <a:pt x="450" y="215"/>
                  </a:lnTo>
                  <a:lnTo>
                    <a:pt x="476" y="227"/>
                  </a:lnTo>
                  <a:lnTo>
                    <a:pt x="485" y="210"/>
                  </a:lnTo>
                  <a:close/>
                  <a:moveTo>
                    <a:pt x="537" y="232"/>
                  </a:moveTo>
                  <a:lnTo>
                    <a:pt x="511" y="222"/>
                  </a:lnTo>
                  <a:lnTo>
                    <a:pt x="502" y="239"/>
                  </a:lnTo>
                  <a:lnTo>
                    <a:pt x="528" y="251"/>
                  </a:lnTo>
                  <a:lnTo>
                    <a:pt x="537" y="232"/>
                  </a:lnTo>
                  <a:close/>
                  <a:moveTo>
                    <a:pt x="589" y="255"/>
                  </a:moveTo>
                  <a:lnTo>
                    <a:pt x="563" y="243"/>
                  </a:lnTo>
                  <a:lnTo>
                    <a:pt x="554" y="262"/>
                  </a:lnTo>
                  <a:lnTo>
                    <a:pt x="580" y="272"/>
                  </a:lnTo>
                  <a:lnTo>
                    <a:pt x="589" y="255"/>
                  </a:lnTo>
                  <a:close/>
                  <a:moveTo>
                    <a:pt x="641" y="279"/>
                  </a:moveTo>
                  <a:lnTo>
                    <a:pt x="615" y="267"/>
                  </a:lnTo>
                  <a:lnTo>
                    <a:pt x="606" y="284"/>
                  </a:lnTo>
                  <a:lnTo>
                    <a:pt x="632" y="295"/>
                  </a:lnTo>
                  <a:lnTo>
                    <a:pt x="641" y="279"/>
                  </a:lnTo>
                  <a:close/>
                  <a:moveTo>
                    <a:pt x="691" y="303"/>
                  </a:moveTo>
                  <a:lnTo>
                    <a:pt x="665" y="291"/>
                  </a:lnTo>
                  <a:lnTo>
                    <a:pt x="658" y="307"/>
                  </a:lnTo>
                  <a:lnTo>
                    <a:pt x="684" y="319"/>
                  </a:lnTo>
                  <a:lnTo>
                    <a:pt x="691" y="303"/>
                  </a:lnTo>
                  <a:close/>
                  <a:moveTo>
                    <a:pt x="743" y="324"/>
                  </a:moveTo>
                  <a:lnTo>
                    <a:pt x="717" y="312"/>
                  </a:lnTo>
                  <a:lnTo>
                    <a:pt x="710" y="331"/>
                  </a:lnTo>
                  <a:lnTo>
                    <a:pt x="736" y="343"/>
                  </a:lnTo>
                  <a:lnTo>
                    <a:pt x="743" y="324"/>
                  </a:lnTo>
                  <a:close/>
                  <a:moveTo>
                    <a:pt x="795" y="347"/>
                  </a:moveTo>
                  <a:lnTo>
                    <a:pt x="769" y="336"/>
                  </a:lnTo>
                  <a:lnTo>
                    <a:pt x="762" y="352"/>
                  </a:lnTo>
                  <a:lnTo>
                    <a:pt x="788" y="364"/>
                  </a:lnTo>
                  <a:lnTo>
                    <a:pt x="795" y="34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6" name="Freeform 63"/>
            <p:cNvSpPr/>
            <p:nvPr/>
          </p:nvSpPr>
          <p:spPr bwMode="auto">
            <a:xfrm>
              <a:off x="7436161" y="3587198"/>
              <a:ext cx="60955" cy="61718"/>
            </a:xfrm>
            <a:custGeom>
              <a:avLst/>
              <a:gdLst>
                <a:gd name="T0" fmla="*/ 23 w 34"/>
                <a:gd name="T1" fmla="*/ 4 h 34"/>
                <a:gd name="T2" fmla="*/ 31 w 34"/>
                <a:gd name="T3" fmla="*/ 23 h 34"/>
                <a:gd name="T4" fmla="*/ 11 w 34"/>
                <a:gd name="T5" fmla="*/ 31 h 34"/>
                <a:gd name="T6" fmla="*/ 3 w 34"/>
                <a:gd name="T7" fmla="*/ 11 h 34"/>
                <a:gd name="T8" fmla="*/ 23 w 34"/>
                <a:gd name="T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3" y="4"/>
                  </a:moveTo>
                  <a:cubicBezTo>
                    <a:pt x="31" y="7"/>
                    <a:pt x="34" y="16"/>
                    <a:pt x="31" y="23"/>
                  </a:cubicBezTo>
                  <a:cubicBezTo>
                    <a:pt x="27" y="31"/>
                    <a:pt x="19" y="34"/>
                    <a:pt x="11" y="31"/>
                  </a:cubicBezTo>
                  <a:cubicBezTo>
                    <a:pt x="3" y="28"/>
                    <a:pt x="0" y="19"/>
                    <a:pt x="3" y="11"/>
                  </a:cubicBezTo>
                  <a:cubicBezTo>
                    <a:pt x="7" y="4"/>
                    <a:pt x="16" y="0"/>
                    <a:pt x="23" y="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7" name="Freeform 64"/>
            <p:cNvSpPr/>
            <p:nvPr/>
          </p:nvSpPr>
          <p:spPr bwMode="auto">
            <a:xfrm>
              <a:off x="6821271" y="3325851"/>
              <a:ext cx="70861" cy="65528"/>
            </a:xfrm>
            <a:custGeom>
              <a:avLst/>
              <a:gdLst>
                <a:gd name="T0" fmla="*/ 93 w 93"/>
                <a:gd name="T1" fmla="*/ 0 h 86"/>
                <a:gd name="T2" fmla="*/ 0 w 93"/>
                <a:gd name="T3" fmla="*/ 10 h 86"/>
                <a:gd name="T4" fmla="*/ 55 w 93"/>
                <a:gd name="T5" fmla="*/ 86 h 86"/>
                <a:gd name="T6" fmla="*/ 93 w 93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6">
                  <a:moveTo>
                    <a:pt x="93" y="0"/>
                  </a:moveTo>
                  <a:lnTo>
                    <a:pt x="0" y="10"/>
                  </a:lnTo>
                  <a:lnTo>
                    <a:pt x="55" y="86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8" name="Freeform 65"/>
            <p:cNvSpPr>
              <a:spLocks noEditPoints="1"/>
            </p:cNvSpPr>
            <p:nvPr/>
          </p:nvSpPr>
          <p:spPr bwMode="auto">
            <a:xfrm>
              <a:off x="8048766" y="2115120"/>
              <a:ext cx="279634" cy="605746"/>
            </a:xfrm>
            <a:custGeom>
              <a:avLst/>
              <a:gdLst>
                <a:gd name="T0" fmla="*/ 17 w 367"/>
                <a:gd name="T1" fmla="*/ 0 h 795"/>
                <a:gd name="T2" fmla="*/ 5 w 367"/>
                <a:gd name="T3" fmla="*/ 17 h 795"/>
                <a:gd name="T4" fmla="*/ 45 w 367"/>
                <a:gd name="T5" fmla="*/ 59 h 795"/>
                <a:gd name="T6" fmla="*/ 14 w 367"/>
                <a:gd name="T7" fmla="*/ 43 h 795"/>
                <a:gd name="T8" fmla="*/ 45 w 367"/>
                <a:gd name="T9" fmla="*/ 59 h 795"/>
                <a:gd name="T10" fmla="*/ 55 w 367"/>
                <a:gd name="T11" fmla="*/ 85 h 795"/>
                <a:gd name="T12" fmla="*/ 50 w 367"/>
                <a:gd name="T13" fmla="*/ 121 h 795"/>
                <a:gd name="T14" fmla="*/ 90 w 367"/>
                <a:gd name="T15" fmla="*/ 163 h 795"/>
                <a:gd name="T16" fmla="*/ 62 w 367"/>
                <a:gd name="T17" fmla="*/ 147 h 795"/>
                <a:gd name="T18" fmla="*/ 90 w 367"/>
                <a:gd name="T19" fmla="*/ 163 h 795"/>
                <a:gd name="T20" fmla="*/ 102 w 367"/>
                <a:gd name="T21" fmla="*/ 189 h 795"/>
                <a:gd name="T22" fmla="*/ 95 w 367"/>
                <a:gd name="T23" fmla="*/ 225 h 795"/>
                <a:gd name="T24" fmla="*/ 135 w 367"/>
                <a:gd name="T25" fmla="*/ 267 h 795"/>
                <a:gd name="T26" fmla="*/ 107 w 367"/>
                <a:gd name="T27" fmla="*/ 249 h 795"/>
                <a:gd name="T28" fmla="*/ 135 w 367"/>
                <a:gd name="T29" fmla="*/ 267 h 795"/>
                <a:gd name="T30" fmla="*/ 147 w 367"/>
                <a:gd name="T31" fmla="*/ 293 h 795"/>
                <a:gd name="T32" fmla="*/ 142 w 367"/>
                <a:gd name="T33" fmla="*/ 327 h 795"/>
                <a:gd name="T34" fmla="*/ 182 w 367"/>
                <a:gd name="T35" fmla="*/ 371 h 795"/>
                <a:gd name="T36" fmla="*/ 154 w 367"/>
                <a:gd name="T37" fmla="*/ 353 h 795"/>
                <a:gd name="T38" fmla="*/ 182 w 367"/>
                <a:gd name="T39" fmla="*/ 371 h 795"/>
                <a:gd name="T40" fmla="*/ 194 w 367"/>
                <a:gd name="T41" fmla="*/ 397 h 795"/>
                <a:gd name="T42" fmla="*/ 187 w 367"/>
                <a:gd name="T43" fmla="*/ 431 h 795"/>
                <a:gd name="T44" fmla="*/ 227 w 367"/>
                <a:gd name="T45" fmla="*/ 476 h 795"/>
                <a:gd name="T46" fmla="*/ 199 w 367"/>
                <a:gd name="T47" fmla="*/ 457 h 795"/>
                <a:gd name="T48" fmla="*/ 227 w 367"/>
                <a:gd name="T49" fmla="*/ 476 h 795"/>
                <a:gd name="T50" fmla="*/ 239 w 367"/>
                <a:gd name="T51" fmla="*/ 502 h 795"/>
                <a:gd name="T52" fmla="*/ 234 w 367"/>
                <a:gd name="T53" fmla="*/ 535 h 795"/>
                <a:gd name="T54" fmla="*/ 274 w 367"/>
                <a:gd name="T55" fmla="*/ 580 h 795"/>
                <a:gd name="T56" fmla="*/ 246 w 367"/>
                <a:gd name="T57" fmla="*/ 561 h 795"/>
                <a:gd name="T58" fmla="*/ 274 w 367"/>
                <a:gd name="T59" fmla="*/ 580 h 795"/>
                <a:gd name="T60" fmla="*/ 286 w 367"/>
                <a:gd name="T61" fmla="*/ 606 h 795"/>
                <a:gd name="T62" fmla="*/ 279 w 367"/>
                <a:gd name="T63" fmla="*/ 639 h 795"/>
                <a:gd name="T64" fmla="*/ 319 w 367"/>
                <a:gd name="T65" fmla="*/ 684 h 795"/>
                <a:gd name="T66" fmla="*/ 291 w 367"/>
                <a:gd name="T67" fmla="*/ 665 h 795"/>
                <a:gd name="T68" fmla="*/ 319 w 367"/>
                <a:gd name="T69" fmla="*/ 684 h 795"/>
                <a:gd name="T70" fmla="*/ 331 w 367"/>
                <a:gd name="T71" fmla="*/ 710 h 795"/>
                <a:gd name="T72" fmla="*/ 327 w 367"/>
                <a:gd name="T73" fmla="*/ 743 h 795"/>
                <a:gd name="T74" fmla="*/ 367 w 367"/>
                <a:gd name="T75" fmla="*/ 788 h 795"/>
                <a:gd name="T76" fmla="*/ 336 w 367"/>
                <a:gd name="T77" fmla="*/ 769 h 795"/>
                <a:gd name="T78" fmla="*/ 367 w 367"/>
                <a:gd name="T79" fmla="*/ 788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7" h="795">
                  <a:moveTo>
                    <a:pt x="21" y="10"/>
                  </a:moveTo>
                  <a:lnTo>
                    <a:pt x="17" y="0"/>
                  </a:lnTo>
                  <a:lnTo>
                    <a:pt x="0" y="7"/>
                  </a:lnTo>
                  <a:lnTo>
                    <a:pt x="5" y="17"/>
                  </a:lnTo>
                  <a:lnTo>
                    <a:pt x="21" y="10"/>
                  </a:lnTo>
                  <a:close/>
                  <a:moveTo>
                    <a:pt x="45" y="59"/>
                  </a:moveTo>
                  <a:lnTo>
                    <a:pt x="33" y="33"/>
                  </a:lnTo>
                  <a:lnTo>
                    <a:pt x="14" y="43"/>
                  </a:lnTo>
                  <a:lnTo>
                    <a:pt x="26" y="69"/>
                  </a:lnTo>
                  <a:lnTo>
                    <a:pt x="45" y="59"/>
                  </a:lnTo>
                  <a:close/>
                  <a:moveTo>
                    <a:pt x="66" y="111"/>
                  </a:moveTo>
                  <a:lnTo>
                    <a:pt x="55" y="85"/>
                  </a:lnTo>
                  <a:lnTo>
                    <a:pt x="38" y="95"/>
                  </a:lnTo>
                  <a:lnTo>
                    <a:pt x="50" y="121"/>
                  </a:lnTo>
                  <a:lnTo>
                    <a:pt x="66" y="111"/>
                  </a:lnTo>
                  <a:close/>
                  <a:moveTo>
                    <a:pt x="90" y="163"/>
                  </a:moveTo>
                  <a:lnTo>
                    <a:pt x="78" y="137"/>
                  </a:lnTo>
                  <a:lnTo>
                    <a:pt x="62" y="147"/>
                  </a:lnTo>
                  <a:lnTo>
                    <a:pt x="73" y="173"/>
                  </a:lnTo>
                  <a:lnTo>
                    <a:pt x="90" y="163"/>
                  </a:lnTo>
                  <a:close/>
                  <a:moveTo>
                    <a:pt x="114" y="215"/>
                  </a:moveTo>
                  <a:lnTo>
                    <a:pt x="102" y="189"/>
                  </a:lnTo>
                  <a:lnTo>
                    <a:pt x="85" y="199"/>
                  </a:lnTo>
                  <a:lnTo>
                    <a:pt x="95" y="225"/>
                  </a:lnTo>
                  <a:lnTo>
                    <a:pt x="114" y="215"/>
                  </a:lnTo>
                  <a:close/>
                  <a:moveTo>
                    <a:pt x="135" y="267"/>
                  </a:moveTo>
                  <a:lnTo>
                    <a:pt x="125" y="241"/>
                  </a:lnTo>
                  <a:lnTo>
                    <a:pt x="107" y="249"/>
                  </a:lnTo>
                  <a:lnTo>
                    <a:pt x="118" y="275"/>
                  </a:lnTo>
                  <a:lnTo>
                    <a:pt x="135" y="267"/>
                  </a:lnTo>
                  <a:close/>
                  <a:moveTo>
                    <a:pt x="159" y="319"/>
                  </a:moveTo>
                  <a:lnTo>
                    <a:pt x="147" y="293"/>
                  </a:lnTo>
                  <a:lnTo>
                    <a:pt x="130" y="301"/>
                  </a:lnTo>
                  <a:lnTo>
                    <a:pt x="142" y="327"/>
                  </a:lnTo>
                  <a:lnTo>
                    <a:pt x="159" y="319"/>
                  </a:lnTo>
                  <a:close/>
                  <a:moveTo>
                    <a:pt x="182" y="371"/>
                  </a:moveTo>
                  <a:lnTo>
                    <a:pt x="170" y="345"/>
                  </a:lnTo>
                  <a:lnTo>
                    <a:pt x="154" y="353"/>
                  </a:lnTo>
                  <a:lnTo>
                    <a:pt x="166" y="379"/>
                  </a:lnTo>
                  <a:lnTo>
                    <a:pt x="182" y="371"/>
                  </a:lnTo>
                  <a:close/>
                  <a:moveTo>
                    <a:pt x="206" y="424"/>
                  </a:moveTo>
                  <a:lnTo>
                    <a:pt x="194" y="397"/>
                  </a:lnTo>
                  <a:lnTo>
                    <a:pt x="175" y="405"/>
                  </a:lnTo>
                  <a:lnTo>
                    <a:pt x="187" y="431"/>
                  </a:lnTo>
                  <a:lnTo>
                    <a:pt x="206" y="424"/>
                  </a:lnTo>
                  <a:close/>
                  <a:moveTo>
                    <a:pt x="227" y="476"/>
                  </a:moveTo>
                  <a:lnTo>
                    <a:pt x="215" y="450"/>
                  </a:lnTo>
                  <a:lnTo>
                    <a:pt x="199" y="457"/>
                  </a:lnTo>
                  <a:lnTo>
                    <a:pt x="211" y="483"/>
                  </a:lnTo>
                  <a:lnTo>
                    <a:pt x="227" y="476"/>
                  </a:lnTo>
                  <a:close/>
                  <a:moveTo>
                    <a:pt x="251" y="528"/>
                  </a:moveTo>
                  <a:lnTo>
                    <a:pt x="239" y="502"/>
                  </a:lnTo>
                  <a:lnTo>
                    <a:pt x="222" y="509"/>
                  </a:lnTo>
                  <a:lnTo>
                    <a:pt x="234" y="535"/>
                  </a:lnTo>
                  <a:lnTo>
                    <a:pt x="251" y="528"/>
                  </a:lnTo>
                  <a:close/>
                  <a:moveTo>
                    <a:pt x="274" y="580"/>
                  </a:moveTo>
                  <a:lnTo>
                    <a:pt x="263" y="554"/>
                  </a:lnTo>
                  <a:lnTo>
                    <a:pt x="246" y="561"/>
                  </a:lnTo>
                  <a:lnTo>
                    <a:pt x="256" y="587"/>
                  </a:lnTo>
                  <a:lnTo>
                    <a:pt x="274" y="580"/>
                  </a:lnTo>
                  <a:close/>
                  <a:moveTo>
                    <a:pt x="296" y="632"/>
                  </a:moveTo>
                  <a:lnTo>
                    <a:pt x="286" y="606"/>
                  </a:lnTo>
                  <a:lnTo>
                    <a:pt x="267" y="613"/>
                  </a:lnTo>
                  <a:lnTo>
                    <a:pt x="279" y="639"/>
                  </a:lnTo>
                  <a:lnTo>
                    <a:pt x="296" y="632"/>
                  </a:lnTo>
                  <a:close/>
                  <a:moveTo>
                    <a:pt x="319" y="684"/>
                  </a:moveTo>
                  <a:lnTo>
                    <a:pt x="308" y="658"/>
                  </a:lnTo>
                  <a:lnTo>
                    <a:pt x="291" y="665"/>
                  </a:lnTo>
                  <a:lnTo>
                    <a:pt x="303" y="691"/>
                  </a:lnTo>
                  <a:lnTo>
                    <a:pt x="319" y="684"/>
                  </a:lnTo>
                  <a:close/>
                  <a:moveTo>
                    <a:pt x="343" y="736"/>
                  </a:moveTo>
                  <a:lnTo>
                    <a:pt x="331" y="710"/>
                  </a:lnTo>
                  <a:lnTo>
                    <a:pt x="315" y="717"/>
                  </a:lnTo>
                  <a:lnTo>
                    <a:pt x="327" y="743"/>
                  </a:lnTo>
                  <a:lnTo>
                    <a:pt x="343" y="736"/>
                  </a:lnTo>
                  <a:close/>
                  <a:moveTo>
                    <a:pt x="367" y="788"/>
                  </a:moveTo>
                  <a:lnTo>
                    <a:pt x="355" y="762"/>
                  </a:lnTo>
                  <a:lnTo>
                    <a:pt x="336" y="769"/>
                  </a:lnTo>
                  <a:lnTo>
                    <a:pt x="348" y="795"/>
                  </a:lnTo>
                  <a:lnTo>
                    <a:pt x="367" y="78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9" name="Freeform 66"/>
            <p:cNvSpPr/>
            <p:nvPr/>
          </p:nvSpPr>
          <p:spPr bwMode="auto">
            <a:xfrm>
              <a:off x="8290302" y="2685054"/>
              <a:ext cx="60955" cy="62480"/>
            </a:xfrm>
            <a:custGeom>
              <a:avLst/>
              <a:gdLst>
                <a:gd name="T0" fmla="*/ 30 w 34"/>
                <a:gd name="T1" fmla="*/ 11 h 35"/>
                <a:gd name="T2" fmla="*/ 23 w 34"/>
                <a:gd name="T3" fmla="*/ 31 h 35"/>
                <a:gd name="T4" fmla="*/ 3 w 34"/>
                <a:gd name="T5" fmla="*/ 24 h 35"/>
                <a:gd name="T6" fmla="*/ 11 w 34"/>
                <a:gd name="T7" fmla="*/ 4 h 35"/>
                <a:gd name="T8" fmla="*/ 30 w 34"/>
                <a:gd name="T9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0" y="11"/>
                  </a:moveTo>
                  <a:cubicBezTo>
                    <a:pt x="34" y="19"/>
                    <a:pt x="30" y="28"/>
                    <a:pt x="23" y="31"/>
                  </a:cubicBezTo>
                  <a:cubicBezTo>
                    <a:pt x="15" y="35"/>
                    <a:pt x="6" y="31"/>
                    <a:pt x="3" y="24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8" y="0"/>
                    <a:pt x="27" y="4"/>
                    <a:pt x="30" y="1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0" name="Freeform 67"/>
            <p:cNvSpPr/>
            <p:nvPr/>
          </p:nvSpPr>
          <p:spPr bwMode="auto">
            <a:xfrm>
              <a:off x="8027431" y="2071689"/>
              <a:ext cx="64765" cy="70861"/>
            </a:xfrm>
            <a:custGeom>
              <a:avLst/>
              <a:gdLst>
                <a:gd name="T0" fmla="*/ 85 w 85"/>
                <a:gd name="T1" fmla="*/ 55 h 93"/>
                <a:gd name="T2" fmla="*/ 9 w 85"/>
                <a:gd name="T3" fmla="*/ 0 h 93"/>
                <a:gd name="T4" fmla="*/ 0 w 85"/>
                <a:gd name="T5" fmla="*/ 93 h 93"/>
                <a:gd name="T6" fmla="*/ 85 w 85"/>
                <a:gd name="T7" fmla="*/ 5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3">
                  <a:moveTo>
                    <a:pt x="85" y="55"/>
                  </a:moveTo>
                  <a:lnTo>
                    <a:pt x="9" y="0"/>
                  </a:lnTo>
                  <a:lnTo>
                    <a:pt x="0" y="93"/>
                  </a:lnTo>
                  <a:lnTo>
                    <a:pt x="85" y="5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61" name="Freeform 290"/>
          <p:cNvSpPr>
            <a:spLocks noChangeAspect="1" noChangeArrowheads="1"/>
          </p:cNvSpPr>
          <p:nvPr/>
        </p:nvSpPr>
        <p:spPr bwMode="auto">
          <a:xfrm>
            <a:off x="7052216" y="4011986"/>
            <a:ext cx="600971" cy="465474"/>
          </a:xfrm>
          <a:custGeom>
            <a:avLst/>
            <a:gdLst>
              <a:gd name="T0" fmla="*/ 995 w 996"/>
              <a:gd name="T1" fmla="*/ 409 h 770"/>
              <a:gd name="T2" fmla="*/ 836 w 996"/>
              <a:gd name="T3" fmla="*/ 409 h 770"/>
              <a:gd name="T4" fmla="*/ 543 w 996"/>
              <a:gd name="T5" fmla="*/ 192 h 770"/>
              <a:gd name="T6" fmla="*/ 384 w 996"/>
              <a:gd name="T7" fmla="*/ 275 h 770"/>
              <a:gd name="T8" fmla="*/ 360 w 996"/>
              <a:gd name="T9" fmla="*/ 158 h 770"/>
              <a:gd name="T10" fmla="*/ 702 w 996"/>
              <a:gd name="T11" fmla="*/ 33 h 770"/>
              <a:gd name="T12" fmla="*/ 836 w 996"/>
              <a:gd name="T13" fmla="*/ 133 h 770"/>
              <a:gd name="T14" fmla="*/ 334 w 996"/>
              <a:gd name="T15" fmla="*/ 626 h 770"/>
              <a:gd name="T16" fmla="*/ 276 w 996"/>
              <a:gd name="T17" fmla="*/ 551 h 770"/>
              <a:gd name="T18" fmla="*/ 209 w 996"/>
              <a:gd name="T19" fmla="*/ 484 h 770"/>
              <a:gd name="T20" fmla="*/ 109 w 996"/>
              <a:gd name="T21" fmla="*/ 434 h 770"/>
              <a:gd name="T22" fmla="*/ 159 w 996"/>
              <a:gd name="T23" fmla="*/ 535 h 770"/>
              <a:gd name="T24" fmla="*/ 226 w 996"/>
              <a:gd name="T25" fmla="*/ 602 h 770"/>
              <a:gd name="T26" fmla="*/ 293 w 996"/>
              <a:gd name="T27" fmla="*/ 668 h 770"/>
              <a:gd name="T28" fmla="*/ 393 w 996"/>
              <a:gd name="T29" fmla="*/ 727 h 770"/>
              <a:gd name="T30" fmla="*/ 334 w 996"/>
              <a:gd name="T31" fmla="*/ 626 h 770"/>
              <a:gd name="T32" fmla="*/ 594 w 996"/>
              <a:gd name="T33" fmla="*/ 267 h 770"/>
              <a:gd name="T34" fmla="*/ 443 w 996"/>
              <a:gd name="T35" fmla="*/ 301 h 770"/>
              <a:gd name="T36" fmla="*/ 284 w 996"/>
              <a:gd name="T37" fmla="*/ 217 h 770"/>
              <a:gd name="T38" fmla="*/ 460 w 996"/>
              <a:gd name="T39" fmla="*/ 50 h 770"/>
              <a:gd name="T40" fmla="*/ 184 w 996"/>
              <a:gd name="T41" fmla="*/ 100 h 770"/>
              <a:gd name="T42" fmla="*/ 0 w 996"/>
              <a:gd name="T43" fmla="*/ 66 h 770"/>
              <a:gd name="T44" fmla="*/ 50 w 996"/>
              <a:gd name="T45" fmla="*/ 443 h 770"/>
              <a:gd name="T46" fmla="*/ 234 w 996"/>
              <a:gd name="T47" fmla="*/ 392 h 770"/>
              <a:gd name="T48" fmla="*/ 293 w 996"/>
              <a:gd name="T49" fmla="*/ 468 h 770"/>
              <a:gd name="T50" fmla="*/ 360 w 996"/>
              <a:gd name="T51" fmla="*/ 535 h 770"/>
              <a:gd name="T52" fmla="*/ 426 w 996"/>
              <a:gd name="T53" fmla="*/ 610 h 770"/>
              <a:gd name="T54" fmla="*/ 477 w 996"/>
              <a:gd name="T55" fmla="*/ 727 h 770"/>
              <a:gd name="T56" fmla="*/ 543 w 996"/>
              <a:gd name="T57" fmla="*/ 660 h 770"/>
              <a:gd name="T58" fmla="*/ 485 w 996"/>
              <a:gd name="T59" fmla="*/ 585 h 770"/>
              <a:gd name="T60" fmla="*/ 569 w 996"/>
              <a:gd name="T61" fmla="*/ 668 h 770"/>
              <a:gd name="T62" fmla="*/ 627 w 996"/>
              <a:gd name="T63" fmla="*/ 602 h 770"/>
              <a:gd name="T64" fmla="*/ 652 w 996"/>
              <a:gd name="T65" fmla="*/ 610 h 770"/>
              <a:gd name="T66" fmla="*/ 719 w 996"/>
              <a:gd name="T67" fmla="*/ 543 h 770"/>
              <a:gd name="T68" fmla="*/ 727 w 996"/>
              <a:gd name="T69" fmla="*/ 526 h 770"/>
              <a:gd name="T70" fmla="*/ 786 w 996"/>
              <a:gd name="T71" fmla="*/ 535 h 770"/>
              <a:gd name="T72" fmla="*/ 786 w 996"/>
              <a:gd name="T73" fmla="*/ 468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96" h="770">
                <a:moveTo>
                  <a:pt x="995" y="100"/>
                </a:moveTo>
                <a:cubicBezTo>
                  <a:pt x="995" y="409"/>
                  <a:pt x="995" y="409"/>
                  <a:pt x="995" y="409"/>
                </a:cubicBezTo>
                <a:cubicBezTo>
                  <a:pt x="995" y="409"/>
                  <a:pt x="928" y="426"/>
                  <a:pt x="920" y="426"/>
                </a:cubicBezTo>
                <a:cubicBezTo>
                  <a:pt x="903" y="426"/>
                  <a:pt x="861" y="443"/>
                  <a:pt x="836" y="409"/>
                </a:cubicBezTo>
                <a:cubicBezTo>
                  <a:pt x="786" y="367"/>
                  <a:pt x="619" y="192"/>
                  <a:pt x="619" y="192"/>
                </a:cubicBezTo>
                <a:cubicBezTo>
                  <a:pt x="619" y="192"/>
                  <a:pt x="594" y="167"/>
                  <a:pt x="543" y="192"/>
                </a:cubicBezTo>
                <a:cubicBezTo>
                  <a:pt x="502" y="217"/>
                  <a:pt x="443" y="250"/>
                  <a:pt x="418" y="259"/>
                </a:cubicBezTo>
                <a:cubicBezTo>
                  <a:pt x="410" y="267"/>
                  <a:pt x="393" y="275"/>
                  <a:pt x="384" y="275"/>
                </a:cubicBezTo>
                <a:cubicBezTo>
                  <a:pt x="351" y="275"/>
                  <a:pt x="326" y="242"/>
                  <a:pt x="326" y="209"/>
                </a:cubicBezTo>
                <a:cubicBezTo>
                  <a:pt x="326" y="183"/>
                  <a:pt x="343" y="167"/>
                  <a:pt x="360" y="158"/>
                </a:cubicBezTo>
                <a:cubicBezTo>
                  <a:pt x="426" y="116"/>
                  <a:pt x="552" y="50"/>
                  <a:pt x="602" y="16"/>
                </a:cubicBezTo>
                <a:cubicBezTo>
                  <a:pt x="635" y="0"/>
                  <a:pt x="652" y="0"/>
                  <a:pt x="702" y="33"/>
                </a:cubicBezTo>
                <a:cubicBezTo>
                  <a:pt x="752" y="83"/>
                  <a:pt x="803" y="125"/>
                  <a:pt x="803" y="125"/>
                </a:cubicBezTo>
                <a:cubicBezTo>
                  <a:pt x="803" y="125"/>
                  <a:pt x="819" y="133"/>
                  <a:pt x="836" y="133"/>
                </a:cubicBezTo>
                <a:cubicBezTo>
                  <a:pt x="878" y="125"/>
                  <a:pt x="995" y="100"/>
                  <a:pt x="995" y="100"/>
                </a:cubicBezTo>
                <a:close/>
                <a:moveTo>
                  <a:pt x="334" y="626"/>
                </a:moveTo>
                <a:cubicBezTo>
                  <a:pt x="343" y="610"/>
                  <a:pt x="343" y="585"/>
                  <a:pt x="326" y="568"/>
                </a:cubicBezTo>
                <a:cubicBezTo>
                  <a:pt x="309" y="551"/>
                  <a:pt x="293" y="551"/>
                  <a:pt x="276" y="551"/>
                </a:cubicBezTo>
                <a:cubicBezTo>
                  <a:pt x="276" y="535"/>
                  <a:pt x="276" y="510"/>
                  <a:pt x="259" y="501"/>
                </a:cubicBezTo>
                <a:cubicBezTo>
                  <a:pt x="251" y="484"/>
                  <a:pt x="226" y="476"/>
                  <a:pt x="209" y="484"/>
                </a:cubicBezTo>
                <a:cubicBezTo>
                  <a:pt x="217" y="468"/>
                  <a:pt x="209" y="443"/>
                  <a:pt x="201" y="426"/>
                </a:cubicBezTo>
                <a:cubicBezTo>
                  <a:pt x="176" y="401"/>
                  <a:pt x="134" y="409"/>
                  <a:pt x="109" y="434"/>
                </a:cubicBezTo>
                <a:cubicBezTo>
                  <a:pt x="92" y="451"/>
                  <a:pt x="75" y="501"/>
                  <a:pt x="92" y="526"/>
                </a:cubicBezTo>
                <a:cubicBezTo>
                  <a:pt x="117" y="551"/>
                  <a:pt x="142" y="535"/>
                  <a:pt x="159" y="535"/>
                </a:cubicBezTo>
                <a:cubicBezTo>
                  <a:pt x="159" y="551"/>
                  <a:pt x="142" y="568"/>
                  <a:pt x="159" y="593"/>
                </a:cubicBezTo>
                <a:cubicBezTo>
                  <a:pt x="176" y="618"/>
                  <a:pt x="209" y="602"/>
                  <a:pt x="226" y="602"/>
                </a:cubicBezTo>
                <a:cubicBezTo>
                  <a:pt x="217" y="618"/>
                  <a:pt x="201" y="643"/>
                  <a:pt x="226" y="668"/>
                </a:cubicBezTo>
                <a:cubicBezTo>
                  <a:pt x="242" y="685"/>
                  <a:pt x="276" y="677"/>
                  <a:pt x="293" y="668"/>
                </a:cubicBezTo>
                <a:cubicBezTo>
                  <a:pt x="284" y="693"/>
                  <a:pt x="268" y="710"/>
                  <a:pt x="293" y="744"/>
                </a:cubicBezTo>
                <a:cubicBezTo>
                  <a:pt x="318" y="769"/>
                  <a:pt x="368" y="752"/>
                  <a:pt x="393" y="727"/>
                </a:cubicBezTo>
                <a:cubicBezTo>
                  <a:pt x="418" y="702"/>
                  <a:pt x="418" y="668"/>
                  <a:pt x="393" y="643"/>
                </a:cubicBezTo>
                <a:cubicBezTo>
                  <a:pt x="376" y="626"/>
                  <a:pt x="360" y="626"/>
                  <a:pt x="334" y="626"/>
                </a:cubicBezTo>
                <a:close/>
                <a:moveTo>
                  <a:pt x="786" y="468"/>
                </a:moveTo>
                <a:cubicBezTo>
                  <a:pt x="610" y="284"/>
                  <a:pt x="694" y="367"/>
                  <a:pt x="594" y="267"/>
                </a:cubicBezTo>
                <a:cubicBezTo>
                  <a:pt x="594" y="267"/>
                  <a:pt x="569" y="234"/>
                  <a:pt x="527" y="259"/>
                </a:cubicBezTo>
                <a:cubicBezTo>
                  <a:pt x="502" y="267"/>
                  <a:pt x="468" y="284"/>
                  <a:pt x="443" y="301"/>
                </a:cubicBezTo>
                <a:cubicBezTo>
                  <a:pt x="418" y="309"/>
                  <a:pt x="393" y="317"/>
                  <a:pt x="384" y="317"/>
                </a:cubicBezTo>
                <a:cubicBezTo>
                  <a:pt x="326" y="317"/>
                  <a:pt x="284" y="267"/>
                  <a:pt x="284" y="217"/>
                </a:cubicBezTo>
                <a:cubicBezTo>
                  <a:pt x="284" y="175"/>
                  <a:pt x="301" y="142"/>
                  <a:pt x="334" y="125"/>
                </a:cubicBezTo>
                <a:cubicBezTo>
                  <a:pt x="368" y="100"/>
                  <a:pt x="460" y="50"/>
                  <a:pt x="460" y="50"/>
                </a:cubicBezTo>
                <a:cubicBezTo>
                  <a:pt x="460" y="50"/>
                  <a:pt x="435" y="8"/>
                  <a:pt x="376" y="8"/>
                </a:cubicBezTo>
                <a:cubicBezTo>
                  <a:pt x="309" y="8"/>
                  <a:pt x="184" y="100"/>
                  <a:pt x="184" y="100"/>
                </a:cubicBezTo>
                <a:cubicBezTo>
                  <a:pt x="184" y="100"/>
                  <a:pt x="150" y="116"/>
                  <a:pt x="100" y="10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426"/>
                  <a:pt x="0" y="426"/>
                  <a:pt x="0" y="426"/>
                </a:cubicBezTo>
                <a:cubicBezTo>
                  <a:pt x="0" y="426"/>
                  <a:pt x="25" y="434"/>
                  <a:pt x="50" y="443"/>
                </a:cubicBezTo>
                <a:cubicBezTo>
                  <a:pt x="59" y="426"/>
                  <a:pt x="67" y="409"/>
                  <a:pt x="83" y="392"/>
                </a:cubicBezTo>
                <a:cubicBezTo>
                  <a:pt x="125" y="351"/>
                  <a:pt x="192" y="351"/>
                  <a:pt x="234" y="392"/>
                </a:cubicBezTo>
                <a:cubicBezTo>
                  <a:pt x="242" y="409"/>
                  <a:pt x="251" y="417"/>
                  <a:pt x="251" y="434"/>
                </a:cubicBezTo>
                <a:cubicBezTo>
                  <a:pt x="268" y="443"/>
                  <a:pt x="284" y="451"/>
                  <a:pt x="293" y="468"/>
                </a:cubicBezTo>
                <a:cubicBezTo>
                  <a:pt x="309" y="476"/>
                  <a:pt x="318" y="493"/>
                  <a:pt x="318" y="510"/>
                </a:cubicBezTo>
                <a:cubicBezTo>
                  <a:pt x="334" y="510"/>
                  <a:pt x="351" y="518"/>
                  <a:pt x="360" y="535"/>
                </a:cubicBezTo>
                <a:cubicBezTo>
                  <a:pt x="376" y="551"/>
                  <a:pt x="384" y="568"/>
                  <a:pt x="384" y="585"/>
                </a:cubicBezTo>
                <a:cubicBezTo>
                  <a:pt x="401" y="585"/>
                  <a:pt x="418" y="593"/>
                  <a:pt x="426" y="610"/>
                </a:cubicBezTo>
                <a:cubicBezTo>
                  <a:pt x="451" y="635"/>
                  <a:pt x="460" y="668"/>
                  <a:pt x="451" y="702"/>
                </a:cubicBezTo>
                <a:cubicBezTo>
                  <a:pt x="460" y="702"/>
                  <a:pt x="468" y="718"/>
                  <a:pt x="477" y="727"/>
                </a:cubicBezTo>
                <a:cubicBezTo>
                  <a:pt x="493" y="744"/>
                  <a:pt x="527" y="744"/>
                  <a:pt x="543" y="727"/>
                </a:cubicBezTo>
                <a:cubicBezTo>
                  <a:pt x="560" y="710"/>
                  <a:pt x="560" y="677"/>
                  <a:pt x="543" y="660"/>
                </a:cubicBezTo>
                <a:lnTo>
                  <a:pt x="535" y="660"/>
                </a:lnTo>
                <a:cubicBezTo>
                  <a:pt x="485" y="602"/>
                  <a:pt x="477" y="593"/>
                  <a:pt x="485" y="585"/>
                </a:cubicBezTo>
                <a:cubicBezTo>
                  <a:pt x="493" y="585"/>
                  <a:pt x="502" y="593"/>
                  <a:pt x="560" y="660"/>
                </a:cubicBezTo>
                <a:cubicBezTo>
                  <a:pt x="569" y="668"/>
                  <a:pt x="569" y="668"/>
                  <a:pt x="569" y="668"/>
                </a:cubicBezTo>
                <a:cubicBezTo>
                  <a:pt x="585" y="685"/>
                  <a:pt x="610" y="685"/>
                  <a:pt x="627" y="668"/>
                </a:cubicBezTo>
                <a:cubicBezTo>
                  <a:pt x="644" y="652"/>
                  <a:pt x="644" y="618"/>
                  <a:pt x="627" y="602"/>
                </a:cubicBezTo>
                <a:cubicBezTo>
                  <a:pt x="569" y="535"/>
                  <a:pt x="560" y="526"/>
                  <a:pt x="560" y="518"/>
                </a:cubicBezTo>
                <a:cubicBezTo>
                  <a:pt x="569" y="518"/>
                  <a:pt x="594" y="551"/>
                  <a:pt x="652" y="610"/>
                </a:cubicBezTo>
                <a:cubicBezTo>
                  <a:pt x="669" y="626"/>
                  <a:pt x="702" y="626"/>
                  <a:pt x="719" y="610"/>
                </a:cubicBezTo>
                <a:cubicBezTo>
                  <a:pt x="727" y="593"/>
                  <a:pt x="736" y="568"/>
                  <a:pt x="719" y="543"/>
                </a:cubicBezTo>
                <a:cubicBezTo>
                  <a:pt x="644" y="468"/>
                  <a:pt x="644" y="468"/>
                  <a:pt x="652" y="459"/>
                </a:cubicBezTo>
                <a:lnTo>
                  <a:pt x="727" y="526"/>
                </a:lnTo>
                <a:cubicBezTo>
                  <a:pt x="727" y="535"/>
                  <a:pt x="727" y="535"/>
                  <a:pt x="727" y="535"/>
                </a:cubicBezTo>
                <a:cubicBezTo>
                  <a:pt x="744" y="551"/>
                  <a:pt x="769" y="551"/>
                  <a:pt x="786" y="535"/>
                </a:cubicBezTo>
                <a:cubicBezTo>
                  <a:pt x="803" y="510"/>
                  <a:pt x="803" y="484"/>
                  <a:pt x="786" y="468"/>
                </a:cubicBezTo>
                <a:close/>
                <a:moveTo>
                  <a:pt x="786" y="468"/>
                </a:moveTo>
                <a:lnTo>
                  <a:pt x="786" y="4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182843" tIns="91422" rIns="182843" bIns="9142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62" name="AutoShape 123"/>
          <p:cNvSpPr>
            <a:spLocks noChangeAspect="1"/>
          </p:cNvSpPr>
          <p:nvPr/>
        </p:nvSpPr>
        <p:spPr bwMode="auto">
          <a:xfrm>
            <a:off x="8956636" y="2147097"/>
            <a:ext cx="473018" cy="52045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599" y="6949"/>
                </a:moveTo>
                <a:cubicBezTo>
                  <a:pt x="21599" y="7542"/>
                  <a:pt x="21407" y="8153"/>
                  <a:pt x="21017" y="8781"/>
                </a:cubicBezTo>
                <a:cubicBezTo>
                  <a:pt x="20628" y="9416"/>
                  <a:pt x="20109" y="10015"/>
                  <a:pt x="19458" y="10585"/>
                </a:cubicBezTo>
                <a:cubicBezTo>
                  <a:pt x="18806" y="11152"/>
                  <a:pt x="18040" y="11651"/>
                  <a:pt x="17159" y="12083"/>
                </a:cubicBezTo>
                <a:cubicBezTo>
                  <a:pt x="16275" y="12512"/>
                  <a:pt x="15327" y="12820"/>
                  <a:pt x="14315" y="12996"/>
                </a:cubicBezTo>
                <a:cubicBezTo>
                  <a:pt x="13880" y="13090"/>
                  <a:pt x="13492" y="13284"/>
                  <a:pt x="13151" y="13578"/>
                </a:cubicBezTo>
                <a:cubicBezTo>
                  <a:pt x="12809" y="13872"/>
                  <a:pt x="12641" y="14204"/>
                  <a:pt x="12641" y="14571"/>
                </a:cubicBezTo>
                <a:cubicBezTo>
                  <a:pt x="12641" y="14900"/>
                  <a:pt x="12713" y="15140"/>
                  <a:pt x="12865" y="15293"/>
                </a:cubicBezTo>
                <a:cubicBezTo>
                  <a:pt x="13015" y="15449"/>
                  <a:pt x="13177" y="15596"/>
                  <a:pt x="13364" y="15728"/>
                </a:cubicBezTo>
                <a:cubicBezTo>
                  <a:pt x="13546" y="15866"/>
                  <a:pt x="13717" y="16010"/>
                  <a:pt x="13874" y="16169"/>
                </a:cubicBezTo>
                <a:cubicBezTo>
                  <a:pt x="14032" y="16330"/>
                  <a:pt x="14125" y="16574"/>
                  <a:pt x="14160" y="16903"/>
                </a:cubicBezTo>
                <a:cubicBezTo>
                  <a:pt x="14195" y="17117"/>
                  <a:pt x="14187" y="17340"/>
                  <a:pt x="14133" y="17564"/>
                </a:cubicBezTo>
                <a:cubicBezTo>
                  <a:pt x="14099" y="17696"/>
                  <a:pt x="14200" y="17805"/>
                  <a:pt x="14432" y="17893"/>
                </a:cubicBezTo>
                <a:cubicBezTo>
                  <a:pt x="14667" y="17981"/>
                  <a:pt x="14956" y="18069"/>
                  <a:pt x="15295" y="18154"/>
                </a:cubicBezTo>
                <a:cubicBezTo>
                  <a:pt x="15637" y="18236"/>
                  <a:pt x="15987" y="18342"/>
                  <a:pt x="16344" y="18468"/>
                </a:cubicBezTo>
                <a:cubicBezTo>
                  <a:pt x="16705" y="18595"/>
                  <a:pt x="16975" y="18756"/>
                  <a:pt x="17164" y="18953"/>
                </a:cubicBezTo>
                <a:cubicBezTo>
                  <a:pt x="17266" y="19050"/>
                  <a:pt x="17351" y="19232"/>
                  <a:pt x="17415" y="19511"/>
                </a:cubicBezTo>
                <a:cubicBezTo>
                  <a:pt x="17477" y="19790"/>
                  <a:pt x="17519" y="20090"/>
                  <a:pt x="17535" y="20416"/>
                </a:cubicBezTo>
                <a:cubicBezTo>
                  <a:pt x="17554" y="20727"/>
                  <a:pt x="17527" y="21000"/>
                  <a:pt x="17463" y="21241"/>
                </a:cubicBezTo>
                <a:cubicBezTo>
                  <a:pt x="17394" y="21479"/>
                  <a:pt x="17268" y="21599"/>
                  <a:pt x="17089" y="21599"/>
                </a:cubicBezTo>
                <a:lnTo>
                  <a:pt x="4496" y="21599"/>
                </a:lnTo>
                <a:cubicBezTo>
                  <a:pt x="4328" y="21599"/>
                  <a:pt x="4205" y="21479"/>
                  <a:pt x="4130" y="21241"/>
                </a:cubicBezTo>
                <a:cubicBezTo>
                  <a:pt x="4061" y="21000"/>
                  <a:pt x="4032" y="20727"/>
                  <a:pt x="4048" y="20416"/>
                </a:cubicBezTo>
                <a:cubicBezTo>
                  <a:pt x="4066" y="20090"/>
                  <a:pt x="4109" y="19790"/>
                  <a:pt x="4170" y="19511"/>
                </a:cubicBezTo>
                <a:cubicBezTo>
                  <a:pt x="4235" y="19232"/>
                  <a:pt x="4317" y="19050"/>
                  <a:pt x="4421" y="18953"/>
                </a:cubicBezTo>
                <a:cubicBezTo>
                  <a:pt x="4616" y="18768"/>
                  <a:pt x="4889" y="18606"/>
                  <a:pt x="5239" y="18474"/>
                </a:cubicBezTo>
                <a:cubicBezTo>
                  <a:pt x="5588" y="18345"/>
                  <a:pt x="5933" y="18236"/>
                  <a:pt x="6269" y="18154"/>
                </a:cubicBezTo>
                <a:cubicBezTo>
                  <a:pt x="6606" y="18069"/>
                  <a:pt x="6897" y="17984"/>
                  <a:pt x="7145" y="17901"/>
                </a:cubicBezTo>
                <a:cubicBezTo>
                  <a:pt x="7394" y="17816"/>
                  <a:pt x="7498" y="17705"/>
                  <a:pt x="7463" y="17564"/>
                </a:cubicBezTo>
                <a:cubicBezTo>
                  <a:pt x="7428" y="17432"/>
                  <a:pt x="7412" y="17311"/>
                  <a:pt x="7412" y="17205"/>
                </a:cubicBezTo>
                <a:lnTo>
                  <a:pt x="7412" y="16903"/>
                </a:lnTo>
                <a:cubicBezTo>
                  <a:pt x="7428" y="16574"/>
                  <a:pt x="7519" y="16330"/>
                  <a:pt x="7687" y="16169"/>
                </a:cubicBezTo>
                <a:cubicBezTo>
                  <a:pt x="7853" y="16010"/>
                  <a:pt x="8034" y="15866"/>
                  <a:pt x="8224" y="15728"/>
                </a:cubicBezTo>
                <a:cubicBezTo>
                  <a:pt x="8416" y="15593"/>
                  <a:pt x="8584" y="15446"/>
                  <a:pt x="8729" y="15293"/>
                </a:cubicBezTo>
                <a:cubicBezTo>
                  <a:pt x="8873" y="15140"/>
                  <a:pt x="8945" y="14900"/>
                  <a:pt x="8945" y="14571"/>
                </a:cubicBezTo>
                <a:cubicBezTo>
                  <a:pt x="8945" y="14204"/>
                  <a:pt x="8777" y="13875"/>
                  <a:pt x="8440" y="13578"/>
                </a:cubicBezTo>
                <a:cubicBezTo>
                  <a:pt x="8104" y="13281"/>
                  <a:pt x="7706" y="13090"/>
                  <a:pt x="7247" y="12996"/>
                </a:cubicBezTo>
                <a:cubicBezTo>
                  <a:pt x="6251" y="12811"/>
                  <a:pt x="5311" y="12497"/>
                  <a:pt x="4435" y="12062"/>
                </a:cubicBezTo>
                <a:cubicBezTo>
                  <a:pt x="3554" y="11628"/>
                  <a:pt x="2790" y="11128"/>
                  <a:pt x="2133" y="10570"/>
                </a:cubicBezTo>
                <a:cubicBezTo>
                  <a:pt x="1479" y="10012"/>
                  <a:pt x="958" y="9416"/>
                  <a:pt x="574" y="8781"/>
                </a:cubicBezTo>
                <a:cubicBezTo>
                  <a:pt x="189" y="8153"/>
                  <a:pt x="0" y="7542"/>
                  <a:pt x="0" y="6949"/>
                </a:cubicBezTo>
                <a:lnTo>
                  <a:pt x="0" y="4320"/>
                </a:lnTo>
                <a:cubicBezTo>
                  <a:pt x="0" y="4009"/>
                  <a:pt x="93" y="3756"/>
                  <a:pt x="285" y="3553"/>
                </a:cubicBezTo>
                <a:cubicBezTo>
                  <a:pt x="475" y="3354"/>
                  <a:pt x="712" y="3254"/>
                  <a:pt x="998" y="3254"/>
                </a:cubicBezTo>
                <a:lnTo>
                  <a:pt x="5124" y="3254"/>
                </a:lnTo>
                <a:cubicBezTo>
                  <a:pt x="5108" y="3139"/>
                  <a:pt x="5097" y="3025"/>
                  <a:pt x="5097" y="2901"/>
                </a:cubicBezTo>
                <a:lnTo>
                  <a:pt x="5097" y="2564"/>
                </a:lnTo>
                <a:lnTo>
                  <a:pt x="5097" y="2505"/>
                </a:lnTo>
                <a:cubicBezTo>
                  <a:pt x="5097" y="2005"/>
                  <a:pt x="5118" y="1594"/>
                  <a:pt x="5156" y="1265"/>
                </a:cubicBezTo>
                <a:cubicBezTo>
                  <a:pt x="5193" y="939"/>
                  <a:pt x="5260" y="684"/>
                  <a:pt x="5353" y="499"/>
                </a:cubicBezTo>
                <a:cubicBezTo>
                  <a:pt x="5444" y="320"/>
                  <a:pt x="5580" y="187"/>
                  <a:pt x="5754" y="111"/>
                </a:cubicBezTo>
                <a:cubicBezTo>
                  <a:pt x="5928" y="38"/>
                  <a:pt x="6165" y="0"/>
                  <a:pt x="6464" y="0"/>
                </a:cubicBezTo>
                <a:lnTo>
                  <a:pt x="15132" y="0"/>
                </a:lnTo>
                <a:cubicBezTo>
                  <a:pt x="15410" y="0"/>
                  <a:pt x="15645" y="38"/>
                  <a:pt x="15829" y="111"/>
                </a:cubicBezTo>
                <a:cubicBezTo>
                  <a:pt x="16011" y="187"/>
                  <a:pt x="16149" y="320"/>
                  <a:pt x="16243" y="499"/>
                </a:cubicBezTo>
                <a:cubicBezTo>
                  <a:pt x="16336" y="684"/>
                  <a:pt x="16403" y="939"/>
                  <a:pt x="16435" y="1265"/>
                </a:cubicBezTo>
                <a:cubicBezTo>
                  <a:pt x="16470" y="1594"/>
                  <a:pt x="16486" y="2006"/>
                  <a:pt x="16486" y="2505"/>
                </a:cubicBezTo>
                <a:lnTo>
                  <a:pt x="16486" y="2863"/>
                </a:lnTo>
                <a:cubicBezTo>
                  <a:pt x="16486" y="2989"/>
                  <a:pt x="16478" y="3119"/>
                  <a:pt x="16459" y="3251"/>
                </a:cubicBezTo>
                <a:lnTo>
                  <a:pt x="20603" y="3251"/>
                </a:lnTo>
                <a:cubicBezTo>
                  <a:pt x="20884" y="3251"/>
                  <a:pt x="21119" y="3351"/>
                  <a:pt x="21314" y="3550"/>
                </a:cubicBezTo>
                <a:cubicBezTo>
                  <a:pt x="21503" y="3753"/>
                  <a:pt x="21599" y="4006"/>
                  <a:pt x="21599" y="4317"/>
                </a:cubicBezTo>
                <a:lnTo>
                  <a:pt x="21599" y="6949"/>
                </a:lnTo>
                <a:close/>
                <a:moveTo>
                  <a:pt x="6283" y="10550"/>
                </a:moveTo>
                <a:cubicBezTo>
                  <a:pt x="6072" y="9798"/>
                  <a:pt x="5882" y="8978"/>
                  <a:pt x="5714" y="8082"/>
                </a:cubicBezTo>
                <a:cubicBezTo>
                  <a:pt x="5548" y="7189"/>
                  <a:pt x="5407" y="6299"/>
                  <a:pt x="5287" y="5415"/>
                </a:cubicBezTo>
                <a:lnTo>
                  <a:pt x="1962" y="5415"/>
                </a:lnTo>
                <a:lnTo>
                  <a:pt x="1962" y="6949"/>
                </a:lnTo>
                <a:cubicBezTo>
                  <a:pt x="1962" y="7137"/>
                  <a:pt x="2064" y="7389"/>
                  <a:pt x="2264" y="7709"/>
                </a:cubicBezTo>
                <a:cubicBezTo>
                  <a:pt x="2462" y="8029"/>
                  <a:pt x="2753" y="8358"/>
                  <a:pt x="3126" y="8699"/>
                </a:cubicBezTo>
                <a:cubicBezTo>
                  <a:pt x="3500" y="9040"/>
                  <a:pt x="3954" y="9381"/>
                  <a:pt x="4488" y="9707"/>
                </a:cubicBezTo>
                <a:cubicBezTo>
                  <a:pt x="5022" y="10033"/>
                  <a:pt x="5618" y="10315"/>
                  <a:pt x="6283" y="10550"/>
                </a:cubicBezTo>
                <a:moveTo>
                  <a:pt x="19629" y="5415"/>
                </a:moveTo>
                <a:lnTo>
                  <a:pt x="16280" y="5415"/>
                </a:lnTo>
                <a:cubicBezTo>
                  <a:pt x="16179" y="6299"/>
                  <a:pt x="16043" y="7189"/>
                  <a:pt x="15877" y="8082"/>
                </a:cubicBezTo>
                <a:cubicBezTo>
                  <a:pt x="15712" y="8978"/>
                  <a:pt x="15522" y="9798"/>
                  <a:pt x="15308" y="10550"/>
                </a:cubicBezTo>
                <a:cubicBezTo>
                  <a:pt x="15973" y="10315"/>
                  <a:pt x="16574" y="10033"/>
                  <a:pt x="17105" y="9707"/>
                </a:cubicBezTo>
                <a:cubicBezTo>
                  <a:pt x="17637" y="9381"/>
                  <a:pt x="18091" y="9040"/>
                  <a:pt x="18467" y="8699"/>
                </a:cubicBezTo>
                <a:cubicBezTo>
                  <a:pt x="18844" y="8358"/>
                  <a:pt x="19130" y="8029"/>
                  <a:pt x="19330" y="7709"/>
                </a:cubicBezTo>
                <a:cubicBezTo>
                  <a:pt x="19530" y="7389"/>
                  <a:pt x="19629" y="7137"/>
                  <a:pt x="19629" y="6949"/>
                </a:cubicBezTo>
                <a:lnTo>
                  <a:pt x="19629" y="5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50789" tIns="50789" rIns="50789" bIns="50789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" sz="3600" b="0" i="0" u="none" strike="noStrike" kern="1200" cap="none" spc="0" normalizeH="0" baseline="0" noProof="0" dirty="0">
              <a:ln>
                <a:noFill/>
              </a:ln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Gill Sans" charset="0"/>
              <a:ea typeface="+mn-ea"/>
              <a:cs typeface="Gill Sans" charset="0"/>
              <a:sym typeface="Gill Sans" charset="0"/>
            </a:endParaRPr>
          </a:p>
        </p:txBody>
      </p:sp>
      <p:grpSp>
        <p:nvGrpSpPr>
          <p:cNvPr id="263" name="Group 4681"/>
          <p:cNvGrpSpPr>
            <a:grpSpLocks noChangeAspect="1"/>
          </p:cNvGrpSpPr>
          <p:nvPr/>
        </p:nvGrpSpPr>
        <p:grpSpPr bwMode="auto">
          <a:xfrm>
            <a:off x="7636259" y="2599395"/>
            <a:ext cx="467611" cy="612891"/>
            <a:chOff x="4576763" y="2300287"/>
            <a:chExt cx="276225" cy="361950"/>
          </a:xfrm>
          <a:solidFill>
            <a:schemeClr val="bg1"/>
          </a:solidFill>
        </p:grpSpPr>
        <p:sp>
          <p:nvSpPr>
            <p:cNvPr id="264" name="Freeform 250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avLst/>
              <a:gdLst>
                <a:gd name="T0" fmla="*/ 92 w 336"/>
                <a:gd name="T1" fmla="*/ 0 h 336"/>
                <a:gd name="T2" fmla="*/ 0 w 336"/>
                <a:gd name="T3" fmla="*/ 243 h 336"/>
                <a:gd name="T4" fmla="*/ 159 w 336"/>
                <a:gd name="T5" fmla="*/ 193 h 336"/>
                <a:gd name="T6" fmla="*/ 251 w 336"/>
                <a:gd name="T7" fmla="*/ 335 h 336"/>
                <a:gd name="T8" fmla="*/ 335 w 336"/>
                <a:gd name="T9" fmla="*/ 84 h 336"/>
                <a:gd name="T10" fmla="*/ 251 w 336"/>
                <a:gd name="T11" fmla="*/ 9 h 336"/>
                <a:gd name="T12" fmla="*/ 92 w 336"/>
                <a:gd name="T13" fmla="*/ 0 h 336"/>
                <a:gd name="T14" fmla="*/ 92 w 336"/>
                <a:gd name="T15" fmla="*/ 0 h 336"/>
                <a:gd name="T16" fmla="*/ 92 w 336"/>
                <a:gd name="T1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  <a:close/>
                  <a:moveTo>
                    <a:pt x="92" y="0"/>
                  </a:moveTo>
                  <a:lnTo>
                    <a:pt x="92" y="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5" name="Freeform 251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avLst/>
              <a:gdLst>
                <a:gd name="T0" fmla="*/ 92 w 336"/>
                <a:gd name="T1" fmla="*/ 0 h 336"/>
                <a:gd name="T2" fmla="*/ 0 w 336"/>
                <a:gd name="T3" fmla="*/ 243 h 336"/>
                <a:gd name="T4" fmla="*/ 159 w 336"/>
                <a:gd name="T5" fmla="*/ 193 h 336"/>
                <a:gd name="T6" fmla="*/ 251 w 336"/>
                <a:gd name="T7" fmla="*/ 335 h 336"/>
                <a:gd name="T8" fmla="*/ 335 w 336"/>
                <a:gd name="T9" fmla="*/ 84 h 336"/>
                <a:gd name="T10" fmla="*/ 251 w 336"/>
                <a:gd name="T11" fmla="*/ 9 h 336"/>
                <a:gd name="T12" fmla="*/ 92 w 336"/>
                <a:gd name="T1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6" name="Freeform 252"/>
            <p:cNvSpPr>
              <a:spLocks noChangeArrowheads="1"/>
            </p:cNvSpPr>
            <p:nvPr/>
          </p:nvSpPr>
          <p:spPr bwMode="auto">
            <a:xfrm>
              <a:off x="4610100" y="2541587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7" name="Freeform 253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avLst/>
              <a:gdLst>
                <a:gd name="T0" fmla="*/ 251 w 336"/>
                <a:gd name="T1" fmla="*/ 0 h 336"/>
                <a:gd name="T2" fmla="*/ 84 w 336"/>
                <a:gd name="T3" fmla="*/ 9 h 336"/>
                <a:gd name="T4" fmla="*/ 0 w 336"/>
                <a:gd name="T5" fmla="*/ 84 h 336"/>
                <a:gd name="T6" fmla="*/ 92 w 336"/>
                <a:gd name="T7" fmla="*/ 335 h 336"/>
                <a:gd name="T8" fmla="*/ 176 w 336"/>
                <a:gd name="T9" fmla="*/ 193 h 336"/>
                <a:gd name="T10" fmla="*/ 335 w 336"/>
                <a:gd name="T11" fmla="*/ 243 h 336"/>
                <a:gd name="T12" fmla="*/ 251 w 336"/>
                <a:gd name="T13" fmla="*/ 0 h 336"/>
                <a:gd name="T14" fmla="*/ 251 w 336"/>
                <a:gd name="T15" fmla="*/ 0 h 336"/>
                <a:gd name="T16" fmla="*/ 251 w 336"/>
                <a:gd name="T1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  <a:close/>
                  <a:moveTo>
                    <a:pt x="251" y="0"/>
                  </a:moveTo>
                  <a:lnTo>
                    <a:pt x="251" y="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8" name="Freeform 254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avLst/>
              <a:gdLst>
                <a:gd name="T0" fmla="*/ 251 w 336"/>
                <a:gd name="T1" fmla="*/ 0 h 336"/>
                <a:gd name="T2" fmla="*/ 84 w 336"/>
                <a:gd name="T3" fmla="*/ 9 h 336"/>
                <a:gd name="T4" fmla="*/ 0 w 336"/>
                <a:gd name="T5" fmla="*/ 84 h 336"/>
                <a:gd name="T6" fmla="*/ 92 w 336"/>
                <a:gd name="T7" fmla="*/ 335 h 336"/>
                <a:gd name="T8" fmla="*/ 176 w 336"/>
                <a:gd name="T9" fmla="*/ 193 h 336"/>
                <a:gd name="T10" fmla="*/ 335 w 336"/>
                <a:gd name="T11" fmla="*/ 243 h 336"/>
                <a:gd name="T12" fmla="*/ 251 w 336"/>
                <a:gd name="T1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9" name="Freeform 255"/>
            <p:cNvSpPr>
              <a:spLocks noChangeArrowheads="1"/>
            </p:cNvSpPr>
            <p:nvPr/>
          </p:nvSpPr>
          <p:spPr bwMode="auto">
            <a:xfrm>
              <a:off x="4822825" y="2541587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0" name="Freeform 256"/>
            <p:cNvSpPr>
              <a:spLocks noChangeArrowheads="1"/>
            </p:cNvSpPr>
            <p:nvPr/>
          </p:nvSpPr>
          <p:spPr bwMode="auto">
            <a:xfrm>
              <a:off x="4586288" y="2300287"/>
              <a:ext cx="261937" cy="258762"/>
            </a:xfrm>
            <a:custGeom>
              <a:avLst/>
              <a:gdLst>
                <a:gd name="T0" fmla="*/ 618 w 728"/>
                <a:gd name="T1" fmla="*/ 619 h 720"/>
                <a:gd name="T2" fmla="*/ 627 w 728"/>
                <a:gd name="T3" fmla="*/ 469 h 720"/>
                <a:gd name="T4" fmla="*/ 727 w 728"/>
                <a:gd name="T5" fmla="*/ 360 h 720"/>
                <a:gd name="T6" fmla="*/ 627 w 728"/>
                <a:gd name="T7" fmla="*/ 251 h 720"/>
                <a:gd name="T8" fmla="*/ 618 w 728"/>
                <a:gd name="T9" fmla="*/ 101 h 720"/>
                <a:gd name="T10" fmla="*/ 468 w 728"/>
                <a:gd name="T11" fmla="*/ 92 h 720"/>
                <a:gd name="T12" fmla="*/ 359 w 728"/>
                <a:gd name="T13" fmla="*/ 0 h 720"/>
                <a:gd name="T14" fmla="*/ 250 w 728"/>
                <a:gd name="T15" fmla="*/ 92 h 720"/>
                <a:gd name="T16" fmla="*/ 100 w 728"/>
                <a:gd name="T17" fmla="*/ 101 h 720"/>
                <a:gd name="T18" fmla="*/ 92 w 728"/>
                <a:gd name="T19" fmla="*/ 251 h 720"/>
                <a:gd name="T20" fmla="*/ 0 w 728"/>
                <a:gd name="T21" fmla="*/ 360 h 720"/>
                <a:gd name="T22" fmla="*/ 92 w 728"/>
                <a:gd name="T23" fmla="*/ 469 h 720"/>
                <a:gd name="T24" fmla="*/ 100 w 728"/>
                <a:gd name="T25" fmla="*/ 619 h 720"/>
                <a:gd name="T26" fmla="*/ 250 w 728"/>
                <a:gd name="T27" fmla="*/ 628 h 720"/>
                <a:gd name="T28" fmla="*/ 359 w 728"/>
                <a:gd name="T29" fmla="*/ 719 h 720"/>
                <a:gd name="T30" fmla="*/ 468 w 728"/>
                <a:gd name="T31" fmla="*/ 628 h 720"/>
                <a:gd name="T32" fmla="*/ 618 w 728"/>
                <a:gd name="T33" fmla="*/ 619 h 720"/>
                <a:gd name="T34" fmla="*/ 359 w 728"/>
                <a:gd name="T35" fmla="*/ 561 h 720"/>
                <a:gd name="T36" fmla="*/ 159 w 728"/>
                <a:gd name="T37" fmla="*/ 360 h 720"/>
                <a:gd name="T38" fmla="*/ 359 w 728"/>
                <a:gd name="T39" fmla="*/ 159 h 720"/>
                <a:gd name="T40" fmla="*/ 560 w 728"/>
                <a:gd name="T41" fmla="*/ 360 h 720"/>
                <a:gd name="T42" fmla="*/ 359 w 728"/>
                <a:gd name="T43" fmla="*/ 561 h 720"/>
                <a:gd name="T44" fmla="*/ 359 w 728"/>
                <a:gd name="T45" fmla="*/ 561 h 720"/>
                <a:gd name="T46" fmla="*/ 359 w 728"/>
                <a:gd name="T47" fmla="*/ 56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8" h="720">
                  <a:moveTo>
                    <a:pt x="618" y="619"/>
                  </a:moveTo>
                  <a:cubicBezTo>
                    <a:pt x="627" y="469"/>
                    <a:pt x="627" y="469"/>
                    <a:pt x="627" y="469"/>
                  </a:cubicBezTo>
                  <a:cubicBezTo>
                    <a:pt x="727" y="360"/>
                    <a:pt x="727" y="360"/>
                    <a:pt x="727" y="360"/>
                  </a:cubicBezTo>
                  <a:cubicBezTo>
                    <a:pt x="627" y="251"/>
                    <a:pt x="627" y="251"/>
                    <a:pt x="627" y="251"/>
                  </a:cubicBezTo>
                  <a:cubicBezTo>
                    <a:pt x="618" y="101"/>
                    <a:pt x="618" y="101"/>
                    <a:pt x="618" y="101"/>
                  </a:cubicBezTo>
                  <a:cubicBezTo>
                    <a:pt x="468" y="92"/>
                    <a:pt x="468" y="92"/>
                    <a:pt x="468" y="92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250" y="92"/>
                    <a:pt x="250" y="92"/>
                    <a:pt x="250" y="92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92" y="251"/>
                    <a:pt x="92" y="251"/>
                    <a:pt x="92" y="25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92" y="469"/>
                    <a:pt x="92" y="469"/>
                    <a:pt x="92" y="469"/>
                  </a:cubicBezTo>
                  <a:cubicBezTo>
                    <a:pt x="100" y="619"/>
                    <a:pt x="100" y="619"/>
                    <a:pt x="100" y="619"/>
                  </a:cubicBezTo>
                  <a:cubicBezTo>
                    <a:pt x="250" y="628"/>
                    <a:pt x="250" y="628"/>
                    <a:pt x="250" y="628"/>
                  </a:cubicBezTo>
                  <a:cubicBezTo>
                    <a:pt x="359" y="719"/>
                    <a:pt x="359" y="719"/>
                    <a:pt x="359" y="719"/>
                  </a:cubicBezTo>
                  <a:cubicBezTo>
                    <a:pt x="468" y="628"/>
                    <a:pt x="468" y="628"/>
                    <a:pt x="468" y="628"/>
                  </a:cubicBezTo>
                  <a:lnTo>
                    <a:pt x="618" y="619"/>
                  </a:lnTo>
                  <a:close/>
                  <a:moveTo>
                    <a:pt x="359" y="561"/>
                  </a:moveTo>
                  <a:cubicBezTo>
                    <a:pt x="250" y="561"/>
                    <a:pt x="159" y="469"/>
                    <a:pt x="159" y="360"/>
                  </a:cubicBezTo>
                  <a:cubicBezTo>
                    <a:pt x="159" y="243"/>
                    <a:pt x="250" y="159"/>
                    <a:pt x="359" y="159"/>
                  </a:cubicBezTo>
                  <a:cubicBezTo>
                    <a:pt x="468" y="159"/>
                    <a:pt x="560" y="243"/>
                    <a:pt x="560" y="360"/>
                  </a:cubicBezTo>
                  <a:cubicBezTo>
                    <a:pt x="560" y="469"/>
                    <a:pt x="468" y="561"/>
                    <a:pt x="359" y="561"/>
                  </a:cubicBezTo>
                  <a:close/>
                  <a:moveTo>
                    <a:pt x="359" y="561"/>
                  </a:moveTo>
                  <a:lnTo>
                    <a:pt x="359" y="56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1" name="Freeform 257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avLst/>
              <a:gdLst>
                <a:gd name="T0" fmla="*/ 0 w 102"/>
                <a:gd name="T1" fmla="*/ 33 h 227"/>
                <a:gd name="T2" fmla="*/ 9 w 102"/>
                <a:gd name="T3" fmla="*/ 67 h 227"/>
                <a:gd name="T4" fmla="*/ 50 w 102"/>
                <a:gd name="T5" fmla="*/ 50 h 227"/>
                <a:gd name="T6" fmla="*/ 50 w 102"/>
                <a:gd name="T7" fmla="*/ 226 h 227"/>
                <a:gd name="T8" fmla="*/ 101 w 102"/>
                <a:gd name="T9" fmla="*/ 226 h 227"/>
                <a:gd name="T10" fmla="*/ 101 w 102"/>
                <a:gd name="T11" fmla="*/ 0 h 227"/>
                <a:gd name="T12" fmla="*/ 59 w 102"/>
                <a:gd name="T13" fmla="*/ 0 h 227"/>
                <a:gd name="T14" fmla="*/ 0 w 102"/>
                <a:gd name="T15" fmla="*/ 33 h 227"/>
                <a:gd name="T16" fmla="*/ 0 w 102"/>
                <a:gd name="T17" fmla="*/ 33 h 227"/>
                <a:gd name="T18" fmla="*/ 0 w 102"/>
                <a:gd name="T19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27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2" name="Freeform 258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avLst/>
              <a:gdLst>
                <a:gd name="T0" fmla="*/ 0 w 102"/>
                <a:gd name="T1" fmla="*/ 33 h 227"/>
                <a:gd name="T2" fmla="*/ 9 w 102"/>
                <a:gd name="T3" fmla="*/ 67 h 227"/>
                <a:gd name="T4" fmla="*/ 50 w 102"/>
                <a:gd name="T5" fmla="*/ 50 h 227"/>
                <a:gd name="T6" fmla="*/ 50 w 102"/>
                <a:gd name="T7" fmla="*/ 50 h 227"/>
                <a:gd name="T8" fmla="*/ 50 w 102"/>
                <a:gd name="T9" fmla="*/ 226 h 227"/>
                <a:gd name="T10" fmla="*/ 101 w 102"/>
                <a:gd name="T11" fmla="*/ 226 h 227"/>
                <a:gd name="T12" fmla="*/ 101 w 102"/>
                <a:gd name="T13" fmla="*/ 0 h 227"/>
                <a:gd name="T14" fmla="*/ 59 w 102"/>
                <a:gd name="T15" fmla="*/ 0 h 227"/>
                <a:gd name="T16" fmla="*/ 0 w 102"/>
                <a:gd name="T17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227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3" name="Freeform 259"/>
            <p:cNvSpPr>
              <a:spLocks noChangeArrowheads="1"/>
            </p:cNvSpPr>
            <p:nvPr/>
          </p:nvSpPr>
          <p:spPr bwMode="auto">
            <a:xfrm>
              <a:off x="4691063" y="2400299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74" name="Freeform 526"/>
          <p:cNvSpPr>
            <a:spLocks noChangeAspect="1" noChangeArrowheads="1"/>
          </p:cNvSpPr>
          <p:nvPr/>
        </p:nvSpPr>
        <p:spPr bwMode="auto">
          <a:xfrm>
            <a:off x="10274814" y="2592536"/>
            <a:ext cx="492175" cy="638037"/>
          </a:xfrm>
          <a:custGeom>
            <a:avLst/>
            <a:gdLst>
              <a:gd name="T0" fmla="*/ 719 w 1222"/>
              <a:gd name="T1" fmla="*/ 1338 h 1581"/>
              <a:gd name="T2" fmla="*/ 686 w 1222"/>
              <a:gd name="T3" fmla="*/ 1221 h 1581"/>
              <a:gd name="T4" fmla="*/ 686 w 1222"/>
              <a:gd name="T5" fmla="*/ 359 h 1581"/>
              <a:gd name="T6" fmla="*/ 719 w 1222"/>
              <a:gd name="T7" fmla="*/ 243 h 1581"/>
              <a:gd name="T8" fmla="*/ 17 w 1222"/>
              <a:gd name="T9" fmla="*/ 460 h 1581"/>
              <a:gd name="T10" fmla="*/ 0 w 1222"/>
              <a:gd name="T11" fmla="*/ 794 h 1581"/>
              <a:gd name="T12" fmla="*/ 17 w 1222"/>
              <a:gd name="T13" fmla="*/ 1120 h 1581"/>
              <a:gd name="T14" fmla="*/ 502 w 1222"/>
              <a:gd name="T15" fmla="*/ 1530 h 1581"/>
              <a:gd name="T16" fmla="*/ 493 w 1222"/>
              <a:gd name="T17" fmla="*/ 1112 h 1581"/>
              <a:gd name="T18" fmla="*/ 284 w 1222"/>
              <a:gd name="T19" fmla="*/ 1120 h 1581"/>
              <a:gd name="T20" fmla="*/ 284 w 1222"/>
              <a:gd name="T21" fmla="*/ 794 h 1581"/>
              <a:gd name="T22" fmla="*/ 284 w 1222"/>
              <a:gd name="T23" fmla="*/ 460 h 1581"/>
              <a:gd name="T24" fmla="*/ 493 w 1222"/>
              <a:gd name="T25" fmla="*/ 468 h 1581"/>
              <a:gd name="T26" fmla="*/ 502 w 1222"/>
              <a:gd name="T27" fmla="*/ 58 h 1581"/>
              <a:gd name="T28" fmla="*/ 17 w 1222"/>
              <a:gd name="T29" fmla="*/ 460 h 1581"/>
              <a:gd name="T30" fmla="*/ 602 w 1222"/>
              <a:gd name="T31" fmla="*/ 911 h 1581"/>
              <a:gd name="T32" fmla="*/ 493 w 1222"/>
              <a:gd name="T33" fmla="*/ 861 h 1581"/>
              <a:gd name="T34" fmla="*/ 543 w 1222"/>
              <a:gd name="T35" fmla="*/ 828 h 1581"/>
              <a:gd name="T36" fmla="*/ 610 w 1222"/>
              <a:gd name="T37" fmla="*/ 778 h 1581"/>
              <a:gd name="T38" fmla="*/ 627 w 1222"/>
              <a:gd name="T39" fmla="*/ 660 h 1581"/>
              <a:gd name="T40" fmla="*/ 476 w 1222"/>
              <a:gd name="T41" fmla="*/ 677 h 1581"/>
              <a:gd name="T42" fmla="*/ 510 w 1222"/>
              <a:gd name="T43" fmla="*/ 736 h 1581"/>
              <a:gd name="T44" fmla="*/ 560 w 1222"/>
              <a:gd name="T45" fmla="*/ 677 h 1581"/>
              <a:gd name="T46" fmla="*/ 585 w 1222"/>
              <a:gd name="T47" fmla="*/ 719 h 1581"/>
              <a:gd name="T48" fmla="*/ 502 w 1222"/>
              <a:gd name="T49" fmla="*/ 803 h 1581"/>
              <a:gd name="T50" fmla="*/ 410 w 1222"/>
              <a:gd name="T51" fmla="*/ 911 h 1581"/>
              <a:gd name="T52" fmla="*/ 819 w 1222"/>
              <a:gd name="T53" fmla="*/ 811 h 1581"/>
              <a:gd name="T54" fmla="*/ 794 w 1222"/>
              <a:gd name="T55" fmla="*/ 635 h 1581"/>
              <a:gd name="T56" fmla="*/ 644 w 1222"/>
              <a:gd name="T57" fmla="*/ 853 h 1581"/>
              <a:gd name="T58" fmla="*/ 744 w 1222"/>
              <a:gd name="T59" fmla="*/ 911 h 1581"/>
              <a:gd name="T60" fmla="*/ 803 w 1222"/>
              <a:gd name="T61" fmla="*/ 853 h 1581"/>
              <a:gd name="T62" fmla="*/ 844 w 1222"/>
              <a:gd name="T63" fmla="*/ 811 h 1581"/>
              <a:gd name="T64" fmla="*/ 786 w 1222"/>
              <a:gd name="T65" fmla="*/ 686 h 1581"/>
              <a:gd name="T66" fmla="*/ 694 w 1222"/>
              <a:gd name="T67" fmla="*/ 811 h 1581"/>
              <a:gd name="T68" fmla="*/ 694 w 1222"/>
              <a:gd name="T69" fmla="*/ 811 h 1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22" h="1581">
                <a:moveTo>
                  <a:pt x="1221" y="794"/>
                </a:moveTo>
                <a:cubicBezTo>
                  <a:pt x="1221" y="1079"/>
                  <a:pt x="995" y="1313"/>
                  <a:pt x="719" y="1338"/>
                </a:cubicBezTo>
                <a:cubicBezTo>
                  <a:pt x="719" y="1329"/>
                  <a:pt x="711" y="1313"/>
                  <a:pt x="711" y="1296"/>
                </a:cubicBezTo>
                <a:cubicBezTo>
                  <a:pt x="711" y="1296"/>
                  <a:pt x="702" y="1262"/>
                  <a:pt x="686" y="1221"/>
                </a:cubicBezTo>
                <a:cubicBezTo>
                  <a:pt x="911" y="1212"/>
                  <a:pt x="1095" y="1028"/>
                  <a:pt x="1095" y="794"/>
                </a:cubicBezTo>
                <a:cubicBezTo>
                  <a:pt x="1095" y="560"/>
                  <a:pt x="911" y="368"/>
                  <a:pt x="686" y="359"/>
                </a:cubicBezTo>
                <a:cubicBezTo>
                  <a:pt x="702" y="326"/>
                  <a:pt x="711" y="293"/>
                  <a:pt x="711" y="284"/>
                </a:cubicBezTo>
                <a:cubicBezTo>
                  <a:pt x="711" y="276"/>
                  <a:pt x="719" y="259"/>
                  <a:pt x="719" y="243"/>
                </a:cubicBezTo>
                <a:cubicBezTo>
                  <a:pt x="995" y="267"/>
                  <a:pt x="1221" y="510"/>
                  <a:pt x="1221" y="794"/>
                </a:cubicBezTo>
                <a:close/>
                <a:moveTo>
                  <a:pt x="17" y="460"/>
                </a:moveTo>
                <a:cubicBezTo>
                  <a:pt x="8" y="568"/>
                  <a:pt x="0" y="677"/>
                  <a:pt x="0" y="786"/>
                </a:cubicBezTo>
                <a:lnTo>
                  <a:pt x="0" y="794"/>
                </a:lnTo>
                <a:lnTo>
                  <a:pt x="0" y="803"/>
                </a:lnTo>
                <a:cubicBezTo>
                  <a:pt x="0" y="911"/>
                  <a:pt x="8" y="1012"/>
                  <a:pt x="17" y="1120"/>
                </a:cubicBezTo>
                <a:cubicBezTo>
                  <a:pt x="42" y="1396"/>
                  <a:pt x="259" y="1580"/>
                  <a:pt x="468" y="1538"/>
                </a:cubicBezTo>
                <a:cubicBezTo>
                  <a:pt x="485" y="1530"/>
                  <a:pt x="493" y="1530"/>
                  <a:pt x="502" y="1530"/>
                </a:cubicBezTo>
                <a:cubicBezTo>
                  <a:pt x="552" y="1505"/>
                  <a:pt x="594" y="1471"/>
                  <a:pt x="644" y="1438"/>
                </a:cubicBezTo>
                <a:cubicBezTo>
                  <a:pt x="702" y="1396"/>
                  <a:pt x="569" y="1070"/>
                  <a:pt x="493" y="1112"/>
                </a:cubicBezTo>
                <a:cubicBezTo>
                  <a:pt x="460" y="1129"/>
                  <a:pt x="376" y="1196"/>
                  <a:pt x="343" y="1196"/>
                </a:cubicBezTo>
                <a:cubicBezTo>
                  <a:pt x="309" y="1204"/>
                  <a:pt x="293" y="1162"/>
                  <a:pt x="284" y="1120"/>
                </a:cubicBezTo>
                <a:cubicBezTo>
                  <a:pt x="276" y="1028"/>
                  <a:pt x="284" y="903"/>
                  <a:pt x="284" y="803"/>
                </a:cubicBezTo>
                <a:cubicBezTo>
                  <a:pt x="284" y="794"/>
                  <a:pt x="284" y="794"/>
                  <a:pt x="284" y="794"/>
                </a:cubicBezTo>
                <a:cubicBezTo>
                  <a:pt x="284" y="786"/>
                  <a:pt x="284" y="786"/>
                  <a:pt x="284" y="786"/>
                </a:cubicBezTo>
                <a:cubicBezTo>
                  <a:pt x="284" y="677"/>
                  <a:pt x="276" y="560"/>
                  <a:pt x="284" y="460"/>
                </a:cubicBezTo>
                <a:cubicBezTo>
                  <a:pt x="293" y="426"/>
                  <a:pt x="309" y="385"/>
                  <a:pt x="343" y="385"/>
                </a:cubicBezTo>
                <a:cubicBezTo>
                  <a:pt x="376" y="393"/>
                  <a:pt x="460" y="452"/>
                  <a:pt x="493" y="468"/>
                </a:cubicBezTo>
                <a:cubicBezTo>
                  <a:pt x="569" y="510"/>
                  <a:pt x="702" y="184"/>
                  <a:pt x="644" y="142"/>
                </a:cubicBezTo>
                <a:cubicBezTo>
                  <a:pt x="594" y="117"/>
                  <a:pt x="552" y="75"/>
                  <a:pt x="502" y="58"/>
                </a:cubicBezTo>
                <a:cubicBezTo>
                  <a:pt x="493" y="50"/>
                  <a:pt x="485" y="50"/>
                  <a:pt x="468" y="50"/>
                </a:cubicBezTo>
                <a:cubicBezTo>
                  <a:pt x="259" y="0"/>
                  <a:pt x="42" y="184"/>
                  <a:pt x="17" y="460"/>
                </a:cubicBezTo>
                <a:close/>
                <a:moveTo>
                  <a:pt x="410" y="911"/>
                </a:moveTo>
                <a:cubicBezTo>
                  <a:pt x="602" y="911"/>
                  <a:pt x="602" y="911"/>
                  <a:pt x="602" y="911"/>
                </a:cubicBezTo>
                <a:cubicBezTo>
                  <a:pt x="610" y="861"/>
                  <a:pt x="610" y="861"/>
                  <a:pt x="610" y="861"/>
                </a:cubicBezTo>
                <a:cubicBezTo>
                  <a:pt x="493" y="861"/>
                  <a:pt x="493" y="861"/>
                  <a:pt x="493" y="861"/>
                </a:cubicBezTo>
                <a:cubicBezTo>
                  <a:pt x="493" y="861"/>
                  <a:pt x="502" y="853"/>
                  <a:pt x="510" y="853"/>
                </a:cubicBezTo>
                <a:cubicBezTo>
                  <a:pt x="510" y="845"/>
                  <a:pt x="527" y="836"/>
                  <a:pt x="543" y="828"/>
                </a:cubicBezTo>
                <a:cubicBezTo>
                  <a:pt x="569" y="811"/>
                  <a:pt x="569" y="811"/>
                  <a:pt x="569" y="811"/>
                </a:cubicBezTo>
                <a:cubicBezTo>
                  <a:pt x="585" y="803"/>
                  <a:pt x="602" y="786"/>
                  <a:pt x="610" y="778"/>
                </a:cubicBezTo>
                <a:cubicBezTo>
                  <a:pt x="627" y="761"/>
                  <a:pt x="635" y="744"/>
                  <a:pt x="644" y="719"/>
                </a:cubicBezTo>
                <a:cubicBezTo>
                  <a:pt x="652" y="694"/>
                  <a:pt x="644" y="677"/>
                  <a:pt x="627" y="660"/>
                </a:cubicBezTo>
                <a:cubicBezTo>
                  <a:pt x="619" y="644"/>
                  <a:pt x="594" y="635"/>
                  <a:pt x="569" y="635"/>
                </a:cubicBezTo>
                <a:cubicBezTo>
                  <a:pt x="527" y="635"/>
                  <a:pt x="502" y="644"/>
                  <a:pt x="476" y="677"/>
                </a:cubicBezTo>
                <a:cubicBezTo>
                  <a:pt x="468" y="686"/>
                  <a:pt x="460" y="711"/>
                  <a:pt x="452" y="736"/>
                </a:cubicBezTo>
                <a:cubicBezTo>
                  <a:pt x="510" y="736"/>
                  <a:pt x="510" y="736"/>
                  <a:pt x="510" y="736"/>
                </a:cubicBezTo>
                <a:cubicBezTo>
                  <a:pt x="510" y="719"/>
                  <a:pt x="518" y="702"/>
                  <a:pt x="518" y="694"/>
                </a:cubicBezTo>
                <a:cubicBezTo>
                  <a:pt x="527" y="686"/>
                  <a:pt x="543" y="677"/>
                  <a:pt x="560" y="677"/>
                </a:cubicBezTo>
                <a:cubicBezTo>
                  <a:pt x="569" y="677"/>
                  <a:pt x="577" y="686"/>
                  <a:pt x="585" y="694"/>
                </a:cubicBezTo>
                <a:cubicBezTo>
                  <a:pt x="585" y="702"/>
                  <a:pt x="594" y="711"/>
                  <a:pt x="585" y="719"/>
                </a:cubicBezTo>
                <a:cubicBezTo>
                  <a:pt x="585" y="736"/>
                  <a:pt x="577" y="744"/>
                  <a:pt x="560" y="761"/>
                </a:cubicBezTo>
                <a:cubicBezTo>
                  <a:pt x="552" y="769"/>
                  <a:pt x="535" y="778"/>
                  <a:pt x="502" y="803"/>
                </a:cubicBezTo>
                <a:cubicBezTo>
                  <a:pt x="468" y="819"/>
                  <a:pt x="452" y="836"/>
                  <a:pt x="435" y="861"/>
                </a:cubicBezTo>
                <a:cubicBezTo>
                  <a:pt x="426" y="878"/>
                  <a:pt x="418" y="895"/>
                  <a:pt x="410" y="911"/>
                </a:cubicBezTo>
                <a:close/>
                <a:moveTo>
                  <a:pt x="844" y="811"/>
                </a:moveTo>
                <a:cubicBezTo>
                  <a:pt x="819" y="811"/>
                  <a:pt x="819" y="811"/>
                  <a:pt x="819" y="811"/>
                </a:cubicBezTo>
                <a:cubicBezTo>
                  <a:pt x="853" y="635"/>
                  <a:pt x="853" y="635"/>
                  <a:pt x="853" y="635"/>
                </a:cubicBezTo>
                <a:cubicBezTo>
                  <a:pt x="794" y="635"/>
                  <a:pt x="794" y="635"/>
                  <a:pt x="794" y="635"/>
                </a:cubicBezTo>
                <a:cubicBezTo>
                  <a:pt x="652" y="803"/>
                  <a:pt x="652" y="803"/>
                  <a:pt x="652" y="803"/>
                </a:cubicBezTo>
                <a:cubicBezTo>
                  <a:pt x="644" y="853"/>
                  <a:pt x="644" y="853"/>
                  <a:pt x="644" y="853"/>
                </a:cubicBezTo>
                <a:cubicBezTo>
                  <a:pt x="753" y="853"/>
                  <a:pt x="753" y="853"/>
                  <a:pt x="753" y="853"/>
                </a:cubicBezTo>
                <a:cubicBezTo>
                  <a:pt x="744" y="911"/>
                  <a:pt x="744" y="911"/>
                  <a:pt x="744" y="911"/>
                </a:cubicBezTo>
                <a:cubicBezTo>
                  <a:pt x="794" y="911"/>
                  <a:pt x="794" y="911"/>
                  <a:pt x="794" y="911"/>
                </a:cubicBezTo>
                <a:cubicBezTo>
                  <a:pt x="803" y="853"/>
                  <a:pt x="803" y="853"/>
                  <a:pt x="803" y="853"/>
                </a:cubicBezTo>
                <a:cubicBezTo>
                  <a:pt x="836" y="853"/>
                  <a:pt x="836" y="853"/>
                  <a:pt x="836" y="853"/>
                </a:cubicBezTo>
                <a:lnTo>
                  <a:pt x="844" y="811"/>
                </a:lnTo>
                <a:close/>
                <a:moveTo>
                  <a:pt x="694" y="811"/>
                </a:moveTo>
                <a:cubicBezTo>
                  <a:pt x="786" y="686"/>
                  <a:pt x="786" y="686"/>
                  <a:pt x="786" y="686"/>
                </a:cubicBezTo>
                <a:cubicBezTo>
                  <a:pt x="761" y="811"/>
                  <a:pt x="761" y="811"/>
                  <a:pt x="761" y="811"/>
                </a:cubicBezTo>
                <a:lnTo>
                  <a:pt x="694" y="811"/>
                </a:lnTo>
                <a:close/>
                <a:moveTo>
                  <a:pt x="694" y="811"/>
                </a:moveTo>
                <a:lnTo>
                  <a:pt x="694" y="8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243785" tIns="121892" rIns="243785" bIns="12189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75" name="Freeform 328"/>
          <p:cNvSpPr>
            <a:spLocks noChangeAspect="1" noChangeArrowheads="1"/>
          </p:cNvSpPr>
          <p:nvPr/>
        </p:nvSpPr>
        <p:spPr bwMode="auto">
          <a:xfrm>
            <a:off x="10693355" y="4048096"/>
            <a:ext cx="674688" cy="376402"/>
          </a:xfrm>
          <a:custGeom>
            <a:avLst/>
            <a:gdLst>
              <a:gd name="T0" fmla="*/ 585 w 1564"/>
              <a:gd name="T1" fmla="*/ 610 h 871"/>
              <a:gd name="T2" fmla="*/ 451 w 1564"/>
              <a:gd name="T3" fmla="*/ 744 h 871"/>
              <a:gd name="T4" fmla="*/ 585 w 1564"/>
              <a:gd name="T5" fmla="*/ 870 h 871"/>
              <a:gd name="T6" fmla="*/ 710 w 1564"/>
              <a:gd name="T7" fmla="*/ 744 h 871"/>
              <a:gd name="T8" fmla="*/ 585 w 1564"/>
              <a:gd name="T9" fmla="*/ 610 h 871"/>
              <a:gd name="T10" fmla="*/ 585 w 1564"/>
              <a:gd name="T11" fmla="*/ 811 h 871"/>
              <a:gd name="T12" fmla="*/ 518 w 1564"/>
              <a:gd name="T13" fmla="*/ 744 h 871"/>
              <a:gd name="T14" fmla="*/ 585 w 1564"/>
              <a:gd name="T15" fmla="*/ 677 h 871"/>
              <a:gd name="T16" fmla="*/ 643 w 1564"/>
              <a:gd name="T17" fmla="*/ 744 h 871"/>
              <a:gd name="T18" fmla="*/ 585 w 1564"/>
              <a:gd name="T19" fmla="*/ 811 h 871"/>
              <a:gd name="T20" fmla="*/ 1563 w 1564"/>
              <a:gd name="T21" fmla="*/ 519 h 871"/>
              <a:gd name="T22" fmla="*/ 1563 w 1564"/>
              <a:gd name="T23" fmla="*/ 652 h 871"/>
              <a:gd name="T24" fmla="*/ 1505 w 1564"/>
              <a:gd name="T25" fmla="*/ 719 h 871"/>
              <a:gd name="T26" fmla="*/ 1429 w 1564"/>
              <a:gd name="T27" fmla="*/ 719 h 871"/>
              <a:gd name="T28" fmla="*/ 1262 w 1564"/>
              <a:gd name="T29" fmla="*/ 569 h 871"/>
              <a:gd name="T30" fmla="*/ 1095 w 1564"/>
              <a:gd name="T31" fmla="*/ 719 h 871"/>
              <a:gd name="T32" fmla="*/ 752 w 1564"/>
              <a:gd name="T33" fmla="*/ 719 h 871"/>
              <a:gd name="T34" fmla="*/ 585 w 1564"/>
              <a:gd name="T35" fmla="*/ 569 h 871"/>
              <a:gd name="T36" fmla="*/ 409 w 1564"/>
              <a:gd name="T37" fmla="*/ 719 h 871"/>
              <a:gd name="T38" fmla="*/ 326 w 1564"/>
              <a:gd name="T39" fmla="*/ 719 h 871"/>
              <a:gd name="T40" fmla="*/ 267 w 1564"/>
              <a:gd name="T41" fmla="*/ 652 h 871"/>
              <a:gd name="T42" fmla="*/ 267 w 1564"/>
              <a:gd name="T43" fmla="*/ 519 h 871"/>
              <a:gd name="T44" fmla="*/ 1563 w 1564"/>
              <a:gd name="T45" fmla="*/ 519 h 871"/>
              <a:gd name="T46" fmla="*/ 1262 w 1564"/>
              <a:gd name="T47" fmla="*/ 610 h 871"/>
              <a:gd name="T48" fmla="*/ 1128 w 1564"/>
              <a:gd name="T49" fmla="*/ 744 h 871"/>
              <a:gd name="T50" fmla="*/ 1262 w 1564"/>
              <a:gd name="T51" fmla="*/ 870 h 871"/>
              <a:gd name="T52" fmla="*/ 1396 w 1564"/>
              <a:gd name="T53" fmla="*/ 744 h 871"/>
              <a:gd name="T54" fmla="*/ 1262 w 1564"/>
              <a:gd name="T55" fmla="*/ 610 h 871"/>
              <a:gd name="T56" fmla="*/ 1262 w 1564"/>
              <a:gd name="T57" fmla="*/ 811 h 871"/>
              <a:gd name="T58" fmla="*/ 1195 w 1564"/>
              <a:gd name="T59" fmla="*/ 744 h 871"/>
              <a:gd name="T60" fmla="*/ 1262 w 1564"/>
              <a:gd name="T61" fmla="*/ 677 h 871"/>
              <a:gd name="T62" fmla="*/ 1329 w 1564"/>
              <a:gd name="T63" fmla="*/ 744 h 871"/>
              <a:gd name="T64" fmla="*/ 1262 w 1564"/>
              <a:gd name="T65" fmla="*/ 811 h 871"/>
              <a:gd name="T66" fmla="*/ 1538 w 1564"/>
              <a:gd name="T67" fmla="*/ 376 h 871"/>
              <a:gd name="T68" fmla="*/ 1295 w 1564"/>
              <a:gd name="T69" fmla="*/ 134 h 871"/>
              <a:gd name="T70" fmla="*/ 1229 w 1564"/>
              <a:gd name="T71" fmla="*/ 109 h 871"/>
              <a:gd name="T72" fmla="*/ 1112 w 1564"/>
              <a:gd name="T73" fmla="*/ 109 h 871"/>
              <a:gd name="T74" fmla="*/ 1112 w 1564"/>
              <a:gd name="T75" fmla="*/ 59 h 871"/>
              <a:gd name="T76" fmla="*/ 1045 w 1564"/>
              <a:gd name="T77" fmla="*/ 0 h 871"/>
              <a:gd name="T78" fmla="*/ 326 w 1564"/>
              <a:gd name="T79" fmla="*/ 0 h 871"/>
              <a:gd name="T80" fmla="*/ 267 w 1564"/>
              <a:gd name="T81" fmla="*/ 59 h 871"/>
              <a:gd name="T82" fmla="*/ 267 w 1564"/>
              <a:gd name="T83" fmla="*/ 75 h 871"/>
              <a:gd name="T84" fmla="*/ 8 w 1564"/>
              <a:gd name="T85" fmla="*/ 101 h 871"/>
              <a:gd name="T86" fmla="*/ 459 w 1564"/>
              <a:gd name="T87" fmla="*/ 159 h 871"/>
              <a:gd name="T88" fmla="*/ 0 w 1564"/>
              <a:gd name="T89" fmla="*/ 209 h 871"/>
              <a:gd name="T90" fmla="*/ 459 w 1564"/>
              <a:gd name="T91" fmla="*/ 268 h 871"/>
              <a:gd name="T92" fmla="*/ 0 w 1564"/>
              <a:gd name="T93" fmla="*/ 309 h 871"/>
              <a:gd name="T94" fmla="*/ 267 w 1564"/>
              <a:gd name="T95" fmla="*/ 360 h 871"/>
              <a:gd name="T96" fmla="*/ 267 w 1564"/>
              <a:gd name="T97" fmla="*/ 485 h 871"/>
              <a:gd name="T98" fmla="*/ 1563 w 1564"/>
              <a:gd name="T99" fmla="*/ 485 h 871"/>
              <a:gd name="T100" fmla="*/ 1563 w 1564"/>
              <a:gd name="T101" fmla="*/ 435 h 871"/>
              <a:gd name="T102" fmla="*/ 1538 w 1564"/>
              <a:gd name="T103" fmla="*/ 376 h 871"/>
              <a:gd name="T104" fmla="*/ 1429 w 1564"/>
              <a:gd name="T105" fmla="*/ 385 h 871"/>
              <a:gd name="T106" fmla="*/ 1195 w 1564"/>
              <a:gd name="T107" fmla="*/ 385 h 871"/>
              <a:gd name="T108" fmla="*/ 1178 w 1564"/>
              <a:gd name="T109" fmla="*/ 376 h 871"/>
              <a:gd name="T110" fmla="*/ 1178 w 1564"/>
              <a:gd name="T111" fmla="*/ 193 h 871"/>
              <a:gd name="T112" fmla="*/ 1195 w 1564"/>
              <a:gd name="T113" fmla="*/ 184 h 871"/>
              <a:gd name="T114" fmla="*/ 1237 w 1564"/>
              <a:gd name="T115" fmla="*/ 184 h 871"/>
              <a:gd name="T116" fmla="*/ 1245 w 1564"/>
              <a:gd name="T117" fmla="*/ 184 h 871"/>
              <a:gd name="T118" fmla="*/ 1438 w 1564"/>
              <a:gd name="T119" fmla="*/ 368 h 871"/>
              <a:gd name="T120" fmla="*/ 1429 w 1564"/>
              <a:gd name="T121" fmla="*/ 385 h 871"/>
              <a:gd name="T122" fmla="*/ 1429 w 1564"/>
              <a:gd name="T123" fmla="*/ 385 h 871"/>
              <a:gd name="T124" fmla="*/ 1429 w 1564"/>
              <a:gd name="T125" fmla="*/ 385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4" h="871">
                <a:moveTo>
                  <a:pt x="585" y="610"/>
                </a:moveTo>
                <a:cubicBezTo>
                  <a:pt x="510" y="610"/>
                  <a:pt x="451" y="669"/>
                  <a:pt x="451" y="744"/>
                </a:cubicBezTo>
                <a:cubicBezTo>
                  <a:pt x="451" y="820"/>
                  <a:pt x="510" y="870"/>
                  <a:pt x="585" y="870"/>
                </a:cubicBezTo>
                <a:cubicBezTo>
                  <a:pt x="652" y="870"/>
                  <a:pt x="710" y="820"/>
                  <a:pt x="710" y="744"/>
                </a:cubicBezTo>
                <a:cubicBezTo>
                  <a:pt x="710" y="669"/>
                  <a:pt x="652" y="610"/>
                  <a:pt x="585" y="610"/>
                </a:cubicBezTo>
                <a:close/>
                <a:moveTo>
                  <a:pt x="585" y="811"/>
                </a:moveTo>
                <a:cubicBezTo>
                  <a:pt x="543" y="811"/>
                  <a:pt x="518" y="778"/>
                  <a:pt x="518" y="744"/>
                </a:cubicBezTo>
                <a:cubicBezTo>
                  <a:pt x="518" y="711"/>
                  <a:pt x="543" y="677"/>
                  <a:pt x="585" y="677"/>
                </a:cubicBezTo>
                <a:cubicBezTo>
                  <a:pt x="618" y="677"/>
                  <a:pt x="643" y="711"/>
                  <a:pt x="643" y="744"/>
                </a:cubicBezTo>
                <a:cubicBezTo>
                  <a:pt x="643" y="778"/>
                  <a:pt x="618" y="811"/>
                  <a:pt x="585" y="811"/>
                </a:cubicBezTo>
                <a:close/>
                <a:moveTo>
                  <a:pt x="1563" y="519"/>
                </a:moveTo>
                <a:cubicBezTo>
                  <a:pt x="1563" y="652"/>
                  <a:pt x="1563" y="652"/>
                  <a:pt x="1563" y="652"/>
                </a:cubicBezTo>
                <a:cubicBezTo>
                  <a:pt x="1563" y="694"/>
                  <a:pt x="1538" y="719"/>
                  <a:pt x="1505" y="719"/>
                </a:cubicBezTo>
                <a:cubicBezTo>
                  <a:pt x="1429" y="719"/>
                  <a:pt x="1429" y="719"/>
                  <a:pt x="1429" y="719"/>
                </a:cubicBezTo>
                <a:cubicBezTo>
                  <a:pt x="1421" y="636"/>
                  <a:pt x="1346" y="569"/>
                  <a:pt x="1262" y="569"/>
                </a:cubicBezTo>
                <a:cubicBezTo>
                  <a:pt x="1178" y="569"/>
                  <a:pt x="1103" y="636"/>
                  <a:pt x="1095" y="719"/>
                </a:cubicBezTo>
                <a:cubicBezTo>
                  <a:pt x="752" y="719"/>
                  <a:pt x="752" y="719"/>
                  <a:pt x="752" y="719"/>
                </a:cubicBezTo>
                <a:cubicBezTo>
                  <a:pt x="735" y="636"/>
                  <a:pt x="669" y="569"/>
                  <a:pt x="585" y="569"/>
                </a:cubicBezTo>
                <a:cubicBezTo>
                  <a:pt x="493" y="569"/>
                  <a:pt x="426" y="636"/>
                  <a:pt x="409" y="719"/>
                </a:cubicBezTo>
                <a:cubicBezTo>
                  <a:pt x="326" y="719"/>
                  <a:pt x="326" y="719"/>
                  <a:pt x="326" y="719"/>
                </a:cubicBezTo>
                <a:cubicBezTo>
                  <a:pt x="292" y="719"/>
                  <a:pt x="267" y="694"/>
                  <a:pt x="267" y="652"/>
                </a:cubicBezTo>
                <a:cubicBezTo>
                  <a:pt x="267" y="519"/>
                  <a:pt x="267" y="519"/>
                  <a:pt x="267" y="519"/>
                </a:cubicBezTo>
                <a:lnTo>
                  <a:pt x="1563" y="519"/>
                </a:lnTo>
                <a:close/>
                <a:moveTo>
                  <a:pt x="1262" y="610"/>
                </a:moveTo>
                <a:cubicBezTo>
                  <a:pt x="1187" y="610"/>
                  <a:pt x="1128" y="669"/>
                  <a:pt x="1128" y="744"/>
                </a:cubicBezTo>
                <a:cubicBezTo>
                  <a:pt x="1128" y="820"/>
                  <a:pt x="1187" y="870"/>
                  <a:pt x="1262" y="870"/>
                </a:cubicBezTo>
                <a:cubicBezTo>
                  <a:pt x="1337" y="870"/>
                  <a:pt x="1396" y="820"/>
                  <a:pt x="1396" y="744"/>
                </a:cubicBezTo>
                <a:cubicBezTo>
                  <a:pt x="1396" y="669"/>
                  <a:pt x="1337" y="610"/>
                  <a:pt x="1262" y="610"/>
                </a:cubicBezTo>
                <a:close/>
                <a:moveTo>
                  <a:pt x="1262" y="811"/>
                </a:moveTo>
                <a:cubicBezTo>
                  <a:pt x="1229" y="811"/>
                  <a:pt x="1195" y="778"/>
                  <a:pt x="1195" y="744"/>
                </a:cubicBezTo>
                <a:cubicBezTo>
                  <a:pt x="1195" y="711"/>
                  <a:pt x="1229" y="677"/>
                  <a:pt x="1262" y="677"/>
                </a:cubicBezTo>
                <a:cubicBezTo>
                  <a:pt x="1295" y="677"/>
                  <a:pt x="1329" y="711"/>
                  <a:pt x="1329" y="744"/>
                </a:cubicBezTo>
                <a:cubicBezTo>
                  <a:pt x="1329" y="778"/>
                  <a:pt x="1295" y="811"/>
                  <a:pt x="1262" y="811"/>
                </a:cubicBezTo>
                <a:close/>
                <a:moveTo>
                  <a:pt x="1538" y="376"/>
                </a:moveTo>
                <a:cubicBezTo>
                  <a:pt x="1295" y="134"/>
                  <a:pt x="1295" y="134"/>
                  <a:pt x="1295" y="134"/>
                </a:cubicBezTo>
                <a:cubicBezTo>
                  <a:pt x="1279" y="117"/>
                  <a:pt x="1254" y="109"/>
                  <a:pt x="1229" y="109"/>
                </a:cubicBezTo>
                <a:cubicBezTo>
                  <a:pt x="1112" y="109"/>
                  <a:pt x="1112" y="109"/>
                  <a:pt x="1112" y="109"/>
                </a:cubicBezTo>
                <a:cubicBezTo>
                  <a:pt x="1112" y="59"/>
                  <a:pt x="1112" y="59"/>
                  <a:pt x="1112" y="59"/>
                </a:cubicBezTo>
                <a:cubicBezTo>
                  <a:pt x="1112" y="25"/>
                  <a:pt x="1078" y="0"/>
                  <a:pt x="1045" y="0"/>
                </a:cubicBezTo>
                <a:cubicBezTo>
                  <a:pt x="326" y="0"/>
                  <a:pt x="326" y="0"/>
                  <a:pt x="326" y="0"/>
                </a:cubicBezTo>
                <a:cubicBezTo>
                  <a:pt x="292" y="0"/>
                  <a:pt x="267" y="25"/>
                  <a:pt x="267" y="59"/>
                </a:cubicBezTo>
                <a:cubicBezTo>
                  <a:pt x="267" y="75"/>
                  <a:pt x="267" y="75"/>
                  <a:pt x="267" y="75"/>
                </a:cubicBezTo>
                <a:cubicBezTo>
                  <a:pt x="8" y="101"/>
                  <a:pt x="8" y="101"/>
                  <a:pt x="8" y="101"/>
                </a:cubicBezTo>
                <a:cubicBezTo>
                  <a:pt x="459" y="159"/>
                  <a:pt x="459" y="159"/>
                  <a:pt x="459" y="159"/>
                </a:cubicBezTo>
                <a:cubicBezTo>
                  <a:pt x="0" y="209"/>
                  <a:pt x="0" y="209"/>
                  <a:pt x="0" y="209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0" y="309"/>
                  <a:pt x="0" y="309"/>
                  <a:pt x="0" y="309"/>
                </a:cubicBezTo>
                <a:cubicBezTo>
                  <a:pt x="267" y="360"/>
                  <a:pt x="267" y="360"/>
                  <a:pt x="267" y="360"/>
                </a:cubicBezTo>
                <a:cubicBezTo>
                  <a:pt x="267" y="485"/>
                  <a:pt x="267" y="485"/>
                  <a:pt x="267" y="485"/>
                </a:cubicBezTo>
                <a:cubicBezTo>
                  <a:pt x="1563" y="485"/>
                  <a:pt x="1563" y="485"/>
                  <a:pt x="1563" y="485"/>
                </a:cubicBezTo>
                <a:cubicBezTo>
                  <a:pt x="1563" y="435"/>
                  <a:pt x="1563" y="435"/>
                  <a:pt x="1563" y="435"/>
                </a:cubicBezTo>
                <a:cubicBezTo>
                  <a:pt x="1563" y="410"/>
                  <a:pt x="1555" y="393"/>
                  <a:pt x="1538" y="376"/>
                </a:cubicBezTo>
                <a:close/>
                <a:moveTo>
                  <a:pt x="1429" y="385"/>
                </a:moveTo>
                <a:cubicBezTo>
                  <a:pt x="1195" y="385"/>
                  <a:pt x="1195" y="385"/>
                  <a:pt x="1195" y="385"/>
                </a:cubicBezTo>
                <a:cubicBezTo>
                  <a:pt x="1187" y="385"/>
                  <a:pt x="1178" y="376"/>
                  <a:pt x="1178" y="376"/>
                </a:cubicBezTo>
                <a:cubicBezTo>
                  <a:pt x="1178" y="193"/>
                  <a:pt x="1178" y="193"/>
                  <a:pt x="1178" y="193"/>
                </a:cubicBezTo>
                <a:cubicBezTo>
                  <a:pt x="1178" y="184"/>
                  <a:pt x="1187" y="184"/>
                  <a:pt x="1195" y="184"/>
                </a:cubicBezTo>
                <a:cubicBezTo>
                  <a:pt x="1237" y="184"/>
                  <a:pt x="1237" y="184"/>
                  <a:pt x="1237" y="184"/>
                </a:cubicBezTo>
                <a:lnTo>
                  <a:pt x="1245" y="184"/>
                </a:lnTo>
                <a:cubicBezTo>
                  <a:pt x="1438" y="368"/>
                  <a:pt x="1438" y="368"/>
                  <a:pt x="1438" y="368"/>
                </a:cubicBezTo>
                <a:cubicBezTo>
                  <a:pt x="1446" y="376"/>
                  <a:pt x="1438" y="385"/>
                  <a:pt x="1429" y="385"/>
                </a:cubicBezTo>
                <a:close/>
                <a:moveTo>
                  <a:pt x="1429" y="385"/>
                </a:moveTo>
                <a:lnTo>
                  <a:pt x="1429" y="3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243785" tIns="121892" rIns="243785" bIns="12189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10" name="文本框 309"/>
          <p:cNvSpPr txBox="1"/>
          <p:nvPr/>
        </p:nvSpPr>
        <p:spPr>
          <a:xfrm>
            <a:off x="1108734" y="2094238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11" name="矩形 310"/>
          <p:cNvSpPr/>
          <p:nvPr/>
        </p:nvSpPr>
        <p:spPr>
          <a:xfrm>
            <a:off x="1108734" y="2408801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  <p:sp>
        <p:nvSpPr>
          <p:cNvPr id="312" name="文本框 311"/>
          <p:cNvSpPr txBox="1"/>
          <p:nvPr/>
        </p:nvSpPr>
        <p:spPr>
          <a:xfrm>
            <a:off x="1094156" y="3745753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13" name="矩形 312"/>
          <p:cNvSpPr/>
          <p:nvPr/>
        </p:nvSpPr>
        <p:spPr>
          <a:xfrm>
            <a:off x="1094156" y="4060316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94" grpId="1"/>
      <p:bldP spid="261" grpId="0" animBg="1"/>
      <p:bldP spid="262" grpId="0" animBg="1"/>
      <p:bldP spid="274" grpId="0" animBg="1"/>
      <p:bldP spid="275" grpId="0" animBg="1"/>
      <p:bldP spid="310" grpId="0"/>
      <p:bldP spid="311" grpId="0"/>
      <p:bldP spid="312" grpId="0"/>
      <p:bldP spid="3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/>
          <p:cNvGrpSpPr/>
          <p:nvPr/>
        </p:nvGrpSpPr>
        <p:grpSpPr>
          <a:xfrm>
            <a:off x="8931688" y="4626940"/>
            <a:ext cx="4179442" cy="2901465"/>
            <a:chOff x="4289459" y="5794573"/>
            <a:chExt cx="4179442" cy="2901465"/>
          </a:xfrm>
        </p:grpSpPr>
        <p:sp>
          <p:nvSpPr>
            <p:cNvPr id="16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cxnSp>
          <p:nvCxnSpPr>
            <p:cNvPr id="117" name="直接连接符 116"/>
            <p:cNvCxnSpPr>
              <a:stCxn id="51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65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378411" y="-977852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Donut 1"/>
          <p:cNvSpPr/>
          <p:nvPr/>
        </p:nvSpPr>
        <p:spPr bwMode="auto">
          <a:xfrm>
            <a:off x="1688666" y="2461752"/>
            <a:ext cx="1821818" cy="1821818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21" name="Oval 2"/>
          <p:cNvSpPr/>
          <p:nvPr/>
        </p:nvSpPr>
        <p:spPr bwMode="auto">
          <a:xfrm>
            <a:off x="3562585" y="1940853"/>
            <a:ext cx="3013364" cy="30133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22" name="Donut 3"/>
          <p:cNvSpPr/>
          <p:nvPr/>
        </p:nvSpPr>
        <p:spPr bwMode="auto">
          <a:xfrm>
            <a:off x="2987676" y="1709668"/>
            <a:ext cx="983270" cy="983270"/>
          </a:xfrm>
          <a:prstGeom prst="donut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23" name="Oval 4"/>
          <p:cNvSpPr/>
          <p:nvPr/>
        </p:nvSpPr>
        <p:spPr bwMode="auto">
          <a:xfrm>
            <a:off x="3659218" y="482718"/>
            <a:ext cx="1506682" cy="150668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24" name="Oval 5"/>
          <p:cNvSpPr/>
          <p:nvPr/>
        </p:nvSpPr>
        <p:spPr bwMode="auto">
          <a:xfrm>
            <a:off x="2204719" y="4216450"/>
            <a:ext cx="2062595" cy="2062595"/>
          </a:xfrm>
          <a:prstGeom prst="ellipse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25" name="Donut 6"/>
          <p:cNvSpPr/>
          <p:nvPr/>
        </p:nvSpPr>
        <p:spPr bwMode="auto">
          <a:xfrm>
            <a:off x="4267314" y="4991648"/>
            <a:ext cx="1249965" cy="1249965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26" name="Oval 7"/>
          <p:cNvSpPr/>
          <p:nvPr/>
        </p:nvSpPr>
        <p:spPr bwMode="auto">
          <a:xfrm>
            <a:off x="5517279" y="4820421"/>
            <a:ext cx="729961" cy="729961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27" name="Oval 8"/>
          <p:cNvSpPr/>
          <p:nvPr/>
        </p:nvSpPr>
        <p:spPr bwMode="auto">
          <a:xfrm>
            <a:off x="6628050" y="3447535"/>
            <a:ext cx="471474" cy="471474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28" name="Oval 9"/>
          <p:cNvSpPr/>
          <p:nvPr/>
        </p:nvSpPr>
        <p:spPr bwMode="auto">
          <a:xfrm>
            <a:off x="6236849" y="3929400"/>
            <a:ext cx="1635268" cy="1635268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bg1"/>
            </a:solidFill>
          </a:ln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29" name="Oval 10"/>
          <p:cNvSpPr/>
          <p:nvPr/>
        </p:nvSpPr>
        <p:spPr bwMode="auto">
          <a:xfrm>
            <a:off x="6479564" y="2017551"/>
            <a:ext cx="1392553" cy="1392553"/>
          </a:xfrm>
          <a:prstGeom prst="ellipse">
            <a:avLst/>
          </a:prstGeom>
          <a:solidFill>
            <a:schemeClr val="accent4"/>
          </a:solidFill>
          <a:ln>
            <a:solidFill>
              <a:schemeClr val="bg1"/>
            </a:solidFill>
          </a:ln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30" name="Donut 11"/>
          <p:cNvSpPr/>
          <p:nvPr/>
        </p:nvSpPr>
        <p:spPr bwMode="auto">
          <a:xfrm>
            <a:off x="6098619" y="1934595"/>
            <a:ext cx="498112" cy="498112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31" name="Oval 12"/>
          <p:cNvSpPr/>
          <p:nvPr/>
        </p:nvSpPr>
        <p:spPr bwMode="auto">
          <a:xfrm>
            <a:off x="5506888" y="1344687"/>
            <a:ext cx="729961" cy="72996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32" name="Oval 13"/>
          <p:cNvSpPr/>
          <p:nvPr/>
        </p:nvSpPr>
        <p:spPr bwMode="auto">
          <a:xfrm>
            <a:off x="5115834" y="1610023"/>
            <a:ext cx="293398" cy="293398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33" name="TextBox 14"/>
          <p:cNvSpPr txBox="1"/>
          <p:nvPr/>
        </p:nvSpPr>
        <p:spPr>
          <a:xfrm>
            <a:off x="4179439" y="2892972"/>
            <a:ext cx="1779654" cy="9962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6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微软雅黑" panose="020B0503020204020204" pitchFamily="34" charset="-122"/>
              </a:rPr>
              <a:t>84%</a:t>
            </a:r>
          </a:p>
        </p:txBody>
      </p:sp>
      <p:sp>
        <p:nvSpPr>
          <p:cNvPr id="234" name="Rectangle 16"/>
          <p:cNvSpPr/>
          <p:nvPr/>
        </p:nvSpPr>
        <p:spPr>
          <a:xfrm>
            <a:off x="4617859" y="3757263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微软雅黑" panose="020B0503020204020204" pitchFamily="34" charset="-122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35" name="TextBox 17"/>
          <p:cNvSpPr txBox="1"/>
          <p:nvPr/>
        </p:nvSpPr>
        <p:spPr>
          <a:xfrm>
            <a:off x="2556330" y="4800625"/>
            <a:ext cx="1345241" cy="7497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8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微软雅黑" panose="020B0503020204020204" pitchFamily="34" charset="-122"/>
              </a:rPr>
              <a:t>54%</a:t>
            </a:r>
          </a:p>
        </p:txBody>
      </p:sp>
      <p:sp>
        <p:nvSpPr>
          <p:cNvPr id="236" name="TextBox 18"/>
          <p:cNvSpPr txBox="1"/>
          <p:nvPr/>
        </p:nvSpPr>
        <p:spPr>
          <a:xfrm>
            <a:off x="6522298" y="4321380"/>
            <a:ext cx="1055097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微软雅黑" panose="020B0503020204020204" pitchFamily="34" charset="-122"/>
              </a:rPr>
              <a:t>54%</a:t>
            </a:r>
          </a:p>
        </p:txBody>
      </p:sp>
      <p:sp>
        <p:nvSpPr>
          <p:cNvPr id="237" name="TextBox 19"/>
          <p:cNvSpPr txBox="1"/>
          <p:nvPr/>
        </p:nvSpPr>
        <p:spPr>
          <a:xfrm>
            <a:off x="6745274" y="2313828"/>
            <a:ext cx="861134" cy="4758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8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微软雅黑" panose="020B0503020204020204" pitchFamily="34" charset="-122"/>
              </a:rPr>
              <a:t>54%</a:t>
            </a:r>
          </a:p>
        </p:txBody>
      </p:sp>
      <p:sp>
        <p:nvSpPr>
          <p:cNvPr id="238" name="TextBox 20"/>
          <p:cNvSpPr txBox="1"/>
          <p:nvPr/>
        </p:nvSpPr>
        <p:spPr>
          <a:xfrm>
            <a:off x="3897112" y="760020"/>
            <a:ext cx="1055097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微软雅黑" panose="020B0503020204020204" pitchFamily="34" charset="-122"/>
              </a:rPr>
              <a:t>54%</a:t>
            </a:r>
          </a:p>
        </p:txBody>
      </p:sp>
      <p:sp>
        <p:nvSpPr>
          <p:cNvPr id="239" name="Rectangle 21"/>
          <p:cNvSpPr/>
          <p:nvPr/>
        </p:nvSpPr>
        <p:spPr>
          <a:xfrm>
            <a:off x="2780499" y="5396978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微软雅黑" panose="020B0503020204020204" pitchFamily="34" charset="-122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40" name="Rectangle 22"/>
          <p:cNvSpPr/>
          <p:nvPr/>
        </p:nvSpPr>
        <p:spPr>
          <a:xfrm>
            <a:off x="6615017" y="4777962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微软雅黑" panose="020B0503020204020204" pitchFamily="34" charset="-122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41" name="Rectangle 23"/>
          <p:cNvSpPr/>
          <p:nvPr/>
        </p:nvSpPr>
        <p:spPr>
          <a:xfrm>
            <a:off x="6732184" y="2682661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微软雅黑" panose="020B0503020204020204" pitchFamily="34" charset="-122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sp>
        <p:nvSpPr>
          <p:cNvPr id="242" name="Rectangle 24"/>
          <p:cNvSpPr/>
          <p:nvPr/>
        </p:nvSpPr>
        <p:spPr>
          <a:xfrm>
            <a:off x="3982808" y="1218509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微软雅黑" panose="020B0503020204020204" pitchFamily="34" charset="-122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微软雅黑" panose="020B0503020204020204" pitchFamily="34" charset="-122"/>
            </a:endParaRPr>
          </a:p>
        </p:txBody>
      </p:sp>
      <p:cxnSp>
        <p:nvCxnSpPr>
          <p:cNvPr id="243" name="Gerader Verbinder 33"/>
          <p:cNvCxnSpPr/>
          <p:nvPr/>
        </p:nvCxnSpPr>
        <p:spPr>
          <a:xfrm>
            <a:off x="8335024" y="901244"/>
            <a:ext cx="0" cy="354135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4" name="Textfeld 35"/>
          <p:cNvSpPr txBox="1"/>
          <p:nvPr/>
        </p:nvSpPr>
        <p:spPr>
          <a:xfrm>
            <a:off x="8389913" y="2479459"/>
            <a:ext cx="243467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28600">
              <a:lnSpc>
                <a:spcPct val="150000"/>
              </a:lnSpc>
            </a:pPr>
            <a:r>
              <a:rPr lang="zh-CN" altLang="en-US" sz="900" dirty="0">
                <a:solidFill>
                  <a:srgbClr val="F9F9F9">
                    <a:lumMod val="50000"/>
                  </a:srgb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245" name="Textfeld 36"/>
          <p:cNvSpPr txBox="1"/>
          <p:nvPr/>
        </p:nvSpPr>
        <p:spPr>
          <a:xfrm>
            <a:off x="8364522" y="1571643"/>
            <a:ext cx="317099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28600"/>
            <a:r>
              <a:rPr lang="zh-CN" altLang="en-US" sz="2500" dirty="0">
                <a:solidFill>
                  <a:srgbClr val="F9F9F9">
                    <a:lumMod val="50000"/>
                  </a:srgb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de-DE" sz="2500" dirty="0">
              <a:solidFill>
                <a:srgbClr val="F9F9F9">
                  <a:lumMod val="50000"/>
                </a:srgb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0 3.33333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3.75E-6 -1.11111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/>
      <p:bldP spid="218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/>
          <p:nvPr/>
        </p:nvCxnSpPr>
        <p:spPr>
          <a:xfrm rot="5400000">
            <a:off x="3050290" y="3428999"/>
            <a:ext cx="6091420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120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cxnSp>
          <p:nvCxnSpPr>
            <p:cNvPr id="227" name="直接连接符 226"/>
            <p:cNvCxnSpPr>
              <a:stCxn id="163" idx="2"/>
              <a:endCxn id="203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直接连接符 227"/>
            <p:cNvCxnSpPr>
              <a:stCxn id="180" idx="2"/>
              <a:endCxn id="203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44" name="椭圆 343"/>
          <p:cNvSpPr/>
          <p:nvPr/>
        </p:nvSpPr>
        <p:spPr>
          <a:xfrm>
            <a:off x="6016389" y="1993427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47" name="文本框 346"/>
          <p:cNvSpPr txBox="1"/>
          <p:nvPr/>
        </p:nvSpPr>
        <p:spPr>
          <a:xfrm>
            <a:off x="6908130" y="1916064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48" name="矩形 347"/>
          <p:cNvSpPr/>
          <p:nvPr/>
        </p:nvSpPr>
        <p:spPr>
          <a:xfrm>
            <a:off x="6908130" y="2230627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  <p:sp>
        <p:nvSpPr>
          <p:cNvPr id="349" name="椭圆 348"/>
          <p:cNvSpPr/>
          <p:nvPr/>
        </p:nvSpPr>
        <p:spPr>
          <a:xfrm>
            <a:off x="6016389" y="4508778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1" name="文本框 350"/>
          <p:cNvSpPr txBox="1"/>
          <p:nvPr/>
        </p:nvSpPr>
        <p:spPr>
          <a:xfrm>
            <a:off x="2770867" y="3538683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52" name="矩形 351"/>
          <p:cNvSpPr/>
          <p:nvPr/>
        </p:nvSpPr>
        <p:spPr>
          <a:xfrm>
            <a:off x="1846942" y="3853246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are loved by people.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26" name="直接连接符 22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弦形 228"/>
          <p:cNvSpPr/>
          <p:nvPr/>
        </p:nvSpPr>
        <p:spPr>
          <a:xfrm rot="7898653">
            <a:off x="5601653" y="6474093"/>
            <a:ext cx="988694" cy="950116"/>
          </a:xfrm>
          <a:prstGeom prst="chord">
            <a:avLst>
              <a:gd name="adj1" fmla="val 2412988"/>
              <a:gd name="adj2" fmla="val 14173956"/>
            </a:avLst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0" name="弦形 229"/>
          <p:cNvSpPr/>
          <p:nvPr/>
        </p:nvSpPr>
        <p:spPr>
          <a:xfrm rot="18728571">
            <a:off x="5601653" y="-566209"/>
            <a:ext cx="988694" cy="950116"/>
          </a:xfrm>
          <a:prstGeom prst="chord">
            <a:avLst>
              <a:gd name="adj1" fmla="val 2412988"/>
              <a:gd name="adj2" fmla="val 14173956"/>
            </a:avLst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42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523 3.7037E-6 L -0.10886 3.7037E-6 " pathEditMode="relative" rAng="0" ptsTypes="AA">
                                      <p:cBhvr>
                                        <p:cTn id="49" dur="750" spd="-100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11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1601 3.7037E-6 L 1.45833E-6 3.7037E-6 " pathEditMode="relative" rAng="0" ptsTypes="AA">
                                      <p:cBhvr>
                                        <p:cTn id="51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-4.07407E-6 L 0.11081 -4.07407E-6 " pathEditMode="relative" rAng="0" ptsTypes="AA">
                                      <p:cBhvr>
                                        <p:cTn id="56" dur="750" spd="-100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-4.07407E-6 L 1.66667E-6 -4.07407E-6 " pathEditMode="relative" rAng="0" ptsTypes="AA">
                                      <p:cBhvr>
                                        <p:cTn id="58" dur="75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 animBg="1"/>
      <p:bldP spid="344" grpId="1" animBg="1"/>
      <p:bldP spid="344" grpId="2" animBg="1"/>
      <p:bldP spid="347" grpId="0"/>
      <p:bldP spid="348" grpId="0"/>
      <p:bldP spid="349" grpId="0" animBg="1"/>
      <p:bldP spid="349" grpId="1" animBg="1"/>
      <p:bldP spid="349" grpId="2" animBg="1"/>
      <p:bldP spid="351" grpId="0"/>
      <p:bldP spid="352" grpId="0"/>
      <p:bldP spid="207" grpId="0"/>
      <p:bldP spid="207" grpId="1"/>
      <p:bldP spid="229" grpId="0" animBg="1"/>
      <p:bldP spid="23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MH_Other_6"/>
          <p:cNvCxnSpPr/>
          <p:nvPr>
            <p:custDataLst>
              <p:tags r:id="rId1"/>
            </p:custDataLst>
          </p:nvPr>
        </p:nvCxnSpPr>
        <p:spPr>
          <a:xfrm>
            <a:off x="4586722" y="2803634"/>
            <a:ext cx="601086" cy="21786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MH_Other_7"/>
          <p:cNvCxnSpPr/>
          <p:nvPr>
            <p:custDataLst>
              <p:tags r:id="rId2"/>
            </p:custDataLst>
          </p:nvPr>
        </p:nvCxnSpPr>
        <p:spPr>
          <a:xfrm flipV="1">
            <a:off x="4585411" y="3843067"/>
            <a:ext cx="606336" cy="22573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MH_Other_8"/>
          <p:cNvCxnSpPr/>
          <p:nvPr>
            <p:custDataLst>
              <p:tags r:id="rId3"/>
            </p:custDataLst>
          </p:nvPr>
        </p:nvCxnSpPr>
        <p:spPr>
          <a:xfrm flipH="1">
            <a:off x="7000256" y="2791823"/>
            <a:ext cx="614211" cy="21917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MH_Other_9"/>
          <p:cNvCxnSpPr/>
          <p:nvPr>
            <p:custDataLst>
              <p:tags r:id="rId4"/>
            </p:custDataLst>
          </p:nvPr>
        </p:nvCxnSpPr>
        <p:spPr>
          <a:xfrm>
            <a:off x="7014692" y="3818132"/>
            <a:ext cx="601086" cy="224423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MH_Text_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673586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1" name="MH_SubTitle_3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8673586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2" name="MH_Text_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673586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3" name="MH_SubTitle_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673586" y="3520214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4" name="MH_Text_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36667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5" name="MH_SubTitle_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536667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6" name="MH_Text_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36667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7" name="MH_SubTitle_2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536667" y="3365347"/>
            <a:ext cx="1981748" cy="62996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zh-CN"/>
            </a:defPPr>
            <a:lvl1pPr algn="r" eaLnBrk="1" hangingPunct="1">
              <a:defRPr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5109063" y="2442719"/>
            <a:ext cx="1973874" cy="1972562"/>
            <a:chOff x="5109063" y="3132156"/>
            <a:chExt cx="1973874" cy="1972562"/>
          </a:xfrm>
        </p:grpSpPr>
        <p:sp>
          <p:nvSpPr>
            <p:cNvPr id="209" name="MH_Other_1"/>
            <p:cNvSpPr/>
            <p:nvPr>
              <p:custDataLst>
                <p:tags r:id="rId17"/>
              </p:custDataLst>
            </p:nvPr>
          </p:nvSpPr>
          <p:spPr>
            <a:xfrm>
              <a:off x="5109063" y="3132156"/>
              <a:ext cx="1973874" cy="1972562"/>
            </a:xfrm>
            <a:prstGeom prst="ellipse">
              <a:avLst/>
            </a:prstGeom>
            <a:solidFill>
              <a:srgbClr val="7B91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10" name="组合 209"/>
            <p:cNvGrpSpPr/>
            <p:nvPr/>
          </p:nvGrpSpPr>
          <p:grpSpPr>
            <a:xfrm>
              <a:off x="5714082" y="3850841"/>
              <a:ext cx="763835" cy="535191"/>
              <a:chOff x="7309487" y="2188779"/>
              <a:chExt cx="763835" cy="535191"/>
            </a:xfrm>
          </p:grpSpPr>
          <p:sp>
            <p:nvSpPr>
              <p:cNvPr id="211" name="Freeform 587"/>
              <p:cNvSpPr/>
              <p:nvPr/>
            </p:nvSpPr>
            <p:spPr bwMode="auto">
              <a:xfrm>
                <a:off x="7797072" y="2382804"/>
                <a:ext cx="276250" cy="247399"/>
              </a:xfrm>
              <a:custGeom>
                <a:avLst/>
                <a:gdLst>
                  <a:gd name="T0" fmla="*/ 141 w 162"/>
                  <a:gd name="T1" fmla="*/ 17 h 145"/>
                  <a:gd name="T2" fmla="*/ 105 w 162"/>
                  <a:gd name="T3" fmla="*/ 0 h 145"/>
                  <a:gd name="T4" fmla="*/ 81 w 162"/>
                  <a:gd name="T5" fmla="*/ 9 h 145"/>
                  <a:gd name="T6" fmla="*/ 57 w 162"/>
                  <a:gd name="T7" fmla="*/ 0 h 145"/>
                  <a:gd name="T8" fmla="*/ 0 w 162"/>
                  <a:gd name="T9" fmla="*/ 56 h 145"/>
                  <a:gd name="T10" fmla="*/ 0 w 162"/>
                  <a:gd name="T11" fmla="*/ 59 h 145"/>
                  <a:gd name="T12" fmla="*/ 30 w 162"/>
                  <a:gd name="T13" fmla="*/ 109 h 145"/>
                  <a:gd name="T14" fmla="*/ 30 w 162"/>
                  <a:gd name="T15" fmla="*/ 140 h 145"/>
                  <a:gd name="T16" fmla="*/ 73 w 162"/>
                  <a:gd name="T17" fmla="*/ 145 h 145"/>
                  <a:gd name="T18" fmla="*/ 88 w 162"/>
                  <a:gd name="T19" fmla="*/ 145 h 145"/>
                  <a:gd name="T20" fmla="*/ 162 w 162"/>
                  <a:gd name="T21" fmla="*/ 118 h 145"/>
                  <a:gd name="T22" fmla="*/ 162 w 162"/>
                  <a:gd name="T23" fmla="*/ 56 h 145"/>
                  <a:gd name="T24" fmla="*/ 141 w 162"/>
                  <a:gd name="T25" fmla="*/ 1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2" h="145">
                    <a:moveTo>
                      <a:pt x="141" y="17"/>
                    </a:move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5"/>
                      <a:pt x="0" y="20"/>
                      <a:pt x="0" y="56"/>
                    </a:cubicBezTo>
                    <a:cubicBezTo>
                      <a:pt x="0" y="57"/>
                      <a:pt x="0" y="58"/>
                      <a:pt x="0" y="59"/>
                    </a:cubicBezTo>
                    <a:cubicBezTo>
                      <a:pt x="16" y="69"/>
                      <a:pt x="30" y="85"/>
                      <a:pt x="30" y="109"/>
                    </a:cubicBezTo>
                    <a:cubicBezTo>
                      <a:pt x="30" y="121"/>
                      <a:pt x="30" y="132"/>
                      <a:pt x="30" y="140"/>
                    </a:cubicBezTo>
                    <a:cubicBezTo>
                      <a:pt x="40" y="143"/>
                      <a:pt x="54" y="145"/>
                      <a:pt x="73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60" y="145"/>
                      <a:pt x="162" y="118"/>
                      <a:pt x="162" y="118"/>
                    </a:cubicBezTo>
                    <a:cubicBezTo>
                      <a:pt x="162" y="118"/>
                      <a:pt x="162" y="109"/>
                      <a:pt x="162" y="56"/>
                    </a:cubicBezTo>
                    <a:cubicBezTo>
                      <a:pt x="162" y="38"/>
                      <a:pt x="153" y="26"/>
                      <a:pt x="141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2" name="Oval 588"/>
              <p:cNvSpPr>
                <a:spLocks noChangeArrowheads="1"/>
              </p:cNvSpPr>
              <p:nvPr/>
            </p:nvSpPr>
            <p:spPr bwMode="auto">
              <a:xfrm>
                <a:off x="7864872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3" name="Freeform 589"/>
              <p:cNvSpPr/>
              <p:nvPr/>
            </p:nvSpPr>
            <p:spPr bwMode="auto">
              <a:xfrm>
                <a:off x="7549673" y="2475128"/>
                <a:ext cx="276250" cy="248842"/>
              </a:xfrm>
              <a:custGeom>
                <a:avLst/>
                <a:gdLst>
                  <a:gd name="T0" fmla="*/ 145 w 162"/>
                  <a:gd name="T1" fmla="*/ 20 h 146"/>
                  <a:gd name="T2" fmla="*/ 132 w 162"/>
                  <a:gd name="T3" fmla="*/ 11 h 146"/>
                  <a:gd name="T4" fmla="*/ 105 w 162"/>
                  <a:gd name="T5" fmla="*/ 0 h 146"/>
                  <a:gd name="T6" fmla="*/ 81 w 162"/>
                  <a:gd name="T7" fmla="*/ 9 h 146"/>
                  <a:gd name="T8" fmla="*/ 57 w 162"/>
                  <a:gd name="T9" fmla="*/ 0 h 146"/>
                  <a:gd name="T10" fmla="*/ 34 w 162"/>
                  <a:gd name="T11" fmla="*/ 9 h 146"/>
                  <a:gd name="T12" fmla="*/ 21 w 162"/>
                  <a:gd name="T13" fmla="*/ 17 h 146"/>
                  <a:gd name="T14" fmla="*/ 0 w 162"/>
                  <a:gd name="T15" fmla="*/ 57 h 146"/>
                  <a:gd name="T16" fmla="*/ 0 w 162"/>
                  <a:gd name="T17" fmla="*/ 82 h 146"/>
                  <a:gd name="T18" fmla="*/ 0 w 162"/>
                  <a:gd name="T19" fmla="*/ 96 h 146"/>
                  <a:gd name="T20" fmla="*/ 0 w 162"/>
                  <a:gd name="T21" fmla="*/ 119 h 146"/>
                  <a:gd name="T22" fmla="*/ 74 w 162"/>
                  <a:gd name="T23" fmla="*/ 146 h 146"/>
                  <a:gd name="T24" fmla="*/ 88 w 162"/>
                  <a:gd name="T25" fmla="*/ 146 h 146"/>
                  <a:gd name="T26" fmla="*/ 162 w 162"/>
                  <a:gd name="T27" fmla="*/ 119 h 146"/>
                  <a:gd name="T28" fmla="*/ 162 w 162"/>
                  <a:gd name="T29" fmla="*/ 96 h 146"/>
                  <a:gd name="T30" fmla="*/ 162 w 162"/>
                  <a:gd name="T31" fmla="*/ 82 h 146"/>
                  <a:gd name="T32" fmla="*/ 162 w 162"/>
                  <a:gd name="T33" fmla="*/ 57 h 146"/>
                  <a:gd name="T34" fmla="*/ 145 w 162"/>
                  <a:gd name="T35" fmla="*/ 2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46">
                    <a:moveTo>
                      <a:pt x="145" y="20"/>
                    </a:moveTo>
                    <a:cubicBezTo>
                      <a:pt x="141" y="17"/>
                      <a:pt x="137" y="14"/>
                      <a:pt x="132" y="11"/>
                    </a:cubicBezTo>
                    <a:cubicBezTo>
                      <a:pt x="123" y="6"/>
                      <a:pt x="113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0" y="2"/>
                      <a:pt x="42" y="5"/>
                      <a:pt x="34" y="9"/>
                    </a:cubicBezTo>
                    <a:cubicBezTo>
                      <a:pt x="29" y="11"/>
                      <a:pt x="25" y="14"/>
                      <a:pt x="21" y="17"/>
                    </a:cubicBezTo>
                    <a:cubicBezTo>
                      <a:pt x="9" y="26"/>
                      <a:pt x="0" y="39"/>
                      <a:pt x="0" y="57"/>
                    </a:cubicBezTo>
                    <a:cubicBezTo>
                      <a:pt x="0" y="67"/>
                      <a:pt x="0" y="75"/>
                      <a:pt x="0" y="82"/>
                    </a:cubicBezTo>
                    <a:cubicBezTo>
                      <a:pt x="0" y="87"/>
                      <a:pt x="0" y="92"/>
                      <a:pt x="0" y="96"/>
                    </a:cubicBezTo>
                    <a:cubicBezTo>
                      <a:pt x="0" y="115"/>
                      <a:pt x="0" y="119"/>
                      <a:pt x="0" y="119"/>
                    </a:cubicBezTo>
                    <a:cubicBezTo>
                      <a:pt x="0" y="119"/>
                      <a:pt x="2" y="146"/>
                      <a:pt x="74" y="146"/>
                    </a:cubicBezTo>
                    <a:cubicBezTo>
                      <a:pt x="88" y="146"/>
                      <a:pt x="88" y="146"/>
                      <a:pt x="88" y="146"/>
                    </a:cubicBezTo>
                    <a:cubicBezTo>
                      <a:pt x="160" y="146"/>
                      <a:pt x="162" y="119"/>
                      <a:pt x="162" y="119"/>
                    </a:cubicBezTo>
                    <a:cubicBezTo>
                      <a:pt x="162" y="119"/>
                      <a:pt x="162" y="114"/>
                      <a:pt x="162" y="96"/>
                    </a:cubicBezTo>
                    <a:cubicBezTo>
                      <a:pt x="162" y="92"/>
                      <a:pt x="162" y="87"/>
                      <a:pt x="162" y="82"/>
                    </a:cubicBezTo>
                    <a:cubicBezTo>
                      <a:pt x="162" y="75"/>
                      <a:pt x="162" y="67"/>
                      <a:pt x="162" y="57"/>
                    </a:cubicBezTo>
                    <a:cubicBezTo>
                      <a:pt x="162" y="41"/>
                      <a:pt x="155" y="29"/>
                      <a:pt x="145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4" name="Oval 590"/>
              <p:cNvSpPr>
                <a:spLocks noChangeArrowheads="1"/>
              </p:cNvSpPr>
              <p:nvPr/>
            </p:nvSpPr>
            <p:spPr bwMode="auto">
              <a:xfrm>
                <a:off x="7618195" y="2282546"/>
                <a:ext cx="139207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5" name="Freeform 591"/>
              <p:cNvSpPr/>
              <p:nvPr/>
            </p:nvSpPr>
            <p:spPr bwMode="auto">
              <a:xfrm>
                <a:off x="7309487" y="2381361"/>
                <a:ext cx="276250" cy="246678"/>
              </a:xfrm>
              <a:custGeom>
                <a:avLst/>
                <a:gdLst>
                  <a:gd name="T0" fmla="*/ 162 w 162"/>
                  <a:gd name="T1" fmla="*/ 57 h 145"/>
                  <a:gd name="T2" fmla="*/ 162 w 162"/>
                  <a:gd name="T3" fmla="*/ 57 h 145"/>
                  <a:gd name="T4" fmla="*/ 142 w 162"/>
                  <a:gd name="T5" fmla="*/ 17 h 145"/>
                  <a:gd name="T6" fmla="*/ 105 w 162"/>
                  <a:gd name="T7" fmla="*/ 0 h 145"/>
                  <a:gd name="T8" fmla="*/ 81 w 162"/>
                  <a:gd name="T9" fmla="*/ 9 h 145"/>
                  <a:gd name="T10" fmla="*/ 57 w 162"/>
                  <a:gd name="T11" fmla="*/ 0 h 145"/>
                  <a:gd name="T12" fmla="*/ 0 w 162"/>
                  <a:gd name="T13" fmla="*/ 57 h 145"/>
                  <a:gd name="T14" fmla="*/ 0 w 162"/>
                  <a:gd name="T15" fmla="*/ 118 h 145"/>
                  <a:gd name="T16" fmla="*/ 74 w 162"/>
                  <a:gd name="T17" fmla="*/ 145 h 145"/>
                  <a:gd name="T18" fmla="*/ 88 w 162"/>
                  <a:gd name="T19" fmla="*/ 145 h 145"/>
                  <a:gd name="T20" fmla="*/ 129 w 162"/>
                  <a:gd name="T21" fmla="*/ 141 h 145"/>
                  <a:gd name="T22" fmla="*/ 129 w 162"/>
                  <a:gd name="T23" fmla="*/ 110 h 145"/>
                  <a:gd name="T24" fmla="*/ 162 w 162"/>
                  <a:gd name="T25" fmla="*/ 5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2" h="145">
                    <a:moveTo>
                      <a:pt x="162" y="57"/>
                    </a:move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39"/>
                      <a:pt x="153" y="26"/>
                      <a:pt x="142" y="17"/>
                    </a:cubicBez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6"/>
                      <a:pt x="0" y="21"/>
                      <a:pt x="0" y="57"/>
                    </a:cubicBezTo>
                    <a:cubicBezTo>
                      <a:pt x="0" y="109"/>
                      <a:pt x="0" y="118"/>
                      <a:pt x="0" y="118"/>
                    </a:cubicBezTo>
                    <a:cubicBezTo>
                      <a:pt x="0" y="118"/>
                      <a:pt x="2" y="145"/>
                      <a:pt x="74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05" y="145"/>
                      <a:pt x="118" y="143"/>
                      <a:pt x="129" y="141"/>
                    </a:cubicBezTo>
                    <a:cubicBezTo>
                      <a:pt x="129" y="133"/>
                      <a:pt x="129" y="122"/>
                      <a:pt x="129" y="110"/>
                    </a:cubicBezTo>
                    <a:cubicBezTo>
                      <a:pt x="129" y="84"/>
                      <a:pt x="144" y="68"/>
                      <a:pt x="162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6" name="Oval 592"/>
              <p:cNvSpPr>
                <a:spLocks noChangeArrowheads="1"/>
              </p:cNvSpPr>
              <p:nvPr/>
            </p:nvSpPr>
            <p:spPr bwMode="auto">
              <a:xfrm>
                <a:off x="7377287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17" name="组合 216"/>
          <p:cNvGrpSpPr/>
          <p:nvPr/>
        </p:nvGrpSpPr>
        <p:grpSpPr>
          <a:xfrm>
            <a:off x="7586907" y="3768259"/>
            <a:ext cx="854383" cy="855696"/>
            <a:chOff x="7586907" y="4457696"/>
            <a:chExt cx="854383" cy="855696"/>
          </a:xfrm>
        </p:grpSpPr>
        <p:sp>
          <p:nvSpPr>
            <p:cNvPr id="218" name="MH_Other_3"/>
            <p:cNvSpPr/>
            <p:nvPr>
              <p:custDataLst>
                <p:tags r:id="rId16"/>
              </p:custDataLst>
            </p:nvPr>
          </p:nvSpPr>
          <p:spPr>
            <a:xfrm>
              <a:off x="7586907" y="4457696"/>
              <a:ext cx="854383" cy="8556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19" name="组合 218"/>
            <p:cNvGrpSpPr/>
            <p:nvPr/>
          </p:nvGrpSpPr>
          <p:grpSpPr>
            <a:xfrm>
              <a:off x="7776080" y="4707418"/>
              <a:ext cx="435887" cy="365083"/>
              <a:chOff x="9211014" y="1362855"/>
              <a:chExt cx="710460" cy="595055"/>
            </a:xfrm>
          </p:grpSpPr>
          <p:sp>
            <p:nvSpPr>
              <p:cNvPr id="220" name="Freeform 227"/>
              <p:cNvSpPr>
                <a:spLocks noEditPoints="1"/>
              </p:cNvSpPr>
              <p:nvPr/>
            </p:nvSpPr>
            <p:spPr bwMode="auto">
              <a:xfrm>
                <a:off x="9211014" y="1362855"/>
                <a:ext cx="710460" cy="530141"/>
              </a:xfrm>
              <a:custGeom>
                <a:avLst/>
                <a:gdLst>
                  <a:gd name="T0" fmla="*/ 384 w 417"/>
                  <a:gd name="T1" fmla="*/ 0 h 311"/>
                  <a:gd name="T2" fmla="*/ 32 w 417"/>
                  <a:gd name="T3" fmla="*/ 0 h 311"/>
                  <a:gd name="T4" fmla="*/ 0 w 417"/>
                  <a:gd name="T5" fmla="*/ 33 h 311"/>
                  <a:gd name="T6" fmla="*/ 0 w 417"/>
                  <a:gd name="T7" fmla="*/ 278 h 311"/>
                  <a:gd name="T8" fmla="*/ 32 w 417"/>
                  <a:gd name="T9" fmla="*/ 311 h 311"/>
                  <a:gd name="T10" fmla="*/ 384 w 417"/>
                  <a:gd name="T11" fmla="*/ 311 h 311"/>
                  <a:gd name="T12" fmla="*/ 417 w 417"/>
                  <a:gd name="T13" fmla="*/ 278 h 311"/>
                  <a:gd name="T14" fmla="*/ 417 w 417"/>
                  <a:gd name="T15" fmla="*/ 33 h 311"/>
                  <a:gd name="T16" fmla="*/ 384 w 417"/>
                  <a:gd name="T17" fmla="*/ 0 h 311"/>
                  <a:gd name="T18" fmla="*/ 378 w 417"/>
                  <a:gd name="T19" fmla="*/ 251 h 311"/>
                  <a:gd name="T20" fmla="*/ 351 w 417"/>
                  <a:gd name="T21" fmla="*/ 277 h 311"/>
                  <a:gd name="T22" fmla="*/ 62 w 417"/>
                  <a:gd name="T23" fmla="*/ 277 h 311"/>
                  <a:gd name="T24" fmla="*/ 35 w 417"/>
                  <a:gd name="T25" fmla="*/ 251 h 311"/>
                  <a:gd name="T26" fmla="*/ 35 w 417"/>
                  <a:gd name="T27" fmla="*/ 60 h 311"/>
                  <a:gd name="T28" fmla="*/ 62 w 417"/>
                  <a:gd name="T29" fmla="*/ 35 h 311"/>
                  <a:gd name="T30" fmla="*/ 351 w 417"/>
                  <a:gd name="T31" fmla="*/ 35 h 311"/>
                  <a:gd name="T32" fmla="*/ 378 w 417"/>
                  <a:gd name="T33" fmla="*/ 60 h 311"/>
                  <a:gd name="T34" fmla="*/ 378 w 417"/>
                  <a:gd name="T35" fmla="*/ 25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7" h="311">
                    <a:moveTo>
                      <a:pt x="384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96"/>
                      <a:pt x="14" y="311"/>
                      <a:pt x="32" y="311"/>
                    </a:cubicBezTo>
                    <a:cubicBezTo>
                      <a:pt x="384" y="311"/>
                      <a:pt x="384" y="311"/>
                      <a:pt x="384" y="311"/>
                    </a:cubicBezTo>
                    <a:cubicBezTo>
                      <a:pt x="402" y="311"/>
                      <a:pt x="417" y="296"/>
                      <a:pt x="417" y="278"/>
                    </a:cubicBezTo>
                    <a:cubicBezTo>
                      <a:pt x="417" y="33"/>
                      <a:pt x="417" y="33"/>
                      <a:pt x="417" y="33"/>
                    </a:cubicBezTo>
                    <a:cubicBezTo>
                      <a:pt x="417" y="15"/>
                      <a:pt x="402" y="0"/>
                      <a:pt x="384" y="0"/>
                    </a:cubicBezTo>
                    <a:close/>
                    <a:moveTo>
                      <a:pt x="378" y="251"/>
                    </a:moveTo>
                    <a:cubicBezTo>
                      <a:pt x="378" y="265"/>
                      <a:pt x="366" y="277"/>
                      <a:pt x="351" y="277"/>
                    </a:cubicBezTo>
                    <a:cubicBezTo>
                      <a:pt x="62" y="277"/>
                      <a:pt x="62" y="277"/>
                      <a:pt x="62" y="277"/>
                    </a:cubicBezTo>
                    <a:cubicBezTo>
                      <a:pt x="47" y="277"/>
                      <a:pt x="35" y="265"/>
                      <a:pt x="35" y="251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6"/>
                      <a:pt x="47" y="35"/>
                      <a:pt x="62" y="35"/>
                    </a:cubicBezTo>
                    <a:cubicBezTo>
                      <a:pt x="351" y="35"/>
                      <a:pt x="351" y="35"/>
                      <a:pt x="351" y="35"/>
                    </a:cubicBezTo>
                    <a:cubicBezTo>
                      <a:pt x="366" y="35"/>
                      <a:pt x="378" y="46"/>
                      <a:pt x="378" y="60"/>
                    </a:cubicBezTo>
                    <a:lnTo>
                      <a:pt x="378" y="25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1" name="Freeform 228"/>
              <p:cNvSpPr/>
              <p:nvPr/>
            </p:nvSpPr>
            <p:spPr bwMode="auto">
              <a:xfrm>
                <a:off x="9340844" y="1528027"/>
                <a:ext cx="468111" cy="168779"/>
              </a:xfrm>
              <a:custGeom>
                <a:avLst/>
                <a:gdLst>
                  <a:gd name="T0" fmla="*/ 231 w 649"/>
                  <a:gd name="T1" fmla="*/ 83 h 234"/>
                  <a:gd name="T2" fmla="*/ 0 w 649"/>
                  <a:gd name="T3" fmla="*/ 234 h 234"/>
                  <a:gd name="T4" fmla="*/ 92 w 649"/>
                  <a:gd name="T5" fmla="*/ 234 h 234"/>
                  <a:gd name="T6" fmla="*/ 231 w 649"/>
                  <a:gd name="T7" fmla="*/ 142 h 234"/>
                  <a:gd name="T8" fmla="*/ 361 w 649"/>
                  <a:gd name="T9" fmla="*/ 220 h 234"/>
                  <a:gd name="T10" fmla="*/ 649 w 649"/>
                  <a:gd name="T11" fmla="*/ 57 h 234"/>
                  <a:gd name="T12" fmla="*/ 649 w 649"/>
                  <a:gd name="T13" fmla="*/ 0 h 234"/>
                  <a:gd name="T14" fmla="*/ 361 w 649"/>
                  <a:gd name="T15" fmla="*/ 159 h 234"/>
                  <a:gd name="T16" fmla="*/ 231 w 649"/>
                  <a:gd name="T17" fmla="*/ 8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9" h="234">
                    <a:moveTo>
                      <a:pt x="231" y="83"/>
                    </a:moveTo>
                    <a:lnTo>
                      <a:pt x="0" y="234"/>
                    </a:lnTo>
                    <a:lnTo>
                      <a:pt x="92" y="234"/>
                    </a:lnTo>
                    <a:lnTo>
                      <a:pt x="231" y="142"/>
                    </a:lnTo>
                    <a:lnTo>
                      <a:pt x="361" y="220"/>
                    </a:lnTo>
                    <a:lnTo>
                      <a:pt x="649" y="57"/>
                    </a:lnTo>
                    <a:lnTo>
                      <a:pt x="649" y="0"/>
                    </a:lnTo>
                    <a:lnTo>
                      <a:pt x="361" y="159"/>
                    </a:lnTo>
                    <a:lnTo>
                      <a:pt x="231" y="83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2" name="Freeform 229"/>
              <p:cNvSpPr/>
              <p:nvPr/>
            </p:nvSpPr>
            <p:spPr bwMode="auto">
              <a:xfrm>
                <a:off x="9393498" y="1911748"/>
                <a:ext cx="332510" cy="46162"/>
              </a:xfrm>
              <a:custGeom>
                <a:avLst/>
                <a:gdLst>
                  <a:gd name="T0" fmla="*/ 181 w 195"/>
                  <a:gd name="T1" fmla="*/ 0 h 27"/>
                  <a:gd name="T2" fmla="*/ 14 w 195"/>
                  <a:gd name="T3" fmla="*/ 0 h 27"/>
                  <a:gd name="T4" fmla="*/ 4 w 195"/>
                  <a:gd name="T5" fmla="*/ 4 h 27"/>
                  <a:gd name="T6" fmla="*/ 0 w 195"/>
                  <a:gd name="T7" fmla="*/ 14 h 27"/>
                  <a:gd name="T8" fmla="*/ 14 w 195"/>
                  <a:gd name="T9" fmla="*/ 27 h 27"/>
                  <a:gd name="T10" fmla="*/ 181 w 195"/>
                  <a:gd name="T11" fmla="*/ 27 h 27"/>
                  <a:gd name="T12" fmla="*/ 195 w 195"/>
                  <a:gd name="T13" fmla="*/ 14 h 27"/>
                  <a:gd name="T14" fmla="*/ 181 w 19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27">
                    <a:moveTo>
                      <a:pt x="181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6" y="2"/>
                      <a:pt x="4" y="4"/>
                    </a:cubicBezTo>
                    <a:cubicBezTo>
                      <a:pt x="1" y="7"/>
                      <a:pt x="0" y="10"/>
                      <a:pt x="0" y="14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181" y="27"/>
                      <a:pt x="181" y="27"/>
                      <a:pt x="181" y="27"/>
                    </a:cubicBezTo>
                    <a:cubicBezTo>
                      <a:pt x="189" y="27"/>
                      <a:pt x="195" y="21"/>
                      <a:pt x="195" y="14"/>
                    </a:cubicBezTo>
                    <a:cubicBezTo>
                      <a:pt x="195" y="6"/>
                      <a:pt x="189" y="0"/>
                      <a:pt x="181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23" name="组合 222"/>
          <p:cNvGrpSpPr/>
          <p:nvPr/>
        </p:nvGrpSpPr>
        <p:grpSpPr>
          <a:xfrm>
            <a:off x="7586907" y="2234044"/>
            <a:ext cx="854383" cy="855696"/>
            <a:chOff x="7586907" y="2923481"/>
            <a:chExt cx="854383" cy="855696"/>
          </a:xfrm>
        </p:grpSpPr>
        <p:sp>
          <p:nvSpPr>
            <p:cNvPr id="224" name="MH_Other_2"/>
            <p:cNvSpPr/>
            <p:nvPr>
              <p:custDataLst>
                <p:tags r:id="rId15"/>
              </p:custDataLst>
            </p:nvPr>
          </p:nvSpPr>
          <p:spPr>
            <a:xfrm>
              <a:off x="7586907" y="2923481"/>
              <a:ext cx="854383" cy="8556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25" name="组合 224"/>
            <p:cNvGrpSpPr/>
            <p:nvPr/>
          </p:nvGrpSpPr>
          <p:grpSpPr>
            <a:xfrm>
              <a:off x="7807660" y="3173521"/>
              <a:ext cx="412876" cy="373492"/>
              <a:chOff x="8191847" y="1367903"/>
              <a:chExt cx="672954" cy="608761"/>
            </a:xfrm>
          </p:grpSpPr>
          <p:sp>
            <p:nvSpPr>
              <p:cNvPr id="226" name="Freeform 345"/>
              <p:cNvSpPr/>
              <p:nvPr/>
            </p:nvSpPr>
            <p:spPr bwMode="auto">
              <a:xfrm>
                <a:off x="8791951" y="1657858"/>
                <a:ext cx="72849" cy="30294"/>
              </a:xfrm>
              <a:custGeom>
                <a:avLst/>
                <a:gdLst>
                  <a:gd name="T0" fmla="*/ 9 w 43"/>
                  <a:gd name="T1" fmla="*/ 18 h 18"/>
                  <a:gd name="T2" fmla="*/ 34 w 43"/>
                  <a:gd name="T3" fmla="*/ 17 h 18"/>
                  <a:gd name="T4" fmla="*/ 42 w 43"/>
                  <a:gd name="T5" fmla="*/ 8 h 18"/>
                  <a:gd name="T6" fmla="*/ 34 w 43"/>
                  <a:gd name="T7" fmla="*/ 0 h 18"/>
                  <a:gd name="T8" fmla="*/ 8 w 43"/>
                  <a:gd name="T9" fmla="*/ 1 h 18"/>
                  <a:gd name="T10" fmla="*/ 0 w 43"/>
                  <a:gd name="T11" fmla="*/ 9 h 18"/>
                  <a:gd name="T12" fmla="*/ 0 w 43"/>
                  <a:gd name="T13" fmla="*/ 9 h 18"/>
                  <a:gd name="T14" fmla="*/ 9 w 4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8">
                    <a:moveTo>
                      <a:pt x="9" y="18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9" y="17"/>
                      <a:pt x="43" y="13"/>
                      <a:pt x="42" y="8"/>
                    </a:cubicBezTo>
                    <a:cubicBezTo>
                      <a:pt x="42" y="3"/>
                      <a:pt x="38" y="0"/>
                      <a:pt x="34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7" name="Freeform 346"/>
              <p:cNvSpPr/>
              <p:nvPr/>
            </p:nvSpPr>
            <p:spPr bwMode="auto">
              <a:xfrm>
                <a:off x="8793394" y="1458063"/>
                <a:ext cx="71407" cy="49769"/>
              </a:xfrm>
              <a:custGeom>
                <a:avLst/>
                <a:gdLst>
                  <a:gd name="T0" fmla="*/ 11 w 42"/>
                  <a:gd name="T1" fmla="*/ 27 h 29"/>
                  <a:gd name="T2" fmla="*/ 35 w 42"/>
                  <a:gd name="T3" fmla="*/ 18 h 29"/>
                  <a:gd name="T4" fmla="*/ 40 w 42"/>
                  <a:gd name="T5" fmla="*/ 7 h 29"/>
                  <a:gd name="T6" fmla="*/ 29 w 42"/>
                  <a:gd name="T7" fmla="*/ 2 h 29"/>
                  <a:gd name="T8" fmla="*/ 5 w 42"/>
                  <a:gd name="T9" fmla="*/ 12 h 29"/>
                  <a:gd name="T10" fmla="*/ 0 w 42"/>
                  <a:gd name="T11" fmla="*/ 19 h 29"/>
                  <a:gd name="T12" fmla="*/ 0 w 42"/>
                  <a:gd name="T13" fmla="*/ 23 h 29"/>
                  <a:gd name="T14" fmla="*/ 11 w 42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9">
                    <a:moveTo>
                      <a:pt x="11" y="27"/>
                    </a:moveTo>
                    <a:cubicBezTo>
                      <a:pt x="35" y="18"/>
                      <a:pt x="35" y="18"/>
                      <a:pt x="35" y="18"/>
                    </a:cubicBezTo>
                    <a:cubicBezTo>
                      <a:pt x="39" y="16"/>
                      <a:pt x="42" y="11"/>
                      <a:pt x="40" y="7"/>
                    </a:cubicBezTo>
                    <a:cubicBezTo>
                      <a:pt x="38" y="2"/>
                      <a:pt x="33" y="0"/>
                      <a:pt x="29" y="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3"/>
                      <a:pt x="0" y="16"/>
                      <a:pt x="0" y="19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2" y="27"/>
                      <a:pt x="7" y="29"/>
                      <a:pt x="11" y="27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8" name="Freeform 347"/>
              <p:cNvSpPr/>
              <p:nvPr/>
            </p:nvSpPr>
            <p:spPr bwMode="auto">
              <a:xfrm>
                <a:off x="8793394" y="1821588"/>
                <a:ext cx="71407" cy="49047"/>
              </a:xfrm>
              <a:custGeom>
                <a:avLst/>
                <a:gdLst>
                  <a:gd name="T0" fmla="*/ 35 w 42"/>
                  <a:gd name="T1" fmla="*/ 11 h 29"/>
                  <a:gd name="T2" fmla="*/ 11 w 42"/>
                  <a:gd name="T3" fmla="*/ 2 h 29"/>
                  <a:gd name="T4" fmla="*/ 0 w 42"/>
                  <a:gd name="T5" fmla="*/ 6 h 29"/>
                  <a:gd name="T6" fmla="*/ 0 w 42"/>
                  <a:gd name="T7" fmla="*/ 10 h 29"/>
                  <a:gd name="T8" fmla="*/ 5 w 42"/>
                  <a:gd name="T9" fmla="*/ 17 h 29"/>
                  <a:gd name="T10" fmla="*/ 29 w 42"/>
                  <a:gd name="T11" fmla="*/ 27 h 29"/>
                  <a:gd name="T12" fmla="*/ 40 w 42"/>
                  <a:gd name="T13" fmla="*/ 22 h 29"/>
                  <a:gd name="T14" fmla="*/ 35 w 42"/>
                  <a:gd name="T1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9">
                    <a:moveTo>
                      <a:pt x="35" y="1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7" y="0"/>
                      <a:pt x="2" y="2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0" y="13"/>
                      <a:pt x="2" y="16"/>
                      <a:pt x="5" y="1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3" y="29"/>
                      <a:pt x="38" y="27"/>
                      <a:pt x="40" y="22"/>
                    </a:cubicBezTo>
                    <a:cubicBezTo>
                      <a:pt x="42" y="18"/>
                      <a:pt x="39" y="13"/>
                      <a:pt x="35" y="11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9" name="Freeform 348"/>
              <p:cNvSpPr/>
              <p:nvPr/>
            </p:nvSpPr>
            <p:spPr bwMode="auto">
              <a:xfrm>
                <a:off x="8668612" y="1367903"/>
                <a:ext cx="69964" cy="608760"/>
              </a:xfrm>
              <a:custGeom>
                <a:avLst/>
                <a:gdLst>
                  <a:gd name="T0" fmla="*/ 20 w 41"/>
                  <a:gd name="T1" fmla="*/ 0 h 357"/>
                  <a:gd name="T2" fmla="*/ 0 w 41"/>
                  <a:gd name="T3" fmla="*/ 23 h 357"/>
                  <a:gd name="T4" fmla="*/ 0 w 41"/>
                  <a:gd name="T5" fmla="*/ 335 h 357"/>
                  <a:gd name="T6" fmla="*/ 6 w 41"/>
                  <a:gd name="T7" fmla="*/ 351 h 357"/>
                  <a:gd name="T8" fmla="*/ 20 w 41"/>
                  <a:gd name="T9" fmla="*/ 357 h 357"/>
                  <a:gd name="T10" fmla="*/ 41 w 41"/>
                  <a:gd name="T11" fmla="*/ 335 h 357"/>
                  <a:gd name="T12" fmla="*/ 41 w 41"/>
                  <a:gd name="T13" fmla="*/ 23 h 357"/>
                  <a:gd name="T14" fmla="*/ 35 w 41"/>
                  <a:gd name="T15" fmla="*/ 7 h 357"/>
                  <a:gd name="T16" fmla="*/ 20 w 41"/>
                  <a:gd name="T17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57">
                    <a:moveTo>
                      <a:pt x="20" y="0"/>
                    </a:moveTo>
                    <a:cubicBezTo>
                      <a:pt x="9" y="0"/>
                      <a:pt x="0" y="10"/>
                      <a:pt x="0" y="23"/>
                    </a:cubicBezTo>
                    <a:cubicBezTo>
                      <a:pt x="0" y="335"/>
                      <a:pt x="0" y="335"/>
                      <a:pt x="0" y="335"/>
                    </a:cubicBezTo>
                    <a:cubicBezTo>
                      <a:pt x="0" y="341"/>
                      <a:pt x="2" y="347"/>
                      <a:pt x="6" y="351"/>
                    </a:cubicBezTo>
                    <a:cubicBezTo>
                      <a:pt x="10" y="355"/>
                      <a:pt x="15" y="357"/>
                      <a:pt x="20" y="357"/>
                    </a:cubicBezTo>
                    <a:cubicBezTo>
                      <a:pt x="31" y="357"/>
                      <a:pt x="41" y="347"/>
                      <a:pt x="41" y="335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16"/>
                      <a:pt x="38" y="11"/>
                      <a:pt x="35" y="7"/>
                    </a:cubicBezTo>
                    <a:cubicBezTo>
                      <a:pt x="31" y="3"/>
                      <a:pt x="26" y="0"/>
                      <a:pt x="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0" name="Freeform 349"/>
              <p:cNvSpPr/>
              <p:nvPr/>
            </p:nvSpPr>
            <p:spPr bwMode="auto">
              <a:xfrm>
                <a:off x="8355577" y="1396755"/>
                <a:ext cx="280578" cy="547451"/>
              </a:xfrm>
              <a:custGeom>
                <a:avLst/>
                <a:gdLst>
                  <a:gd name="T0" fmla="*/ 0 w 165"/>
                  <a:gd name="T1" fmla="*/ 224 h 321"/>
                  <a:gd name="T2" fmla="*/ 165 w 165"/>
                  <a:gd name="T3" fmla="*/ 321 h 321"/>
                  <a:gd name="T4" fmla="*/ 165 w 165"/>
                  <a:gd name="T5" fmla="*/ 43 h 321"/>
                  <a:gd name="T6" fmla="*/ 165 w 165"/>
                  <a:gd name="T7" fmla="*/ 0 h 321"/>
                  <a:gd name="T8" fmla="*/ 0 w 165"/>
                  <a:gd name="T9" fmla="*/ 57 h 321"/>
                  <a:gd name="T10" fmla="*/ 0 w 165"/>
                  <a:gd name="T11" fmla="*/ 22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321">
                    <a:moveTo>
                      <a:pt x="0" y="224"/>
                    </a:moveTo>
                    <a:cubicBezTo>
                      <a:pt x="69" y="239"/>
                      <a:pt x="165" y="321"/>
                      <a:pt x="165" y="321"/>
                    </a:cubicBezTo>
                    <a:cubicBezTo>
                      <a:pt x="165" y="43"/>
                      <a:pt x="165" y="43"/>
                      <a:pt x="165" y="43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24" y="41"/>
                      <a:pt x="0" y="57"/>
                      <a:pt x="0" y="57"/>
                    </a:cubicBezTo>
                    <a:lnTo>
                      <a:pt x="0" y="22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1" name="Freeform 350"/>
              <p:cNvSpPr/>
              <p:nvPr/>
            </p:nvSpPr>
            <p:spPr bwMode="auto">
              <a:xfrm>
                <a:off x="8244500" y="1802835"/>
                <a:ext cx="155075" cy="173829"/>
              </a:xfrm>
              <a:custGeom>
                <a:avLst/>
                <a:gdLst>
                  <a:gd name="T0" fmla="*/ 45 w 91"/>
                  <a:gd name="T1" fmla="*/ 0 h 102"/>
                  <a:gd name="T2" fmla="*/ 0 w 91"/>
                  <a:gd name="T3" fmla="*/ 0 h 102"/>
                  <a:gd name="T4" fmla="*/ 45 w 91"/>
                  <a:gd name="T5" fmla="*/ 57 h 102"/>
                  <a:gd name="T6" fmla="*/ 45 w 91"/>
                  <a:gd name="T7" fmla="*/ 77 h 102"/>
                  <a:gd name="T8" fmla="*/ 65 w 91"/>
                  <a:gd name="T9" fmla="*/ 102 h 102"/>
                  <a:gd name="T10" fmla="*/ 88 w 91"/>
                  <a:gd name="T11" fmla="*/ 102 h 102"/>
                  <a:gd name="T12" fmla="*/ 88 w 91"/>
                  <a:gd name="T13" fmla="*/ 51 h 102"/>
                  <a:gd name="T14" fmla="*/ 45 w 91"/>
                  <a:gd name="T1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102">
                    <a:moveTo>
                      <a:pt x="4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5" y="37"/>
                      <a:pt x="45" y="5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7"/>
                      <a:pt x="42" y="102"/>
                      <a:pt x="65" y="102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51"/>
                      <a:pt x="91" y="0"/>
                      <a:pt x="45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2" name="Freeform 351"/>
              <p:cNvSpPr/>
              <p:nvPr/>
            </p:nvSpPr>
            <p:spPr bwMode="auto">
              <a:xfrm>
                <a:off x="8191847" y="1494127"/>
                <a:ext cx="129109" cy="279856"/>
              </a:xfrm>
              <a:custGeom>
                <a:avLst/>
                <a:gdLst>
                  <a:gd name="T0" fmla="*/ 76 w 76"/>
                  <a:gd name="T1" fmla="*/ 164 h 164"/>
                  <a:gd name="T2" fmla="*/ 76 w 76"/>
                  <a:gd name="T3" fmla="*/ 0 h 164"/>
                  <a:gd name="T4" fmla="*/ 42 w 76"/>
                  <a:gd name="T5" fmla="*/ 0 h 164"/>
                  <a:gd name="T6" fmla="*/ 0 w 76"/>
                  <a:gd name="T7" fmla="*/ 31 h 164"/>
                  <a:gd name="T8" fmla="*/ 0 w 76"/>
                  <a:gd name="T9" fmla="*/ 122 h 164"/>
                  <a:gd name="T10" fmla="*/ 31 w 76"/>
                  <a:gd name="T11" fmla="*/ 164 h 164"/>
                  <a:gd name="T12" fmla="*/ 76 w 76"/>
                  <a:gd name="T1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64">
                    <a:moveTo>
                      <a:pt x="76" y="164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68" y="0"/>
                      <a:pt x="57" y="0"/>
                      <a:pt x="42" y="0"/>
                    </a:cubicBezTo>
                    <a:cubicBezTo>
                      <a:pt x="0" y="0"/>
                      <a:pt x="0" y="30"/>
                      <a:pt x="0" y="31"/>
                    </a:cubicBezTo>
                    <a:cubicBezTo>
                      <a:pt x="0" y="31"/>
                      <a:pt x="0" y="82"/>
                      <a:pt x="0" y="122"/>
                    </a:cubicBezTo>
                    <a:cubicBezTo>
                      <a:pt x="0" y="162"/>
                      <a:pt x="31" y="164"/>
                      <a:pt x="31" y="164"/>
                    </a:cubicBezTo>
                    <a:cubicBezTo>
                      <a:pt x="36" y="164"/>
                      <a:pt x="49" y="164"/>
                      <a:pt x="76" y="16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33" name="组合 232"/>
          <p:cNvGrpSpPr/>
          <p:nvPr/>
        </p:nvGrpSpPr>
        <p:grpSpPr>
          <a:xfrm>
            <a:off x="3750714" y="3768259"/>
            <a:ext cx="854383" cy="855696"/>
            <a:chOff x="3750714" y="4457696"/>
            <a:chExt cx="854383" cy="855696"/>
          </a:xfrm>
        </p:grpSpPr>
        <p:sp>
          <p:nvSpPr>
            <p:cNvPr id="234" name="MH_Other_5"/>
            <p:cNvSpPr/>
            <p:nvPr>
              <p:custDataLst>
                <p:tags r:id="rId14"/>
              </p:custDataLst>
            </p:nvPr>
          </p:nvSpPr>
          <p:spPr>
            <a:xfrm>
              <a:off x="3750714" y="4457696"/>
              <a:ext cx="854383" cy="85569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35" name="组合 234"/>
            <p:cNvGrpSpPr/>
            <p:nvPr/>
          </p:nvGrpSpPr>
          <p:grpSpPr>
            <a:xfrm>
              <a:off x="4002674" y="4693313"/>
              <a:ext cx="346497" cy="396060"/>
              <a:chOff x="7190711" y="1366461"/>
              <a:chExt cx="564762" cy="645545"/>
            </a:xfrm>
          </p:grpSpPr>
          <p:sp>
            <p:nvSpPr>
              <p:cNvPr id="236" name="Freeform 352"/>
              <p:cNvSpPr>
                <a:spLocks noEditPoints="1"/>
              </p:cNvSpPr>
              <p:nvPr/>
            </p:nvSpPr>
            <p:spPr bwMode="auto">
              <a:xfrm>
                <a:off x="7190711" y="1366461"/>
                <a:ext cx="564762" cy="370017"/>
              </a:xfrm>
              <a:custGeom>
                <a:avLst/>
                <a:gdLst>
                  <a:gd name="T0" fmla="*/ 301 w 331"/>
                  <a:gd name="T1" fmla="*/ 0 h 217"/>
                  <a:gd name="T2" fmla="*/ 30 w 331"/>
                  <a:gd name="T3" fmla="*/ 0 h 217"/>
                  <a:gd name="T4" fmla="*/ 0 w 331"/>
                  <a:gd name="T5" fmla="*/ 29 h 217"/>
                  <a:gd name="T6" fmla="*/ 0 w 331"/>
                  <a:gd name="T7" fmla="*/ 188 h 217"/>
                  <a:gd name="T8" fmla="*/ 30 w 331"/>
                  <a:gd name="T9" fmla="*/ 217 h 217"/>
                  <a:gd name="T10" fmla="*/ 301 w 331"/>
                  <a:gd name="T11" fmla="*/ 217 h 217"/>
                  <a:gd name="T12" fmla="*/ 331 w 331"/>
                  <a:gd name="T13" fmla="*/ 188 h 217"/>
                  <a:gd name="T14" fmla="*/ 331 w 331"/>
                  <a:gd name="T15" fmla="*/ 29 h 217"/>
                  <a:gd name="T16" fmla="*/ 301 w 331"/>
                  <a:gd name="T17" fmla="*/ 0 h 217"/>
                  <a:gd name="T18" fmla="*/ 306 w 331"/>
                  <a:gd name="T19" fmla="*/ 171 h 217"/>
                  <a:gd name="T20" fmla="*/ 281 w 331"/>
                  <a:gd name="T21" fmla="*/ 194 h 217"/>
                  <a:gd name="T22" fmla="*/ 48 w 331"/>
                  <a:gd name="T23" fmla="*/ 194 h 217"/>
                  <a:gd name="T24" fmla="*/ 23 w 331"/>
                  <a:gd name="T25" fmla="*/ 171 h 217"/>
                  <a:gd name="T26" fmla="*/ 23 w 331"/>
                  <a:gd name="T27" fmla="*/ 46 h 217"/>
                  <a:gd name="T28" fmla="*/ 48 w 331"/>
                  <a:gd name="T29" fmla="*/ 23 h 217"/>
                  <a:gd name="T30" fmla="*/ 281 w 331"/>
                  <a:gd name="T31" fmla="*/ 23 h 217"/>
                  <a:gd name="T32" fmla="*/ 306 w 331"/>
                  <a:gd name="T33" fmla="*/ 46 h 217"/>
                  <a:gd name="T34" fmla="*/ 306 w 331"/>
                  <a:gd name="T35" fmla="*/ 17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1" h="217">
                    <a:moveTo>
                      <a:pt x="30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204"/>
                      <a:pt x="13" y="217"/>
                      <a:pt x="30" y="217"/>
                    </a:cubicBezTo>
                    <a:cubicBezTo>
                      <a:pt x="301" y="217"/>
                      <a:pt x="301" y="217"/>
                      <a:pt x="301" y="217"/>
                    </a:cubicBezTo>
                    <a:cubicBezTo>
                      <a:pt x="318" y="217"/>
                      <a:pt x="331" y="204"/>
                      <a:pt x="331" y="188"/>
                    </a:cubicBezTo>
                    <a:cubicBezTo>
                      <a:pt x="331" y="29"/>
                      <a:pt x="331" y="29"/>
                      <a:pt x="331" y="29"/>
                    </a:cubicBezTo>
                    <a:cubicBezTo>
                      <a:pt x="331" y="13"/>
                      <a:pt x="318" y="0"/>
                      <a:pt x="301" y="0"/>
                    </a:cubicBezTo>
                    <a:close/>
                    <a:moveTo>
                      <a:pt x="306" y="171"/>
                    </a:moveTo>
                    <a:cubicBezTo>
                      <a:pt x="306" y="183"/>
                      <a:pt x="295" y="194"/>
                      <a:pt x="281" y="194"/>
                    </a:cubicBezTo>
                    <a:cubicBezTo>
                      <a:pt x="48" y="194"/>
                      <a:pt x="48" y="194"/>
                      <a:pt x="48" y="194"/>
                    </a:cubicBezTo>
                    <a:cubicBezTo>
                      <a:pt x="34" y="194"/>
                      <a:pt x="23" y="183"/>
                      <a:pt x="23" y="171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34"/>
                      <a:pt x="34" y="23"/>
                      <a:pt x="48" y="23"/>
                    </a:cubicBezTo>
                    <a:cubicBezTo>
                      <a:pt x="281" y="23"/>
                      <a:pt x="281" y="23"/>
                      <a:pt x="281" y="23"/>
                    </a:cubicBezTo>
                    <a:cubicBezTo>
                      <a:pt x="295" y="23"/>
                      <a:pt x="306" y="34"/>
                      <a:pt x="306" y="46"/>
                    </a:cubicBezTo>
                    <a:lnTo>
                      <a:pt x="306" y="17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7" name="Freeform 353"/>
              <p:cNvSpPr/>
              <p:nvPr/>
            </p:nvSpPr>
            <p:spPr bwMode="auto">
              <a:xfrm>
                <a:off x="7589578" y="1485472"/>
                <a:ext cx="85832" cy="131273"/>
              </a:xfrm>
              <a:custGeom>
                <a:avLst/>
                <a:gdLst>
                  <a:gd name="T0" fmla="*/ 44 w 50"/>
                  <a:gd name="T1" fmla="*/ 64 h 77"/>
                  <a:gd name="T2" fmla="*/ 13 w 50"/>
                  <a:gd name="T3" fmla="*/ 64 h 77"/>
                  <a:gd name="T4" fmla="*/ 13 w 50"/>
                  <a:gd name="T5" fmla="*/ 42 h 77"/>
                  <a:gd name="T6" fmla="*/ 40 w 50"/>
                  <a:gd name="T7" fmla="*/ 42 h 77"/>
                  <a:gd name="T8" fmla="*/ 45 w 50"/>
                  <a:gd name="T9" fmla="*/ 41 h 77"/>
                  <a:gd name="T10" fmla="*/ 46 w 50"/>
                  <a:gd name="T11" fmla="*/ 37 h 77"/>
                  <a:gd name="T12" fmla="*/ 45 w 50"/>
                  <a:gd name="T13" fmla="*/ 32 h 77"/>
                  <a:gd name="T14" fmla="*/ 40 w 50"/>
                  <a:gd name="T15" fmla="*/ 31 h 77"/>
                  <a:gd name="T16" fmla="*/ 13 w 50"/>
                  <a:gd name="T17" fmla="*/ 31 h 77"/>
                  <a:gd name="T18" fmla="*/ 13 w 50"/>
                  <a:gd name="T19" fmla="*/ 12 h 77"/>
                  <a:gd name="T20" fmla="*/ 43 w 50"/>
                  <a:gd name="T21" fmla="*/ 12 h 77"/>
                  <a:gd name="T22" fmla="*/ 47 w 50"/>
                  <a:gd name="T23" fmla="*/ 10 h 77"/>
                  <a:gd name="T24" fmla="*/ 49 w 50"/>
                  <a:gd name="T25" fmla="*/ 6 h 77"/>
                  <a:gd name="T26" fmla="*/ 47 w 50"/>
                  <a:gd name="T27" fmla="*/ 2 h 77"/>
                  <a:gd name="T28" fmla="*/ 43 w 50"/>
                  <a:gd name="T29" fmla="*/ 0 h 77"/>
                  <a:gd name="T30" fmla="*/ 8 w 50"/>
                  <a:gd name="T31" fmla="*/ 0 h 77"/>
                  <a:gd name="T32" fmla="*/ 3 w 50"/>
                  <a:gd name="T33" fmla="*/ 1 h 77"/>
                  <a:gd name="T34" fmla="*/ 1 w 50"/>
                  <a:gd name="T35" fmla="*/ 4 h 77"/>
                  <a:gd name="T36" fmla="*/ 0 w 50"/>
                  <a:gd name="T37" fmla="*/ 10 h 77"/>
                  <a:gd name="T38" fmla="*/ 0 w 50"/>
                  <a:gd name="T39" fmla="*/ 67 h 77"/>
                  <a:gd name="T40" fmla="*/ 2 w 50"/>
                  <a:gd name="T41" fmla="*/ 74 h 77"/>
                  <a:gd name="T42" fmla="*/ 8 w 50"/>
                  <a:gd name="T43" fmla="*/ 77 h 77"/>
                  <a:gd name="T44" fmla="*/ 44 w 50"/>
                  <a:gd name="T45" fmla="*/ 77 h 77"/>
                  <a:gd name="T46" fmla="*/ 48 w 50"/>
                  <a:gd name="T47" fmla="*/ 75 h 77"/>
                  <a:gd name="T48" fmla="*/ 50 w 50"/>
                  <a:gd name="T49" fmla="*/ 70 h 77"/>
                  <a:gd name="T50" fmla="*/ 48 w 50"/>
                  <a:gd name="T51" fmla="*/ 66 h 77"/>
                  <a:gd name="T52" fmla="*/ 44 w 50"/>
                  <a:gd name="T53" fmla="*/ 6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77">
                    <a:moveTo>
                      <a:pt x="44" y="64"/>
                    </a:move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2" y="42"/>
                      <a:pt x="44" y="42"/>
                      <a:pt x="45" y="41"/>
                    </a:cubicBezTo>
                    <a:cubicBezTo>
                      <a:pt x="46" y="40"/>
                      <a:pt x="46" y="38"/>
                      <a:pt x="46" y="37"/>
                    </a:cubicBezTo>
                    <a:cubicBezTo>
                      <a:pt x="46" y="35"/>
                      <a:pt x="46" y="33"/>
                      <a:pt x="45" y="32"/>
                    </a:cubicBezTo>
                    <a:cubicBezTo>
                      <a:pt x="44" y="31"/>
                      <a:pt x="42" y="31"/>
                      <a:pt x="40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5" y="12"/>
                      <a:pt x="46" y="12"/>
                      <a:pt x="47" y="10"/>
                    </a:cubicBezTo>
                    <a:cubicBezTo>
                      <a:pt x="48" y="9"/>
                      <a:pt x="49" y="8"/>
                      <a:pt x="49" y="6"/>
                    </a:cubicBezTo>
                    <a:cubicBezTo>
                      <a:pt x="49" y="4"/>
                      <a:pt x="48" y="3"/>
                      <a:pt x="47" y="2"/>
                    </a:cubicBezTo>
                    <a:cubicBezTo>
                      <a:pt x="46" y="1"/>
                      <a:pt x="45" y="0"/>
                      <a:pt x="4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0" y="6"/>
                      <a:pt x="0" y="7"/>
                      <a:pt x="0" y="1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0"/>
                      <a:pt x="0" y="73"/>
                      <a:pt x="2" y="74"/>
                    </a:cubicBezTo>
                    <a:cubicBezTo>
                      <a:pt x="3" y="76"/>
                      <a:pt x="5" y="77"/>
                      <a:pt x="8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6" y="77"/>
                      <a:pt x="47" y="76"/>
                      <a:pt x="48" y="75"/>
                    </a:cubicBezTo>
                    <a:cubicBezTo>
                      <a:pt x="49" y="74"/>
                      <a:pt x="50" y="72"/>
                      <a:pt x="50" y="70"/>
                    </a:cubicBezTo>
                    <a:cubicBezTo>
                      <a:pt x="50" y="69"/>
                      <a:pt x="49" y="67"/>
                      <a:pt x="48" y="66"/>
                    </a:cubicBezTo>
                    <a:cubicBezTo>
                      <a:pt x="47" y="65"/>
                      <a:pt x="46" y="64"/>
                      <a:pt x="44" y="64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8" name="Freeform 354"/>
              <p:cNvSpPr/>
              <p:nvPr/>
            </p:nvSpPr>
            <p:spPr bwMode="auto">
              <a:xfrm>
                <a:off x="7494369" y="1484030"/>
                <a:ext cx="80062" cy="132715"/>
              </a:xfrm>
              <a:custGeom>
                <a:avLst/>
                <a:gdLst>
                  <a:gd name="T0" fmla="*/ 40 w 47"/>
                  <a:gd name="T1" fmla="*/ 65 h 78"/>
                  <a:gd name="T2" fmla="*/ 14 w 47"/>
                  <a:gd name="T3" fmla="*/ 65 h 78"/>
                  <a:gd name="T4" fmla="*/ 14 w 47"/>
                  <a:gd name="T5" fmla="*/ 9 h 78"/>
                  <a:gd name="T6" fmla="*/ 12 w 47"/>
                  <a:gd name="T7" fmla="*/ 2 h 78"/>
                  <a:gd name="T8" fmla="*/ 7 w 47"/>
                  <a:gd name="T9" fmla="*/ 0 h 78"/>
                  <a:gd name="T10" fmla="*/ 2 w 47"/>
                  <a:gd name="T11" fmla="*/ 2 h 78"/>
                  <a:gd name="T12" fmla="*/ 0 w 47"/>
                  <a:gd name="T13" fmla="*/ 9 h 78"/>
                  <a:gd name="T14" fmla="*/ 0 w 47"/>
                  <a:gd name="T15" fmla="*/ 68 h 78"/>
                  <a:gd name="T16" fmla="*/ 2 w 47"/>
                  <a:gd name="T17" fmla="*/ 75 h 78"/>
                  <a:gd name="T18" fmla="*/ 9 w 47"/>
                  <a:gd name="T19" fmla="*/ 78 h 78"/>
                  <a:gd name="T20" fmla="*/ 40 w 47"/>
                  <a:gd name="T21" fmla="*/ 78 h 78"/>
                  <a:gd name="T22" fmla="*/ 45 w 47"/>
                  <a:gd name="T23" fmla="*/ 76 h 78"/>
                  <a:gd name="T24" fmla="*/ 47 w 47"/>
                  <a:gd name="T25" fmla="*/ 71 h 78"/>
                  <a:gd name="T26" fmla="*/ 45 w 47"/>
                  <a:gd name="T27" fmla="*/ 67 h 78"/>
                  <a:gd name="T28" fmla="*/ 40 w 47"/>
                  <a:gd name="T29" fmla="*/ 6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78">
                    <a:moveTo>
                      <a:pt x="40" y="65"/>
                    </a:move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6"/>
                      <a:pt x="13" y="4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1" y="74"/>
                      <a:pt x="2" y="75"/>
                    </a:cubicBezTo>
                    <a:cubicBezTo>
                      <a:pt x="4" y="77"/>
                      <a:pt x="6" y="78"/>
                      <a:pt x="9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5"/>
                      <a:pt x="47" y="73"/>
                      <a:pt x="47" y="71"/>
                    </a:cubicBezTo>
                    <a:cubicBezTo>
                      <a:pt x="47" y="69"/>
                      <a:pt x="46" y="68"/>
                      <a:pt x="45" y="67"/>
                    </a:cubicBezTo>
                    <a:cubicBezTo>
                      <a:pt x="44" y="65"/>
                      <a:pt x="43" y="65"/>
                      <a:pt x="40" y="65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9" name="Freeform 355"/>
              <p:cNvSpPr/>
              <p:nvPr/>
            </p:nvSpPr>
            <p:spPr bwMode="auto">
              <a:xfrm>
                <a:off x="7439552" y="1756673"/>
                <a:ext cx="51211" cy="204843"/>
              </a:xfrm>
              <a:custGeom>
                <a:avLst/>
                <a:gdLst>
                  <a:gd name="T0" fmla="*/ 71 w 71"/>
                  <a:gd name="T1" fmla="*/ 246 h 284"/>
                  <a:gd name="T2" fmla="*/ 71 w 71"/>
                  <a:gd name="T3" fmla="*/ 246 h 284"/>
                  <a:gd name="T4" fmla="*/ 71 w 71"/>
                  <a:gd name="T5" fmla="*/ 217 h 284"/>
                  <a:gd name="T6" fmla="*/ 71 w 71"/>
                  <a:gd name="T7" fmla="*/ 217 h 284"/>
                  <a:gd name="T8" fmla="*/ 71 w 71"/>
                  <a:gd name="T9" fmla="*/ 0 h 284"/>
                  <a:gd name="T10" fmla="*/ 0 w 71"/>
                  <a:gd name="T11" fmla="*/ 0 h 284"/>
                  <a:gd name="T12" fmla="*/ 0 w 71"/>
                  <a:gd name="T13" fmla="*/ 217 h 284"/>
                  <a:gd name="T14" fmla="*/ 0 w 71"/>
                  <a:gd name="T15" fmla="*/ 246 h 284"/>
                  <a:gd name="T16" fmla="*/ 0 w 71"/>
                  <a:gd name="T17" fmla="*/ 284 h 284"/>
                  <a:gd name="T18" fmla="*/ 71 w 71"/>
                  <a:gd name="T19" fmla="*/ 284 h 284"/>
                  <a:gd name="T20" fmla="*/ 71 w 71"/>
                  <a:gd name="T21" fmla="*/ 24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284">
                    <a:moveTo>
                      <a:pt x="71" y="246"/>
                    </a:moveTo>
                    <a:lnTo>
                      <a:pt x="71" y="246"/>
                    </a:lnTo>
                    <a:lnTo>
                      <a:pt x="71" y="217"/>
                    </a:lnTo>
                    <a:lnTo>
                      <a:pt x="71" y="217"/>
                    </a:lnTo>
                    <a:lnTo>
                      <a:pt x="71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0" y="246"/>
                    </a:lnTo>
                    <a:lnTo>
                      <a:pt x="0" y="284"/>
                    </a:lnTo>
                    <a:lnTo>
                      <a:pt x="71" y="284"/>
                    </a:lnTo>
                    <a:lnTo>
                      <a:pt x="71" y="246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0" name="Freeform 356"/>
              <p:cNvSpPr/>
              <p:nvPr/>
            </p:nvSpPr>
            <p:spPr bwMode="auto">
              <a:xfrm>
                <a:off x="7368146" y="1918240"/>
                <a:ext cx="196188" cy="93766"/>
              </a:xfrm>
              <a:custGeom>
                <a:avLst/>
                <a:gdLst>
                  <a:gd name="T0" fmla="*/ 86 w 115"/>
                  <a:gd name="T1" fmla="*/ 0 h 55"/>
                  <a:gd name="T2" fmla="*/ 80 w 115"/>
                  <a:gd name="T3" fmla="*/ 13 h 55"/>
                  <a:gd name="T4" fmla="*/ 86 w 115"/>
                  <a:gd name="T5" fmla="*/ 22 h 55"/>
                  <a:gd name="T6" fmla="*/ 57 w 115"/>
                  <a:gd name="T7" fmla="*/ 37 h 55"/>
                  <a:gd name="T8" fmla="*/ 28 w 115"/>
                  <a:gd name="T9" fmla="*/ 22 h 55"/>
                  <a:gd name="T10" fmla="*/ 34 w 115"/>
                  <a:gd name="T11" fmla="*/ 13 h 55"/>
                  <a:gd name="T12" fmla="*/ 26 w 115"/>
                  <a:gd name="T13" fmla="*/ 1 h 55"/>
                  <a:gd name="T14" fmla="*/ 0 w 115"/>
                  <a:gd name="T15" fmla="*/ 25 h 55"/>
                  <a:gd name="T16" fmla="*/ 57 w 115"/>
                  <a:gd name="T17" fmla="*/ 55 h 55"/>
                  <a:gd name="T18" fmla="*/ 115 w 115"/>
                  <a:gd name="T19" fmla="*/ 25 h 55"/>
                  <a:gd name="T20" fmla="*/ 86 w 115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55">
                    <a:moveTo>
                      <a:pt x="86" y="0"/>
                    </a:moveTo>
                    <a:cubicBezTo>
                      <a:pt x="80" y="13"/>
                      <a:pt x="80" y="13"/>
                      <a:pt x="80" y="13"/>
                    </a:cubicBezTo>
                    <a:cubicBezTo>
                      <a:pt x="84" y="15"/>
                      <a:pt x="86" y="18"/>
                      <a:pt x="86" y="22"/>
                    </a:cubicBezTo>
                    <a:cubicBezTo>
                      <a:pt x="86" y="30"/>
                      <a:pt x="73" y="37"/>
                      <a:pt x="57" y="37"/>
                    </a:cubicBezTo>
                    <a:cubicBezTo>
                      <a:pt x="41" y="37"/>
                      <a:pt x="28" y="30"/>
                      <a:pt x="28" y="22"/>
                    </a:cubicBezTo>
                    <a:cubicBezTo>
                      <a:pt x="28" y="19"/>
                      <a:pt x="30" y="16"/>
                      <a:pt x="34" y="1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0" y="6"/>
                      <a:pt x="0" y="15"/>
                      <a:pt x="0" y="25"/>
                    </a:cubicBezTo>
                    <a:cubicBezTo>
                      <a:pt x="0" y="42"/>
                      <a:pt x="25" y="55"/>
                      <a:pt x="57" y="55"/>
                    </a:cubicBezTo>
                    <a:cubicBezTo>
                      <a:pt x="89" y="55"/>
                      <a:pt x="115" y="42"/>
                      <a:pt x="115" y="25"/>
                    </a:cubicBezTo>
                    <a:cubicBezTo>
                      <a:pt x="115" y="15"/>
                      <a:pt x="103" y="5"/>
                      <a:pt x="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1" name="Freeform 357"/>
              <p:cNvSpPr>
                <a:spLocks noEditPoints="1"/>
              </p:cNvSpPr>
              <p:nvPr/>
            </p:nvSpPr>
            <p:spPr bwMode="auto">
              <a:xfrm>
                <a:off x="7376801" y="1484030"/>
                <a:ext cx="102422" cy="134158"/>
              </a:xfrm>
              <a:custGeom>
                <a:avLst/>
                <a:gdLst>
                  <a:gd name="T0" fmla="*/ 41 w 60"/>
                  <a:gd name="T1" fmla="*/ 14 h 79"/>
                  <a:gd name="T2" fmla="*/ 39 w 60"/>
                  <a:gd name="T3" fmla="*/ 8 h 79"/>
                  <a:gd name="T4" fmla="*/ 37 w 60"/>
                  <a:gd name="T5" fmla="*/ 4 h 79"/>
                  <a:gd name="T6" fmla="*/ 34 w 60"/>
                  <a:gd name="T7" fmla="*/ 1 h 79"/>
                  <a:gd name="T8" fmla="*/ 30 w 60"/>
                  <a:gd name="T9" fmla="*/ 0 h 79"/>
                  <a:gd name="T10" fmla="*/ 25 w 60"/>
                  <a:gd name="T11" fmla="*/ 1 h 79"/>
                  <a:gd name="T12" fmla="*/ 22 w 60"/>
                  <a:gd name="T13" fmla="*/ 4 h 79"/>
                  <a:gd name="T14" fmla="*/ 20 w 60"/>
                  <a:gd name="T15" fmla="*/ 9 h 79"/>
                  <a:gd name="T16" fmla="*/ 18 w 60"/>
                  <a:gd name="T17" fmla="*/ 14 h 79"/>
                  <a:gd name="T18" fmla="*/ 1 w 60"/>
                  <a:gd name="T19" fmla="*/ 64 h 79"/>
                  <a:gd name="T20" fmla="*/ 0 w 60"/>
                  <a:gd name="T21" fmla="*/ 69 h 79"/>
                  <a:gd name="T22" fmla="*/ 0 w 60"/>
                  <a:gd name="T23" fmla="*/ 72 h 79"/>
                  <a:gd name="T24" fmla="*/ 1 w 60"/>
                  <a:gd name="T25" fmla="*/ 77 h 79"/>
                  <a:gd name="T26" fmla="*/ 6 w 60"/>
                  <a:gd name="T27" fmla="*/ 79 h 79"/>
                  <a:gd name="T28" fmla="*/ 10 w 60"/>
                  <a:gd name="T29" fmla="*/ 77 h 79"/>
                  <a:gd name="T30" fmla="*/ 13 w 60"/>
                  <a:gd name="T31" fmla="*/ 69 h 79"/>
                  <a:gd name="T32" fmla="*/ 16 w 60"/>
                  <a:gd name="T33" fmla="*/ 59 h 79"/>
                  <a:gd name="T34" fmla="*/ 43 w 60"/>
                  <a:gd name="T35" fmla="*/ 59 h 79"/>
                  <a:gd name="T36" fmla="*/ 46 w 60"/>
                  <a:gd name="T37" fmla="*/ 69 h 79"/>
                  <a:gd name="T38" fmla="*/ 47 w 60"/>
                  <a:gd name="T39" fmla="*/ 73 h 79"/>
                  <a:gd name="T40" fmla="*/ 49 w 60"/>
                  <a:gd name="T41" fmla="*/ 76 h 79"/>
                  <a:gd name="T42" fmla="*/ 51 w 60"/>
                  <a:gd name="T43" fmla="*/ 78 h 79"/>
                  <a:gd name="T44" fmla="*/ 54 w 60"/>
                  <a:gd name="T45" fmla="*/ 79 h 79"/>
                  <a:gd name="T46" fmla="*/ 58 w 60"/>
                  <a:gd name="T47" fmla="*/ 77 h 79"/>
                  <a:gd name="T48" fmla="*/ 60 w 60"/>
                  <a:gd name="T49" fmla="*/ 72 h 79"/>
                  <a:gd name="T50" fmla="*/ 58 w 60"/>
                  <a:gd name="T51" fmla="*/ 64 h 79"/>
                  <a:gd name="T52" fmla="*/ 41 w 60"/>
                  <a:gd name="T53" fmla="*/ 14 h 79"/>
                  <a:gd name="T54" fmla="*/ 20 w 60"/>
                  <a:gd name="T55" fmla="*/ 48 h 79"/>
                  <a:gd name="T56" fmla="*/ 29 w 60"/>
                  <a:gd name="T57" fmla="*/ 16 h 79"/>
                  <a:gd name="T58" fmla="*/ 39 w 60"/>
                  <a:gd name="T59" fmla="*/ 48 h 79"/>
                  <a:gd name="T60" fmla="*/ 20 w 60"/>
                  <a:gd name="T61" fmla="*/ 4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" h="79">
                    <a:moveTo>
                      <a:pt x="41" y="14"/>
                    </a:moveTo>
                    <a:cubicBezTo>
                      <a:pt x="40" y="12"/>
                      <a:pt x="40" y="10"/>
                      <a:pt x="39" y="8"/>
                    </a:cubicBezTo>
                    <a:cubicBezTo>
                      <a:pt x="39" y="7"/>
                      <a:pt x="38" y="6"/>
                      <a:pt x="37" y="4"/>
                    </a:cubicBezTo>
                    <a:cubicBezTo>
                      <a:pt x="36" y="3"/>
                      <a:pt x="35" y="2"/>
                      <a:pt x="34" y="1"/>
                    </a:cubicBezTo>
                    <a:cubicBezTo>
                      <a:pt x="33" y="0"/>
                      <a:pt x="31" y="0"/>
                      <a:pt x="30" y="0"/>
                    </a:cubicBezTo>
                    <a:cubicBezTo>
                      <a:pt x="28" y="0"/>
                      <a:pt x="26" y="0"/>
                      <a:pt x="25" y="1"/>
                    </a:cubicBezTo>
                    <a:cubicBezTo>
                      <a:pt x="24" y="2"/>
                      <a:pt x="23" y="3"/>
                      <a:pt x="22" y="4"/>
                    </a:cubicBezTo>
                    <a:cubicBezTo>
                      <a:pt x="21" y="6"/>
                      <a:pt x="21" y="7"/>
                      <a:pt x="20" y="9"/>
                    </a:cubicBezTo>
                    <a:cubicBezTo>
                      <a:pt x="19" y="11"/>
                      <a:pt x="19" y="13"/>
                      <a:pt x="18" y="1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0" y="67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4"/>
                      <a:pt x="0" y="75"/>
                      <a:pt x="1" y="77"/>
                    </a:cubicBezTo>
                    <a:cubicBezTo>
                      <a:pt x="3" y="78"/>
                      <a:pt x="4" y="79"/>
                      <a:pt x="6" y="79"/>
                    </a:cubicBezTo>
                    <a:cubicBezTo>
                      <a:pt x="8" y="79"/>
                      <a:pt x="9" y="78"/>
                      <a:pt x="10" y="77"/>
                    </a:cubicBezTo>
                    <a:cubicBezTo>
                      <a:pt x="11" y="75"/>
                      <a:pt x="12" y="73"/>
                      <a:pt x="13" y="6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70"/>
                      <a:pt x="47" y="71"/>
                      <a:pt x="47" y="73"/>
                    </a:cubicBezTo>
                    <a:cubicBezTo>
                      <a:pt x="48" y="75"/>
                      <a:pt x="49" y="76"/>
                      <a:pt x="49" y="76"/>
                    </a:cubicBezTo>
                    <a:cubicBezTo>
                      <a:pt x="50" y="77"/>
                      <a:pt x="50" y="78"/>
                      <a:pt x="51" y="78"/>
                    </a:cubicBezTo>
                    <a:cubicBezTo>
                      <a:pt x="52" y="79"/>
                      <a:pt x="53" y="79"/>
                      <a:pt x="54" y="79"/>
                    </a:cubicBezTo>
                    <a:cubicBezTo>
                      <a:pt x="55" y="79"/>
                      <a:pt x="57" y="78"/>
                      <a:pt x="58" y="77"/>
                    </a:cubicBezTo>
                    <a:cubicBezTo>
                      <a:pt x="59" y="75"/>
                      <a:pt x="60" y="73"/>
                      <a:pt x="60" y="72"/>
                    </a:cubicBezTo>
                    <a:cubicBezTo>
                      <a:pt x="60" y="70"/>
                      <a:pt x="59" y="67"/>
                      <a:pt x="58" y="64"/>
                    </a:cubicBezTo>
                    <a:lnTo>
                      <a:pt x="41" y="14"/>
                    </a:lnTo>
                    <a:close/>
                    <a:moveTo>
                      <a:pt x="20" y="48"/>
                    </a:moveTo>
                    <a:cubicBezTo>
                      <a:pt x="29" y="16"/>
                      <a:pt x="29" y="16"/>
                      <a:pt x="29" y="16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20" y="48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2" name="Freeform 358"/>
              <p:cNvSpPr/>
              <p:nvPr/>
            </p:nvSpPr>
            <p:spPr bwMode="auto">
              <a:xfrm>
                <a:off x="7276543" y="1484030"/>
                <a:ext cx="87996" cy="134158"/>
              </a:xfrm>
              <a:custGeom>
                <a:avLst/>
                <a:gdLst>
                  <a:gd name="T0" fmla="*/ 45 w 52"/>
                  <a:gd name="T1" fmla="*/ 38 h 79"/>
                  <a:gd name="T2" fmla="*/ 38 w 52"/>
                  <a:gd name="T3" fmla="*/ 34 h 79"/>
                  <a:gd name="T4" fmla="*/ 28 w 52"/>
                  <a:gd name="T5" fmla="*/ 30 h 79"/>
                  <a:gd name="T6" fmla="*/ 22 w 52"/>
                  <a:gd name="T7" fmla="*/ 29 h 79"/>
                  <a:gd name="T8" fmla="*/ 18 w 52"/>
                  <a:gd name="T9" fmla="*/ 27 h 79"/>
                  <a:gd name="T10" fmla="*/ 15 w 52"/>
                  <a:gd name="T11" fmla="*/ 24 h 79"/>
                  <a:gd name="T12" fmla="*/ 14 w 52"/>
                  <a:gd name="T13" fmla="*/ 20 h 79"/>
                  <a:gd name="T14" fmla="*/ 17 w 52"/>
                  <a:gd name="T15" fmla="*/ 13 h 79"/>
                  <a:gd name="T16" fmla="*/ 25 w 52"/>
                  <a:gd name="T17" fmla="*/ 11 h 79"/>
                  <a:gd name="T18" fmla="*/ 33 w 52"/>
                  <a:gd name="T19" fmla="*/ 13 h 79"/>
                  <a:gd name="T20" fmla="*/ 37 w 52"/>
                  <a:gd name="T21" fmla="*/ 20 h 79"/>
                  <a:gd name="T22" fmla="*/ 40 w 52"/>
                  <a:gd name="T23" fmla="*/ 24 h 79"/>
                  <a:gd name="T24" fmla="*/ 43 w 52"/>
                  <a:gd name="T25" fmla="*/ 26 h 79"/>
                  <a:gd name="T26" fmla="*/ 48 w 52"/>
                  <a:gd name="T27" fmla="*/ 23 h 79"/>
                  <a:gd name="T28" fmla="*/ 49 w 52"/>
                  <a:gd name="T29" fmla="*/ 18 h 79"/>
                  <a:gd name="T30" fmla="*/ 48 w 52"/>
                  <a:gd name="T31" fmla="*/ 12 h 79"/>
                  <a:gd name="T32" fmla="*/ 44 w 52"/>
                  <a:gd name="T33" fmla="*/ 6 h 79"/>
                  <a:gd name="T34" fmla="*/ 36 w 52"/>
                  <a:gd name="T35" fmla="*/ 2 h 79"/>
                  <a:gd name="T36" fmla="*/ 26 w 52"/>
                  <a:gd name="T37" fmla="*/ 0 h 79"/>
                  <a:gd name="T38" fmla="*/ 13 w 52"/>
                  <a:gd name="T39" fmla="*/ 2 h 79"/>
                  <a:gd name="T40" fmla="*/ 4 w 52"/>
                  <a:gd name="T41" fmla="*/ 10 h 79"/>
                  <a:gd name="T42" fmla="*/ 2 w 52"/>
                  <a:gd name="T43" fmla="*/ 21 h 79"/>
                  <a:gd name="T44" fmla="*/ 4 w 52"/>
                  <a:gd name="T45" fmla="*/ 32 h 79"/>
                  <a:gd name="T46" fmla="*/ 12 w 52"/>
                  <a:gd name="T47" fmla="*/ 39 h 79"/>
                  <a:gd name="T48" fmla="*/ 24 w 52"/>
                  <a:gd name="T49" fmla="*/ 44 h 79"/>
                  <a:gd name="T50" fmla="*/ 32 w 52"/>
                  <a:gd name="T51" fmla="*/ 46 h 79"/>
                  <a:gd name="T52" fmla="*/ 37 w 52"/>
                  <a:gd name="T53" fmla="*/ 50 h 79"/>
                  <a:gd name="T54" fmla="*/ 39 w 52"/>
                  <a:gd name="T55" fmla="*/ 56 h 79"/>
                  <a:gd name="T56" fmla="*/ 35 w 52"/>
                  <a:gd name="T57" fmla="*/ 64 h 79"/>
                  <a:gd name="T58" fmla="*/ 26 w 52"/>
                  <a:gd name="T59" fmla="*/ 67 h 79"/>
                  <a:gd name="T60" fmla="*/ 19 w 52"/>
                  <a:gd name="T61" fmla="*/ 66 h 79"/>
                  <a:gd name="T62" fmla="*/ 15 w 52"/>
                  <a:gd name="T63" fmla="*/ 62 h 79"/>
                  <a:gd name="T64" fmla="*/ 12 w 52"/>
                  <a:gd name="T65" fmla="*/ 56 h 79"/>
                  <a:gd name="T66" fmla="*/ 10 w 52"/>
                  <a:gd name="T67" fmla="*/ 51 h 79"/>
                  <a:gd name="T68" fmla="*/ 6 w 52"/>
                  <a:gd name="T69" fmla="*/ 50 h 79"/>
                  <a:gd name="T70" fmla="*/ 2 w 52"/>
                  <a:gd name="T71" fmla="*/ 52 h 79"/>
                  <a:gd name="T72" fmla="*/ 0 w 52"/>
                  <a:gd name="T73" fmla="*/ 56 h 79"/>
                  <a:gd name="T74" fmla="*/ 3 w 52"/>
                  <a:gd name="T75" fmla="*/ 66 h 79"/>
                  <a:gd name="T76" fmla="*/ 10 w 52"/>
                  <a:gd name="T77" fmla="*/ 75 h 79"/>
                  <a:gd name="T78" fmla="*/ 26 w 52"/>
                  <a:gd name="T79" fmla="*/ 79 h 79"/>
                  <a:gd name="T80" fmla="*/ 40 w 52"/>
                  <a:gd name="T81" fmla="*/ 76 h 79"/>
                  <a:gd name="T82" fmla="*/ 49 w 52"/>
                  <a:gd name="T83" fmla="*/ 67 h 79"/>
                  <a:gd name="T84" fmla="*/ 52 w 52"/>
                  <a:gd name="T85" fmla="*/ 55 h 79"/>
                  <a:gd name="T86" fmla="*/ 50 w 52"/>
                  <a:gd name="T87" fmla="*/ 45 h 79"/>
                  <a:gd name="T88" fmla="*/ 45 w 52"/>
                  <a:gd name="T89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" h="79">
                    <a:moveTo>
                      <a:pt x="45" y="38"/>
                    </a:moveTo>
                    <a:cubicBezTo>
                      <a:pt x="43" y="36"/>
                      <a:pt x="41" y="35"/>
                      <a:pt x="38" y="34"/>
                    </a:cubicBezTo>
                    <a:cubicBezTo>
                      <a:pt x="35" y="33"/>
                      <a:pt x="31" y="31"/>
                      <a:pt x="28" y="30"/>
                    </a:cubicBezTo>
                    <a:cubicBezTo>
                      <a:pt x="25" y="30"/>
                      <a:pt x="23" y="29"/>
                      <a:pt x="22" y="29"/>
                    </a:cubicBezTo>
                    <a:cubicBezTo>
                      <a:pt x="20" y="28"/>
                      <a:pt x="19" y="27"/>
                      <a:pt x="18" y="27"/>
                    </a:cubicBezTo>
                    <a:cubicBezTo>
                      <a:pt x="17" y="26"/>
                      <a:pt x="16" y="25"/>
                      <a:pt x="15" y="24"/>
                    </a:cubicBezTo>
                    <a:cubicBezTo>
                      <a:pt x="14" y="23"/>
                      <a:pt x="14" y="21"/>
                      <a:pt x="14" y="20"/>
                    </a:cubicBezTo>
                    <a:cubicBezTo>
                      <a:pt x="14" y="17"/>
                      <a:pt x="15" y="15"/>
                      <a:pt x="17" y="13"/>
                    </a:cubicBezTo>
                    <a:cubicBezTo>
                      <a:pt x="19" y="12"/>
                      <a:pt x="22" y="11"/>
                      <a:pt x="25" y="11"/>
                    </a:cubicBezTo>
                    <a:cubicBezTo>
                      <a:pt x="29" y="11"/>
                      <a:pt x="31" y="12"/>
                      <a:pt x="33" y="13"/>
                    </a:cubicBezTo>
                    <a:cubicBezTo>
                      <a:pt x="35" y="15"/>
                      <a:pt x="36" y="17"/>
                      <a:pt x="37" y="20"/>
                    </a:cubicBezTo>
                    <a:cubicBezTo>
                      <a:pt x="38" y="22"/>
                      <a:pt x="39" y="23"/>
                      <a:pt x="40" y="24"/>
                    </a:cubicBezTo>
                    <a:cubicBezTo>
                      <a:pt x="41" y="25"/>
                      <a:pt x="42" y="26"/>
                      <a:pt x="43" y="26"/>
                    </a:cubicBezTo>
                    <a:cubicBezTo>
                      <a:pt x="45" y="26"/>
                      <a:pt x="46" y="25"/>
                      <a:pt x="48" y="23"/>
                    </a:cubicBezTo>
                    <a:cubicBezTo>
                      <a:pt x="49" y="22"/>
                      <a:pt x="49" y="20"/>
                      <a:pt x="49" y="18"/>
                    </a:cubicBezTo>
                    <a:cubicBezTo>
                      <a:pt x="49" y="16"/>
                      <a:pt x="49" y="14"/>
                      <a:pt x="48" y="12"/>
                    </a:cubicBezTo>
                    <a:cubicBezTo>
                      <a:pt x="47" y="10"/>
                      <a:pt x="46" y="8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3" y="0"/>
                      <a:pt x="30" y="0"/>
                      <a:pt x="26" y="0"/>
                    </a:cubicBezTo>
                    <a:cubicBezTo>
                      <a:pt x="21" y="0"/>
                      <a:pt x="17" y="1"/>
                      <a:pt x="13" y="2"/>
                    </a:cubicBezTo>
                    <a:cubicBezTo>
                      <a:pt x="9" y="4"/>
                      <a:pt x="6" y="7"/>
                      <a:pt x="4" y="10"/>
                    </a:cubicBezTo>
                    <a:cubicBezTo>
                      <a:pt x="3" y="13"/>
                      <a:pt x="2" y="17"/>
                      <a:pt x="2" y="21"/>
                    </a:cubicBezTo>
                    <a:cubicBezTo>
                      <a:pt x="2" y="26"/>
                      <a:pt x="2" y="29"/>
                      <a:pt x="4" y="32"/>
                    </a:cubicBezTo>
                    <a:cubicBezTo>
                      <a:pt x="6" y="35"/>
                      <a:pt x="9" y="38"/>
                      <a:pt x="12" y="39"/>
                    </a:cubicBezTo>
                    <a:cubicBezTo>
                      <a:pt x="15" y="41"/>
                      <a:pt x="19" y="43"/>
                      <a:pt x="24" y="44"/>
                    </a:cubicBezTo>
                    <a:cubicBezTo>
                      <a:pt x="27" y="45"/>
                      <a:pt x="30" y="46"/>
                      <a:pt x="32" y="46"/>
                    </a:cubicBezTo>
                    <a:cubicBezTo>
                      <a:pt x="34" y="47"/>
                      <a:pt x="36" y="48"/>
                      <a:pt x="37" y="50"/>
                    </a:cubicBezTo>
                    <a:cubicBezTo>
                      <a:pt x="38" y="52"/>
                      <a:pt x="39" y="54"/>
                      <a:pt x="39" y="56"/>
                    </a:cubicBezTo>
                    <a:cubicBezTo>
                      <a:pt x="39" y="59"/>
                      <a:pt x="38" y="62"/>
                      <a:pt x="35" y="64"/>
                    </a:cubicBezTo>
                    <a:cubicBezTo>
                      <a:pt x="33" y="66"/>
                      <a:pt x="30" y="67"/>
                      <a:pt x="26" y="67"/>
                    </a:cubicBezTo>
                    <a:cubicBezTo>
                      <a:pt x="23" y="67"/>
                      <a:pt x="21" y="67"/>
                      <a:pt x="19" y="66"/>
                    </a:cubicBezTo>
                    <a:cubicBezTo>
                      <a:pt x="17" y="65"/>
                      <a:pt x="16" y="63"/>
                      <a:pt x="15" y="62"/>
                    </a:cubicBezTo>
                    <a:cubicBezTo>
                      <a:pt x="14" y="60"/>
                      <a:pt x="13" y="58"/>
                      <a:pt x="12" y="56"/>
                    </a:cubicBezTo>
                    <a:cubicBezTo>
                      <a:pt x="12" y="54"/>
                      <a:pt x="11" y="52"/>
                      <a:pt x="10" y="51"/>
                    </a:cubicBezTo>
                    <a:cubicBezTo>
                      <a:pt x="9" y="50"/>
                      <a:pt x="8" y="50"/>
                      <a:pt x="6" y="50"/>
                    </a:cubicBezTo>
                    <a:cubicBezTo>
                      <a:pt x="4" y="50"/>
                      <a:pt x="3" y="50"/>
                      <a:pt x="2" y="52"/>
                    </a:cubicBezTo>
                    <a:cubicBezTo>
                      <a:pt x="1" y="53"/>
                      <a:pt x="0" y="54"/>
                      <a:pt x="0" y="56"/>
                    </a:cubicBezTo>
                    <a:cubicBezTo>
                      <a:pt x="0" y="60"/>
                      <a:pt x="1" y="63"/>
                      <a:pt x="3" y="66"/>
                    </a:cubicBezTo>
                    <a:cubicBezTo>
                      <a:pt x="5" y="70"/>
                      <a:pt x="7" y="72"/>
                      <a:pt x="10" y="75"/>
                    </a:cubicBezTo>
                    <a:cubicBezTo>
                      <a:pt x="14" y="77"/>
                      <a:pt x="20" y="79"/>
                      <a:pt x="26" y="79"/>
                    </a:cubicBezTo>
                    <a:cubicBezTo>
                      <a:pt x="32" y="79"/>
                      <a:pt x="36" y="78"/>
                      <a:pt x="40" y="76"/>
                    </a:cubicBezTo>
                    <a:cubicBezTo>
                      <a:pt x="44" y="74"/>
                      <a:pt x="47" y="71"/>
                      <a:pt x="49" y="67"/>
                    </a:cubicBezTo>
                    <a:cubicBezTo>
                      <a:pt x="51" y="63"/>
                      <a:pt x="52" y="59"/>
                      <a:pt x="52" y="55"/>
                    </a:cubicBezTo>
                    <a:cubicBezTo>
                      <a:pt x="52" y="51"/>
                      <a:pt x="51" y="48"/>
                      <a:pt x="50" y="45"/>
                    </a:cubicBezTo>
                    <a:cubicBezTo>
                      <a:pt x="49" y="42"/>
                      <a:pt x="47" y="40"/>
                      <a:pt x="45" y="3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43" name="组合 242"/>
          <p:cNvGrpSpPr/>
          <p:nvPr/>
        </p:nvGrpSpPr>
        <p:grpSpPr>
          <a:xfrm>
            <a:off x="3750714" y="2234044"/>
            <a:ext cx="854383" cy="855696"/>
            <a:chOff x="3750714" y="2923481"/>
            <a:chExt cx="854383" cy="855696"/>
          </a:xfrm>
        </p:grpSpPr>
        <p:sp>
          <p:nvSpPr>
            <p:cNvPr id="244" name="MH_Other_4"/>
            <p:cNvSpPr/>
            <p:nvPr>
              <p:custDataLst>
                <p:tags r:id="rId13"/>
              </p:custDataLst>
            </p:nvPr>
          </p:nvSpPr>
          <p:spPr>
            <a:xfrm>
              <a:off x="3750714" y="2923481"/>
              <a:ext cx="854383" cy="8556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245" name="Freeform 359"/>
            <p:cNvSpPr>
              <a:spLocks noEditPoints="1"/>
            </p:cNvSpPr>
            <p:nvPr/>
          </p:nvSpPr>
          <p:spPr bwMode="auto">
            <a:xfrm>
              <a:off x="3975126" y="3144961"/>
              <a:ext cx="386767" cy="395618"/>
            </a:xfrm>
            <a:custGeom>
              <a:avLst/>
              <a:gdLst>
                <a:gd name="T0" fmla="*/ 317 w 370"/>
                <a:gd name="T1" fmla="*/ 63 h 378"/>
                <a:gd name="T2" fmla="*/ 361 w 370"/>
                <a:gd name="T3" fmla="*/ 13 h 378"/>
                <a:gd name="T4" fmla="*/ 346 w 370"/>
                <a:gd name="T5" fmla="*/ 0 h 378"/>
                <a:gd name="T6" fmla="*/ 302 w 370"/>
                <a:gd name="T7" fmla="*/ 49 h 378"/>
                <a:gd name="T8" fmla="*/ 185 w 370"/>
                <a:gd name="T9" fmla="*/ 8 h 378"/>
                <a:gd name="T10" fmla="*/ 0 w 370"/>
                <a:gd name="T11" fmla="*/ 193 h 378"/>
                <a:gd name="T12" fmla="*/ 185 w 370"/>
                <a:gd name="T13" fmla="*/ 378 h 378"/>
                <a:gd name="T14" fmla="*/ 370 w 370"/>
                <a:gd name="T15" fmla="*/ 193 h 378"/>
                <a:gd name="T16" fmla="*/ 317 w 370"/>
                <a:gd name="T17" fmla="*/ 63 h 378"/>
                <a:gd name="T18" fmla="*/ 185 w 370"/>
                <a:gd name="T19" fmla="*/ 332 h 378"/>
                <a:gd name="T20" fmla="*/ 46 w 370"/>
                <a:gd name="T21" fmla="*/ 193 h 378"/>
                <a:gd name="T22" fmla="*/ 185 w 370"/>
                <a:gd name="T23" fmla="*/ 54 h 378"/>
                <a:gd name="T24" fmla="*/ 271 w 370"/>
                <a:gd name="T25" fmla="*/ 84 h 378"/>
                <a:gd name="T26" fmla="*/ 258 w 370"/>
                <a:gd name="T27" fmla="*/ 99 h 378"/>
                <a:gd name="T28" fmla="*/ 185 w 370"/>
                <a:gd name="T29" fmla="*/ 74 h 378"/>
                <a:gd name="T30" fmla="*/ 66 w 370"/>
                <a:gd name="T31" fmla="*/ 193 h 378"/>
                <a:gd name="T32" fmla="*/ 185 w 370"/>
                <a:gd name="T33" fmla="*/ 311 h 378"/>
                <a:gd name="T34" fmla="*/ 304 w 370"/>
                <a:gd name="T35" fmla="*/ 193 h 378"/>
                <a:gd name="T36" fmla="*/ 273 w 370"/>
                <a:gd name="T37" fmla="*/ 113 h 378"/>
                <a:gd name="T38" fmla="*/ 286 w 370"/>
                <a:gd name="T39" fmla="*/ 97 h 378"/>
                <a:gd name="T40" fmla="*/ 324 w 370"/>
                <a:gd name="T41" fmla="*/ 193 h 378"/>
                <a:gd name="T42" fmla="*/ 185 w 370"/>
                <a:gd name="T43" fmla="*/ 332 h 378"/>
                <a:gd name="T44" fmla="*/ 257 w 370"/>
                <a:gd name="T45" fmla="*/ 193 h 378"/>
                <a:gd name="T46" fmla="*/ 185 w 370"/>
                <a:gd name="T47" fmla="*/ 265 h 378"/>
                <a:gd name="T48" fmla="*/ 113 w 370"/>
                <a:gd name="T49" fmla="*/ 193 h 378"/>
                <a:gd name="T50" fmla="*/ 185 w 370"/>
                <a:gd name="T51" fmla="*/ 121 h 378"/>
                <a:gd name="T52" fmla="*/ 217 w 370"/>
                <a:gd name="T53" fmla="*/ 128 h 378"/>
                <a:gd name="T54" fmla="*/ 207 w 370"/>
                <a:gd name="T55" fmla="*/ 148 h 378"/>
                <a:gd name="T56" fmla="*/ 185 w 370"/>
                <a:gd name="T57" fmla="*/ 143 h 378"/>
                <a:gd name="T58" fmla="*/ 135 w 370"/>
                <a:gd name="T59" fmla="*/ 193 h 378"/>
                <a:gd name="T60" fmla="*/ 185 w 370"/>
                <a:gd name="T61" fmla="*/ 243 h 378"/>
                <a:gd name="T62" fmla="*/ 235 w 370"/>
                <a:gd name="T63" fmla="*/ 193 h 378"/>
                <a:gd name="T64" fmla="*/ 229 w 370"/>
                <a:gd name="T65" fmla="*/ 169 h 378"/>
                <a:gd name="T66" fmla="*/ 247 w 370"/>
                <a:gd name="T67" fmla="*/ 157 h 378"/>
                <a:gd name="T68" fmla="*/ 257 w 370"/>
                <a:gd name="T69" fmla="*/ 19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0" h="378">
                  <a:moveTo>
                    <a:pt x="317" y="63"/>
                  </a:moveTo>
                  <a:cubicBezTo>
                    <a:pt x="361" y="13"/>
                    <a:pt x="361" y="13"/>
                    <a:pt x="361" y="13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9"/>
                    <a:pt x="302" y="49"/>
                    <a:pt x="302" y="49"/>
                  </a:cubicBezTo>
                  <a:cubicBezTo>
                    <a:pt x="270" y="23"/>
                    <a:pt x="229" y="8"/>
                    <a:pt x="185" y="8"/>
                  </a:cubicBezTo>
                  <a:cubicBezTo>
                    <a:pt x="83" y="8"/>
                    <a:pt x="0" y="91"/>
                    <a:pt x="0" y="193"/>
                  </a:cubicBezTo>
                  <a:cubicBezTo>
                    <a:pt x="0" y="295"/>
                    <a:pt x="83" y="378"/>
                    <a:pt x="185" y="378"/>
                  </a:cubicBezTo>
                  <a:cubicBezTo>
                    <a:pt x="287" y="378"/>
                    <a:pt x="370" y="295"/>
                    <a:pt x="370" y="193"/>
                  </a:cubicBezTo>
                  <a:cubicBezTo>
                    <a:pt x="370" y="142"/>
                    <a:pt x="350" y="96"/>
                    <a:pt x="317" y="63"/>
                  </a:cubicBezTo>
                  <a:close/>
                  <a:moveTo>
                    <a:pt x="185" y="332"/>
                  </a:moveTo>
                  <a:cubicBezTo>
                    <a:pt x="108" y="332"/>
                    <a:pt x="46" y="269"/>
                    <a:pt x="46" y="193"/>
                  </a:cubicBezTo>
                  <a:cubicBezTo>
                    <a:pt x="46" y="116"/>
                    <a:pt x="108" y="54"/>
                    <a:pt x="185" y="54"/>
                  </a:cubicBezTo>
                  <a:cubicBezTo>
                    <a:pt x="218" y="54"/>
                    <a:pt x="248" y="65"/>
                    <a:pt x="271" y="84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38" y="83"/>
                    <a:pt x="212" y="74"/>
                    <a:pt x="185" y="74"/>
                  </a:cubicBezTo>
                  <a:cubicBezTo>
                    <a:pt x="120" y="74"/>
                    <a:pt x="66" y="127"/>
                    <a:pt x="66" y="193"/>
                  </a:cubicBezTo>
                  <a:cubicBezTo>
                    <a:pt x="66" y="258"/>
                    <a:pt x="120" y="311"/>
                    <a:pt x="185" y="311"/>
                  </a:cubicBezTo>
                  <a:cubicBezTo>
                    <a:pt x="251" y="311"/>
                    <a:pt x="304" y="258"/>
                    <a:pt x="304" y="193"/>
                  </a:cubicBezTo>
                  <a:cubicBezTo>
                    <a:pt x="304" y="162"/>
                    <a:pt x="292" y="134"/>
                    <a:pt x="273" y="113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310" y="122"/>
                    <a:pt x="324" y="156"/>
                    <a:pt x="324" y="193"/>
                  </a:cubicBezTo>
                  <a:cubicBezTo>
                    <a:pt x="324" y="269"/>
                    <a:pt x="262" y="332"/>
                    <a:pt x="185" y="332"/>
                  </a:cubicBezTo>
                  <a:close/>
                  <a:moveTo>
                    <a:pt x="257" y="193"/>
                  </a:moveTo>
                  <a:cubicBezTo>
                    <a:pt x="257" y="232"/>
                    <a:pt x="225" y="265"/>
                    <a:pt x="185" y="265"/>
                  </a:cubicBezTo>
                  <a:cubicBezTo>
                    <a:pt x="145" y="265"/>
                    <a:pt x="113" y="232"/>
                    <a:pt x="113" y="193"/>
                  </a:cubicBezTo>
                  <a:cubicBezTo>
                    <a:pt x="113" y="153"/>
                    <a:pt x="145" y="121"/>
                    <a:pt x="185" y="121"/>
                  </a:cubicBezTo>
                  <a:cubicBezTo>
                    <a:pt x="197" y="121"/>
                    <a:pt x="207" y="124"/>
                    <a:pt x="217" y="128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0" y="145"/>
                    <a:pt x="193" y="143"/>
                    <a:pt x="185" y="143"/>
                  </a:cubicBezTo>
                  <a:cubicBezTo>
                    <a:pt x="158" y="143"/>
                    <a:pt x="135" y="165"/>
                    <a:pt x="135" y="193"/>
                  </a:cubicBezTo>
                  <a:cubicBezTo>
                    <a:pt x="135" y="220"/>
                    <a:pt x="158" y="243"/>
                    <a:pt x="185" y="243"/>
                  </a:cubicBezTo>
                  <a:cubicBezTo>
                    <a:pt x="212" y="243"/>
                    <a:pt x="235" y="220"/>
                    <a:pt x="235" y="193"/>
                  </a:cubicBezTo>
                  <a:cubicBezTo>
                    <a:pt x="235" y="184"/>
                    <a:pt x="233" y="176"/>
                    <a:pt x="229" y="169"/>
                  </a:cubicBezTo>
                  <a:cubicBezTo>
                    <a:pt x="247" y="157"/>
                    <a:pt x="247" y="157"/>
                    <a:pt x="247" y="157"/>
                  </a:cubicBezTo>
                  <a:cubicBezTo>
                    <a:pt x="253" y="167"/>
                    <a:pt x="257" y="180"/>
                    <a:pt x="257" y="1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0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0"/>
                            </p:stCondLst>
                            <p:childTnLst>
                              <p:par>
                                <p:cTn id="7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500"/>
                            </p:stCondLst>
                            <p:childTnLst>
                              <p:par>
                                <p:cTn id="7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 tmFilter="0,0; .5, 1; 1, 1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105"/>
                            </p:stCondLst>
                            <p:childTnLst>
                              <p:par>
                                <p:cTn id="8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 tmFilter="0,0; .5, 1; 1, 1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6175"/>
                            </p:stCondLst>
                            <p:childTnLst>
                              <p:par>
                                <p:cTn id="9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 tmFilter="0,0; .5, 1; 1, 1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6780"/>
                            </p:stCondLst>
                            <p:childTnLst>
                              <p:par>
                                <p:cTn id="10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 tmFilter="0,0; .5, 1; 1, 1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7850"/>
                            </p:stCondLst>
                            <p:childTnLst>
                              <p:par>
                                <p:cTn id="10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 tmFilter="0,0; .5, 1; 1, 1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8454"/>
                            </p:stCondLst>
                            <p:childTnLst>
                              <p:par>
                                <p:cTn id="11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 tmFilter="0,0; .5, 1; 1, 1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9524"/>
                            </p:stCondLst>
                            <p:childTnLst>
                              <p:par>
                                <p:cTn id="12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 tmFilter="0,0; .5, 1; 1, 1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0130"/>
                            </p:stCondLst>
                            <p:childTnLst>
                              <p:par>
                                <p:cTn id="13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 tmFilter="0,0; .5, 1; 1, 1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94" grpId="1"/>
      <p:bldP spid="200" grpId="0"/>
      <p:bldP spid="201" grpId="0"/>
      <p:bldP spid="202" grpId="0"/>
      <p:bldP spid="203" grpId="0"/>
      <p:bldP spid="204" grpId="0"/>
      <p:bldP spid="205" grpId="0"/>
      <p:bldP spid="206" grpId="0"/>
      <p:bldP spid="20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24064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4858712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877985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对岗位和工作的认识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>
            <a:endCxn id="7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endCxn id="7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endCxn id="10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endCxn id="7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7" idx="6"/>
            <a:endCxn id="10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椭圆 6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/>
          <p:cNvCxnSpPr>
            <a:stCxn id="8" idx="5"/>
            <a:endCxn id="15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/>
          <p:cNvCxnSpPr/>
          <p:nvPr/>
        </p:nvCxnSpPr>
        <p:spPr>
          <a:xfrm rot="4922515" flipH="1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14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14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椭圆 13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0" name="直接连接符 19"/>
          <p:cNvCxnSpPr>
            <a:stCxn id="18" idx="1"/>
            <a:endCxn id="14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18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48" idx="2"/>
            <a:endCxn id="4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>
            <a:stCxn id="42" idx="1"/>
            <a:endCxn id="4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>
            <a:stCxn id="41" idx="1"/>
            <a:endCxn id="4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>
            <a:stCxn id="4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/>
          <p:cNvCxnSpPr>
            <a:stCxn id="4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>
            <a:stCxn id="4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>
            <a:endCxn id="5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4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45" idx="1"/>
            <a:endCxn id="4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4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44" idx="7"/>
            <a:endCxn id="5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40" idx="3"/>
            <a:endCxn id="4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stCxn id="45" idx="2"/>
            <a:endCxn id="4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49" idx="3"/>
            <a:endCxn id="4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46" idx="0"/>
            <a:endCxn id="4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>
            <a:stCxn id="44" idx="2"/>
            <a:endCxn id="5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51" idx="1"/>
            <a:endCxn id="5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51" idx="0"/>
            <a:endCxn id="4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椭圆 3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7B91A1"/>
              </a:solidFill>
            </a:endParaRPr>
          </a:p>
        </p:txBody>
      </p:sp>
      <p:sp>
        <p:nvSpPr>
          <p:cNvPr id="54" name="椭圆 5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7B91A1"/>
              </a:solidFill>
            </a:endParaRPr>
          </a:p>
        </p:txBody>
      </p:sp>
      <p:sp>
        <p:nvSpPr>
          <p:cNvPr id="55" name="椭圆 5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6" name="直接连接符 55"/>
          <p:cNvCxnSpPr>
            <a:endCxn id="4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文本框 5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9" name="直接连接符 5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17"/>
          <p:cNvSpPr txBox="1"/>
          <p:nvPr/>
        </p:nvSpPr>
        <p:spPr>
          <a:xfrm>
            <a:off x="2252944" y="1890117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1" name="TextBox 18"/>
          <p:cNvSpPr txBox="1"/>
          <p:nvPr/>
        </p:nvSpPr>
        <p:spPr>
          <a:xfrm>
            <a:off x="2252944" y="1603873"/>
            <a:ext cx="1221773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Find Ideas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62" name="Group 19"/>
          <p:cNvGrpSpPr/>
          <p:nvPr/>
        </p:nvGrpSpPr>
        <p:grpSpPr>
          <a:xfrm>
            <a:off x="1526302" y="1711775"/>
            <a:ext cx="609600" cy="609600"/>
            <a:chOff x="1724485" y="2698702"/>
            <a:chExt cx="609600" cy="609600"/>
          </a:xfrm>
        </p:grpSpPr>
        <p:sp>
          <p:nvSpPr>
            <p:cNvPr id="63" name="Oval 20"/>
            <p:cNvSpPr/>
            <p:nvPr/>
          </p:nvSpPr>
          <p:spPr>
            <a:xfrm>
              <a:off x="1724485" y="2698702"/>
              <a:ext cx="609600" cy="6096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TextBox 21"/>
            <p:cNvSpPr txBox="1"/>
            <p:nvPr/>
          </p:nvSpPr>
          <p:spPr>
            <a:xfrm>
              <a:off x="1787873" y="2803447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01</a:t>
              </a:r>
            </a:p>
          </p:txBody>
        </p:sp>
      </p:grpSp>
      <p:sp>
        <p:nvSpPr>
          <p:cNvPr id="65" name="TextBox 22"/>
          <p:cNvSpPr txBox="1"/>
          <p:nvPr/>
        </p:nvSpPr>
        <p:spPr>
          <a:xfrm>
            <a:off x="2252944" y="3015514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6" name="TextBox 23"/>
          <p:cNvSpPr txBox="1"/>
          <p:nvPr/>
        </p:nvSpPr>
        <p:spPr>
          <a:xfrm>
            <a:off x="2252944" y="2729270"/>
            <a:ext cx="1407721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Build A Plan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67" name="Group 24"/>
          <p:cNvGrpSpPr/>
          <p:nvPr/>
        </p:nvGrpSpPr>
        <p:grpSpPr>
          <a:xfrm>
            <a:off x="1526302" y="2837172"/>
            <a:ext cx="609600" cy="609600"/>
            <a:chOff x="1724485" y="3623300"/>
            <a:chExt cx="609600" cy="609600"/>
          </a:xfrm>
        </p:grpSpPr>
        <p:sp>
          <p:nvSpPr>
            <p:cNvPr id="68" name="Oval 25"/>
            <p:cNvSpPr/>
            <p:nvPr/>
          </p:nvSpPr>
          <p:spPr>
            <a:xfrm>
              <a:off x="1724485" y="3623300"/>
              <a:ext cx="609600" cy="60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TextBox 26"/>
            <p:cNvSpPr txBox="1"/>
            <p:nvPr/>
          </p:nvSpPr>
          <p:spPr>
            <a:xfrm>
              <a:off x="1787873" y="3729536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02</a:t>
              </a:r>
            </a:p>
          </p:txBody>
        </p:sp>
      </p:grpSp>
      <p:sp>
        <p:nvSpPr>
          <p:cNvPr id="70" name="TextBox 27"/>
          <p:cNvSpPr txBox="1"/>
          <p:nvPr/>
        </p:nvSpPr>
        <p:spPr>
          <a:xfrm>
            <a:off x="2252944" y="4140911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1" name="TextBox 28"/>
          <p:cNvSpPr txBox="1"/>
          <p:nvPr/>
        </p:nvSpPr>
        <p:spPr>
          <a:xfrm>
            <a:off x="2252944" y="3854667"/>
            <a:ext cx="1143225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Design It!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72" name="Group 29"/>
          <p:cNvGrpSpPr/>
          <p:nvPr/>
        </p:nvGrpSpPr>
        <p:grpSpPr>
          <a:xfrm>
            <a:off x="1526302" y="3962569"/>
            <a:ext cx="609600" cy="609600"/>
            <a:chOff x="1724485" y="4547898"/>
            <a:chExt cx="609600" cy="609600"/>
          </a:xfrm>
        </p:grpSpPr>
        <p:sp>
          <p:nvSpPr>
            <p:cNvPr id="73" name="Oval 30"/>
            <p:cNvSpPr/>
            <p:nvPr/>
          </p:nvSpPr>
          <p:spPr>
            <a:xfrm>
              <a:off x="1724485" y="4547898"/>
              <a:ext cx="609600" cy="6096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4" name="TextBox 31"/>
            <p:cNvSpPr txBox="1"/>
            <p:nvPr/>
          </p:nvSpPr>
          <p:spPr>
            <a:xfrm>
              <a:off x="1787873" y="4652643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03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Regular"/>
                <a:ea typeface="+mn-ea"/>
                <a:cs typeface="+mn-cs"/>
              </a:endParaRPr>
            </a:p>
          </p:txBody>
        </p:sp>
      </p:grpSp>
      <p:sp>
        <p:nvSpPr>
          <p:cNvPr id="75" name="TextBox 32"/>
          <p:cNvSpPr txBox="1"/>
          <p:nvPr/>
        </p:nvSpPr>
        <p:spPr>
          <a:xfrm>
            <a:off x="2252944" y="5266308"/>
            <a:ext cx="336810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6" name="TextBox 33"/>
          <p:cNvSpPr txBox="1"/>
          <p:nvPr/>
        </p:nvSpPr>
        <p:spPr>
          <a:xfrm>
            <a:off x="2252944" y="4980064"/>
            <a:ext cx="1310643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Co-operate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77" name="Group 34"/>
          <p:cNvGrpSpPr/>
          <p:nvPr/>
        </p:nvGrpSpPr>
        <p:grpSpPr>
          <a:xfrm>
            <a:off x="1526302" y="5087966"/>
            <a:ext cx="609600" cy="609600"/>
            <a:chOff x="1724485" y="5472496"/>
            <a:chExt cx="609600" cy="609600"/>
          </a:xfrm>
        </p:grpSpPr>
        <p:sp>
          <p:nvSpPr>
            <p:cNvPr id="78" name="Oval 35"/>
            <p:cNvSpPr/>
            <p:nvPr/>
          </p:nvSpPr>
          <p:spPr>
            <a:xfrm>
              <a:off x="1724485" y="5472496"/>
              <a:ext cx="609600" cy="6096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9" name="TextBox 36"/>
            <p:cNvSpPr txBox="1"/>
            <p:nvPr/>
          </p:nvSpPr>
          <p:spPr>
            <a:xfrm>
              <a:off x="1787873" y="5577241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04</a:t>
              </a:r>
            </a:p>
          </p:txBody>
        </p:sp>
      </p:grpSp>
      <p:grpSp>
        <p:nvGrpSpPr>
          <p:cNvPr id="80" name="Group 37"/>
          <p:cNvGrpSpPr/>
          <p:nvPr/>
        </p:nvGrpSpPr>
        <p:grpSpPr>
          <a:xfrm>
            <a:off x="6949349" y="1236328"/>
            <a:ext cx="3728095" cy="5163559"/>
            <a:chOff x="6864481" y="1690566"/>
            <a:chExt cx="3728095" cy="5163559"/>
          </a:xfrm>
        </p:grpSpPr>
        <p:sp>
          <p:nvSpPr>
            <p:cNvPr id="118" name="Freeform 5"/>
            <p:cNvSpPr/>
            <p:nvPr/>
          </p:nvSpPr>
          <p:spPr bwMode="auto">
            <a:xfrm>
              <a:off x="8052178" y="6044508"/>
              <a:ext cx="1119086" cy="809617"/>
            </a:xfrm>
            <a:custGeom>
              <a:avLst/>
              <a:gdLst>
                <a:gd name="T0" fmla="*/ 2000 w 2000"/>
                <a:gd name="T1" fmla="*/ 205 h 266"/>
                <a:gd name="T2" fmla="*/ 2000 w 2000"/>
                <a:gd name="T3" fmla="*/ 266 h 266"/>
                <a:gd name="T4" fmla="*/ 1344 w 2000"/>
                <a:gd name="T5" fmla="*/ 266 h 266"/>
                <a:gd name="T6" fmla="*/ 1314 w 2000"/>
                <a:gd name="T7" fmla="*/ 245 h 266"/>
                <a:gd name="T8" fmla="*/ 1325 w 2000"/>
                <a:gd name="T9" fmla="*/ 212 h 266"/>
                <a:gd name="T10" fmla="*/ 1344 w 2000"/>
                <a:gd name="T11" fmla="*/ 162 h 266"/>
                <a:gd name="T12" fmla="*/ 1353 w 2000"/>
                <a:gd name="T13" fmla="*/ 140 h 266"/>
                <a:gd name="T14" fmla="*/ 1374 w 2000"/>
                <a:gd name="T15" fmla="*/ 132 h 266"/>
                <a:gd name="T16" fmla="*/ 1376 w 2000"/>
                <a:gd name="T17" fmla="*/ 131 h 266"/>
                <a:gd name="T18" fmla="*/ 1376 w 2000"/>
                <a:gd name="T19" fmla="*/ 66 h 266"/>
                <a:gd name="T20" fmla="*/ 1376 w 2000"/>
                <a:gd name="T21" fmla="*/ 61 h 266"/>
                <a:gd name="T22" fmla="*/ 1218 w 2000"/>
                <a:gd name="T23" fmla="*/ 61 h 266"/>
                <a:gd name="T24" fmla="*/ 1212 w 2000"/>
                <a:gd name="T25" fmla="*/ 60 h 266"/>
                <a:gd name="T26" fmla="*/ 1206 w 2000"/>
                <a:gd name="T27" fmla="*/ 61 h 266"/>
                <a:gd name="T28" fmla="*/ 1131 w 2000"/>
                <a:gd name="T29" fmla="*/ 61 h 266"/>
                <a:gd name="T30" fmla="*/ 1131 w 2000"/>
                <a:gd name="T31" fmla="*/ 66 h 266"/>
                <a:gd name="T32" fmla="*/ 1131 w 2000"/>
                <a:gd name="T33" fmla="*/ 131 h 266"/>
                <a:gd name="T34" fmla="*/ 1133 w 2000"/>
                <a:gd name="T35" fmla="*/ 132 h 266"/>
                <a:gd name="T36" fmla="*/ 1154 w 2000"/>
                <a:gd name="T37" fmla="*/ 140 h 266"/>
                <a:gd name="T38" fmla="*/ 1163 w 2000"/>
                <a:gd name="T39" fmla="*/ 162 h 266"/>
                <a:gd name="T40" fmla="*/ 1182 w 2000"/>
                <a:gd name="T41" fmla="*/ 212 h 266"/>
                <a:gd name="T42" fmla="*/ 1193 w 2000"/>
                <a:gd name="T43" fmla="*/ 245 h 266"/>
                <a:gd name="T44" fmla="*/ 1164 w 2000"/>
                <a:gd name="T45" fmla="*/ 266 h 266"/>
                <a:gd name="T46" fmla="*/ 0 w 2000"/>
                <a:gd name="T47" fmla="*/ 266 h 266"/>
                <a:gd name="T48" fmla="*/ 0 w 2000"/>
                <a:gd name="T49" fmla="*/ 205 h 266"/>
                <a:gd name="T50" fmla="*/ 1109 w 2000"/>
                <a:gd name="T51" fmla="*/ 205 h 266"/>
                <a:gd name="T52" fmla="*/ 1104 w 2000"/>
                <a:gd name="T53" fmla="*/ 186 h 266"/>
                <a:gd name="T54" fmla="*/ 1070 w 2000"/>
                <a:gd name="T55" fmla="*/ 133 h 266"/>
                <a:gd name="T56" fmla="*/ 1070 w 2000"/>
                <a:gd name="T57" fmla="*/ 68 h 266"/>
                <a:gd name="T58" fmla="*/ 1082 w 2000"/>
                <a:gd name="T59" fmla="*/ 20 h 266"/>
                <a:gd name="T60" fmla="*/ 1127 w 2000"/>
                <a:gd name="T61" fmla="*/ 0 h 266"/>
                <a:gd name="T62" fmla="*/ 1206 w 2000"/>
                <a:gd name="T63" fmla="*/ 0 h 266"/>
                <a:gd name="T64" fmla="*/ 1212 w 2000"/>
                <a:gd name="T65" fmla="*/ 1 h 266"/>
                <a:gd name="T66" fmla="*/ 1218 w 2000"/>
                <a:gd name="T67" fmla="*/ 0 h 266"/>
                <a:gd name="T68" fmla="*/ 1380 w 2000"/>
                <a:gd name="T69" fmla="*/ 0 h 266"/>
                <a:gd name="T70" fmla="*/ 1425 w 2000"/>
                <a:gd name="T71" fmla="*/ 20 h 266"/>
                <a:gd name="T72" fmla="*/ 1437 w 2000"/>
                <a:gd name="T73" fmla="*/ 68 h 266"/>
                <a:gd name="T74" fmla="*/ 1437 w 2000"/>
                <a:gd name="T75" fmla="*/ 133 h 266"/>
                <a:gd name="T76" fmla="*/ 1403 w 2000"/>
                <a:gd name="T77" fmla="*/ 186 h 266"/>
                <a:gd name="T78" fmla="*/ 1398 w 2000"/>
                <a:gd name="T79" fmla="*/ 205 h 266"/>
                <a:gd name="T80" fmla="*/ 2000 w 2000"/>
                <a:gd name="T81" fmla="*/ 205 h 266"/>
                <a:gd name="connsiteX0" fmla="*/ 10000 w 10000"/>
                <a:gd name="connsiteY0" fmla="*/ 7707 h 10000"/>
                <a:gd name="connsiteX1" fmla="*/ 10000 w 10000"/>
                <a:gd name="connsiteY1" fmla="*/ 10000 h 10000"/>
                <a:gd name="connsiteX2" fmla="*/ 6720 w 10000"/>
                <a:gd name="connsiteY2" fmla="*/ 10000 h 10000"/>
                <a:gd name="connsiteX3" fmla="*/ 6570 w 10000"/>
                <a:gd name="connsiteY3" fmla="*/ 9211 h 10000"/>
                <a:gd name="connsiteX4" fmla="*/ 6625 w 10000"/>
                <a:gd name="connsiteY4" fmla="*/ 7970 h 10000"/>
                <a:gd name="connsiteX5" fmla="*/ 6720 w 10000"/>
                <a:gd name="connsiteY5" fmla="*/ 6090 h 10000"/>
                <a:gd name="connsiteX6" fmla="*/ 6765 w 10000"/>
                <a:gd name="connsiteY6" fmla="*/ 5263 h 10000"/>
                <a:gd name="connsiteX7" fmla="*/ 6870 w 10000"/>
                <a:gd name="connsiteY7" fmla="*/ 4962 h 10000"/>
                <a:gd name="connsiteX8" fmla="*/ 6880 w 10000"/>
                <a:gd name="connsiteY8" fmla="*/ 4925 h 10000"/>
                <a:gd name="connsiteX9" fmla="*/ 6880 w 10000"/>
                <a:gd name="connsiteY9" fmla="*/ 2481 h 10000"/>
                <a:gd name="connsiteX10" fmla="*/ 6880 w 10000"/>
                <a:gd name="connsiteY10" fmla="*/ 2293 h 10000"/>
                <a:gd name="connsiteX11" fmla="*/ 6090 w 10000"/>
                <a:gd name="connsiteY11" fmla="*/ 2293 h 10000"/>
                <a:gd name="connsiteX12" fmla="*/ 6060 w 10000"/>
                <a:gd name="connsiteY12" fmla="*/ 2256 h 10000"/>
                <a:gd name="connsiteX13" fmla="*/ 6030 w 10000"/>
                <a:gd name="connsiteY13" fmla="*/ 2293 h 10000"/>
                <a:gd name="connsiteX14" fmla="*/ 5655 w 10000"/>
                <a:gd name="connsiteY14" fmla="*/ 2293 h 10000"/>
                <a:gd name="connsiteX15" fmla="*/ 5655 w 10000"/>
                <a:gd name="connsiteY15" fmla="*/ 2481 h 10000"/>
                <a:gd name="connsiteX16" fmla="*/ 5655 w 10000"/>
                <a:gd name="connsiteY16" fmla="*/ 4925 h 10000"/>
                <a:gd name="connsiteX17" fmla="*/ 5665 w 10000"/>
                <a:gd name="connsiteY17" fmla="*/ 4962 h 10000"/>
                <a:gd name="connsiteX18" fmla="*/ 5770 w 10000"/>
                <a:gd name="connsiteY18" fmla="*/ 5263 h 10000"/>
                <a:gd name="connsiteX19" fmla="*/ 5815 w 10000"/>
                <a:gd name="connsiteY19" fmla="*/ 6090 h 10000"/>
                <a:gd name="connsiteX20" fmla="*/ 5910 w 10000"/>
                <a:gd name="connsiteY20" fmla="*/ 7970 h 10000"/>
                <a:gd name="connsiteX21" fmla="*/ 5965 w 10000"/>
                <a:gd name="connsiteY21" fmla="*/ 9211 h 10000"/>
                <a:gd name="connsiteX22" fmla="*/ 5820 w 10000"/>
                <a:gd name="connsiteY22" fmla="*/ 10000 h 10000"/>
                <a:gd name="connsiteX23" fmla="*/ 0 w 10000"/>
                <a:gd name="connsiteY23" fmla="*/ 10000 h 10000"/>
                <a:gd name="connsiteX24" fmla="*/ 5545 w 10000"/>
                <a:gd name="connsiteY24" fmla="*/ 7707 h 10000"/>
                <a:gd name="connsiteX25" fmla="*/ 5520 w 10000"/>
                <a:gd name="connsiteY25" fmla="*/ 6992 h 10000"/>
                <a:gd name="connsiteX26" fmla="*/ 5350 w 10000"/>
                <a:gd name="connsiteY26" fmla="*/ 5000 h 10000"/>
                <a:gd name="connsiteX27" fmla="*/ 5350 w 10000"/>
                <a:gd name="connsiteY27" fmla="*/ 2556 h 10000"/>
                <a:gd name="connsiteX28" fmla="*/ 5410 w 10000"/>
                <a:gd name="connsiteY28" fmla="*/ 752 h 10000"/>
                <a:gd name="connsiteX29" fmla="*/ 5635 w 10000"/>
                <a:gd name="connsiteY29" fmla="*/ 0 h 10000"/>
                <a:gd name="connsiteX30" fmla="*/ 6030 w 10000"/>
                <a:gd name="connsiteY30" fmla="*/ 0 h 10000"/>
                <a:gd name="connsiteX31" fmla="*/ 6060 w 10000"/>
                <a:gd name="connsiteY31" fmla="*/ 38 h 10000"/>
                <a:gd name="connsiteX32" fmla="*/ 6090 w 10000"/>
                <a:gd name="connsiteY32" fmla="*/ 0 h 10000"/>
                <a:gd name="connsiteX33" fmla="*/ 6900 w 10000"/>
                <a:gd name="connsiteY33" fmla="*/ 0 h 10000"/>
                <a:gd name="connsiteX34" fmla="*/ 7125 w 10000"/>
                <a:gd name="connsiteY34" fmla="*/ 752 h 10000"/>
                <a:gd name="connsiteX35" fmla="*/ 7185 w 10000"/>
                <a:gd name="connsiteY35" fmla="*/ 2556 h 10000"/>
                <a:gd name="connsiteX36" fmla="*/ 7185 w 10000"/>
                <a:gd name="connsiteY36" fmla="*/ 5000 h 10000"/>
                <a:gd name="connsiteX37" fmla="*/ 7015 w 10000"/>
                <a:gd name="connsiteY37" fmla="*/ 6992 h 10000"/>
                <a:gd name="connsiteX38" fmla="*/ 6990 w 10000"/>
                <a:gd name="connsiteY38" fmla="*/ 7707 h 10000"/>
                <a:gd name="connsiteX39" fmla="*/ 10000 w 10000"/>
                <a:gd name="connsiteY39" fmla="*/ 7707 h 10000"/>
                <a:gd name="connsiteX0-1" fmla="*/ 4653 w 4653"/>
                <a:gd name="connsiteY0-2" fmla="*/ 7707 h 10000"/>
                <a:gd name="connsiteX1-3" fmla="*/ 4653 w 4653"/>
                <a:gd name="connsiteY1-4" fmla="*/ 10000 h 10000"/>
                <a:gd name="connsiteX2-5" fmla="*/ 1373 w 4653"/>
                <a:gd name="connsiteY2-6" fmla="*/ 10000 h 10000"/>
                <a:gd name="connsiteX3-7" fmla="*/ 1223 w 4653"/>
                <a:gd name="connsiteY3-8" fmla="*/ 9211 h 10000"/>
                <a:gd name="connsiteX4-9" fmla="*/ 1278 w 4653"/>
                <a:gd name="connsiteY4-10" fmla="*/ 7970 h 10000"/>
                <a:gd name="connsiteX5-11" fmla="*/ 1373 w 4653"/>
                <a:gd name="connsiteY5-12" fmla="*/ 6090 h 10000"/>
                <a:gd name="connsiteX6-13" fmla="*/ 1418 w 4653"/>
                <a:gd name="connsiteY6-14" fmla="*/ 5263 h 10000"/>
                <a:gd name="connsiteX7-15" fmla="*/ 1523 w 4653"/>
                <a:gd name="connsiteY7-16" fmla="*/ 4962 h 10000"/>
                <a:gd name="connsiteX8-17" fmla="*/ 1533 w 4653"/>
                <a:gd name="connsiteY8-18" fmla="*/ 4925 h 10000"/>
                <a:gd name="connsiteX9-19" fmla="*/ 1533 w 4653"/>
                <a:gd name="connsiteY9-20" fmla="*/ 2481 h 10000"/>
                <a:gd name="connsiteX10-21" fmla="*/ 1533 w 4653"/>
                <a:gd name="connsiteY10-22" fmla="*/ 2293 h 10000"/>
                <a:gd name="connsiteX11-23" fmla="*/ 743 w 4653"/>
                <a:gd name="connsiteY11-24" fmla="*/ 2293 h 10000"/>
                <a:gd name="connsiteX12-25" fmla="*/ 713 w 4653"/>
                <a:gd name="connsiteY12-26" fmla="*/ 2256 h 10000"/>
                <a:gd name="connsiteX13-27" fmla="*/ 683 w 4653"/>
                <a:gd name="connsiteY13-28" fmla="*/ 2293 h 10000"/>
                <a:gd name="connsiteX14-29" fmla="*/ 308 w 4653"/>
                <a:gd name="connsiteY14-30" fmla="*/ 2293 h 10000"/>
                <a:gd name="connsiteX15-31" fmla="*/ 308 w 4653"/>
                <a:gd name="connsiteY15-32" fmla="*/ 2481 h 10000"/>
                <a:gd name="connsiteX16-33" fmla="*/ 308 w 4653"/>
                <a:gd name="connsiteY16-34" fmla="*/ 4925 h 10000"/>
                <a:gd name="connsiteX17-35" fmla="*/ 318 w 4653"/>
                <a:gd name="connsiteY17-36" fmla="*/ 4962 h 10000"/>
                <a:gd name="connsiteX18-37" fmla="*/ 423 w 4653"/>
                <a:gd name="connsiteY18-38" fmla="*/ 5263 h 10000"/>
                <a:gd name="connsiteX19-39" fmla="*/ 468 w 4653"/>
                <a:gd name="connsiteY19-40" fmla="*/ 6090 h 10000"/>
                <a:gd name="connsiteX20-41" fmla="*/ 563 w 4653"/>
                <a:gd name="connsiteY20-42" fmla="*/ 7970 h 10000"/>
                <a:gd name="connsiteX21-43" fmla="*/ 618 w 4653"/>
                <a:gd name="connsiteY21-44" fmla="*/ 9211 h 10000"/>
                <a:gd name="connsiteX22-45" fmla="*/ 473 w 4653"/>
                <a:gd name="connsiteY22-46" fmla="*/ 10000 h 10000"/>
                <a:gd name="connsiteX23-47" fmla="*/ 198 w 4653"/>
                <a:gd name="connsiteY23-48" fmla="*/ 7707 h 10000"/>
                <a:gd name="connsiteX24-49" fmla="*/ 173 w 4653"/>
                <a:gd name="connsiteY24-50" fmla="*/ 6992 h 10000"/>
                <a:gd name="connsiteX25-51" fmla="*/ 3 w 4653"/>
                <a:gd name="connsiteY25-52" fmla="*/ 5000 h 10000"/>
                <a:gd name="connsiteX26-53" fmla="*/ 3 w 4653"/>
                <a:gd name="connsiteY26-54" fmla="*/ 2556 h 10000"/>
                <a:gd name="connsiteX27-55" fmla="*/ 63 w 4653"/>
                <a:gd name="connsiteY27-56" fmla="*/ 752 h 10000"/>
                <a:gd name="connsiteX28-57" fmla="*/ 288 w 4653"/>
                <a:gd name="connsiteY28-58" fmla="*/ 0 h 10000"/>
                <a:gd name="connsiteX29-59" fmla="*/ 683 w 4653"/>
                <a:gd name="connsiteY29-60" fmla="*/ 0 h 10000"/>
                <a:gd name="connsiteX30-61" fmla="*/ 713 w 4653"/>
                <a:gd name="connsiteY30-62" fmla="*/ 38 h 10000"/>
                <a:gd name="connsiteX31-63" fmla="*/ 743 w 4653"/>
                <a:gd name="connsiteY31-64" fmla="*/ 0 h 10000"/>
                <a:gd name="connsiteX32-65" fmla="*/ 1553 w 4653"/>
                <a:gd name="connsiteY32-66" fmla="*/ 0 h 10000"/>
                <a:gd name="connsiteX33-67" fmla="*/ 1778 w 4653"/>
                <a:gd name="connsiteY33-68" fmla="*/ 752 h 10000"/>
                <a:gd name="connsiteX34-69" fmla="*/ 1838 w 4653"/>
                <a:gd name="connsiteY34-70" fmla="*/ 2556 h 10000"/>
                <a:gd name="connsiteX35-71" fmla="*/ 1838 w 4653"/>
                <a:gd name="connsiteY35-72" fmla="*/ 5000 h 10000"/>
                <a:gd name="connsiteX36-73" fmla="*/ 1668 w 4653"/>
                <a:gd name="connsiteY36-74" fmla="*/ 6992 h 10000"/>
                <a:gd name="connsiteX37-75" fmla="*/ 1643 w 4653"/>
                <a:gd name="connsiteY37-76" fmla="*/ 7707 h 10000"/>
                <a:gd name="connsiteX38-77" fmla="*/ 4653 w 4653"/>
                <a:gd name="connsiteY38-78" fmla="*/ 7707 h 10000"/>
                <a:gd name="connsiteX0-79" fmla="*/ 3531 w 10000"/>
                <a:gd name="connsiteY0-80" fmla="*/ 7707 h 10000"/>
                <a:gd name="connsiteX1-81" fmla="*/ 10000 w 10000"/>
                <a:gd name="connsiteY1-82" fmla="*/ 10000 h 10000"/>
                <a:gd name="connsiteX2-83" fmla="*/ 2951 w 10000"/>
                <a:gd name="connsiteY2-84" fmla="*/ 10000 h 10000"/>
                <a:gd name="connsiteX3-85" fmla="*/ 2628 w 10000"/>
                <a:gd name="connsiteY3-86" fmla="*/ 9211 h 10000"/>
                <a:gd name="connsiteX4-87" fmla="*/ 2747 w 10000"/>
                <a:gd name="connsiteY4-88" fmla="*/ 7970 h 10000"/>
                <a:gd name="connsiteX5-89" fmla="*/ 2951 w 10000"/>
                <a:gd name="connsiteY5-90" fmla="*/ 6090 h 10000"/>
                <a:gd name="connsiteX6-91" fmla="*/ 3047 w 10000"/>
                <a:gd name="connsiteY6-92" fmla="*/ 5263 h 10000"/>
                <a:gd name="connsiteX7-93" fmla="*/ 3273 w 10000"/>
                <a:gd name="connsiteY7-94" fmla="*/ 4962 h 10000"/>
                <a:gd name="connsiteX8-95" fmla="*/ 3295 w 10000"/>
                <a:gd name="connsiteY8-96" fmla="*/ 4925 h 10000"/>
                <a:gd name="connsiteX9-97" fmla="*/ 3295 w 10000"/>
                <a:gd name="connsiteY9-98" fmla="*/ 2481 h 10000"/>
                <a:gd name="connsiteX10-99" fmla="*/ 3295 w 10000"/>
                <a:gd name="connsiteY10-100" fmla="*/ 2293 h 10000"/>
                <a:gd name="connsiteX11-101" fmla="*/ 1597 w 10000"/>
                <a:gd name="connsiteY11-102" fmla="*/ 2293 h 10000"/>
                <a:gd name="connsiteX12-103" fmla="*/ 1532 w 10000"/>
                <a:gd name="connsiteY12-104" fmla="*/ 2256 h 10000"/>
                <a:gd name="connsiteX13-105" fmla="*/ 1468 w 10000"/>
                <a:gd name="connsiteY13-106" fmla="*/ 2293 h 10000"/>
                <a:gd name="connsiteX14-107" fmla="*/ 662 w 10000"/>
                <a:gd name="connsiteY14-108" fmla="*/ 2293 h 10000"/>
                <a:gd name="connsiteX15-109" fmla="*/ 662 w 10000"/>
                <a:gd name="connsiteY15-110" fmla="*/ 2481 h 10000"/>
                <a:gd name="connsiteX16-111" fmla="*/ 662 w 10000"/>
                <a:gd name="connsiteY16-112" fmla="*/ 4925 h 10000"/>
                <a:gd name="connsiteX17-113" fmla="*/ 683 w 10000"/>
                <a:gd name="connsiteY17-114" fmla="*/ 4962 h 10000"/>
                <a:gd name="connsiteX18-115" fmla="*/ 909 w 10000"/>
                <a:gd name="connsiteY18-116" fmla="*/ 5263 h 10000"/>
                <a:gd name="connsiteX19-117" fmla="*/ 1006 w 10000"/>
                <a:gd name="connsiteY19-118" fmla="*/ 6090 h 10000"/>
                <a:gd name="connsiteX20-119" fmla="*/ 1210 w 10000"/>
                <a:gd name="connsiteY20-120" fmla="*/ 7970 h 10000"/>
                <a:gd name="connsiteX21-121" fmla="*/ 1328 w 10000"/>
                <a:gd name="connsiteY21-122" fmla="*/ 9211 h 10000"/>
                <a:gd name="connsiteX22-123" fmla="*/ 1017 w 10000"/>
                <a:gd name="connsiteY22-124" fmla="*/ 10000 h 10000"/>
                <a:gd name="connsiteX23-125" fmla="*/ 426 w 10000"/>
                <a:gd name="connsiteY23-126" fmla="*/ 7707 h 10000"/>
                <a:gd name="connsiteX24-127" fmla="*/ 372 w 10000"/>
                <a:gd name="connsiteY24-128" fmla="*/ 6992 h 10000"/>
                <a:gd name="connsiteX25-129" fmla="*/ 6 w 10000"/>
                <a:gd name="connsiteY25-130" fmla="*/ 5000 h 10000"/>
                <a:gd name="connsiteX26-131" fmla="*/ 6 w 10000"/>
                <a:gd name="connsiteY26-132" fmla="*/ 2556 h 10000"/>
                <a:gd name="connsiteX27-133" fmla="*/ 135 w 10000"/>
                <a:gd name="connsiteY27-134" fmla="*/ 752 h 10000"/>
                <a:gd name="connsiteX28-135" fmla="*/ 619 w 10000"/>
                <a:gd name="connsiteY28-136" fmla="*/ 0 h 10000"/>
                <a:gd name="connsiteX29-137" fmla="*/ 1468 w 10000"/>
                <a:gd name="connsiteY29-138" fmla="*/ 0 h 10000"/>
                <a:gd name="connsiteX30-139" fmla="*/ 1532 w 10000"/>
                <a:gd name="connsiteY30-140" fmla="*/ 38 h 10000"/>
                <a:gd name="connsiteX31-141" fmla="*/ 1597 w 10000"/>
                <a:gd name="connsiteY31-142" fmla="*/ 0 h 10000"/>
                <a:gd name="connsiteX32-143" fmla="*/ 3338 w 10000"/>
                <a:gd name="connsiteY32-144" fmla="*/ 0 h 10000"/>
                <a:gd name="connsiteX33-145" fmla="*/ 3821 w 10000"/>
                <a:gd name="connsiteY33-146" fmla="*/ 752 h 10000"/>
                <a:gd name="connsiteX34-147" fmla="*/ 3950 w 10000"/>
                <a:gd name="connsiteY34-148" fmla="*/ 2556 h 10000"/>
                <a:gd name="connsiteX35-149" fmla="*/ 3950 w 10000"/>
                <a:gd name="connsiteY35-150" fmla="*/ 5000 h 10000"/>
                <a:gd name="connsiteX36-151" fmla="*/ 3585 w 10000"/>
                <a:gd name="connsiteY36-152" fmla="*/ 6992 h 10000"/>
                <a:gd name="connsiteX37-153" fmla="*/ 3531 w 10000"/>
                <a:gd name="connsiteY37-154" fmla="*/ 7707 h 10000"/>
                <a:gd name="connsiteX0-155" fmla="*/ 3531 w 3955"/>
                <a:gd name="connsiteY0-156" fmla="*/ 7707 h 10000"/>
                <a:gd name="connsiteX1-157" fmla="*/ 2951 w 3955"/>
                <a:gd name="connsiteY1-158" fmla="*/ 10000 h 10000"/>
                <a:gd name="connsiteX2-159" fmla="*/ 2628 w 3955"/>
                <a:gd name="connsiteY2-160" fmla="*/ 9211 h 10000"/>
                <a:gd name="connsiteX3-161" fmla="*/ 2747 w 3955"/>
                <a:gd name="connsiteY3-162" fmla="*/ 7970 h 10000"/>
                <a:gd name="connsiteX4-163" fmla="*/ 2951 w 3955"/>
                <a:gd name="connsiteY4-164" fmla="*/ 6090 h 10000"/>
                <a:gd name="connsiteX5-165" fmla="*/ 3047 w 3955"/>
                <a:gd name="connsiteY5-166" fmla="*/ 5263 h 10000"/>
                <a:gd name="connsiteX6-167" fmla="*/ 3273 w 3955"/>
                <a:gd name="connsiteY6-168" fmla="*/ 4962 h 10000"/>
                <a:gd name="connsiteX7-169" fmla="*/ 3295 w 3955"/>
                <a:gd name="connsiteY7-170" fmla="*/ 4925 h 10000"/>
                <a:gd name="connsiteX8-171" fmla="*/ 3295 w 3955"/>
                <a:gd name="connsiteY8-172" fmla="*/ 2481 h 10000"/>
                <a:gd name="connsiteX9-173" fmla="*/ 3295 w 3955"/>
                <a:gd name="connsiteY9-174" fmla="*/ 2293 h 10000"/>
                <a:gd name="connsiteX10-175" fmla="*/ 1597 w 3955"/>
                <a:gd name="connsiteY10-176" fmla="*/ 2293 h 10000"/>
                <a:gd name="connsiteX11-177" fmla="*/ 1532 w 3955"/>
                <a:gd name="connsiteY11-178" fmla="*/ 2256 h 10000"/>
                <a:gd name="connsiteX12-179" fmla="*/ 1468 w 3955"/>
                <a:gd name="connsiteY12-180" fmla="*/ 2293 h 10000"/>
                <a:gd name="connsiteX13-181" fmla="*/ 662 w 3955"/>
                <a:gd name="connsiteY13-182" fmla="*/ 2293 h 10000"/>
                <a:gd name="connsiteX14-183" fmla="*/ 662 w 3955"/>
                <a:gd name="connsiteY14-184" fmla="*/ 2481 h 10000"/>
                <a:gd name="connsiteX15-185" fmla="*/ 662 w 3955"/>
                <a:gd name="connsiteY15-186" fmla="*/ 4925 h 10000"/>
                <a:gd name="connsiteX16-187" fmla="*/ 683 w 3955"/>
                <a:gd name="connsiteY16-188" fmla="*/ 4962 h 10000"/>
                <a:gd name="connsiteX17-189" fmla="*/ 909 w 3955"/>
                <a:gd name="connsiteY17-190" fmla="*/ 5263 h 10000"/>
                <a:gd name="connsiteX18-191" fmla="*/ 1006 w 3955"/>
                <a:gd name="connsiteY18-192" fmla="*/ 6090 h 10000"/>
                <a:gd name="connsiteX19-193" fmla="*/ 1210 w 3955"/>
                <a:gd name="connsiteY19-194" fmla="*/ 7970 h 10000"/>
                <a:gd name="connsiteX20-195" fmla="*/ 1328 w 3955"/>
                <a:gd name="connsiteY20-196" fmla="*/ 9211 h 10000"/>
                <a:gd name="connsiteX21-197" fmla="*/ 1017 w 3955"/>
                <a:gd name="connsiteY21-198" fmla="*/ 10000 h 10000"/>
                <a:gd name="connsiteX22-199" fmla="*/ 426 w 3955"/>
                <a:gd name="connsiteY22-200" fmla="*/ 7707 h 10000"/>
                <a:gd name="connsiteX23-201" fmla="*/ 372 w 3955"/>
                <a:gd name="connsiteY23-202" fmla="*/ 6992 h 10000"/>
                <a:gd name="connsiteX24-203" fmla="*/ 6 w 3955"/>
                <a:gd name="connsiteY24-204" fmla="*/ 5000 h 10000"/>
                <a:gd name="connsiteX25-205" fmla="*/ 6 w 3955"/>
                <a:gd name="connsiteY25-206" fmla="*/ 2556 h 10000"/>
                <a:gd name="connsiteX26-207" fmla="*/ 135 w 3955"/>
                <a:gd name="connsiteY26-208" fmla="*/ 752 h 10000"/>
                <a:gd name="connsiteX27-209" fmla="*/ 619 w 3955"/>
                <a:gd name="connsiteY27-210" fmla="*/ 0 h 10000"/>
                <a:gd name="connsiteX28-211" fmla="*/ 1468 w 3955"/>
                <a:gd name="connsiteY28-212" fmla="*/ 0 h 10000"/>
                <a:gd name="connsiteX29-213" fmla="*/ 1532 w 3955"/>
                <a:gd name="connsiteY29-214" fmla="*/ 38 h 10000"/>
                <a:gd name="connsiteX30-215" fmla="*/ 1597 w 3955"/>
                <a:gd name="connsiteY30-216" fmla="*/ 0 h 10000"/>
                <a:gd name="connsiteX31-217" fmla="*/ 3338 w 3955"/>
                <a:gd name="connsiteY31-218" fmla="*/ 0 h 10000"/>
                <a:gd name="connsiteX32-219" fmla="*/ 3821 w 3955"/>
                <a:gd name="connsiteY32-220" fmla="*/ 752 h 10000"/>
                <a:gd name="connsiteX33-221" fmla="*/ 3950 w 3955"/>
                <a:gd name="connsiteY33-222" fmla="*/ 2556 h 10000"/>
                <a:gd name="connsiteX34-223" fmla="*/ 3950 w 3955"/>
                <a:gd name="connsiteY34-224" fmla="*/ 5000 h 10000"/>
                <a:gd name="connsiteX35-225" fmla="*/ 3585 w 3955"/>
                <a:gd name="connsiteY35-226" fmla="*/ 6992 h 10000"/>
                <a:gd name="connsiteX36-227" fmla="*/ 3531 w 3955"/>
                <a:gd name="connsiteY36-228" fmla="*/ 7707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</a:cxnLst>
              <a:rect l="l" t="t" r="r" b="b"/>
              <a:pathLst>
                <a:path w="3955" h="10000">
                  <a:moveTo>
                    <a:pt x="3531" y="7707"/>
                  </a:moveTo>
                  <a:lnTo>
                    <a:pt x="2951" y="10000"/>
                  </a:lnTo>
                  <a:cubicBezTo>
                    <a:pt x="2800" y="10000"/>
                    <a:pt x="2671" y="9699"/>
                    <a:pt x="2628" y="9211"/>
                  </a:cubicBezTo>
                  <a:cubicBezTo>
                    <a:pt x="2585" y="8759"/>
                    <a:pt x="2628" y="8233"/>
                    <a:pt x="2747" y="7970"/>
                  </a:cubicBezTo>
                  <a:cubicBezTo>
                    <a:pt x="2768" y="7895"/>
                    <a:pt x="2951" y="7293"/>
                    <a:pt x="2951" y="6090"/>
                  </a:cubicBezTo>
                  <a:cubicBezTo>
                    <a:pt x="2951" y="5789"/>
                    <a:pt x="2983" y="5489"/>
                    <a:pt x="3047" y="5263"/>
                  </a:cubicBezTo>
                  <a:cubicBezTo>
                    <a:pt x="3112" y="5038"/>
                    <a:pt x="3187" y="4925"/>
                    <a:pt x="3273" y="4962"/>
                  </a:cubicBezTo>
                  <a:cubicBezTo>
                    <a:pt x="3284" y="4962"/>
                    <a:pt x="3284" y="4925"/>
                    <a:pt x="3295" y="4925"/>
                  </a:cubicBezTo>
                  <a:lnTo>
                    <a:pt x="3295" y="2481"/>
                  </a:lnTo>
                  <a:lnTo>
                    <a:pt x="3295" y="2293"/>
                  </a:lnTo>
                  <a:lnTo>
                    <a:pt x="1597" y="2293"/>
                  </a:lnTo>
                  <a:cubicBezTo>
                    <a:pt x="1575" y="2293"/>
                    <a:pt x="1554" y="2293"/>
                    <a:pt x="1532" y="2256"/>
                  </a:cubicBezTo>
                  <a:cubicBezTo>
                    <a:pt x="1511" y="2293"/>
                    <a:pt x="1489" y="2293"/>
                    <a:pt x="1468" y="2293"/>
                  </a:cubicBezTo>
                  <a:lnTo>
                    <a:pt x="662" y="2293"/>
                  </a:lnTo>
                  <a:lnTo>
                    <a:pt x="662" y="2481"/>
                  </a:lnTo>
                  <a:lnTo>
                    <a:pt x="662" y="4925"/>
                  </a:lnTo>
                  <a:cubicBezTo>
                    <a:pt x="673" y="4925"/>
                    <a:pt x="673" y="4962"/>
                    <a:pt x="683" y="4962"/>
                  </a:cubicBezTo>
                  <a:cubicBezTo>
                    <a:pt x="769" y="4925"/>
                    <a:pt x="855" y="5038"/>
                    <a:pt x="909" y="5263"/>
                  </a:cubicBezTo>
                  <a:cubicBezTo>
                    <a:pt x="984" y="5489"/>
                    <a:pt x="1006" y="5789"/>
                    <a:pt x="1006" y="6090"/>
                  </a:cubicBezTo>
                  <a:cubicBezTo>
                    <a:pt x="1006" y="7293"/>
                    <a:pt x="1188" y="7895"/>
                    <a:pt x="1210" y="7970"/>
                  </a:cubicBezTo>
                  <a:cubicBezTo>
                    <a:pt x="1328" y="8233"/>
                    <a:pt x="1371" y="8759"/>
                    <a:pt x="1328" y="9211"/>
                  </a:cubicBezTo>
                  <a:cubicBezTo>
                    <a:pt x="1285" y="9699"/>
                    <a:pt x="1156" y="10000"/>
                    <a:pt x="1017" y="10000"/>
                  </a:cubicBezTo>
                  <a:cubicBezTo>
                    <a:pt x="819" y="9236"/>
                    <a:pt x="623" y="8471"/>
                    <a:pt x="426" y="7707"/>
                  </a:cubicBezTo>
                  <a:cubicBezTo>
                    <a:pt x="404" y="7481"/>
                    <a:pt x="393" y="7256"/>
                    <a:pt x="372" y="6992"/>
                  </a:cubicBezTo>
                  <a:cubicBezTo>
                    <a:pt x="168" y="6654"/>
                    <a:pt x="6" y="5977"/>
                    <a:pt x="6" y="5000"/>
                  </a:cubicBezTo>
                  <a:lnTo>
                    <a:pt x="6" y="2556"/>
                  </a:lnTo>
                  <a:cubicBezTo>
                    <a:pt x="-4" y="2218"/>
                    <a:pt x="-15" y="1391"/>
                    <a:pt x="135" y="752"/>
                  </a:cubicBezTo>
                  <a:cubicBezTo>
                    <a:pt x="211" y="414"/>
                    <a:pt x="361" y="0"/>
                    <a:pt x="619" y="0"/>
                  </a:cubicBezTo>
                  <a:lnTo>
                    <a:pt x="1468" y="0"/>
                  </a:lnTo>
                  <a:cubicBezTo>
                    <a:pt x="1489" y="0"/>
                    <a:pt x="1511" y="0"/>
                    <a:pt x="1532" y="38"/>
                  </a:cubicBezTo>
                  <a:cubicBezTo>
                    <a:pt x="1554" y="0"/>
                    <a:pt x="1575" y="0"/>
                    <a:pt x="1597" y="0"/>
                  </a:cubicBezTo>
                  <a:lnTo>
                    <a:pt x="3338" y="0"/>
                  </a:lnTo>
                  <a:cubicBezTo>
                    <a:pt x="3596" y="0"/>
                    <a:pt x="3746" y="414"/>
                    <a:pt x="3821" y="752"/>
                  </a:cubicBezTo>
                  <a:cubicBezTo>
                    <a:pt x="3972" y="1391"/>
                    <a:pt x="3961" y="2218"/>
                    <a:pt x="3950" y="2556"/>
                  </a:cubicBezTo>
                  <a:lnTo>
                    <a:pt x="3950" y="5000"/>
                  </a:lnTo>
                  <a:cubicBezTo>
                    <a:pt x="3950" y="5789"/>
                    <a:pt x="3821" y="6617"/>
                    <a:pt x="3585" y="6992"/>
                  </a:cubicBezTo>
                  <a:cubicBezTo>
                    <a:pt x="3574" y="7256"/>
                    <a:pt x="3553" y="7481"/>
                    <a:pt x="3531" y="7707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grpSp>
          <p:nvGrpSpPr>
            <p:cNvPr id="82" name="Group 39"/>
            <p:cNvGrpSpPr/>
            <p:nvPr/>
          </p:nvGrpSpPr>
          <p:grpSpPr>
            <a:xfrm>
              <a:off x="6864481" y="1690566"/>
              <a:ext cx="3728095" cy="4335950"/>
              <a:chOff x="6864481" y="1690566"/>
              <a:chExt cx="3728095" cy="4335950"/>
            </a:xfrm>
          </p:grpSpPr>
          <p:sp>
            <p:nvSpPr>
              <p:cNvPr id="83" name="Freeform 6"/>
              <p:cNvSpPr/>
              <p:nvPr/>
            </p:nvSpPr>
            <p:spPr bwMode="auto">
              <a:xfrm>
                <a:off x="8254967" y="5016422"/>
                <a:ext cx="230034" cy="888009"/>
              </a:xfrm>
              <a:custGeom>
                <a:avLst/>
                <a:gdLst>
                  <a:gd name="T0" fmla="*/ 76 w 76"/>
                  <a:gd name="T1" fmla="*/ 292 h 292"/>
                  <a:gd name="T2" fmla="*/ 53 w 76"/>
                  <a:gd name="T3" fmla="*/ 292 h 292"/>
                  <a:gd name="T4" fmla="*/ 0 w 76"/>
                  <a:gd name="T5" fmla="*/ 10 h 292"/>
                  <a:gd name="T6" fmla="*/ 21 w 76"/>
                  <a:gd name="T7" fmla="*/ 0 h 292"/>
                  <a:gd name="T8" fmla="*/ 76 w 76"/>
                  <a:gd name="T9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292">
                    <a:moveTo>
                      <a:pt x="76" y="292"/>
                    </a:moveTo>
                    <a:cubicBezTo>
                      <a:pt x="53" y="292"/>
                      <a:pt x="53" y="292"/>
                      <a:pt x="53" y="292"/>
                    </a:cubicBezTo>
                    <a:cubicBezTo>
                      <a:pt x="53" y="118"/>
                      <a:pt x="1" y="11"/>
                      <a:pt x="0" y="1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4" y="4"/>
                      <a:pt x="76" y="112"/>
                      <a:pt x="76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4" name="Freeform 7"/>
              <p:cNvSpPr/>
              <p:nvPr/>
            </p:nvSpPr>
            <p:spPr bwMode="auto">
              <a:xfrm>
                <a:off x="8707325" y="4989435"/>
                <a:ext cx="231319" cy="888009"/>
              </a:xfrm>
              <a:custGeom>
                <a:avLst/>
                <a:gdLst>
                  <a:gd name="T0" fmla="*/ 24 w 76"/>
                  <a:gd name="T1" fmla="*/ 292 h 292"/>
                  <a:gd name="T2" fmla="*/ 0 w 76"/>
                  <a:gd name="T3" fmla="*/ 292 h 292"/>
                  <a:gd name="T4" fmla="*/ 55 w 76"/>
                  <a:gd name="T5" fmla="*/ 0 h 292"/>
                  <a:gd name="T6" fmla="*/ 76 w 76"/>
                  <a:gd name="T7" fmla="*/ 11 h 292"/>
                  <a:gd name="T8" fmla="*/ 66 w 76"/>
                  <a:gd name="T9" fmla="*/ 6 h 292"/>
                  <a:gd name="T10" fmla="*/ 76 w 76"/>
                  <a:gd name="T11" fmla="*/ 11 h 292"/>
                  <a:gd name="T12" fmla="*/ 24 w 76"/>
                  <a:gd name="T13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92">
                    <a:moveTo>
                      <a:pt x="24" y="292"/>
                    </a:moveTo>
                    <a:cubicBezTo>
                      <a:pt x="0" y="292"/>
                      <a:pt x="0" y="292"/>
                      <a:pt x="0" y="292"/>
                    </a:cubicBezTo>
                    <a:cubicBezTo>
                      <a:pt x="0" y="113"/>
                      <a:pt x="53" y="5"/>
                      <a:pt x="55" y="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2"/>
                      <a:pt x="24" y="119"/>
                      <a:pt x="24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5" name="Freeform 8"/>
              <p:cNvSpPr/>
              <p:nvPr/>
            </p:nvSpPr>
            <p:spPr bwMode="auto">
              <a:xfrm>
                <a:off x="7625265" y="2173766"/>
                <a:ext cx="514043" cy="514043"/>
              </a:xfrm>
              <a:custGeom>
                <a:avLst/>
                <a:gdLst>
                  <a:gd name="T0" fmla="*/ 21 w 169"/>
                  <a:gd name="T1" fmla="*/ 46 h 169"/>
                  <a:gd name="T2" fmla="*/ 46 w 169"/>
                  <a:gd name="T3" fmla="*/ 148 h 169"/>
                  <a:gd name="T4" fmla="*/ 148 w 169"/>
                  <a:gd name="T5" fmla="*/ 123 h 169"/>
                  <a:gd name="T6" fmla="*/ 123 w 169"/>
                  <a:gd name="T7" fmla="*/ 21 h 169"/>
                  <a:gd name="T8" fmla="*/ 21 w 169"/>
                  <a:gd name="T9" fmla="*/ 4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69">
                    <a:moveTo>
                      <a:pt x="21" y="46"/>
                    </a:moveTo>
                    <a:cubicBezTo>
                      <a:pt x="0" y="81"/>
                      <a:pt x="11" y="127"/>
                      <a:pt x="46" y="148"/>
                    </a:cubicBezTo>
                    <a:cubicBezTo>
                      <a:pt x="81" y="169"/>
                      <a:pt x="127" y="158"/>
                      <a:pt x="148" y="123"/>
                    </a:cubicBezTo>
                    <a:cubicBezTo>
                      <a:pt x="169" y="88"/>
                      <a:pt x="158" y="43"/>
                      <a:pt x="123" y="21"/>
                    </a:cubicBezTo>
                    <a:cubicBezTo>
                      <a:pt x="88" y="0"/>
                      <a:pt x="43" y="11"/>
                      <a:pt x="21" y="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6" name="Freeform 9"/>
              <p:cNvSpPr>
                <a:spLocks noEditPoints="1"/>
              </p:cNvSpPr>
              <p:nvPr/>
            </p:nvSpPr>
            <p:spPr bwMode="auto">
              <a:xfrm>
                <a:off x="7500610" y="2049111"/>
                <a:ext cx="765924" cy="763353"/>
              </a:xfrm>
              <a:custGeom>
                <a:avLst/>
                <a:gdLst>
                  <a:gd name="T0" fmla="*/ 45 w 252"/>
                  <a:gd name="T1" fmla="*/ 64 h 251"/>
                  <a:gd name="T2" fmla="*/ 20 w 252"/>
                  <a:gd name="T3" fmla="*/ 56 h 251"/>
                  <a:gd name="T4" fmla="*/ 29 w 252"/>
                  <a:gd name="T5" fmla="*/ 94 h 251"/>
                  <a:gd name="T6" fmla="*/ 24 w 252"/>
                  <a:gd name="T7" fmla="*/ 110 h 251"/>
                  <a:gd name="T8" fmla="*/ 0 w 252"/>
                  <a:gd name="T9" fmla="*/ 141 h 251"/>
                  <a:gd name="T10" fmla="*/ 30 w 252"/>
                  <a:gd name="T11" fmla="*/ 161 h 251"/>
                  <a:gd name="T12" fmla="*/ 10 w 252"/>
                  <a:gd name="T13" fmla="*/ 177 h 251"/>
                  <a:gd name="T14" fmla="*/ 47 w 252"/>
                  <a:gd name="T15" fmla="*/ 191 h 251"/>
                  <a:gd name="T16" fmla="*/ 59 w 252"/>
                  <a:gd name="T17" fmla="*/ 203 h 251"/>
                  <a:gd name="T18" fmla="*/ 71 w 252"/>
                  <a:gd name="T19" fmla="*/ 239 h 251"/>
                  <a:gd name="T20" fmla="*/ 109 w 252"/>
                  <a:gd name="T21" fmla="*/ 226 h 251"/>
                  <a:gd name="T22" fmla="*/ 113 w 252"/>
                  <a:gd name="T23" fmla="*/ 251 h 251"/>
                  <a:gd name="T24" fmla="*/ 144 w 252"/>
                  <a:gd name="T25" fmla="*/ 226 h 251"/>
                  <a:gd name="T26" fmla="*/ 168 w 252"/>
                  <a:gd name="T27" fmla="*/ 219 h 251"/>
                  <a:gd name="T28" fmla="*/ 206 w 252"/>
                  <a:gd name="T29" fmla="*/ 223 h 251"/>
                  <a:gd name="T30" fmla="*/ 196 w 252"/>
                  <a:gd name="T31" fmla="*/ 199 h 251"/>
                  <a:gd name="T32" fmla="*/ 207 w 252"/>
                  <a:gd name="T33" fmla="*/ 188 h 251"/>
                  <a:gd name="T34" fmla="*/ 243 w 252"/>
                  <a:gd name="T35" fmla="*/ 172 h 251"/>
                  <a:gd name="T36" fmla="*/ 223 w 252"/>
                  <a:gd name="T37" fmla="*/ 156 h 251"/>
                  <a:gd name="T38" fmla="*/ 227 w 252"/>
                  <a:gd name="T39" fmla="*/ 141 h 251"/>
                  <a:gd name="T40" fmla="*/ 251 w 252"/>
                  <a:gd name="T41" fmla="*/ 110 h 251"/>
                  <a:gd name="T42" fmla="*/ 226 w 252"/>
                  <a:gd name="T43" fmla="*/ 106 h 251"/>
                  <a:gd name="T44" fmla="*/ 222 w 252"/>
                  <a:gd name="T45" fmla="*/ 90 h 251"/>
                  <a:gd name="T46" fmla="*/ 228 w 252"/>
                  <a:gd name="T47" fmla="*/ 52 h 251"/>
                  <a:gd name="T48" fmla="*/ 202 w 252"/>
                  <a:gd name="T49" fmla="*/ 59 h 251"/>
                  <a:gd name="T50" fmla="*/ 190 w 252"/>
                  <a:gd name="T51" fmla="*/ 46 h 251"/>
                  <a:gd name="T52" fmla="*/ 179 w 252"/>
                  <a:gd name="T53" fmla="*/ 14 h 251"/>
                  <a:gd name="T54" fmla="*/ 163 w 252"/>
                  <a:gd name="T55" fmla="*/ 32 h 251"/>
                  <a:gd name="T56" fmla="*/ 142 w 252"/>
                  <a:gd name="T57" fmla="*/ 24 h 251"/>
                  <a:gd name="T58" fmla="*/ 113 w 252"/>
                  <a:gd name="T59" fmla="*/ 0 h 251"/>
                  <a:gd name="T60" fmla="*/ 108 w 252"/>
                  <a:gd name="T61" fmla="*/ 25 h 251"/>
                  <a:gd name="T62" fmla="*/ 84 w 252"/>
                  <a:gd name="T63" fmla="*/ 32 h 251"/>
                  <a:gd name="T64" fmla="*/ 46 w 252"/>
                  <a:gd name="T65" fmla="*/ 28 h 251"/>
                  <a:gd name="T66" fmla="*/ 56 w 252"/>
                  <a:gd name="T67" fmla="*/ 52 h 251"/>
                  <a:gd name="T68" fmla="*/ 198 w 252"/>
                  <a:gd name="T69" fmla="*/ 170 h 251"/>
                  <a:gd name="T70" fmla="*/ 53 w 252"/>
                  <a:gd name="T71" fmla="*/ 8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2" h="251">
                    <a:moveTo>
                      <a:pt x="56" y="52"/>
                    </a:moveTo>
                    <a:cubicBezTo>
                      <a:pt x="52" y="55"/>
                      <a:pt x="48" y="59"/>
                      <a:pt x="45" y="64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7" y="100"/>
                      <a:pt x="25" y="105"/>
                      <a:pt x="25" y="110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7" y="150"/>
                      <a:pt x="28" y="156"/>
                      <a:pt x="30" y="161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10" y="177"/>
                      <a:pt x="10" y="177"/>
                      <a:pt x="10" y="177"/>
                    </a:cubicBezTo>
                    <a:cubicBezTo>
                      <a:pt x="23" y="199"/>
                      <a:pt x="23" y="199"/>
                      <a:pt x="23" y="199"/>
                    </a:cubicBezTo>
                    <a:cubicBezTo>
                      <a:pt x="47" y="191"/>
                      <a:pt x="47" y="191"/>
                      <a:pt x="47" y="191"/>
                    </a:cubicBezTo>
                    <a:cubicBezTo>
                      <a:pt x="51" y="195"/>
                      <a:pt x="52" y="198"/>
                      <a:pt x="59" y="203"/>
                    </a:cubicBezTo>
                    <a:cubicBezTo>
                      <a:pt x="59" y="203"/>
                      <a:pt x="59" y="203"/>
                      <a:pt x="59" y="203"/>
                    </a:cubicBezTo>
                    <a:cubicBezTo>
                      <a:pt x="50" y="226"/>
                      <a:pt x="50" y="226"/>
                      <a:pt x="50" y="226"/>
                    </a:cubicBezTo>
                    <a:cubicBezTo>
                      <a:pt x="71" y="239"/>
                      <a:pt x="71" y="239"/>
                      <a:pt x="71" y="239"/>
                    </a:cubicBezTo>
                    <a:cubicBezTo>
                      <a:pt x="88" y="220"/>
                      <a:pt x="88" y="220"/>
                      <a:pt x="88" y="220"/>
                    </a:cubicBezTo>
                    <a:cubicBezTo>
                      <a:pt x="95" y="223"/>
                      <a:pt x="102" y="225"/>
                      <a:pt x="109" y="226"/>
                    </a:cubicBezTo>
                    <a:cubicBezTo>
                      <a:pt x="109" y="227"/>
                      <a:pt x="109" y="227"/>
                      <a:pt x="109" y="227"/>
                    </a:cubicBezTo>
                    <a:cubicBezTo>
                      <a:pt x="113" y="251"/>
                      <a:pt x="113" y="251"/>
                      <a:pt x="113" y="251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44" y="226"/>
                      <a:pt x="144" y="226"/>
                      <a:pt x="144" y="226"/>
                    </a:cubicBezTo>
                    <a:cubicBezTo>
                      <a:pt x="152" y="225"/>
                      <a:pt x="160" y="222"/>
                      <a:pt x="167" y="219"/>
                    </a:cubicBezTo>
                    <a:cubicBezTo>
                      <a:pt x="168" y="219"/>
                      <a:pt x="168" y="219"/>
                      <a:pt x="168" y="219"/>
                    </a:cubicBezTo>
                    <a:cubicBezTo>
                      <a:pt x="185" y="237"/>
                      <a:pt x="185" y="237"/>
                      <a:pt x="185" y="237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200" y="196"/>
                      <a:pt x="204" y="192"/>
                      <a:pt x="207" y="187"/>
                    </a:cubicBezTo>
                    <a:cubicBezTo>
                      <a:pt x="207" y="188"/>
                      <a:pt x="207" y="188"/>
                      <a:pt x="207" y="188"/>
                    </a:cubicBezTo>
                    <a:cubicBezTo>
                      <a:pt x="231" y="195"/>
                      <a:pt x="231" y="195"/>
                      <a:pt x="231" y="195"/>
                    </a:cubicBezTo>
                    <a:cubicBezTo>
                      <a:pt x="243" y="172"/>
                      <a:pt x="243" y="172"/>
                      <a:pt x="243" y="172"/>
                    </a:cubicBezTo>
                    <a:cubicBezTo>
                      <a:pt x="223" y="157"/>
                      <a:pt x="223" y="157"/>
                      <a:pt x="223" y="157"/>
                    </a:cubicBezTo>
                    <a:cubicBezTo>
                      <a:pt x="223" y="156"/>
                      <a:pt x="223" y="156"/>
                      <a:pt x="223" y="156"/>
                    </a:cubicBezTo>
                    <a:cubicBezTo>
                      <a:pt x="224" y="151"/>
                      <a:pt x="226" y="146"/>
                      <a:pt x="226" y="141"/>
                    </a:cubicBezTo>
                    <a:cubicBezTo>
                      <a:pt x="227" y="141"/>
                      <a:pt x="227" y="141"/>
                      <a:pt x="227" y="141"/>
                    </a:cubicBezTo>
                    <a:cubicBezTo>
                      <a:pt x="252" y="136"/>
                      <a:pt x="252" y="136"/>
                      <a:pt x="252" y="136"/>
                    </a:cubicBezTo>
                    <a:cubicBezTo>
                      <a:pt x="251" y="110"/>
                      <a:pt x="251" y="110"/>
                      <a:pt x="251" y="110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4" y="101"/>
                      <a:pt x="223" y="95"/>
                      <a:pt x="221" y="90"/>
                    </a:cubicBezTo>
                    <a:cubicBezTo>
                      <a:pt x="222" y="90"/>
                      <a:pt x="222" y="90"/>
                      <a:pt x="222" y="90"/>
                    </a:cubicBezTo>
                    <a:cubicBezTo>
                      <a:pt x="241" y="74"/>
                      <a:pt x="241" y="74"/>
                      <a:pt x="241" y="74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2" y="59"/>
                      <a:pt x="202" y="59"/>
                      <a:pt x="202" y="59"/>
                    </a:cubicBezTo>
                    <a:cubicBezTo>
                      <a:pt x="199" y="55"/>
                      <a:pt x="196" y="52"/>
                      <a:pt x="189" y="47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200" y="28"/>
                      <a:pt x="200" y="28"/>
                      <a:pt x="200" y="28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56" y="29"/>
                      <a:pt x="149" y="27"/>
                      <a:pt x="142" y="25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0" y="27"/>
                      <a:pt x="92" y="29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55" y="52"/>
                      <a:pt x="55" y="52"/>
                      <a:pt x="55" y="52"/>
                    </a:cubicBezTo>
                    <a:lnTo>
                      <a:pt x="56" y="52"/>
                    </a:lnTo>
                    <a:close/>
                    <a:moveTo>
                      <a:pt x="169" y="53"/>
                    </a:moveTo>
                    <a:cubicBezTo>
                      <a:pt x="209" y="78"/>
                      <a:pt x="222" y="130"/>
                      <a:pt x="198" y="170"/>
                    </a:cubicBezTo>
                    <a:cubicBezTo>
                      <a:pt x="174" y="210"/>
                      <a:pt x="122" y="222"/>
                      <a:pt x="82" y="198"/>
                    </a:cubicBezTo>
                    <a:cubicBezTo>
                      <a:pt x="42" y="174"/>
                      <a:pt x="29" y="122"/>
                      <a:pt x="53" y="82"/>
                    </a:cubicBezTo>
                    <a:cubicBezTo>
                      <a:pt x="77" y="42"/>
                      <a:pt x="129" y="29"/>
                      <a:pt x="169" y="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7" name="Freeform 10"/>
              <p:cNvSpPr/>
              <p:nvPr/>
            </p:nvSpPr>
            <p:spPr bwMode="auto">
              <a:xfrm>
                <a:off x="8640499" y="2240591"/>
                <a:ext cx="1252979" cy="1252979"/>
              </a:xfrm>
              <a:custGeom>
                <a:avLst/>
                <a:gdLst>
                  <a:gd name="T0" fmla="*/ 52 w 412"/>
                  <a:gd name="T1" fmla="*/ 112 h 412"/>
                  <a:gd name="T2" fmla="*/ 112 w 412"/>
                  <a:gd name="T3" fmla="*/ 361 h 412"/>
                  <a:gd name="T4" fmla="*/ 360 w 412"/>
                  <a:gd name="T5" fmla="*/ 300 h 412"/>
                  <a:gd name="T6" fmla="*/ 300 w 412"/>
                  <a:gd name="T7" fmla="*/ 52 h 412"/>
                  <a:gd name="T8" fmla="*/ 52 w 412"/>
                  <a:gd name="T9" fmla="*/ 1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2" h="412">
                    <a:moveTo>
                      <a:pt x="52" y="112"/>
                    </a:moveTo>
                    <a:cubicBezTo>
                      <a:pt x="0" y="198"/>
                      <a:pt x="27" y="309"/>
                      <a:pt x="112" y="361"/>
                    </a:cubicBezTo>
                    <a:cubicBezTo>
                      <a:pt x="197" y="412"/>
                      <a:pt x="308" y="385"/>
                      <a:pt x="360" y="300"/>
                    </a:cubicBezTo>
                    <a:cubicBezTo>
                      <a:pt x="412" y="215"/>
                      <a:pt x="385" y="104"/>
                      <a:pt x="300" y="52"/>
                    </a:cubicBezTo>
                    <a:cubicBezTo>
                      <a:pt x="214" y="0"/>
                      <a:pt x="103" y="27"/>
                      <a:pt x="52" y="1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8" name="Freeform 11"/>
              <p:cNvSpPr>
                <a:spLocks noEditPoints="1"/>
              </p:cNvSpPr>
              <p:nvPr/>
            </p:nvSpPr>
            <p:spPr bwMode="auto">
              <a:xfrm>
                <a:off x="8333359" y="1933451"/>
                <a:ext cx="1869831" cy="1863405"/>
              </a:xfrm>
              <a:custGeom>
                <a:avLst/>
                <a:gdLst>
                  <a:gd name="T0" fmla="*/ 109 w 615"/>
                  <a:gd name="T1" fmla="*/ 156 h 613"/>
                  <a:gd name="T2" fmla="*/ 50 w 615"/>
                  <a:gd name="T3" fmla="*/ 137 h 613"/>
                  <a:gd name="T4" fmla="*/ 70 w 615"/>
                  <a:gd name="T5" fmla="*/ 231 h 613"/>
                  <a:gd name="T6" fmla="*/ 59 w 615"/>
                  <a:gd name="T7" fmla="*/ 270 h 613"/>
                  <a:gd name="T8" fmla="*/ 1 w 615"/>
                  <a:gd name="T9" fmla="*/ 344 h 613"/>
                  <a:gd name="T10" fmla="*/ 73 w 615"/>
                  <a:gd name="T11" fmla="*/ 393 h 613"/>
                  <a:gd name="T12" fmla="*/ 26 w 615"/>
                  <a:gd name="T13" fmla="*/ 432 h 613"/>
                  <a:gd name="T14" fmla="*/ 116 w 615"/>
                  <a:gd name="T15" fmla="*/ 466 h 613"/>
                  <a:gd name="T16" fmla="*/ 144 w 615"/>
                  <a:gd name="T17" fmla="*/ 496 h 613"/>
                  <a:gd name="T18" fmla="*/ 175 w 615"/>
                  <a:gd name="T19" fmla="*/ 583 h 613"/>
                  <a:gd name="T20" fmla="*/ 267 w 615"/>
                  <a:gd name="T21" fmla="*/ 553 h 613"/>
                  <a:gd name="T22" fmla="*/ 277 w 615"/>
                  <a:gd name="T23" fmla="*/ 613 h 613"/>
                  <a:gd name="T24" fmla="*/ 351 w 615"/>
                  <a:gd name="T25" fmla="*/ 552 h 613"/>
                  <a:gd name="T26" fmla="*/ 409 w 615"/>
                  <a:gd name="T27" fmla="*/ 536 h 613"/>
                  <a:gd name="T28" fmla="*/ 503 w 615"/>
                  <a:gd name="T29" fmla="*/ 545 h 613"/>
                  <a:gd name="T30" fmla="*/ 479 w 615"/>
                  <a:gd name="T31" fmla="*/ 487 h 613"/>
                  <a:gd name="T32" fmla="*/ 507 w 615"/>
                  <a:gd name="T33" fmla="*/ 458 h 613"/>
                  <a:gd name="T34" fmla="*/ 593 w 615"/>
                  <a:gd name="T35" fmla="*/ 421 h 613"/>
                  <a:gd name="T36" fmla="*/ 544 w 615"/>
                  <a:gd name="T37" fmla="*/ 382 h 613"/>
                  <a:gd name="T38" fmla="*/ 555 w 615"/>
                  <a:gd name="T39" fmla="*/ 344 h 613"/>
                  <a:gd name="T40" fmla="*/ 613 w 615"/>
                  <a:gd name="T41" fmla="*/ 270 h 613"/>
                  <a:gd name="T42" fmla="*/ 551 w 615"/>
                  <a:gd name="T43" fmla="*/ 259 h 613"/>
                  <a:gd name="T44" fmla="*/ 542 w 615"/>
                  <a:gd name="T45" fmla="*/ 220 h 613"/>
                  <a:gd name="T46" fmla="*/ 558 w 615"/>
                  <a:gd name="T47" fmla="*/ 127 h 613"/>
                  <a:gd name="T48" fmla="*/ 494 w 615"/>
                  <a:gd name="T49" fmla="*/ 145 h 613"/>
                  <a:gd name="T50" fmla="*/ 464 w 615"/>
                  <a:gd name="T51" fmla="*/ 113 h 613"/>
                  <a:gd name="T52" fmla="*/ 437 w 615"/>
                  <a:gd name="T53" fmla="*/ 35 h 613"/>
                  <a:gd name="T54" fmla="*/ 397 w 615"/>
                  <a:gd name="T55" fmla="*/ 77 h 613"/>
                  <a:gd name="T56" fmla="*/ 348 w 615"/>
                  <a:gd name="T57" fmla="*/ 60 h 613"/>
                  <a:gd name="T58" fmla="*/ 275 w 615"/>
                  <a:gd name="T59" fmla="*/ 0 h 613"/>
                  <a:gd name="T60" fmla="*/ 264 w 615"/>
                  <a:gd name="T61" fmla="*/ 62 h 613"/>
                  <a:gd name="T62" fmla="*/ 205 w 615"/>
                  <a:gd name="T63" fmla="*/ 78 h 613"/>
                  <a:gd name="T64" fmla="*/ 112 w 615"/>
                  <a:gd name="T65" fmla="*/ 69 h 613"/>
                  <a:gd name="T66" fmla="*/ 414 w 615"/>
                  <a:gd name="T67" fmla="*/ 131 h 613"/>
                  <a:gd name="T68" fmla="*/ 200 w 615"/>
                  <a:gd name="T69" fmla="*/ 484 h 613"/>
                  <a:gd name="T70" fmla="*/ 414 w 615"/>
                  <a:gd name="T71" fmla="*/ 131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5" h="613">
                    <a:moveTo>
                      <a:pt x="136" y="126"/>
                    </a:moveTo>
                    <a:cubicBezTo>
                      <a:pt x="126" y="135"/>
                      <a:pt x="117" y="145"/>
                      <a:pt x="109" y="156"/>
                    </a:cubicBezTo>
                    <a:cubicBezTo>
                      <a:pt x="108" y="155"/>
                      <a:pt x="108" y="155"/>
                      <a:pt x="108" y="155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70" y="231"/>
                      <a:pt x="70" y="231"/>
                      <a:pt x="70" y="231"/>
                    </a:cubicBezTo>
                    <a:cubicBezTo>
                      <a:pt x="66" y="244"/>
                      <a:pt x="63" y="257"/>
                      <a:pt x="61" y="270"/>
                    </a:cubicBezTo>
                    <a:cubicBezTo>
                      <a:pt x="59" y="270"/>
                      <a:pt x="59" y="270"/>
                      <a:pt x="59" y="27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1" y="344"/>
                      <a:pt x="1" y="344"/>
                      <a:pt x="1" y="344"/>
                    </a:cubicBezTo>
                    <a:cubicBezTo>
                      <a:pt x="62" y="354"/>
                      <a:pt x="62" y="354"/>
                      <a:pt x="62" y="354"/>
                    </a:cubicBezTo>
                    <a:cubicBezTo>
                      <a:pt x="65" y="367"/>
                      <a:pt x="69" y="380"/>
                      <a:pt x="73" y="393"/>
                    </a:cubicBezTo>
                    <a:cubicBezTo>
                      <a:pt x="72" y="394"/>
                      <a:pt x="72" y="394"/>
                      <a:pt x="72" y="394"/>
                    </a:cubicBezTo>
                    <a:cubicBezTo>
                      <a:pt x="26" y="432"/>
                      <a:pt x="26" y="432"/>
                      <a:pt x="26" y="432"/>
                    </a:cubicBezTo>
                    <a:cubicBezTo>
                      <a:pt x="57" y="486"/>
                      <a:pt x="57" y="486"/>
                      <a:pt x="57" y="486"/>
                    </a:cubicBezTo>
                    <a:cubicBezTo>
                      <a:pt x="116" y="466"/>
                      <a:pt x="116" y="466"/>
                      <a:pt x="116" y="466"/>
                    </a:cubicBezTo>
                    <a:cubicBezTo>
                      <a:pt x="124" y="477"/>
                      <a:pt x="128" y="483"/>
                      <a:pt x="144" y="495"/>
                    </a:cubicBezTo>
                    <a:cubicBezTo>
                      <a:pt x="144" y="496"/>
                      <a:pt x="144" y="496"/>
                      <a:pt x="144" y="496"/>
                    </a:cubicBezTo>
                    <a:cubicBezTo>
                      <a:pt x="122" y="551"/>
                      <a:pt x="122" y="551"/>
                      <a:pt x="122" y="551"/>
                    </a:cubicBezTo>
                    <a:cubicBezTo>
                      <a:pt x="175" y="583"/>
                      <a:pt x="175" y="583"/>
                      <a:pt x="175" y="583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33" y="545"/>
                      <a:pt x="249" y="550"/>
                      <a:pt x="267" y="553"/>
                    </a:cubicBezTo>
                    <a:cubicBezTo>
                      <a:pt x="266" y="554"/>
                      <a:pt x="266" y="554"/>
                      <a:pt x="266" y="554"/>
                    </a:cubicBezTo>
                    <a:cubicBezTo>
                      <a:pt x="277" y="613"/>
                      <a:pt x="277" y="613"/>
                      <a:pt x="277" y="613"/>
                    </a:cubicBezTo>
                    <a:cubicBezTo>
                      <a:pt x="339" y="613"/>
                      <a:pt x="339" y="613"/>
                      <a:pt x="339" y="613"/>
                    </a:cubicBezTo>
                    <a:cubicBezTo>
                      <a:pt x="351" y="552"/>
                      <a:pt x="351" y="552"/>
                      <a:pt x="351" y="552"/>
                    </a:cubicBezTo>
                    <a:cubicBezTo>
                      <a:pt x="371" y="549"/>
                      <a:pt x="390" y="543"/>
                      <a:pt x="409" y="534"/>
                    </a:cubicBezTo>
                    <a:cubicBezTo>
                      <a:pt x="409" y="536"/>
                      <a:pt x="409" y="536"/>
                      <a:pt x="409" y="536"/>
                    </a:cubicBezTo>
                    <a:cubicBezTo>
                      <a:pt x="451" y="579"/>
                      <a:pt x="451" y="579"/>
                      <a:pt x="451" y="579"/>
                    </a:cubicBezTo>
                    <a:cubicBezTo>
                      <a:pt x="503" y="545"/>
                      <a:pt x="503" y="545"/>
                      <a:pt x="503" y="545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88" y="478"/>
                      <a:pt x="497" y="468"/>
                      <a:pt x="506" y="458"/>
                    </a:cubicBezTo>
                    <a:cubicBezTo>
                      <a:pt x="507" y="458"/>
                      <a:pt x="507" y="458"/>
                      <a:pt x="507" y="458"/>
                    </a:cubicBezTo>
                    <a:cubicBezTo>
                      <a:pt x="565" y="477"/>
                      <a:pt x="565" y="477"/>
                      <a:pt x="565" y="477"/>
                    </a:cubicBezTo>
                    <a:cubicBezTo>
                      <a:pt x="593" y="421"/>
                      <a:pt x="593" y="421"/>
                      <a:pt x="593" y="421"/>
                    </a:cubicBezTo>
                    <a:cubicBezTo>
                      <a:pt x="545" y="382"/>
                      <a:pt x="545" y="382"/>
                      <a:pt x="545" y="382"/>
                    </a:cubicBezTo>
                    <a:cubicBezTo>
                      <a:pt x="544" y="382"/>
                      <a:pt x="544" y="382"/>
                      <a:pt x="544" y="382"/>
                    </a:cubicBezTo>
                    <a:cubicBezTo>
                      <a:pt x="548" y="370"/>
                      <a:pt x="551" y="357"/>
                      <a:pt x="553" y="344"/>
                    </a:cubicBezTo>
                    <a:cubicBezTo>
                      <a:pt x="555" y="344"/>
                      <a:pt x="555" y="344"/>
                      <a:pt x="555" y="344"/>
                    </a:cubicBezTo>
                    <a:cubicBezTo>
                      <a:pt x="615" y="332"/>
                      <a:pt x="615" y="332"/>
                      <a:pt x="615" y="332"/>
                    </a:cubicBezTo>
                    <a:cubicBezTo>
                      <a:pt x="613" y="270"/>
                      <a:pt x="613" y="270"/>
                      <a:pt x="613" y="270"/>
                    </a:cubicBezTo>
                    <a:cubicBezTo>
                      <a:pt x="552" y="259"/>
                      <a:pt x="552" y="259"/>
                      <a:pt x="552" y="259"/>
                    </a:cubicBezTo>
                    <a:cubicBezTo>
                      <a:pt x="551" y="259"/>
                      <a:pt x="551" y="259"/>
                      <a:pt x="551" y="259"/>
                    </a:cubicBezTo>
                    <a:cubicBezTo>
                      <a:pt x="548" y="246"/>
                      <a:pt x="545" y="233"/>
                      <a:pt x="540" y="221"/>
                    </a:cubicBezTo>
                    <a:cubicBezTo>
                      <a:pt x="542" y="220"/>
                      <a:pt x="542" y="220"/>
                      <a:pt x="542" y="220"/>
                    </a:cubicBezTo>
                    <a:cubicBezTo>
                      <a:pt x="589" y="181"/>
                      <a:pt x="589" y="181"/>
                      <a:pt x="589" y="181"/>
                    </a:cubicBezTo>
                    <a:cubicBezTo>
                      <a:pt x="558" y="127"/>
                      <a:pt x="558" y="127"/>
                      <a:pt x="558" y="127"/>
                    </a:cubicBezTo>
                    <a:cubicBezTo>
                      <a:pt x="499" y="147"/>
                      <a:pt x="499" y="147"/>
                      <a:pt x="499" y="147"/>
                    </a:cubicBezTo>
                    <a:cubicBezTo>
                      <a:pt x="494" y="145"/>
                      <a:pt x="494" y="145"/>
                      <a:pt x="494" y="145"/>
                    </a:cubicBezTo>
                    <a:cubicBezTo>
                      <a:pt x="486" y="135"/>
                      <a:pt x="479" y="127"/>
                      <a:pt x="463" y="115"/>
                    </a:cubicBezTo>
                    <a:cubicBezTo>
                      <a:pt x="464" y="113"/>
                      <a:pt x="464" y="113"/>
                      <a:pt x="464" y="113"/>
                    </a:cubicBezTo>
                    <a:cubicBezTo>
                      <a:pt x="490" y="68"/>
                      <a:pt x="490" y="68"/>
                      <a:pt x="490" y="68"/>
                    </a:cubicBezTo>
                    <a:cubicBezTo>
                      <a:pt x="437" y="35"/>
                      <a:pt x="437" y="35"/>
                      <a:pt x="437" y="35"/>
                    </a:cubicBezTo>
                    <a:cubicBezTo>
                      <a:pt x="396" y="78"/>
                      <a:pt x="396" y="78"/>
                      <a:pt x="396" y="78"/>
                    </a:cubicBezTo>
                    <a:cubicBezTo>
                      <a:pt x="397" y="77"/>
                      <a:pt x="397" y="77"/>
                      <a:pt x="397" y="77"/>
                    </a:cubicBezTo>
                    <a:cubicBezTo>
                      <a:pt x="381" y="71"/>
                      <a:pt x="365" y="65"/>
                      <a:pt x="348" y="62"/>
                    </a:cubicBezTo>
                    <a:cubicBezTo>
                      <a:pt x="348" y="60"/>
                      <a:pt x="348" y="60"/>
                      <a:pt x="348" y="6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44" y="66"/>
                      <a:pt x="225" y="71"/>
                      <a:pt x="206" y="79"/>
                    </a:cubicBezTo>
                    <a:cubicBezTo>
                      <a:pt x="205" y="78"/>
                      <a:pt x="205" y="78"/>
                      <a:pt x="205" y="78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12" y="69"/>
                      <a:pt x="112" y="69"/>
                      <a:pt x="112" y="69"/>
                    </a:cubicBezTo>
                    <a:cubicBezTo>
                      <a:pt x="136" y="126"/>
                      <a:pt x="136" y="126"/>
                      <a:pt x="136" y="126"/>
                    </a:cubicBezTo>
                    <a:close/>
                    <a:moveTo>
                      <a:pt x="414" y="131"/>
                    </a:moveTo>
                    <a:cubicBezTo>
                      <a:pt x="512" y="190"/>
                      <a:pt x="543" y="317"/>
                      <a:pt x="483" y="414"/>
                    </a:cubicBezTo>
                    <a:cubicBezTo>
                      <a:pt x="424" y="512"/>
                      <a:pt x="297" y="543"/>
                      <a:pt x="200" y="484"/>
                    </a:cubicBezTo>
                    <a:cubicBezTo>
                      <a:pt x="102" y="425"/>
                      <a:pt x="71" y="298"/>
                      <a:pt x="130" y="200"/>
                    </a:cubicBezTo>
                    <a:cubicBezTo>
                      <a:pt x="189" y="102"/>
                      <a:pt x="317" y="71"/>
                      <a:pt x="414" y="13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9" name="Freeform 12"/>
              <p:cNvSpPr/>
              <p:nvPr/>
            </p:nvSpPr>
            <p:spPr bwMode="auto">
              <a:xfrm>
                <a:off x="8050635" y="3916371"/>
                <a:ext cx="1119328" cy="1115473"/>
              </a:xfrm>
              <a:custGeom>
                <a:avLst/>
                <a:gdLst>
                  <a:gd name="T0" fmla="*/ 46 w 368"/>
                  <a:gd name="T1" fmla="*/ 100 h 367"/>
                  <a:gd name="T2" fmla="*/ 101 w 368"/>
                  <a:gd name="T3" fmla="*/ 321 h 367"/>
                  <a:gd name="T4" fmla="*/ 322 w 368"/>
                  <a:gd name="T5" fmla="*/ 267 h 367"/>
                  <a:gd name="T6" fmla="*/ 267 w 368"/>
                  <a:gd name="T7" fmla="*/ 46 h 367"/>
                  <a:gd name="T8" fmla="*/ 46 w 368"/>
                  <a:gd name="T9" fmla="*/ 10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" h="367">
                    <a:moveTo>
                      <a:pt x="46" y="100"/>
                    </a:moveTo>
                    <a:cubicBezTo>
                      <a:pt x="0" y="176"/>
                      <a:pt x="25" y="275"/>
                      <a:pt x="101" y="321"/>
                    </a:cubicBezTo>
                    <a:cubicBezTo>
                      <a:pt x="176" y="367"/>
                      <a:pt x="275" y="343"/>
                      <a:pt x="322" y="267"/>
                    </a:cubicBezTo>
                    <a:cubicBezTo>
                      <a:pt x="368" y="191"/>
                      <a:pt x="343" y="92"/>
                      <a:pt x="267" y="46"/>
                    </a:cubicBezTo>
                    <a:cubicBezTo>
                      <a:pt x="192" y="0"/>
                      <a:pt x="93" y="24"/>
                      <a:pt x="46" y="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0" name="Freeform 13"/>
              <p:cNvSpPr>
                <a:spLocks noEditPoints="1"/>
              </p:cNvSpPr>
              <p:nvPr/>
            </p:nvSpPr>
            <p:spPr bwMode="auto">
              <a:xfrm>
                <a:off x="7779477" y="3642643"/>
                <a:ext cx="1664213" cy="1662928"/>
              </a:xfrm>
              <a:custGeom>
                <a:avLst/>
                <a:gdLst>
                  <a:gd name="T0" fmla="*/ 97 w 547"/>
                  <a:gd name="T1" fmla="*/ 139 h 547"/>
                  <a:gd name="T2" fmla="*/ 44 w 547"/>
                  <a:gd name="T3" fmla="*/ 122 h 547"/>
                  <a:gd name="T4" fmla="*/ 62 w 547"/>
                  <a:gd name="T5" fmla="*/ 206 h 547"/>
                  <a:gd name="T6" fmla="*/ 52 w 547"/>
                  <a:gd name="T7" fmla="*/ 240 h 547"/>
                  <a:gd name="T8" fmla="*/ 1 w 547"/>
                  <a:gd name="T9" fmla="*/ 306 h 547"/>
                  <a:gd name="T10" fmla="*/ 65 w 547"/>
                  <a:gd name="T11" fmla="*/ 350 h 547"/>
                  <a:gd name="T12" fmla="*/ 23 w 547"/>
                  <a:gd name="T13" fmla="*/ 385 h 547"/>
                  <a:gd name="T14" fmla="*/ 103 w 547"/>
                  <a:gd name="T15" fmla="*/ 416 h 547"/>
                  <a:gd name="T16" fmla="*/ 128 w 547"/>
                  <a:gd name="T17" fmla="*/ 442 h 547"/>
                  <a:gd name="T18" fmla="*/ 155 w 547"/>
                  <a:gd name="T19" fmla="*/ 520 h 547"/>
                  <a:gd name="T20" fmla="*/ 237 w 547"/>
                  <a:gd name="T21" fmla="*/ 492 h 547"/>
                  <a:gd name="T22" fmla="*/ 247 w 547"/>
                  <a:gd name="T23" fmla="*/ 547 h 547"/>
                  <a:gd name="T24" fmla="*/ 312 w 547"/>
                  <a:gd name="T25" fmla="*/ 492 h 547"/>
                  <a:gd name="T26" fmla="*/ 364 w 547"/>
                  <a:gd name="T27" fmla="*/ 477 h 547"/>
                  <a:gd name="T28" fmla="*/ 448 w 547"/>
                  <a:gd name="T29" fmla="*/ 486 h 547"/>
                  <a:gd name="T30" fmla="*/ 426 w 547"/>
                  <a:gd name="T31" fmla="*/ 434 h 547"/>
                  <a:gd name="T32" fmla="*/ 451 w 547"/>
                  <a:gd name="T33" fmla="*/ 408 h 547"/>
                  <a:gd name="T34" fmla="*/ 528 w 547"/>
                  <a:gd name="T35" fmla="*/ 376 h 547"/>
                  <a:gd name="T36" fmla="*/ 484 w 547"/>
                  <a:gd name="T37" fmla="*/ 341 h 547"/>
                  <a:gd name="T38" fmla="*/ 494 w 547"/>
                  <a:gd name="T39" fmla="*/ 306 h 547"/>
                  <a:gd name="T40" fmla="*/ 546 w 547"/>
                  <a:gd name="T41" fmla="*/ 240 h 547"/>
                  <a:gd name="T42" fmla="*/ 491 w 547"/>
                  <a:gd name="T43" fmla="*/ 231 h 547"/>
                  <a:gd name="T44" fmla="*/ 483 w 547"/>
                  <a:gd name="T45" fmla="*/ 196 h 547"/>
                  <a:gd name="T46" fmla="*/ 497 w 547"/>
                  <a:gd name="T47" fmla="*/ 113 h 547"/>
                  <a:gd name="T48" fmla="*/ 440 w 547"/>
                  <a:gd name="T49" fmla="*/ 130 h 547"/>
                  <a:gd name="T50" fmla="*/ 413 w 547"/>
                  <a:gd name="T51" fmla="*/ 101 h 547"/>
                  <a:gd name="T52" fmla="*/ 389 w 547"/>
                  <a:gd name="T53" fmla="*/ 32 h 547"/>
                  <a:gd name="T54" fmla="*/ 353 w 547"/>
                  <a:gd name="T55" fmla="*/ 69 h 547"/>
                  <a:gd name="T56" fmla="*/ 310 w 547"/>
                  <a:gd name="T57" fmla="*/ 53 h 547"/>
                  <a:gd name="T58" fmla="*/ 245 w 547"/>
                  <a:gd name="T59" fmla="*/ 0 h 547"/>
                  <a:gd name="T60" fmla="*/ 235 w 547"/>
                  <a:gd name="T61" fmla="*/ 55 h 547"/>
                  <a:gd name="T62" fmla="*/ 182 w 547"/>
                  <a:gd name="T63" fmla="*/ 69 h 547"/>
                  <a:gd name="T64" fmla="*/ 99 w 547"/>
                  <a:gd name="T65" fmla="*/ 61 h 547"/>
                  <a:gd name="T66" fmla="*/ 121 w 547"/>
                  <a:gd name="T67" fmla="*/ 113 h 547"/>
                  <a:gd name="T68" fmla="*/ 430 w 547"/>
                  <a:gd name="T69" fmla="*/ 369 h 547"/>
                  <a:gd name="T70" fmla="*/ 116 w 547"/>
                  <a:gd name="T71" fmla="*/ 178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47" h="547">
                    <a:moveTo>
                      <a:pt x="121" y="113"/>
                    </a:moveTo>
                    <a:cubicBezTo>
                      <a:pt x="112" y="121"/>
                      <a:pt x="104" y="129"/>
                      <a:pt x="97" y="139"/>
                    </a:cubicBezTo>
                    <a:cubicBezTo>
                      <a:pt x="95" y="138"/>
                      <a:pt x="95" y="138"/>
                      <a:pt x="95" y="138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62" y="206"/>
                      <a:pt x="62" y="206"/>
                      <a:pt x="62" y="206"/>
                    </a:cubicBezTo>
                    <a:cubicBezTo>
                      <a:pt x="58" y="217"/>
                      <a:pt x="55" y="229"/>
                      <a:pt x="53" y="240"/>
                    </a:cubicBezTo>
                    <a:cubicBezTo>
                      <a:pt x="52" y="240"/>
                      <a:pt x="52" y="240"/>
                      <a:pt x="52" y="24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1" y="306"/>
                      <a:pt x="1" y="306"/>
                      <a:pt x="1" y="306"/>
                    </a:cubicBezTo>
                    <a:cubicBezTo>
                      <a:pt x="55" y="316"/>
                      <a:pt x="55" y="316"/>
                      <a:pt x="55" y="316"/>
                    </a:cubicBezTo>
                    <a:cubicBezTo>
                      <a:pt x="57" y="328"/>
                      <a:pt x="61" y="339"/>
                      <a:pt x="65" y="350"/>
                    </a:cubicBezTo>
                    <a:cubicBezTo>
                      <a:pt x="64" y="351"/>
                      <a:pt x="64" y="351"/>
                      <a:pt x="64" y="351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50" y="433"/>
                      <a:pt x="50" y="433"/>
                      <a:pt x="50" y="433"/>
                    </a:cubicBezTo>
                    <a:cubicBezTo>
                      <a:pt x="103" y="416"/>
                      <a:pt x="103" y="416"/>
                      <a:pt x="103" y="416"/>
                    </a:cubicBezTo>
                    <a:cubicBezTo>
                      <a:pt x="110" y="425"/>
                      <a:pt x="114" y="431"/>
                      <a:pt x="128" y="442"/>
                    </a:cubicBezTo>
                    <a:cubicBezTo>
                      <a:pt x="128" y="442"/>
                      <a:pt x="128" y="442"/>
                      <a:pt x="128" y="442"/>
                    </a:cubicBezTo>
                    <a:cubicBezTo>
                      <a:pt x="108" y="491"/>
                      <a:pt x="108" y="491"/>
                      <a:pt x="108" y="491"/>
                    </a:cubicBezTo>
                    <a:cubicBezTo>
                      <a:pt x="155" y="520"/>
                      <a:pt x="155" y="520"/>
                      <a:pt x="155" y="520"/>
                    </a:cubicBezTo>
                    <a:cubicBezTo>
                      <a:pt x="192" y="480"/>
                      <a:pt x="192" y="480"/>
                      <a:pt x="192" y="480"/>
                    </a:cubicBezTo>
                    <a:cubicBezTo>
                      <a:pt x="207" y="485"/>
                      <a:pt x="222" y="490"/>
                      <a:pt x="237" y="492"/>
                    </a:cubicBezTo>
                    <a:cubicBezTo>
                      <a:pt x="237" y="494"/>
                      <a:pt x="237" y="494"/>
                      <a:pt x="237" y="494"/>
                    </a:cubicBezTo>
                    <a:cubicBezTo>
                      <a:pt x="247" y="547"/>
                      <a:pt x="247" y="547"/>
                      <a:pt x="247" y="547"/>
                    </a:cubicBezTo>
                    <a:cubicBezTo>
                      <a:pt x="302" y="546"/>
                      <a:pt x="302" y="546"/>
                      <a:pt x="302" y="546"/>
                    </a:cubicBezTo>
                    <a:cubicBezTo>
                      <a:pt x="312" y="492"/>
                      <a:pt x="312" y="492"/>
                      <a:pt x="312" y="492"/>
                    </a:cubicBezTo>
                    <a:cubicBezTo>
                      <a:pt x="330" y="489"/>
                      <a:pt x="347" y="484"/>
                      <a:pt x="364" y="476"/>
                    </a:cubicBezTo>
                    <a:cubicBezTo>
                      <a:pt x="364" y="477"/>
                      <a:pt x="364" y="477"/>
                      <a:pt x="364" y="477"/>
                    </a:cubicBezTo>
                    <a:cubicBezTo>
                      <a:pt x="402" y="516"/>
                      <a:pt x="402" y="516"/>
                      <a:pt x="402" y="516"/>
                    </a:cubicBezTo>
                    <a:cubicBezTo>
                      <a:pt x="448" y="486"/>
                      <a:pt x="448" y="486"/>
                      <a:pt x="448" y="486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35" y="426"/>
                      <a:pt x="443" y="417"/>
                      <a:pt x="450" y="408"/>
                    </a:cubicBezTo>
                    <a:cubicBezTo>
                      <a:pt x="451" y="408"/>
                      <a:pt x="451" y="408"/>
                      <a:pt x="451" y="408"/>
                    </a:cubicBezTo>
                    <a:cubicBezTo>
                      <a:pt x="503" y="425"/>
                      <a:pt x="503" y="425"/>
                      <a:pt x="503" y="425"/>
                    </a:cubicBezTo>
                    <a:cubicBezTo>
                      <a:pt x="528" y="376"/>
                      <a:pt x="528" y="376"/>
                      <a:pt x="528" y="376"/>
                    </a:cubicBezTo>
                    <a:cubicBezTo>
                      <a:pt x="485" y="341"/>
                      <a:pt x="485" y="341"/>
                      <a:pt x="485" y="341"/>
                    </a:cubicBezTo>
                    <a:cubicBezTo>
                      <a:pt x="484" y="341"/>
                      <a:pt x="484" y="341"/>
                      <a:pt x="484" y="341"/>
                    </a:cubicBezTo>
                    <a:cubicBezTo>
                      <a:pt x="488" y="329"/>
                      <a:pt x="491" y="318"/>
                      <a:pt x="493" y="306"/>
                    </a:cubicBezTo>
                    <a:cubicBezTo>
                      <a:pt x="494" y="306"/>
                      <a:pt x="494" y="306"/>
                      <a:pt x="494" y="306"/>
                    </a:cubicBezTo>
                    <a:cubicBezTo>
                      <a:pt x="547" y="296"/>
                      <a:pt x="547" y="296"/>
                      <a:pt x="547" y="296"/>
                    </a:cubicBezTo>
                    <a:cubicBezTo>
                      <a:pt x="546" y="240"/>
                      <a:pt x="546" y="240"/>
                      <a:pt x="546" y="240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88" y="219"/>
                      <a:pt x="485" y="208"/>
                      <a:pt x="481" y="197"/>
                    </a:cubicBezTo>
                    <a:cubicBezTo>
                      <a:pt x="483" y="196"/>
                      <a:pt x="483" y="196"/>
                      <a:pt x="483" y="196"/>
                    </a:cubicBezTo>
                    <a:cubicBezTo>
                      <a:pt x="524" y="161"/>
                      <a:pt x="524" y="161"/>
                      <a:pt x="524" y="161"/>
                    </a:cubicBezTo>
                    <a:cubicBezTo>
                      <a:pt x="497" y="113"/>
                      <a:pt x="497" y="113"/>
                      <a:pt x="497" y="113"/>
                    </a:cubicBezTo>
                    <a:cubicBezTo>
                      <a:pt x="444" y="131"/>
                      <a:pt x="444" y="131"/>
                      <a:pt x="444" y="131"/>
                    </a:cubicBezTo>
                    <a:cubicBezTo>
                      <a:pt x="440" y="130"/>
                      <a:pt x="440" y="130"/>
                      <a:pt x="440" y="130"/>
                    </a:cubicBezTo>
                    <a:cubicBezTo>
                      <a:pt x="433" y="121"/>
                      <a:pt x="426" y="113"/>
                      <a:pt x="412" y="102"/>
                    </a:cubicBezTo>
                    <a:cubicBezTo>
                      <a:pt x="413" y="101"/>
                      <a:pt x="413" y="101"/>
                      <a:pt x="413" y="101"/>
                    </a:cubicBezTo>
                    <a:cubicBezTo>
                      <a:pt x="436" y="60"/>
                      <a:pt x="436" y="60"/>
                      <a:pt x="436" y="60"/>
                    </a:cubicBezTo>
                    <a:cubicBezTo>
                      <a:pt x="389" y="32"/>
                      <a:pt x="389" y="32"/>
                      <a:pt x="389" y="32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69"/>
                      <a:pt x="353" y="69"/>
                      <a:pt x="353" y="69"/>
                    </a:cubicBezTo>
                    <a:cubicBezTo>
                      <a:pt x="339" y="63"/>
                      <a:pt x="324" y="58"/>
                      <a:pt x="309" y="56"/>
                    </a:cubicBezTo>
                    <a:cubicBezTo>
                      <a:pt x="310" y="53"/>
                      <a:pt x="310" y="53"/>
                      <a:pt x="310" y="53"/>
                    </a:cubicBezTo>
                    <a:cubicBezTo>
                      <a:pt x="300" y="0"/>
                      <a:pt x="300" y="0"/>
                      <a:pt x="300" y="0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234" y="55"/>
                      <a:pt x="234" y="55"/>
                      <a:pt x="234" y="55"/>
                    </a:cubicBezTo>
                    <a:cubicBezTo>
                      <a:pt x="235" y="55"/>
                      <a:pt x="235" y="55"/>
                      <a:pt x="235" y="55"/>
                    </a:cubicBezTo>
                    <a:cubicBezTo>
                      <a:pt x="217" y="58"/>
                      <a:pt x="200" y="64"/>
                      <a:pt x="183" y="71"/>
                    </a:cubicBezTo>
                    <a:cubicBezTo>
                      <a:pt x="182" y="69"/>
                      <a:pt x="182" y="69"/>
                      <a:pt x="182" y="69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121" y="112"/>
                      <a:pt x="121" y="112"/>
                      <a:pt x="121" y="112"/>
                    </a:cubicBezTo>
                    <a:lnTo>
                      <a:pt x="121" y="113"/>
                    </a:lnTo>
                    <a:close/>
                    <a:moveTo>
                      <a:pt x="369" y="116"/>
                    </a:moveTo>
                    <a:cubicBezTo>
                      <a:pt x="455" y="169"/>
                      <a:pt x="483" y="282"/>
                      <a:pt x="430" y="369"/>
                    </a:cubicBezTo>
                    <a:cubicBezTo>
                      <a:pt x="378" y="456"/>
                      <a:pt x="264" y="484"/>
                      <a:pt x="177" y="431"/>
                    </a:cubicBezTo>
                    <a:cubicBezTo>
                      <a:pt x="91" y="378"/>
                      <a:pt x="63" y="265"/>
                      <a:pt x="116" y="178"/>
                    </a:cubicBezTo>
                    <a:cubicBezTo>
                      <a:pt x="168" y="91"/>
                      <a:pt x="282" y="64"/>
                      <a:pt x="369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1" name="Freeform 14"/>
              <p:cNvSpPr/>
              <p:nvPr/>
            </p:nvSpPr>
            <p:spPr bwMode="auto">
              <a:xfrm>
                <a:off x="9668584" y="3796856"/>
                <a:ext cx="661830" cy="666970"/>
              </a:xfrm>
              <a:custGeom>
                <a:avLst/>
                <a:gdLst>
                  <a:gd name="T0" fmla="*/ 28 w 218"/>
                  <a:gd name="T1" fmla="*/ 60 h 219"/>
                  <a:gd name="T2" fmla="*/ 60 w 218"/>
                  <a:gd name="T3" fmla="*/ 191 h 219"/>
                  <a:gd name="T4" fmla="*/ 191 w 218"/>
                  <a:gd name="T5" fmla="*/ 159 h 219"/>
                  <a:gd name="T6" fmla="*/ 159 w 218"/>
                  <a:gd name="T7" fmla="*/ 28 h 219"/>
                  <a:gd name="T8" fmla="*/ 28 w 218"/>
                  <a:gd name="T9" fmla="*/ 6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19">
                    <a:moveTo>
                      <a:pt x="28" y="60"/>
                    </a:moveTo>
                    <a:cubicBezTo>
                      <a:pt x="0" y="105"/>
                      <a:pt x="15" y="164"/>
                      <a:pt x="60" y="191"/>
                    </a:cubicBezTo>
                    <a:cubicBezTo>
                      <a:pt x="105" y="219"/>
                      <a:pt x="164" y="204"/>
                      <a:pt x="191" y="159"/>
                    </a:cubicBezTo>
                    <a:cubicBezTo>
                      <a:pt x="218" y="114"/>
                      <a:pt x="204" y="55"/>
                      <a:pt x="159" y="28"/>
                    </a:cubicBezTo>
                    <a:cubicBezTo>
                      <a:pt x="114" y="0"/>
                      <a:pt x="55" y="15"/>
                      <a:pt x="28" y="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2" name="Freeform 15"/>
              <p:cNvSpPr>
                <a:spLocks noEditPoints="1"/>
              </p:cNvSpPr>
              <p:nvPr/>
            </p:nvSpPr>
            <p:spPr bwMode="auto">
              <a:xfrm>
                <a:off x="9506661" y="3636218"/>
                <a:ext cx="988247" cy="988247"/>
              </a:xfrm>
              <a:custGeom>
                <a:avLst/>
                <a:gdLst>
                  <a:gd name="T0" fmla="*/ 57 w 325"/>
                  <a:gd name="T1" fmla="*/ 82 h 325"/>
                  <a:gd name="T2" fmla="*/ 26 w 325"/>
                  <a:gd name="T3" fmla="*/ 72 h 325"/>
                  <a:gd name="T4" fmla="*/ 37 w 325"/>
                  <a:gd name="T5" fmla="*/ 122 h 325"/>
                  <a:gd name="T6" fmla="*/ 31 w 325"/>
                  <a:gd name="T7" fmla="*/ 143 h 325"/>
                  <a:gd name="T8" fmla="*/ 0 w 325"/>
                  <a:gd name="T9" fmla="*/ 182 h 325"/>
                  <a:gd name="T10" fmla="*/ 38 w 325"/>
                  <a:gd name="T11" fmla="*/ 208 h 325"/>
                  <a:gd name="T12" fmla="*/ 13 w 325"/>
                  <a:gd name="T13" fmla="*/ 229 h 325"/>
                  <a:gd name="T14" fmla="*/ 61 w 325"/>
                  <a:gd name="T15" fmla="*/ 247 h 325"/>
                  <a:gd name="T16" fmla="*/ 76 w 325"/>
                  <a:gd name="T17" fmla="*/ 263 h 325"/>
                  <a:gd name="T18" fmla="*/ 92 w 325"/>
                  <a:gd name="T19" fmla="*/ 309 h 325"/>
                  <a:gd name="T20" fmla="*/ 141 w 325"/>
                  <a:gd name="T21" fmla="*/ 292 h 325"/>
                  <a:gd name="T22" fmla="*/ 147 w 325"/>
                  <a:gd name="T23" fmla="*/ 325 h 325"/>
                  <a:gd name="T24" fmla="*/ 186 w 325"/>
                  <a:gd name="T25" fmla="*/ 292 h 325"/>
                  <a:gd name="T26" fmla="*/ 217 w 325"/>
                  <a:gd name="T27" fmla="*/ 283 h 325"/>
                  <a:gd name="T28" fmla="*/ 266 w 325"/>
                  <a:gd name="T29" fmla="*/ 288 h 325"/>
                  <a:gd name="T30" fmla="*/ 253 w 325"/>
                  <a:gd name="T31" fmla="*/ 258 h 325"/>
                  <a:gd name="T32" fmla="*/ 268 w 325"/>
                  <a:gd name="T33" fmla="*/ 242 h 325"/>
                  <a:gd name="T34" fmla="*/ 314 w 325"/>
                  <a:gd name="T35" fmla="*/ 223 h 325"/>
                  <a:gd name="T36" fmla="*/ 288 w 325"/>
                  <a:gd name="T37" fmla="*/ 202 h 325"/>
                  <a:gd name="T38" fmla="*/ 294 w 325"/>
                  <a:gd name="T39" fmla="*/ 182 h 325"/>
                  <a:gd name="T40" fmla="*/ 325 w 325"/>
                  <a:gd name="T41" fmla="*/ 143 h 325"/>
                  <a:gd name="T42" fmla="*/ 292 w 325"/>
                  <a:gd name="T43" fmla="*/ 137 h 325"/>
                  <a:gd name="T44" fmla="*/ 287 w 325"/>
                  <a:gd name="T45" fmla="*/ 116 h 325"/>
                  <a:gd name="T46" fmla="*/ 295 w 325"/>
                  <a:gd name="T47" fmla="*/ 67 h 325"/>
                  <a:gd name="T48" fmla="*/ 262 w 325"/>
                  <a:gd name="T49" fmla="*/ 77 h 325"/>
                  <a:gd name="T50" fmla="*/ 246 w 325"/>
                  <a:gd name="T51" fmla="*/ 59 h 325"/>
                  <a:gd name="T52" fmla="*/ 231 w 325"/>
                  <a:gd name="T53" fmla="*/ 18 h 325"/>
                  <a:gd name="T54" fmla="*/ 210 w 325"/>
                  <a:gd name="T55" fmla="*/ 41 h 325"/>
                  <a:gd name="T56" fmla="*/ 184 w 325"/>
                  <a:gd name="T57" fmla="*/ 31 h 325"/>
                  <a:gd name="T58" fmla="*/ 146 w 325"/>
                  <a:gd name="T59" fmla="*/ 0 h 325"/>
                  <a:gd name="T60" fmla="*/ 139 w 325"/>
                  <a:gd name="T61" fmla="*/ 33 h 325"/>
                  <a:gd name="T62" fmla="*/ 108 w 325"/>
                  <a:gd name="T63" fmla="*/ 41 h 325"/>
                  <a:gd name="T64" fmla="*/ 59 w 325"/>
                  <a:gd name="T65" fmla="*/ 36 h 325"/>
                  <a:gd name="T66" fmla="*/ 72 w 325"/>
                  <a:gd name="T67" fmla="*/ 67 h 325"/>
                  <a:gd name="T68" fmla="*/ 256 w 325"/>
                  <a:gd name="T69" fmla="*/ 219 h 325"/>
                  <a:gd name="T70" fmla="*/ 69 w 325"/>
                  <a:gd name="T71" fmla="*/ 106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5" h="325">
                    <a:moveTo>
                      <a:pt x="72" y="67"/>
                    </a:moveTo>
                    <a:cubicBezTo>
                      <a:pt x="67" y="71"/>
                      <a:pt x="62" y="77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5" y="129"/>
                      <a:pt x="33" y="136"/>
                      <a:pt x="32" y="143"/>
                    </a:cubicBezTo>
                    <a:cubicBezTo>
                      <a:pt x="31" y="143"/>
                      <a:pt x="31" y="143"/>
                      <a:pt x="31" y="143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4" y="194"/>
                      <a:pt x="36" y="201"/>
                      <a:pt x="38" y="208"/>
                    </a:cubicBezTo>
                    <a:cubicBezTo>
                      <a:pt x="38" y="208"/>
                      <a:pt x="38" y="208"/>
                      <a:pt x="38" y="208"/>
                    </a:cubicBezTo>
                    <a:cubicBezTo>
                      <a:pt x="13" y="229"/>
                      <a:pt x="13" y="229"/>
                      <a:pt x="13" y="229"/>
                    </a:cubicBezTo>
                    <a:cubicBezTo>
                      <a:pt x="30" y="257"/>
                      <a:pt x="30" y="257"/>
                      <a:pt x="30" y="257"/>
                    </a:cubicBezTo>
                    <a:cubicBezTo>
                      <a:pt x="61" y="247"/>
                      <a:pt x="61" y="247"/>
                      <a:pt x="61" y="247"/>
                    </a:cubicBezTo>
                    <a:cubicBezTo>
                      <a:pt x="66" y="252"/>
                      <a:pt x="68" y="256"/>
                      <a:pt x="76" y="262"/>
                    </a:cubicBezTo>
                    <a:cubicBezTo>
                      <a:pt x="76" y="263"/>
                      <a:pt x="76" y="263"/>
                      <a:pt x="76" y="263"/>
                    </a:cubicBezTo>
                    <a:cubicBezTo>
                      <a:pt x="64" y="292"/>
                      <a:pt x="64" y="292"/>
                      <a:pt x="64" y="292"/>
                    </a:cubicBezTo>
                    <a:cubicBezTo>
                      <a:pt x="92" y="309"/>
                      <a:pt x="92" y="309"/>
                      <a:pt x="92" y="309"/>
                    </a:cubicBezTo>
                    <a:cubicBezTo>
                      <a:pt x="114" y="285"/>
                      <a:pt x="114" y="285"/>
                      <a:pt x="114" y="285"/>
                    </a:cubicBezTo>
                    <a:cubicBezTo>
                      <a:pt x="123" y="288"/>
                      <a:pt x="132" y="291"/>
                      <a:pt x="141" y="292"/>
                    </a:cubicBezTo>
                    <a:cubicBezTo>
                      <a:pt x="141" y="293"/>
                      <a:pt x="141" y="293"/>
                      <a:pt x="141" y="293"/>
                    </a:cubicBezTo>
                    <a:cubicBezTo>
                      <a:pt x="147" y="325"/>
                      <a:pt x="147" y="325"/>
                      <a:pt x="147" y="325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6" y="292"/>
                      <a:pt x="186" y="292"/>
                      <a:pt x="186" y="292"/>
                    </a:cubicBezTo>
                    <a:cubicBezTo>
                      <a:pt x="196" y="290"/>
                      <a:pt x="206" y="287"/>
                      <a:pt x="216" y="283"/>
                    </a:cubicBezTo>
                    <a:cubicBezTo>
                      <a:pt x="217" y="283"/>
                      <a:pt x="217" y="283"/>
                      <a:pt x="217" y="283"/>
                    </a:cubicBezTo>
                    <a:cubicBezTo>
                      <a:pt x="239" y="307"/>
                      <a:pt x="239" y="307"/>
                      <a:pt x="239" y="307"/>
                    </a:cubicBezTo>
                    <a:cubicBezTo>
                      <a:pt x="266" y="288"/>
                      <a:pt x="266" y="288"/>
                      <a:pt x="266" y="28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8" y="253"/>
                      <a:pt x="263" y="248"/>
                      <a:pt x="268" y="242"/>
                    </a:cubicBezTo>
                    <a:cubicBezTo>
                      <a:pt x="268" y="242"/>
                      <a:pt x="268" y="242"/>
                      <a:pt x="268" y="242"/>
                    </a:cubicBezTo>
                    <a:cubicBezTo>
                      <a:pt x="299" y="252"/>
                      <a:pt x="299" y="252"/>
                      <a:pt x="299" y="252"/>
                    </a:cubicBezTo>
                    <a:cubicBezTo>
                      <a:pt x="314" y="223"/>
                      <a:pt x="314" y="223"/>
                      <a:pt x="314" y="223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90" y="195"/>
                      <a:pt x="292" y="189"/>
                      <a:pt x="293" y="182"/>
                    </a:cubicBezTo>
                    <a:cubicBezTo>
                      <a:pt x="294" y="182"/>
                      <a:pt x="294" y="182"/>
                      <a:pt x="294" y="182"/>
                    </a:cubicBezTo>
                    <a:cubicBezTo>
                      <a:pt x="325" y="175"/>
                      <a:pt x="325" y="175"/>
                      <a:pt x="325" y="175"/>
                    </a:cubicBezTo>
                    <a:cubicBezTo>
                      <a:pt x="325" y="143"/>
                      <a:pt x="325" y="143"/>
                      <a:pt x="325" y="143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0" y="130"/>
                      <a:pt x="288" y="123"/>
                      <a:pt x="286" y="117"/>
                    </a:cubicBezTo>
                    <a:cubicBezTo>
                      <a:pt x="287" y="116"/>
                      <a:pt x="287" y="116"/>
                      <a:pt x="287" y="116"/>
                    </a:cubicBezTo>
                    <a:cubicBezTo>
                      <a:pt x="312" y="96"/>
                      <a:pt x="312" y="96"/>
                      <a:pt x="312" y="96"/>
                    </a:cubicBezTo>
                    <a:cubicBezTo>
                      <a:pt x="295" y="67"/>
                      <a:pt x="295" y="67"/>
                      <a:pt x="295" y="67"/>
                    </a:cubicBezTo>
                    <a:cubicBezTo>
                      <a:pt x="264" y="78"/>
                      <a:pt x="264" y="78"/>
                      <a:pt x="264" y="78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7" y="71"/>
                      <a:pt x="253" y="67"/>
                      <a:pt x="245" y="61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59" y="36"/>
                      <a:pt x="259" y="36"/>
                      <a:pt x="259" y="36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1" y="37"/>
                      <a:pt x="193" y="34"/>
                      <a:pt x="184" y="33"/>
                    </a:cubicBezTo>
                    <a:cubicBezTo>
                      <a:pt x="184" y="31"/>
                      <a:pt x="184" y="31"/>
                      <a:pt x="184" y="3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39" y="32"/>
                      <a:pt x="139" y="32"/>
                      <a:pt x="139" y="32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29" y="34"/>
                      <a:pt x="119" y="37"/>
                      <a:pt x="109" y="42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72" y="66"/>
                      <a:pt x="72" y="66"/>
                      <a:pt x="72" y="66"/>
                    </a:cubicBezTo>
                    <a:lnTo>
                      <a:pt x="72" y="67"/>
                    </a:lnTo>
                    <a:close/>
                    <a:moveTo>
                      <a:pt x="219" y="69"/>
                    </a:moveTo>
                    <a:cubicBezTo>
                      <a:pt x="271" y="100"/>
                      <a:pt x="287" y="167"/>
                      <a:pt x="256" y="219"/>
                    </a:cubicBezTo>
                    <a:cubicBezTo>
                      <a:pt x="224" y="271"/>
                      <a:pt x="157" y="287"/>
                      <a:pt x="106" y="256"/>
                    </a:cubicBezTo>
                    <a:cubicBezTo>
                      <a:pt x="54" y="225"/>
                      <a:pt x="37" y="157"/>
                      <a:pt x="69" y="106"/>
                    </a:cubicBezTo>
                    <a:cubicBezTo>
                      <a:pt x="100" y="54"/>
                      <a:pt x="167" y="38"/>
                      <a:pt x="219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7117647" y="3520558"/>
                <a:ext cx="379106" cy="334127"/>
              </a:xfrm>
              <a:custGeom>
                <a:avLst/>
                <a:gdLst>
                  <a:gd name="T0" fmla="*/ 113 w 125"/>
                  <a:gd name="T1" fmla="*/ 62 h 110"/>
                  <a:gd name="T2" fmla="*/ 117 w 125"/>
                  <a:gd name="T3" fmla="*/ 97 h 110"/>
                  <a:gd name="T4" fmla="*/ 82 w 125"/>
                  <a:gd name="T5" fmla="*/ 102 h 110"/>
                  <a:gd name="T6" fmla="*/ 13 w 125"/>
                  <a:gd name="T7" fmla="*/ 49 h 110"/>
                  <a:gd name="T8" fmla="*/ 9 w 125"/>
                  <a:gd name="T9" fmla="*/ 14 h 110"/>
                  <a:gd name="T10" fmla="*/ 44 w 125"/>
                  <a:gd name="T11" fmla="*/ 9 h 110"/>
                  <a:gd name="T12" fmla="*/ 113 w 125"/>
                  <a:gd name="T13" fmla="*/ 6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10">
                    <a:moveTo>
                      <a:pt x="113" y="62"/>
                    </a:moveTo>
                    <a:cubicBezTo>
                      <a:pt x="124" y="70"/>
                      <a:pt x="125" y="86"/>
                      <a:pt x="117" y="97"/>
                    </a:cubicBezTo>
                    <a:cubicBezTo>
                      <a:pt x="109" y="108"/>
                      <a:pt x="93" y="110"/>
                      <a:pt x="82" y="102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2" y="41"/>
                      <a:pt x="0" y="25"/>
                      <a:pt x="9" y="14"/>
                    </a:cubicBezTo>
                    <a:cubicBezTo>
                      <a:pt x="17" y="3"/>
                      <a:pt x="33" y="0"/>
                      <a:pt x="44" y="9"/>
                    </a:cubicBezTo>
                    <a:lnTo>
                      <a:pt x="113" y="6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864481" y="4256924"/>
                <a:ext cx="426656" cy="218468"/>
              </a:xfrm>
              <a:custGeom>
                <a:avLst/>
                <a:gdLst>
                  <a:gd name="T0" fmla="*/ 117 w 140"/>
                  <a:gd name="T1" fmla="*/ 20 h 72"/>
                  <a:gd name="T2" fmla="*/ 137 w 140"/>
                  <a:gd name="T3" fmla="*/ 49 h 72"/>
                  <a:gd name="T4" fmla="*/ 108 w 140"/>
                  <a:gd name="T5" fmla="*/ 69 h 72"/>
                  <a:gd name="T6" fmla="*/ 22 w 140"/>
                  <a:gd name="T7" fmla="*/ 52 h 72"/>
                  <a:gd name="T8" fmla="*/ 3 w 140"/>
                  <a:gd name="T9" fmla="*/ 23 h 72"/>
                  <a:gd name="T10" fmla="*/ 32 w 140"/>
                  <a:gd name="T11" fmla="*/ 3 h 72"/>
                  <a:gd name="T12" fmla="*/ 117 w 140"/>
                  <a:gd name="T13" fmla="*/ 2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72">
                    <a:moveTo>
                      <a:pt x="117" y="20"/>
                    </a:moveTo>
                    <a:cubicBezTo>
                      <a:pt x="131" y="22"/>
                      <a:pt x="140" y="36"/>
                      <a:pt x="137" y="49"/>
                    </a:cubicBezTo>
                    <a:cubicBezTo>
                      <a:pt x="134" y="63"/>
                      <a:pt x="121" y="72"/>
                      <a:pt x="108" y="69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9" y="50"/>
                      <a:pt x="0" y="37"/>
                      <a:pt x="3" y="23"/>
                    </a:cubicBezTo>
                    <a:cubicBezTo>
                      <a:pt x="6" y="9"/>
                      <a:pt x="19" y="0"/>
                      <a:pt x="32" y="3"/>
                    </a:cubicBezTo>
                    <a:lnTo>
                      <a:pt x="117" y="2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5" name="Freeform 18"/>
              <p:cNvSpPr/>
              <p:nvPr/>
            </p:nvSpPr>
            <p:spPr bwMode="auto">
              <a:xfrm>
                <a:off x="7050822" y="4962448"/>
                <a:ext cx="422800" cy="240315"/>
              </a:xfrm>
              <a:custGeom>
                <a:avLst/>
                <a:gdLst>
                  <a:gd name="T0" fmla="*/ 105 w 139"/>
                  <a:gd name="T1" fmla="*/ 4 h 79"/>
                  <a:gd name="T2" fmla="*/ 136 w 139"/>
                  <a:gd name="T3" fmla="*/ 22 h 79"/>
                  <a:gd name="T4" fmla="*/ 118 w 139"/>
                  <a:gd name="T5" fmla="*/ 52 h 79"/>
                  <a:gd name="T6" fmla="*/ 34 w 139"/>
                  <a:gd name="T7" fmla="*/ 75 h 79"/>
                  <a:gd name="T8" fmla="*/ 4 w 139"/>
                  <a:gd name="T9" fmla="*/ 57 h 79"/>
                  <a:gd name="T10" fmla="*/ 21 w 139"/>
                  <a:gd name="T11" fmla="*/ 26 h 79"/>
                  <a:gd name="T12" fmla="*/ 105 w 139"/>
                  <a:gd name="T13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79">
                    <a:moveTo>
                      <a:pt x="105" y="4"/>
                    </a:moveTo>
                    <a:cubicBezTo>
                      <a:pt x="118" y="0"/>
                      <a:pt x="132" y="8"/>
                      <a:pt x="136" y="22"/>
                    </a:cubicBezTo>
                    <a:cubicBezTo>
                      <a:pt x="139" y="35"/>
                      <a:pt x="131" y="49"/>
                      <a:pt x="118" y="52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21" y="79"/>
                      <a:pt x="7" y="71"/>
                      <a:pt x="4" y="57"/>
                    </a:cubicBezTo>
                    <a:cubicBezTo>
                      <a:pt x="0" y="44"/>
                      <a:pt x="8" y="30"/>
                      <a:pt x="21" y="26"/>
                    </a:cubicBezTo>
                    <a:lnTo>
                      <a:pt x="105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6" name="Freeform 19"/>
              <p:cNvSpPr/>
              <p:nvPr/>
            </p:nvSpPr>
            <p:spPr bwMode="auto">
              <a:xfrm>
                <a:off x="9838218" y="4962448"/>
                <a:ext cx="425371" cy="240315"/>
              </a:xfrm>
              <a:custGeom>
                <a:avLst/>
                <a:gdLst>
                  <a:gd name="T0" fmla="*/ 35 w 140"/>
                  <a:gd name="T1" fmla="*/ 4 h 79"/>
                  <a:gd name="T2" fmla="*/ 4 w 140"/>
                  <a:gd name="T3" fmla="*/ 22 h 79"/>
                  <a:gd name="T4" fmla="*/ 21 w 140"/>
                  <a:gd name="T5" fmla="*/ 52 h 79"/>
                  <a:gd name="T6" fmla="*/ 105 w 140"/>
                  <a:gd name="T7" fmla="*/ 75 h 79"/>
                  <a:gd name="T8" fmla="*/ 136 w 140"/>
                  <a:gd name="T9" fmla="*/ 57 h 79"/>
                  <a:gd name="T10" fmla="*/ 119 w 140"/>
                  <a:gd name="T11" fmla="*/ 26 h 79"/>
                  <a:gd name="T12" fmla="*/ 35 w 140"/>
                  <a:gd name="T13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79">
                    <a:moveTo>
                      <a:pt x="35" y="4"/>
                    </a:moveTo>
                    <a:cubicBezTo>
                      <a:pt x="21" y="0"/>
                      <a:pt x="8" y="8"/>
                      <a:pt x="4" y="22"/>
                    </a:cubicBezTo>
                    <a:cubicBezTo>
                      <a:pt x="0" y="35"/>
                      <a:pt x="8" y="49"/>
                      <a:pt x="21" y="52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19" y="79"/>
                      <a:pt x="132" y="71"/>
                      <a:pt x="136" y="57"/>
                    </a:cubicBezTo>
                    <a:cubicBezTo>
                      <a:pt x="140" y="44"/>
                      <a:pt x="132" y="30"/>
                      <a:pt x="119" y="26"/>
                    </a:cubicBezTo>
                    <a:lnTo>
                      <a:pt x="35" y="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7" name="Freeform 20"/>
              <p:cNvSpPr/>
              <p:nvPr/>
            </p:nvSpPr>
            <p:spPr bwMode="auto">
              <a:xfrm>
                <a:off x="7433784" y="3277673"/>
                <a:ext cx="2335039" cy="2748843"/>
              </a:xfrm>
              <a:custGeom>
                <a:avLst/>
                <a:gdLst>
                  <a:gd name="T0" fmla="*/ 702 w 768"/>
                  <a:gd name="T1" fmla="*/ 412 h 904"/>
                  <a:gd name="T2" fmla="*/ 611 w 768"/>
                  <a:gd name="T3" fmla="*/ 601 h 904"/>
                  <a:gd name="T4" fmla="*/ 611 w 768"/>
                  <a:gd name="T5" fmla="*/ 602 h 904"/>
                  <a:gd name="T6" fmla="*/ 609 w 768"/>
                  <a:gd name="T7" fmla="*/ 604 h 904"/>
                  <a:gd name="T8" fmla="*/ 606 w 768"/>
                  <a:gd name="T9" fmla="*/ 606 h 904"/>
                  <a:gd name="T10" fmla="*/ 606 w 768"/>
                  <a:gd name="T11" fmla="*/ 607 h 904"/>
                  <a:gd name="T12" fmla="*/ 536 w 768"/>
                  <a:gd name="T13" fmla="*/ 735 h 904"/>
                  <a:gd name="T14" fmla="*/ 523 w 768"/>
                  <a:gd name="T15" fmla="*/ 827 h 904"/>
                  <a:gd name="T16" fmla="*/ 523 w 768"/>
                  <a:gd name="T17" fmla="*/ 833 h 904"/>
                  <a:gd name="T18" fmla="*/ 521 w 768"/>
                  <a:gd name="T19" fmla="*/ 837 h 904"/>
                  <a:gd name="T20" fmla="*/ 504 w 768"/>
                  <a:gd name="T21" fmla="*/ 844 h 904"/>
                  <a:gd name="T22" fmla="*/ 274 w 768"/>
                  <a:gd name="T23" fmla="*/ 844 h 904"/>
                  <a:gd name="T24" fmla="*/ 257 w 768"/>
                  <a:gd name="T25" fmla="*/ 837 h 904"/>
                  <a:gd name="T26" fmla="*/ 255 w 768"/>
                  <a:gd name="T27" fmla="*/ 832 h 904"/>
                  <a:gd name="T28" fmla="*/ 256 w 768"/>
                  <a:gd name="T29" fmla="*/ 827 h 904"/>
                  <a:gd name="T30" fmla="*/ 243 w 768"/>
                  <a:gd name="T31" fmla="*/ 737 h 904"/>
                  <a:gd name="T32" fmla="*/ 185 w 768"/>
                  <a:gd name="T33" fmla="*/ 622 h 904"/>
                  <a:gd name="T34" fmla="*/ 170 w 768"/>
                  <a:gd name="T35" fmla="*/ 604 h 904"/>
                  <a:gd name="T36" fmla="*/ 136 w 768"/>
                  <a:gd name="T37" fmla="*/ 571 h 904"/>
                  <a:gd name="T38" fmla="*/ 109 w 768"/>
                  <a:gd name="T39" fmla="*/ 530 h 904"/>
                  <a:gd name="T40" fmla="*/ 75 w 768"/>
                  <a:gd name="T41" fmla="*/ 436 h 904"/>
                  <a:gd name="T42" fmla="*/ 70 w 768"/>
                  <a:gd name="T43" fmla="*/ 378 h 904"/>
                  <a:gd name="T44" fmla="*/ 342 w 768"/>
                  <a:gd name="T45" fmla="*/ 65 h 904"/>
                  <a:gd name="T46" fmla="*/ 305 w 768"/>
                  <a:gd name="T47" fmla="*/ 0 h 904"/>
                  <a:gd name="T48" fmla="*/ 0 w 768"/>
                  <a:gd name="T49" fmla="*/ 378 h 904"/>
                  <a:gd name="T50" fmla="*/ 132 w 768"/>
                  <a:gd name="T51" fmla="*/ 669 h 904"/>
                  <a:gd name="T52" fmla="*/ 186 w 768"/>
                  <a:gd name="T53" fmla="*/ 825 h 904"/>
                  <a:gd name="T54" fmla="*/ 204 w 768"/>
                  <a:gd name="T55" fmla="*/ 883 h 904"/>
                  <a:gd name="T56" fmla="*/ 226 w 768"/>
                  <a:gd name="T57" fmla="*/ 902 h 904"/>
                  <a:gd name="T58" fmla="*/ 380 w 768"/>
                  <a:gd name="T59" fmla="*/ 903 h 904"/>
                  <a:gd name="T60" fmla="*/ 547 w 768"/>
                  <a:gd name="T61" fmla="*/ 904 h 904"/>
                  <a:gd name="T62" fmla="*/ 575 w 768"/>
                  <a:gd name="T63" fmla="*/ 883 h 904"/>
                  <a:gd name="T64" fmla="*/ 593 w 768"/>
                  <a:gd name="T65" fmla="*/ 825 h 904"/>
                  <a:gd name="T66" fmla="*/ 658 w 768"/>
                  <a:gd name="T67" fmla="*/ 654 h 904"/>
                  <a:gd name="T68" fmla="*/ 662 w 768"/>
                  <a:gd name="T69" fmla="*/ 650 h 904"/>
                  <a:gd name="T70" fmla="*/ 768 w 768"/>
                  <a:gd name="T71" fmla="*/ 442 h 904"/>
                  <a:gd name="T72" fmla="*/ 702 w 768"/>
                  <a:gd name="T73" fmla="*/ 412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8" h="904">
                    <a:moveTo>
                      <a:pt x="702" y="412"/>
                    </a:moveTo>
                    <a:cubicBezTo>
                      <a:pt x="694" y="485"/>
                      <a:pt x="661" y="552"/>
                      <a:pt x="611" y="601"/>
                    </a:cubicBezTo>
                    <a:cubicBezTo>
                      <a:pt x="611" y="602"/>
                      <a:pt x="611" y="602"/>
                      <a:pt x="611" y="602"/>
                    </a:cubicBezTo>
                    <a:cubicBezTo>
                      <a:pt x="610" y="603"/>
                      <a:pt x="609" y="603"/>
                      <a:pt x="609" y="604"/>
                    </a:cubicBezTo>
                    <a:cubicBezTo>
                      <a:pt x="609" y="604"/>
                      <a:pt x="608" y="605"/>
                      <a:pt x="606" y="606"/>
                    </a:cubicBezTo>
                    <a:cubicBezTo>
                      <a:pt x="606" y="607"/>
                      <a:pt x="606" y="607"/>
                      <a:pt x="606" y="607"/>
                    </a:cubicBezTo>
                    <a:cubicBezTo>
                      <a:pt x="595" y="619"/>
                      <a:pt x="556" y="665"/>
                      <a:pt x="536" y="735"/>
                    </a:cubicBezTo>
                    <a:cubicBezTo>
                      <a:pt x="528" y="762"/>
                      <a:pt x="523" y="793"/>
                      <a:pt x="523" y="827"/>
                    </a:cubicBezTo>
                    <a:cubicBezTo>
                      <a:pt x="523" y="829"/>
                      <a:pt x="523" y="831"/>
                      <a:pt x="523" y="833"/>
                    </a:cubicBezTo>
                    <a:cubicBezTo>
                      <a:pt x="523" y="833"/>
                      <a:pt x="522" y="835"/>
                      <a:pt x="521" y="837"/>
                    </a:cubicBezTo>
                    <a:cubicBezTo>
                      <a:pt x="519" y="839"/>
                      <a:pt x="514" y="842"/>
                      <a:pt x="504" y="844"/>
                    </a:cubicBezTo>
                    <a:cubicBezTo>
                      <a:pt x="274" y="844"/>
                      <a:pt x="274" y="844"/>
                      <a:pt x="274" y="844"/>
                    </a:cubicBezTo>
                    <a:cubicBezTo>
                      <a:pt x="265" y="842"/>
                      <a:pt x="260" y="840"/>
                      <a:pt x="257" y="837"/>
                    </a:cubicBezTo>
                    <a:cubicBezTo>
                      <a:pt x="256" y="836"/>
                      <a:pt x="255" y="833"/>
                      <a:pt x="255" y="832"/>
                    </a:cubicBezTo>
                    <a:cubicBezTo>
                      <a:pt x="256" y="830"/>
                      <a:pt x="256" y="830"/>
                      <a:pt x="256" y="827"/>
                    </a:cubicBezTo>
                    <a:cubicBezTo>
                      <a:pt x="256" y="794"/>
                      <a:pt x="251" y="764"/>
                      <a:pt x="243" y="737"/>
                    </a:cubicBezTo>
                    <a:cubicBezTo>
                      <a:pt x="227" y="683"/>
                      <a:pt x="201" y="643"/>
                      <a:pt x="185" y="622"/>
                    </a:cubicBezTo>
                    <a:cubicBezTo>
                      <a:pt x="180" y="616"/>
                      <a:pt x="175" y="610"/>
                      <a:pt x="170" y="604"/>
                    </a:cubicBezTo>
                    <a:cubicBezTo>
                      <a:pt x="159" y="593"/>
                      <a:pt x="146" y="583"/>
                      <a:pt x="136" y="571"/>
                    </a:cubicBezTo>
                    <a:cubicBezTo>
                      <a:pt x="125" y="558"/>
                      <a:pt x="116" y="544"/>
                      <a:pt x="109" y="530"/>
                    </a:cubicBezTo>
                    <a:cubicBezTo>
                      <a:pt x="94" y="501"/>
                      <a:pt x="81" y="469"/>
                      <a:pt x="75" y="436"/>
                    </a:cubicBezTo>
                    <a:cubicBezTo>
                      <a:pt x="72" y="417"/>
                      <a:pt x="70" y="397"/>
                      <a:pt x="70" y="378"/>
                    </a:cubicBezTo>
                    <a:cubicBezTo>
                      <a:pt x="70" y="219"/>
                      <a:pt x="189" y="87"/>
                      <a:pt x="342" y="65"/>
                    </a:cubicBezTo>
                    <a:cubicBezTo>
                      <a:pt x="305" y="0"/>
                      <a:pt x="305" y="0"/>
                      <a:pt x="305" y="0"/>
                    </a:cubicBezTo>
                    <a:cubicBezTo>
                      <a:pt x="131" y="38"/>
                      <a:pt x="0" y="193"/>
                      <a:pt x="0" y="378"/>
                    </a:cubicBezTo>
                    <a:cubicBezTo>
                      <a:pt x="0" y="494"/>
                      <a:pt x="51" y="598"/>
                      <a:pt x="132" y="669"/>
                    </a:cubicBezTo>
                    <a:cubicBezTo>
                      <a:pt x="151" y="694"/>
                      <a:pt x="185" y="750"/>
                      <a:pt x="186" y="825"/>
                    </a:cubicBezTo>
                    <a:cubicBezTo>
                      <a:pt x="184" y="841"/>
                      <a:pt x="188" y="864"/>
                      <a:pt x="204" y="883"/>
                    </a:cubicBezTo>
                    <a:cubicBezTo>
                      <a:pt x="210" y="890"/>
                      <a:pt x="218" y="897"/>
                      <a:pt x="226" y="902"/>
                    </a:cubicBezTo>
                    <a:cubicBezTo>
                      <a:pt x="380" y="903"/>
                      <a:pt x="380" y="903"/>
                      <a:pt x="380" y="903"/>
                    </a:cubicBezTo>
                    <a:cubicBezTo>
                      <a:pt x="547" y="904"/>
                      <a:pt x="547" y="904"/>
                      <a:pt x="547" y="904"/>
                    </a:cubicBezTo>
                    <a:cubicBezTo>
                      <a:pt x="558" y="899"/>
                      <a:pt x="567" y="892"/>
                      <a:pt x="575" y="883"/>
                    </a:cubicBezTo>
                    <a:cubicBezTo>
                      <a:pt x="590" y="864"/>
                      <a:pt x="594" y="841"/>
                      <a:pt x="593" y="825"/>
                    </a:cubicBezTo>
                    <a:cubicBezTo>
                      <a:pt x="594" y="723"/>
                      <a:pt x="657" y="655"/>
                      <a:pt x="658" y="654"/>
                    </a:cubicBezTo>
                    <a:cubicBezTo>
                      <a:pt x="660" y="653"/>
                      <a:pt x="661" y="652"/>
                      <a:pt x="662" y="650"/>
                    </a:cubicBezTo>
                    <a:cubicBezTo>
                      <a:pt x="717" y="595"/>
                      <a:pt x="755" y="522"/>
                      <a:pt x="768" y="442"/>
                    </a:cubicBezTo>
                    <a:cubicBezTo>
                      <a:pt x="750" y="433"/>
                      <a:pt x="720" y="420"/>
                      <a:pt x="702" y="41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8" name="Freeform 33"/>
              <p:cNvSpPr/>
              <p:nvPr/>
            </p:nvSpPr>
            <p:spPr bwMode="auto">
              <a:xfrm>
                <a:off x="7440210" y="2732788"/>
                <a:ext cx="704238" cy="298145"/>
              </a:xfrm>
              <a:custGeom>
                <a:avLst/>
                <a:gdLst>
                  <a:gd name="T0" fmla="*/ 232 w 232"/>
                  <a:gd name="T1" fmla="*/ 44 h 98"/>
                  <a:gd name="T2" fmla="*/ 225 w 232"/>
                  <a:gd name="T3" fmla="*/ 34 h 98"/>
                  <a:gd name="T4" fmla="*/ 10 w 232"/>
                  <a:gd name="T5" fmla="*/ 0 h 98"/>
                  <a:gd name="T6" fmla="*/ 0 w 232"/>
                  <a:gd name="T7" fmla="*/ 7 h 98"/>
                  <a:gd name="T8" fmla="*/ 232 w 232"/>
                  <a:gd name="T9" fmla="*/ 4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98">
                    <a:moveTo>
                      <a:pt x="232" y="44"/>
                    </a:moveTo>
                    <a:cubicBezTo>
                      <a:pt x="225" y="34"/>
                      <a:pt x="225" y="34"/>
                      <a:pt x="225" y="34"/>
                    </a:cubicBezTo>
                    <a:cubicBezTo>
                      <a:pt x="157" y="84"/>
                      <a:pt x="60" y="69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4" y="81"/>
                      <a:pt x="158" y="98"/>
                      <a:pt x="232" y="4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9" name="Freeform 34"/>
              <p:cNvSpPr/>
              <p:nvPr/>
            </p:nvSpPr>
            <p:spPr bwMode="auto">
              <a:xfrm>
                <a:off x="7429929" y="2717367"/>
                <a:ext cx="57830" cy="57830"/>
              </a:xfrm>
              <a:custGeom>
                <a:avLst/>
                <a:gdLst>
                  <a:gd name="T0" fmla="*/ 45 w 45"/>
                  <a:gd name="T1" fmla="*/ 12 h 45"/>
                  <a:gd name="T2" fmla="*/ 3 w 45"/>
                  <a:gd name="T3" fmla="*/ 0 h 45"/>
                  <a:gd name="T4" fmla="*/ 0 w 45"/>
                  <a:gd name="T5" fmla="*/ 45 h 45"/>
                  <a:gd name="T6" fmla="*/ 45 w 45"/>
                  <a:gd name="T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5">
                    <a:moveTo>
                      <a:pt x="45" y="12"/>
                    </a:moveTo>
                    <a:lnTo>
                      <a:pt x="3" y="0"/>
                    </a:lnTo>
                    <a:lnTo>
                      <a:pt x="0" y="45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0" name="Freeform 35"/>
              <p:cNvSpPr/>
              <p:nvPr/>
            </p:nvSpPr>
            <p:spPr bwMode="auto">
              <a:xfrm>
                <a:off x="9971869" y="4350737"/>
                <a:ext cx="602715" cy="449787"/>
              </a:xfrm>
              <a:custGeom>
                <a:avLst/>
                <a:gdLst>
                  <a:gd name="T0" fmla="*/ 0 w 198"/>
                  <a:gd name="T1" fmla="*/ 129 h 148"/>
                  <a:gd name="T2" fmla="*/ 3 w 198"/>
                  <a:gd name="T3" fmla="*/ 117 h 148"/>
                  <a:gd name="T4" fmla="*/ 186 w 198"/>
                  <a:gd name="T5" fmla="*/ 0 h 148"/>
                  <a:gd name="T6" fmla="*/ 198 w 198"/>
                  <a:gd name="T7" fmla="*/ 2 h 148"/>
                  <a:gd name="T8" fmla="*/ 0 w 198"/>
                  <a:gd name="T9" fmla="*/ 12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48">
                    <a:moveTo>
                      <a:pt x="0" y="129"/>
                    </a:moveTo>
                    <a:cubicBezTo>
                      <a:pt x="3" y="117"/>
                      <a:pt x="3" y="117"/>
                      <a:pt x="3" y="117"/>
                    </a:cubicBezTo>
                    <a:cubicBezTo>
                      <a:pt x="86" y="135"/>
                      <a:pt x="168" y="83"/>
                      <a:pt x="186" y="0"/>
                    </a:cubicBezTo>
                    <a:cubicBezTo>
                      <a:pt x="198" y="2"/>
                      <a:pt x="198" y="2"/>
                      <a:pt x="198" y="2"/>
                    </a:cubicBezTo>
                    <a:cubicBezTo>
                      <a:pt x="178" y="92"/>
                      <a:pt x="90" y="148"/>
                      <a:pt x="0" y="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1" name="Freeform 36"/>
              <p:cNvSpPr/>
              <p:nvPr/>
            </p:nvSpPr>
            <p:spPr bwMode="auto">
              <a:xfrm>
                <a:off x="10521895" y="4319895"/>
                <a:ext cx="70681" cy="52689"/>
              </a:xfrm>
              <a:custGeom>
                <a:avLst/>
                <a:gdLst>
                  <a:gd name="T0" fmla="*/ 0 w 55"/>
                  <a:gd name="T1" fmla="*/ 29 h 41"/>
                  <a:gd name="T2" fmla="*/ 34 w 55"/>
                  <a:gd name="T3" fmla="*/ 0 h 41"/>
                  <a:gd name="T4" fmla="*/ 55 w 55"/>
                  <a:gd name="T5" fmla="*/ 41 h 41"/>
                  <a:gd name="T6" fmla="*/ 0 w 55"/>
                  <a:gd name="T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41">
                    <a:moveTo>
                      <a:pt x="0" y="29"/>
                    </a:moveTo>
                    <a:lnTo>
                      <a:pt x="34" y="0"/>
                    </a:lnTo>
                    <a:lnTo>
                      <a:pt x="55" y="4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2" name="Oval 37"/>
              <p:cNvSpPr>
                <a:spLocks noChangeArrowheads="1"/>
              </p:cNvSpPr>
              <p:nvPr/>
            </p:nvSpPr>
            <p:spPr bwMode="auto">
              <a:xfrm>
                <a:off x="10147929" y="4566635"/>
                <a:ext cx="244171" cy="24288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7570005" y="2799613"/>
                <a:ext cx="277583" cy="280153"/>
              </a:xfrm>
              <a:custGeom>
                <a:avLst/>
                <a:gdLst>
                  <a:gd name="T0" fmla="*/ 10 w 91"/>
                  <a:gd name="T1" fmla="*/ 65 h 92"/>
                  <a:gd name="T2" fmla="*/ 64 w 91"/>
                  <a:gd name="T3" fmla="*/ 81 h 92"/>
                  <a:gd name="T4" fmla="*/ 81 w 91"/>
                  <a:gd name="T5" fmla="*/ 27 h 92"/>
                  <a:gd name="T6" fmla="*/ 27 w 91"/>
                  <a:gd name="T7" fmla="*/ 10 h 92"/>
                  <a:gd name="T8" fmla="*/ 10 w 91"/>
                  <a:gd name="T9" fmla="*/ 6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92">
                    <a:moveTo>
                      <a:pt x="10" y="65"/>
                    </a:moveTo>
                    <a:cubicBezTo>
                      <a:pt x="20" y="84"/>
                      <a:pt x="45" y="92"/>
                      <a:pt x="64" y="81"/>
                    </a:cubicBezTo>
                    <a:cubicBezTo>
                      <a:pt x="84" y="71"/>
                      <a:pt x="91" y="47"/>
                      <a:pt x="81" y="27"/>
                    </a:cubicBezTo>
                    <a:cubicBezTo>
                      <a:pt x="70" y="8"/>
                      <a:pt x="46" y="0"/>
                      <a:pt x="27" y="10"/>
                    </a:cubicBezTo>
                    <a:cubicBezTo>
                      <a:pt x="7" y="21"/>
                      <a:pt x="0" y="45"/>
                      <a:pt x="10" y="6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4" name="Freeform 41"/>
              <p:cNvSpPr/>
              <p:nvPr/>
            </p:nvSpPr>
            <p:spPr bwMode="auto">
              <a:xfrm>
                <a:off x="9270202" y="1744540"/>
                <a:ext cx="1100051" cy="1101336"/>
              </a:xfrm>
              <a:custGeom>
                <a:avLst/>
                <a:gdLst>
                  <a:gd name="T0" fmla="*/ 362 w 362"/>
                  <a:gd name="T1" fmla="*/ 362 h 362"/>
                  <a:gd name="T2" fmla="*/ 346 w 362"/>
                  <a:gd name="T3" fmla="*/ 362 h 362"/>
                  <a:gd name="T4" fmla="*/ 0 w 362"/>
                  <a:gd name="T5" fmla="*/ 16 h 362"/>
                  <a:gd name="T6" fmla="*/ 0 w 362"/>
                  <a:gd name="T7" fmla="*/ 0 h 362"/>
                  <a:gd name="T8" fmla="*/ 362 w 362"/>
                  <a:gd name="T9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" h="362">
                    <a:moveTo>
                      <a:pt x="362" y="362"/>
                    </a:moveTo>
                    <a:cubicBezTo>
                      <a:pt x="346" y="362"/>
                      <a:pt x="346" y="362"/>
                      <a:pt x="346" y="362"/>
                    </a:cubicBezTo>
                    <a:cubicBezTo>
                      <a:pt x="346" y="171"/>
                      <a:pt x="191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0" y="0"/>
                      <a:pt x="362" y="162"/>
                      <a:pt x="362" y="36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5" name="Freeform 42"/>
              <p:cNvSpPr/>
              <p:nvPr/>
            </p:nvSpPr>
            <p:spPr bwMode="auto">
              <a:xfrm>
                <a:off x="9208517" y="1690566"/>
                <a:ext cx="100239" cy="154213"/>
              </a:xfrm>
              <a:custGeom>
                <a:avLst/>
                <a:gdLst>
                  <a:gd name="T0" fmla="*/ 78 w 78"/>
                  <a:gd name="T1" fmla="*/ 0 h 120"/>
                  <a:gd name="T2" fmla="*/ 0 w 78"/>
                  <a:gd name="T3" fmla="*/ 56 h 120"/>
                  <a:gd name="T4" fmla="*/ 74 w 78"/>
                  <a:gd name="T5" fmla="*/ 120 h 120"/>
                  <a:gd name="T6" fmla="*/ 78 w 78"/>
                  <a:gd name="T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20">
                    <a:moveTo>
                      <a:pt x="78" y="0"/>
                    </a:moveTo>
                    <a:lnTo>
                      <a:pt x="0" y="56"/>
                    </a:lnTo>
                    <a:lnTo>
                      <a:pt x="74" y="12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6" name="Oval 43"/>
              <p:cNvSpPr>
                <a:spLocks noChangeArrowheads="1"/>
              </p:cNvSpPr>
              <p:nvPr/>
            </p:nvSpPr>
            <p:spPr bwMode="auto">
              <a:xfrm>
                <a:off x="9878057" y="1930881"/>
                <a:ext cx="355974" cy="358545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7" name="TextBox 64"/>
              <p:cNvSpPr txBox="1"/>
              <p:nvPr/>
            </p:nvSpPr>
            <p:spPr>
              <a:xfrm>
                <a:off x="10095928" y="4556416"/>
                <a:ext cx="34817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11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02</a:t>
                </a:r>
              </a:p>
            </p:txBody>
          </p:sp>
          <p:sp>
            <p:nvSpPr>
              <p:cNvPr id="108" name="TextBox 65"/>
              <p:cNvSpPr txBox="1"/>
              <p:nvPr/>
            </p:nvSpPr>
            <p:spPr>
              <a:xfrm>
                <a:off x="9854375" y="1950826"/>
                <a:ext cx="3930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14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03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9" name="TextBox 66"/>
              <p:cNvSpPr txBox="1"/>
              <p:nvPr/>
            </p:nvSpPr>
            <p:spPr>
              <a:xfrm>
                <a:off x="7534710" y="2802109"/>
                <a:ext cx="34817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1100" b="1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04</a:t>
                </a:r>
              </a:p>
            </p:txBody>
          </p:sp>
          <p:sp>
            <p:nvSpPr>
              <p:cNvPr id="110" name="AutoShape 115"/>
              <p:cNvSpPr>
                <a:spLocks noChangeAspect="1"/>
              </p:cNvSpPr>
              <p:nvPr/>
            </p:nvSpPr>
            <p:spPr bwMode="auto">
              <a:xfrm>
                <a:off x="8362287" y="4226027"/>
                <a:ext cx="496025" cy="49616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357" y="18801"/>
                    </a:moveTo>
                    <a:cubicBezTo>
                      <a:pt x="21518" y="18965"/>
                      <a:pt x="21599" y="19177"/>
                      <a:pt x="21599" y="19436"/>
                    </a:cubicBezTo>
                    <a:cubicBezTo>
                      <a:pt x="21599" y="19580"/>
                      <a:pt x="21518" y="19775"/>
                      <a:pt x="21357" y="20018"/>
                    </a:cubicBezTo>
                    <a:cubicBezTo>
                      <a:pt x="21193" y="20261"/>
                      <a:pt x="20989" y="20504"/>
                      <a:pt x="20746" y="20741"/>
                    </a:cubicBezTo>
                    <a:cubicBezTo>
                      <a:pt x="20503" y="20978"/>
                      <a:pt x="20260" y="21184"/>
                      <a:pt x="20023" y="21348"/>
                    </a:cubicBezTo>
                    <a:cubicBezTo>
                      <a:pt x="19783" y="21518"/>
                      <a:pt x="19593" y="21599"/>
                      <a:pt x="19447" y="21599"/>
                    </a:cubicBezTo>
                    <a:cubicBezTo>
                      <a:pt x="19189" y="21599"/>
                      <a:pt x="18975" y="21515"/>
                      <a:pt x="18811" y="21343"/>
                    </a:cubicBezTo>
                    <a:lnTo>
                      <a:pt x="13957" y="16502"/>
                    </a:lnTo>
                    <a:cubicBezTo>
                      <a:pt x="13217" y="16980"/>
                      <a:pt x="12428" y="17350"/>
                      <a:pt x="11589" y="17604"/>
                    </a:cubicBezTo>
                    <a:cubicBezTo>
                      <a:pt x="10750" y="17864"/>
                      <a:pt x="9891" y="17991"/>
                      <a:pt x="9007" y="17991"/>
                    </a:cubicBezTo>
                    <a:cubicBezTo>
                      <a:pt x="7769" y="17991"/>
                      <a:pt x="6608" y="17759"/>
                      <a:pt x="5517" y="17290"/>
                    </a:cubicBezTo>
                    <a:cubicBezTo>
                      <a:pt x="4427" y="16822"/>
                      <a:pt x="3469" y="16175"/>
                      <a:pt x="2644" y="15353"/>
                    </a:cubicBezTo>
                    <a:cubicBezTo>
                      <a:pt x="1816" y="14534"/>
                      <a:pt x="1172" y="13580"/>
                      <a:pt x="700" y="12487"/>
                    </a:cubicBezTo>
                    <a:cubicBezTo>
                      <a:pt x="231" y="11400"/>
                      <a:pt x="0" y="10236"/>
                      <a:pt x="0" y="8999"/>
                    </a:cubicBezTo>
                    <a:cubicBezTo>
                      <a:pt x="0" y="7768"/>
                      <a:pt x="231" y="6602"/>
                      <a:pt x="700" y="5515"/>
                    </a:cubicBezTo>
                    <a:cubicBezTo>
                      <a:pt x="1169" y="4422"/>
                      <a:pt x="1816" y="3467"/>
                      <a:pt x="2644" y="2645"/>
                    </a:cubicBezTo>
                    <a:cubicBezTo>
                      <a:pt x="3469" y="1827"/>
                      <a:pt x="4424" y="1180"/>
                      <a:pt x="5512" y="708"/>
                    </a:cubicBezTo>
                    <a:cubicBezTo>
                      <a:pt x="6600" y="237"/>
                      <a:pt x="7764" y="0"/>
                      <a:pt x="9007" y="0"/>
                    </a:cubicBezTo>
                    <a:cubicBezTo>
                      <a:pt x="10244" y="0"/>
                      <a:pt x="11403" y="237"/>
                      <a:pt x="12488" y="708"/>
                    </a:cubicBezTo>
                    <a:cubicBezTo>
                      <a:pt x="13573" y="1180"/>
                      <a:pt x="14530" y="1827"/>
                      <a:pt x="15358" y="2645"/>
                    </a:cubicBezTo>
                    <a:cubicBezTo>
                      <a:pt x="16183" y="3467"/>
                      <a:pt x="16830" y="4422"/>
                      <a:pt x="17299" y="5515"/>
                    </a:cubicBezTo>
                    <a:cubicBezTo>
                      <a:pt x="17768" y="6602"/>
                      <a:pt x="18003" y="7768"/>
                      <a:pt x="18003" y="8999"/>
                    </a:cubicBezTo>
                    <a:cubicBezTo>
                      <a:pt x="18003" y="9886"/>
                      <a:pt x="17873" y="10747"/>
                      <a:pt x="17616" y="11589"/>
                    </a:cubicBezTo>
                    <a:cubicBezTo>
                      <a:pt x="17359" y="12433"/>
                      <a:pt x="16991" y="13218"/>
                      <a:pt x="16514" y="13947"/>
                    </a:cubicBezTo>
                    <a:lnTo>
                      <a:pt x="21357" y="18801"/>
                    </a:lnTo>
                    <a:close/>
                    <a:moveTo>
                      <a:pt x="3596" y="8999"/>
                    </a:moveTo>
                    <a:cubicBezTo>
                      <a:pt x="3596" y="9759"/>
                      <a:pt x="3740" y="10465"/>
                      <a:pt x="4028" y="11117"/>
                    </a:cubicBezTo>
                    <a:cubicBezTo>
                      <a:pt x="4317" y="11770"/>
                      <a:pt x="4707" y="12337"/>
                      <a:pt x="5193" y="12820"/>
                    </a:cubicBezTo>
                    <a:cubicBezTo>
                      <a:pt x="5679" y="13300"/>
                      <a:pt x="6252" y="13684"/>
                      <a:pt x="6908" y="13969"/>
                    </a:cubicBezTo>
                    <a:cubicBezTo>
                      <a:pt x="7566" y="14252"/>
                      <a:pt x="8264" y="14393"/>
                      <a:pt x="9004" y="14393"/>
                    </a:cubicBezTo>
                    <a:cubicBezTo>
                      <a:pt x="9744" y="14393"/>
                      <a:pt x="10439" y="14252"/>
                      <a:pt x="11092" y="13969"/>
                    </a:cubicBezTo>
                    <a:cubicBezTo>
                      <a:pt x="11745" y="13684"/>
                      <a:pt x="12318" y="13300"/>
                      <a:pt x="12801" y="12820"/>
                    </a:cubicBezTo>
                    <a:cubicBezTo>
                      <a:pt x="13290" y="12337"/>
                      <a:pt x="13677" y="11770"/>
                      <a:pt x="13965" y="11117"/>
                    </a:cubicBezTo>
                    <a:cubicBezTo>
                      <a:pt x="14254" y="10465"/>
                      <a:pt x="14398" y="9759"/>
                      <a:pt x="14398" y="8999"/>
                    </a:cubicBezTo>
                    <a:cubicBezTo>
                      <a:pt x="14398" y="8259"/>
                      <a:pt x="14254" y="7565"/>
                      <a:pt x="13965" y="6912"/>
                    </a:cubicBezTo>
                    <a:cubicBezTo>
                      <a:pt x="13674" y="6257"/>
                      <a:pt x="13290" y="5684"/>
                      <a:pt x="12801" y="5192"/>
                    </a:cubicBezTo>
                    <a:cubicBezTo>
                      <a:pt x="12315" y="4704"/>
                      <a:pt x="11745" y="4317"/>
                      <a:pt x="11092" y="4032"/>
                    </a:cubicBezTo>
                    <a:cubicBezTo>
                      <a:pt x="10439" y="3749"/>
                      <a:pt x="9741" y="3605"/>
                      <a:pt x="9004" y="3605"/>
                    </a:cubicBezTo>
                    <a:cubicBezTo>
                      <a:pt x="8267" y="3605"/>
                      <a:pt x="7566" y="3749"/>
                      <a:pt x="6908" y="4032"/>
                    </a:cubicBezTo>
                    <a:cubicBezTo>
                      <a:pt x="6252" y="4317"/>
                      <a:pt x="5676" y="4704"/>
                      <a:pt x="5193" y="5192"/>
                    </a:cubicBezTo>
                    <a:cubicBezTo>
                      <a:pt x="4707" y="5684"/>
                      <a:pt x="4317" y="6257"/>
                      <a:pt x="4028" y="6912"/>
                    </a:cubicBezTo>
                    <a:cubicBezTo>
                      <a:pt x="3740" y="7565"/>
                      <a:pt x="3596" y="8256"/>
                      <a:pt x="3596" y="8999"/>
                    </a:cubicBezTo>
                    <a:moveTo>
                      <a:pt x="9007" y="5591"/>
                    </a:moveTo>
                    <a:cubicBezTo>
                      <a:pt x="9185" y="5591"/>
                      <a:pt x="9343" y="5656"/>
                      <a:pt x="9473" y="5785"/>
                    </a:cubicBezTo>
                    <a:cubicBezTo>
                      <a:pt x="9603" y="5918"/>
                      <a:pt x="9668" y="6082"/>
                      <a:pt x="9668" y="6279"/>
                    </a:cubicBezTo>
                    <a:cubicBezTo>
                      <a:pt x="9668" y="6460"/>
                      <a:pt x="9603" y="6616"/>
                      <a:pt x="9473" y="6745"/>
                    </a:cubicBezTo>
                    <a:cubicBezTo>
                      <a:pt x="9343" y="6878"/>
                      <a:pt x="9185" y="6943"/>
                      <a:pt x="9007" y="6943"/>
                    </a:cubicBezTo>
                    <a:cubicBezTo>
                      <a:pt x="8439" y="6943"/>
                      <a:pt x="7953" y="7144"/>
                      <a:pt x="7552" y="7536"/>
                    </a:cubicBezTo>
                    <a:cubicBezTo>
                      <a:pt x="7151" y="7934"/>
                      <a:pt x="6950" y="8423"/>
                      <a:pt x="6950" y="8996"/>
                    </a:cubicBezTo>
                    <a:cubicBezTo>
                      <a:pt x="6950" y="9180"/>
                      <a:pt x="6885" y="9332"/>
                      <a:pt x="6755" y="9465"/>
                    </a:cubicBezTo>
                    <a:cubicBezTo>
                      <a:pt x="6622" y="9595"/>
                      <a:pt x="6467" y="9657"/>
                      <a:pt x="6289" y="9657"/>
                    </a:cubicBezTo>
                    <a:cubicBezTo>
                      <a:pt x="6080" y="9657"/>
                      <a:pt x="5913" y="9595"/>
                      <a:pt x="5786" y="9465"/>
                    </a:cubicBezTo>
                    <a:cubicBezTo>
                      <a:pt x="5659" y="9332"/>
                      <a:pt x="5599" y="9180"/>
                      <a:pt x="5599" y="8996"/>
                    </a:cubicBezTo>
                    <a:cubicBezTo>
                      <a:pt x="5599" y="8539"/>
                      <a:pt x="5684" y="8104"/>
                      <a:pt x="5862" y="7686"/>
                    </a:cubicBezTo>
                    <a:cubicBezTo>
                      <a:pt x="6037" y="7271"/>
                      <a:pt x="6280" y="6907"/>
                      <a:pt x="6597" y="6590"/>
                    </a:cubicBezTo>
                    <a:cubicBezTo>
                      <a:pt x="6905" y="6277"/>
                      <a:pt x="7264" y="6028"/>
                      <a:pt x="7676" y="5856"/>
                    </a:cubicBezTo>
                    <a:cubicBezTo>
                      <a:pt x="8086" y="5681"/>
                      <a:pt x="8529" y="5591"/>
                      <a:pt x="9007" y="559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lIns="50789" tIns="50789" rIns="50789" bIns="50789" anchor="ctr"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s-E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44CEB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ea typeface="+mn-ea"/>
                  <a:cs typeface="Gill Sans" charset="0"/>
                  <a:sym typeface="Gill Sans" charset="0"/>
                </a:endParaRPr>
              </a:p>
            </p:txBody>
          </p:sp>
          <p:sp>
            <p:nvSpPr>
              <p:cNvPr id="111" name="Freeform 290"/>
              <p:cNvSpPr>
                <a:spLocks noChangeAspect="1" noChangeArrowheads="1"/>
              </p:cNvSpPr>
              <p:nvPr/>
            </p:nvSpPr>
            <p:spPr bwMode="auto">
              <a:xfrm>
                <a:off x="7747107" y="2334185"/>
                <a:ext cx="276540" cy="214190"/>
              </a:xfrm>
              <a:custGeom>
                <a:avLst/>
                <a:gdLst>
                  <a:gd name="T0" fmla="*/ 995 w 996"/>
                  <a:gd name="T1" fmla="*/ 409 h 770"/>
                  <a:gd name="T2" fmla="*/ 836 w 996"/>
                  <a:gd name="T3" fmla="*/ 409 h 770"/>
                  <a:gd name="T4" fmla="*/ 543 w 996"/>
                  <a:gd name="T5" fmla="*/ 192 h 770"/>
                  <a:gd name="T6" fmla="*/ 384 w 996"/>
                  <a:gd name="T7" fmla="*/ 275 h 770"/>
                  <a:gd name="T8" fmla="*/ 360 w 996"/>
                  <a:gd name="T9" fmla="*/ 158 h 770"/>
                  <a:gd name="T10" fmla="*/ 702 w 996"/>
                  <a:gd name="T11" fmla="*/ 33 h 770"/>
                  <a:gd name="T12" fmla="*/ 836 w 996"/>
                  <a:gd name="T13" fmla="*/ 133 h 770"/>
                  <a:gd name="T14" fmla="*/ 334 w 996"/>
                  <a:gd name="T15" fmla="*/ 626 h 770"/>
                  <a:gd name="T16" fmla="*/ 276 w 996"/>
                  <a:gd name="T17" fmla="*/ 551 h 770"/>
                  <a:gd name="T18" fmla="*/ 209 w 996"/>
                  <a:gd name="T19" fmla="*/ 484 h 770"/>
                  <a:gd name="T20" fmla="*/ 109 w 996"/>
                  <a:gd name="T21" fmla="*/ 434 h 770"/>
                  <a:gd name="T22" fmla="*/ 159 w 996"/>
                  <a:gd name="T23" fmla="*/ 535 h 770"/>
                  <a:gd name="T24" fmla="*/ 226 w 996"/>
                  <a:gd name="T25" fmla="*/ 602 h 770"/>
                  <a:gd name="T26" fmla="*/ 293 w 996"/>
                  <a:gd name="T27" fmla="*/ 668 h 770"/>
                  <a:gd name="T28" fmla="*/ 393 w 996"/>
                  <a:gd name="T29" fmla="*/ 727 h 770"/>
                  <a:gd name="T30" fmla="*/ 334 w 996"/>
                  <a:gd name="T31" fmla="*/ 626 h 770"/>
                  <a:gd name="T32" fmla="*/ 594 w 996"/>
                  <a:gd name="T33" fmla="*/ 267 h 770"/>
                  <a:gd name="T34" fmla="*/ 443 w 996"/>
                  <a:gd name="T35" fmla="*/ 301 h 770"/>
                  <a:gd name="T36" fmla="*/ 284 w 996"/>
                  <a:gd name="T37" fmla="*/ 217 h 770"/>
                  <a:gd name="T38" fmla="*/ 460 w 996"/>
                  <a:gd name="T39" fmla="*/ 50 h 770"/>
                  <a:gd name="T40" fmla="*/ 184 w 996"/>
                  <a:gd name="T41" fmla="*/ 100 h 770"/>
                  <a:gd name="T42" fmla="*/ 0 w 996"/>
                  <a:gd name="T43" fmla="*/ 66 h 770"/>
                  <a:gd name="T44" fmla="*/ 50 w 996"/>
                  <a:gd name="T45" fmla="*/ 443 h 770"/>
                  <a:gd name="T46" fmla="*/ 234 w 996"/>
                  <a:gd name="T47" fmla="*/ 392 h 770"/>
                  <a:gd name="T48" fmla="*/ 293 w 996"/>
                  <a:gd name="T49" fmla="*/ 468 h 770"/>
                  <a:gd name="T50" fmla="*/ 360 w 996"/>
                  <a:gd name="T51" fmla="*/ 535 h 770"/>
                  <a:gd name="T52" fmla="*/ 426 w 996"/>
                  <a:gd name="T53" fmla="*/ 610 h 770"/>
                  <a:gd name="T54" fmla="*/ 477 w 996"/>
                  <a:gd name="T55" fmla="*/ 727 h 770"/>
                  <a:gd name="T56" fmla="*/ 543 w 996"/>
                  <a:gd name="T57" fmla="*/ 660 h 770"/>
                  <a:gd name="T58" fmla="*/ 485 w 996"/>
                  <a:gd name="T59" fmla="*/ 585 h 770"/>
                  <a:gd name="T60" fmla="*/ 569 w 996"/>
                  <a:gd name="T61" fmla="*/ 668 h 770"/>
                  <a:gd name="T62" fmla="*/ 627 w 996"/>
                  <a:gd name="T63" fmla="*/ 602 h 770"/>
                  <a:gd name="T64" fmla="*/ 652 w 996"/>
                  <a:gd name="T65" fmla="*/ 610 h 770"/>
                  <a:gd name="T66" fmla="*/ 719 w 996"/>
                  <a:gd name="T67" fmla="*/ 543 h 770"/>
                  <a:gd name="T68" fmla="*/ 727 w 996"/>
                  <a:gd name="T69" fmla="*/ 526 h 770"/>
                  <a:gd name="T70" fmla="*/ 786 w 996"/>
                  <a:gd name="T71" fmla="*/ 535 h 770"/>
                  <a:gd name="T72" fmla="*/ 786 w 996"/>
                  <a:gd name="T73" fmla="*/ 468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6" h="770">
                    <a:moveTo>
                      <a:pt x="995" y="100"/>
                    </a:moveTo>
                    <a:cubicBezTo>
                      <a:pt x="995" y="409"/>
                      <a:pt x="995" y="409"/>
                      <a:pt x="995" y="409"/>
                    </a:cubicBezTo>
                    <a:cubicBezTo>
                      <a:pt x="995" y="409"/>
                      <a:pt x="928" y="426"/>
                      <a:pt x="920" y="426"/>
                    </a:cubicBezTo>
                    <a:cubicBezTo>
                      <a:pt x="903" y="426"/>
                      <a:pt x="861" y="443"/>
                      <a:pt x="836" y="409"/>
                    </a:cubicBezTo>
                    <a:cubicBezTo>
                      <a:pt x="786" y="367"/>
                      <a:pt x="619" y="192"/>
                      <a:pt x="619" y="192"/>
                    </a:cubicBezTo>
                    <a:cubicBezTo>
                      <a:pt x="619" y="192"/>
                      <a:pt x="594" y="167"/>
                      <a:pt x="543" y="192"/>
                    </a:cubicBezTo>
                    <a:cubicBezTo>
                      <a:pt x="502" y="217"/>
                      <a:pt x="443" y="250"/>
                      <a:pt x="418" y="259"/>
                    </a:cubicBezTo>
                    <a:cubicBezTo>
                      <a:pt x="410" y="267"/>
                      <a:pt x="393" y="275"/>
                      <a:pt x="384" y="275"/>
                    </a:cubicBezTo>
                    <a:cubicBezTo>
                      <a:pt x="351" y="275"/>
                      <a:pt x="326" y="242"/>
                      <a:pt x="326" y="209"/>
                    </a:cubicBezTo>
                    <a:cubicBezTo>
                      <a:pt x="326" y="183"/>
                      <a:pt x="343" y="167"/>
                      <a:pt x="360" y="158"/>
                    </a:cubicBezTo>
                    <a:cubicBezTo>
                      <a:pt x="426" y="116"/>
                      <a:pt x="552" y="50"/>
                      <a:pt x="602" y="16"/>
                    </a:cubicBezTo>
                    <a:cubicBezTo>
                      <a:pt x="635" y="0"/>
                      <a:pt x="652" y="0"/>
                      <a:pt x="702" y="33"/>
                    </a:cubicBezTo>
                    <a:cubicBezTo>
                      <a:pt x="752" y="83"/>
                      <a:pt x="803" y="125"/>
                      <a:pt x="803" y="125"/>
                    </a:cubicBezTo>
                    <a:cubicBezTo>
                      <a:pt x="803" y="125"/>
                      <a:pt x="819" y="133"/>
                      <a:pt x="836" y="133"/>
                    </a:cubicBezTo>
                    <a:cubicBezTo>
                      <a:pt x="878" y="125"/>
                      <a:pt x="995" y="100"/>
                      <a:pt x="995" y="100"/>
                    </a:cubicBezTo>
                    <a:close/>
                    <a:moveTo>
                      <a:pt x="334" y="626"/>
                    </a:moveTo>
                    <a:cubicBezTo>
                      <a:pt x="343" y="610"/>
                      <a:pt x="343" y="585"/>
                      <a:pt x="326" y="568"/>
                    </a:cubicBezTo>
                    <a:cubicBezTo>
                      <a:pt x="309" y="551"/>
                      <a:pt x="293" y="551"/>
                      <a:pt x="276" y="551"/>
                    </a:cubicBezTo>
                    <a:cubicBezTo>
                      <a:pt x="276" y="535"/>
                      <a:pt x="276" y="510"/>
                      <a:pt x="259" y="501"/>
                    </a:cubicBezTo>
                    <a:cubicBezTo>
                      <a:pt x="251" y="484"/>
                      <a:pt x="226" y="476"/>
                      <a:pt x="209" y="484"/>
                    </a:cubicBezTo>
                    <a:cubicBezTo>
                      <a:pt x="217" y="468"/>
                      <a:pt x="209" y="443"/>
                      <a:pt x="201" y="426"/>
                    </a:cubicBezTo>
                    <a:cubicBezTo>
                      <a:pt x="176" y="401"/>
                      <a:pt x="134" y="409"/>
                      <a:pt x="109" y="434"/>
                    </a:cubicBezTo>
                    <a:cubicBezTo>
                      <a:pt x="92" y="451"/>
                      <a:pt x="75" y="501"/>
                      <a:pt x="92" y="526"/>
                    </a:cubicBezTo>
                    <a:cubicBezTo>
                      <a:pt x="117" y="551"/>
                      <a:pt x="142" y="535"/>
                      <a:pt x="159" y="535"/>
                    </a:cubicBezTo>
                    <a:cubicBezTo>
                      <a:pt x="159" y="551"/>
                      <a:pt x="142" y="568"/>
                      <a:pt x="159" y="593"/>
                    </a:cubicBezTo>
                    <a:cubicBezTo>
                      <a:pt x="176" y="618"/>
                      <a:pt x="209" y="602"/>
                      <a:pt x="226" y="602"/>
                    </a:cubicBezTo>
                    <a:cubicBezTo>
                      <a:pt x="217" y="618"/>
                      <a:pt x="201" y="643"/>
                      <a:pt x="226" y="668"/>
                    </a:cubicBezTo>
                    <a:cubicBezTo>
                      <a:pt x="242" y="685"/>
                      <a:pt x="276" y="677"/>
                      <a:pt x="293" y="668"/>
                    </a:cubicBezTo>
                    <a:cubicBezTo>
                      <a:pt x="284" y="693"/>
                      <a:pt x="268" y="710"/>
                      <a:pt x="293" y="744"/>
                    </a:cubicBezTo>
                    <a:cubicBezTo>
                      <a:pt x="318" y="769"/>
                      <a:pt x="368" y="752"/>
                      <a:pt x="393" y="727"/>
                    </a:cubicBezTo>
                    <a:cubicBezTo>
                      <a:pt x="418" y="702"/>
                      <a:pt x="418" y="668"/>
                      <a:pt x="393" y="643"/>
                    </a:cubicBezTo>
                    <a:cubicBezTo>
                      <a:pt x="376" y="626"/>
                      <a:pt x="360" y="626"/>
                      <a:pt x="334" y="626"/>
                    </a:cubicBezTo>
                    <a:close/>
                    <a:moveTo>
                      <a:pt x="786" y="468"/>
                    </a:moveTo>
                    <a:cubicBezTo>
                      <a:pt x="610" y="284"/>
                      <a:pt x="694" y="367"/>
                      <a:pt x="594" y="267"/>
                    </a:cubicBezTo>
                    <a:cubicBezTo>
                      <a:pt x="594" y="267"/>
                      <a:pt x="569" y="234"/>
                      <a:pt x="527" y="259"/>
                    </a:cubicBezTo>
                    <a:cubicBezTo>
                      <a:pt x="502" y="267"/>
                      <a:pt x="468" y="284"/>
                      <a:pt x="443" y="301"/>
                    </a:cubicBezTo>
                    <a:cubicBezTo>
                      <a:pt x="418" y="309"/>
                      <a:pt x="393" y="317"/>
                      <a:pt x="384" y="317"/>
                    </a:cubicBezTo>
                    <a:cubicBezTo>
                      <a:pt x="326" y="317"/>
                      <a:pt x="284" y="267"/>
                      <a:pt x="284" y="217"/>
                    </a:cubicBezTo>
                    <a:cubicBezTo>
                      <a:pt x="284" y="175"/>
                      <a:pt x="301" y="142"/>
                      <a:pt x="334" y="125"/>
                    </a:cubicBezTo>
                    <a:cubicBezTo>
                      <a:pt x="368" y="100"/>
                      <a:pt x="460" y="50"/>
                      <a:pt x="460" y="50"/>
                    </a:cubicBezTo>
                    <a:cubicBezTo>
                      <a:pt x="460" y="50"/>
                      <a:pt x="435" y="8"/>
                      <a:pt x="376" y="8"/>
                    </a:cubicBezTo>
                    <a:cubicBezTo>
                      <a:pt x="309" y="8"/>
                      <a:pt x="184" y="100"/>
                      <a:pt x="184" y="100"/>
                    </a:cubicBezTo>
                    <a:cubicBezTo>
                      <a:pt x="184" y="100"/>
                      <a:pt x="150" y="116"/>
                      <a:pt x="100" y="10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6"/>
                      <a:pt x="25" y="434"/>
                      <a:pt x="50" y="443"/>
                    </a:cubicBezTo>
                    <a:cubicBezTo>
                      <a:pt x="59" y="426"/>
                      <a:pt x="67" y="409"/>
                      <a:pt x="83" y="392"/>
                    </a:cubicBezTo>
                    <a:cubicBezTo>
                      <a:pt x="125" y="351"/>
                      <a:pt x="192" y="351"/>
                      <a:pt x="234" y="392"/>
                    </a:cubicBezTo>
                    <a:cubicBezTo>
                      <a:pt x="242" y="409"/>
                      <a:pt x="251" y="417"/>
                      <a:pt x="251" y="434"/>
                    </a:cubicBezTo>
                    <a:cubicBezTo>
                      <a:pt x="268" y="443"/>
                      <a:pt x="284" y="451"/>
                      <a:pt x="293" y="468"/>
                    </a:cubicBezTo>
                    <a:cubicBezTo>
                      <a:pt x="309" y="476"/>
                      <a:pt x="318" y="493"/>
                      <a:pt x="318" y="510"/>
                    </a:cubicBezTo>
                    <a:cubicBezTo>
                      <a:pt x="334" y="510"/>
                      <a:pt x="351" y="518"/>
                      <a:pt x="360" y="535"/>
                    </a:cubicBezTo>
                    <a:cubicBezTo>
                      <a:pt x="376" y="551"/>
                      <a:pt x="384" y="568"/>
                      <a:pt x="384" y="585"/>
                    </a:cubicBezTo>
                    <a:cubicBezTo>
                      <a:pt x="401" y="585"/>
                      <a:pt x="418" y="593"/>
                      <a:pt x="426" y="610"/>
                    </a:cubicBezTo>
                    <a:cubicBezTo>
                      <a:pt x="451" y="635"/>
                      <a:pt x="460" y="668"/>
                      <a:pt x="451" y="702"/>
                    </a:cubicBezTo>
                    <a:cubicBezTo>
                      <a:pt x="460" y="702"/>
                      <a:pt x="468" y="718"/>
                      <a:pt x="477" y="727"/>
                    </a:cubicBezTo>
                    <a:cubicBezTo>
                      <a:pt x="493" y="744"/>
                      <a:pt x="527" y="744"/>
                      <a:pt x="543" y="727"/>
                    </a:cubicBezTo>
                    <a:cubicBezTo>
                      <a:pt x="560" y="710"/>
                      <a:pt x="560" y="677"/>
                      <a:pt x="543" y="660"/>
                    </a:cubicBezTo>
                    <a:lnTo>
                      <a:pt x="535" y="660"/>
                    </a:lnTo>
                    <a:cubicBezTo>
                      <a:pt x="485" y="602"/>
                      <a:pt x="477" y="593"/>
                      <a:pt x="485" y="585"/>
                    </a:cubicBezTo>
                    <a:cubicBezTo>
                      <a:pt x="493" y="585"/>
                      <a:pt x="502" y="593"/>
                      <a:pt x="560" y="660"/>
                    </a:cubicBezTo>
                    <a:cubicBezTo>
                      <a:pt x="569" y="668"/>
                      <a:pt x="569" y="668"/>
                      <a:pt x="569" y="668"/>
                    </a:cubicBezTo>
                    <a:cubicBezTo>
                      <a:pt x="585" y="685"/>
                      <a:pt x="610" y="685"/>
                      <a:pt x="627" y="668"/>
                    </a:cubicBezTo>
                    <a:cubicBezTo>
                      <a:pt x="644" y="652"/>
                      <a:pt x="644" y="618"/>
                      <a:pt x="627" y="602"/>
                    </a:cubicBezTo>
                    <a:cubicBezTo>
                      <a:pt x="569" y="535"/>
                      <a:pt x="560" y="526"/>
                      <a:pt x="560" y="518"/>
                    </a:cubicBezTo>
                    <a:cubicBezTo>
                      <a:pt x="569" y="518"/>
                      <a:pt x="594" y="551"/>
                      <a:pt x="652" y="610"/>
                    </a:cubicBezTo>
                    <a:cubicBezTo>
                      <a:pt x="669" y="626"/>
                      <a:pt x="702" y="626"/>
                      <a:pt x="719" y="610"/>
                    </a:cubicBezTo>
                    <a:cubicBezTo>
                      <a:pt x="727" y="593"/>
                      <a:pt x="736" y="568"/>
                      <a:pt x="719" y="543"/>
                    </a:cubicBezTo>
                    <a:cubicBezTo>
                      <a:pt x="644" y="468"/>
                      <a:pt x="644" y="468"/>
                      <a:pt x="652" y="459"/>
                    </a:cubicBezTo>
                    <a:lnTo>
                      <a:pt x="727" y="526"/>
                    </a:lnTo>
                    <a:cubicBezTo>
                      <a:pt x="727" y="535"/>
                      <a:pt x="727" y="535"/>
                      <a:pt x="727" y="535"/>
                    </a:cubicBezTo>
                    <a:cubicBezTo>
                      <a:pt x="744" y="551"/>
                      <a:pt x="769" y="551"/>
                      <a:pt x="786" y="535"/>
                    </a:cubicBezTo>
                    <a:cubicBezTo>
                      <a:pt x="803" y="510"/>
                      <a:pt x="803" y="484"/>
                      <a:pt x="786" y="468"/>
                    </a:cubicBezTo>
                    <a:close/>
                    <a:moveTo>
                      <a:pt x="786" y="468"/>
                    </a:moveTo>
                    <a:lnTo>
                      <a:pt x="786" y="46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lIns="182843" tIns="91422" rIns="182843" bIns="91422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宋体" panose="02010600030101010101" pitchFamily="2" charset="-122"/>
                  <a:cs typeface="+mn-cs"/>
                </a:endParaRPr>
              </a:p>
            </p:txBody>
          </p:sp>
          <p:grpSp>
            <p:nvGrpSpPr>
              <p:cNvPr id="112" name="Group 4700"/>
              <p:cNvGrpSpPr>
                <a:grpSpLocks noChangeAspect="1"/>
              </p:cNvGrpSpPr>
              <p:nvPr/>
            </p:nvGrpSpPr>
            <p:grpSpPr bwMode="auto">
              <a:xfrm>
                <a:off x="8964711" y="2550243"/>
                <a:ext cx="619319" cy="619480"/>
                <a:chOff x="3062288" y="3998912"/>
                <a:chExt cx="412750" cy="412750"/>
              </a:xfrm>
              <a:solidFill>
                <a:schemeClr val="bg1"/>
              </a:solidFill>
            </p:grpSpPr>
            <p:sp>
              <p:nvSpPr>
                <p:cNvPr id="114" name="Freeform 408"/>
                <p:cNvSpPr>
                  <a:spLocks noChangeArrowheads="1"/>
                </p:cNvSpPr>
                <p:nvPr/>
              </p:nvSpPr>
              <p:spPr bwMode="auto">
                <a:xfrm>
                  <a:off x="3062288" y="3998912"/>
                  <a:ext cx="328612" cy="315912"/>
                </a:xfrm>
                <a:custGeom>
                  <a:avLst/>
                  <a:gdLst>
                    <a:gd name="T0" fmla="*/ 911 w 912"/>
                    <a:gd name="T1" fmla="*/ 242 h 879"/>
                    <a:gd name="T2" fmla="*/ 594 w 912"/>
                    <a:gd name="T3" fmla="*/ 33 h 879"/>
                    <a:gd name="T4" fmla="*/ 75 w 912"/>
                    <a:gd name="T5" fmla="*/ 435 h 879"/>
                    <a:gd name="T6" fmla="*/ 242 w 912"/>
                    <a:gd name="T7" fmla="*/ 878 h 879"/>
                    <a:gd name="T8" fmla="*/ 343 w 912"/>
                    <a:gd name="T9" fmla="*/ 819 h 879"/>
                    <a:gd name="T10" fmla="*/ 911 w 912"/>
                    <a:gd name="T11" fmla="*/ 242 h 879"/>
                    <a:gd name="T12" fmla="*/ 451 w 912"/>
                    <a:gd name="T13" fmla="*/ 226 h 879"/>
                    <a:gd name="T14" fmla="*/ 577 w 912"/>
                    <a:gd name="T15" fmla="*/ 125 h 879"/>
                    <a:gd name="T16" fmla="*/ 669 w 912"/>
                    <a:gd name="T17" fmla="*/ 251 h 879"/>
                    <a:gd name="T18" fmla="*/ 543 w 912"/>
                    <a:gd name="T19" fmla="*/ 351 h 879"/>
                    <a:gd name="T20" fmla="*/ 451 w 912"/>
                    <a:gd name="T21" fmla="*/ 226 h 879"/>
                    <a:gd name="T22" fmla="*/ 226 w 912"/>
                    <a:gd name="T23" fmla="*/ 343 h 879"/>
                    <a:gd name="T24" fmla="*/ 318 w 912"/>
                    <a:gd name="T25" fmla="*/ 276 h 879"/>
                    <a:gd name="T26" fmla="*/ 385 w 912"/>
                    <a:gd name="T27" fmla="*/ 368 h 879"/>
                    <a:gd name="T28" fmla="*/ 293 w 912"/>
                    <a:gd name="T29" fmla="*/ 435 h 879"/>
                    <a:gd name="T30" fmla="*/ 226 w 912"/>
                    <a:gd name="T31" fmla="*/ 343 h 879"/>
                    <a:gd name="T32" fmla="*/ 251 w 912"/>
                    <a:gd name="T33" fmla="*/ 710 h 879"/>
                    <a:gd name="T34" fmla="*/ 176 w 912"/>
                    <a:gd name="T35" fmla="*/ 618 h 879"/>
                    <a:gd name="T36" fmla="*/ 267 w 912"/>
                    <a:gd name="T37" fmla="*/ 552 h 879"/>
                    <a:gd name="T38" fmla="*/ 343 w 912"/>
                    <a:gd name="T39" fmla="*/ 644 h 879"/>
                    <a:gd name="T40" fmla="*/ 251 w 912"/>
                    <a:gd name="T41" fmla="*/ 710 h 879"/>
                    <a:gd name="T42" fmla="*/ 251 w 912"/>
                    <a:gd name="T43" fmla="*/ 710 h 879"/>
                    <a:gd name="T44" fmla="*/ 251 w 912"/>
                    <a:gd name="T45" fmla="*/ 710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2" h="879">
                      <a:moveTo>
                        <a:pt x="911" y="242"/>
                      </a:moveTo>
                      <a:cubicBezTo>
                        <a:pt x="844" y="134"/>
                        <a:pt x="727" y="50"/>
                        <a:pt x="594" y="33"/>
                      </a:cubicBezTo>
                      <a:cubicBezTo>
                        <a:pt x="343" y="0"/>
                        <a:pt x="134" y="184"/>
                        <a:pt x="75" y="435"/>
                      </a:cubicBezTo>
                      <a:cubicBezTo>
                        <a:pt x="0" y="761"/>
                        <a:pt x="84" y="869"/>
                        <a:pt x="242" y="878"/>
                      </a:cubicBezTo>
                      <a:cubicBezTo>
                        <a:pt x="267" y="853"/>
                        <a:pt x="309" y="828"/>
                        <a:pt x="343" y="819"/>
                      </a:cubicBezTo>
                      <a:lnTo>
                        <a:pt x="911" y="242"/>
                      </a:lnTo>
                      <a:close/>
                      <a:moveTo>
                        <a:pt x="451" y="226"/>
                      </a:moveTo>
                      <a:cubicBezTo>
                        <a:pt x="460" y="167"/>
                        <a:pt x="518" y="117"/>
                        <a:pt x="577" y="125"/>
                      </a:cubicBezTo>
                      <a:cubicBezTo>
                        <a:pt x="635" y="134"/>
                        <a:pt x="677" y="192"/>
                        <a:pt x="669" y="251"/>
                      </a:cubicBezTo>
                      <a:cubicBezTo>
                        <a:pt x="660" y="317"/>
                        <a:pt x="610" y="359"/>
                        <a:pt x="543" y="351"/>
                      </a:cubicBezTo>
                      <a:cubicBezTo>
                        <a:pt x="485" y="343"/>
                        <a:pt x="443" y="284"/>
                        <a:pt x="451" y="226"/>
                      </a:cubicBezTo>
                      <a:close/>
                      <a:moveTo>
                        <a:pt x="226" y="343"/>
                      </a:moveTo>
                      <a:cubicBezTo>
                        <a:pt x="226" y="301"/>
                        <a:pt x="267" y="267"/>
                        <a:pt x="318" y="276"/>
                      </a:cubicBezTo>
                      <a:cubicBezTo>
                        <a:pt x="359" y="284"/>
                        <a:pt x="393" y="326"/>
                        <a:pt x="385" y="368"/>
                      </a:cubicBezTo>
                      <a:cubicBezTo>
                        <a:pt x="376" y="409"/>
                        <a:pt x="334" y="443"/>
                        <a:pt x="293" y="435"/>
                      </a:cubicBezTo>
                      <a:cubicBezTo>
                        <a:pt x="251" y="435"/>
                        <a:pt x="217" y="393"/>
                        <a:pt x="226" y="343"/>
                      </a:cubicBezTo>
                      <a:close/>
                      <a:moveTo>
                        <a:pt x="251" y="710"/>
                      </a:moveTo>
                      <a:cubicBezTo>
                        <a:pt x="200" y="710"/>
                        <a:pt x="167" y="669"/>
                        <a:pt x="176" y="618"/>
                      </a:cubicBezTo>
                      <a:cubicBezTo>
                        <a:pt x="184" y="577"/>
                        <a:pt x="226" y="543"/>
                        <a:pt x="267" y="552"/>
                      </a:cubicBezTo>
                      <a:cubicBezTo>
                        <a:pt x="318" y="560"/>
                        <a:pt x="343" y="602"/>
                        <a:pt x="343" y="644"/>
                      </a:cubicBezTo>
                      <a:cubicBezTo>
                        <a:pt x="334" y="685"/>
                        <a:pt x="293" y="719"/>
                        <a:pt x="251" y="710"/>
                      </a:cubicBezTo>
                      <a:close/>
                      <a:moveTo>
                        <a:pt x="251" y="710"/>
                      </a:moveTo>
                      <a:lnTo>
                        <a:pt x="251" y="71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宋体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115" name="Freeform 409"/>
                <p:cNvSpPr>
                  <a:spLocks noChangeArrowheads="1"/>
                </p:cNvSpPr>
                <p:nvPr/>
              </p:nvSpPr>
              <p:spPr bwMode="auto">
                <a:xfrm>
                  <a:off x="3270250" y="4052887"/>
                  <a:ext cx="204788" cy="223837"/>
                </a:xfrm>
                <a:custGeom>
                  <a:avLst/>
                  <a:gdLst>
                    <a:gd name="T0" fmla="*/ 142 w 569"/>
                    <a:gd name="T1" fmla="*/ 619 h 620"/>
                    <a:gd name="T2" fmla="*/ 150 w 569"/>
                    <a:gd name="T3" fmla="*/ 611 h 620"/>
                    <a:gd name="T4" fmla="*/ 568 w 569"/>
                    <a:gd name="T5" fmla="*/ 67 h 620"/>
                    <a:gd name="T6" fmla="*/ 543 w 569"/>
                    <a:gd name="T7" fmla="*/ 25 h 620"/>
                    <a:gd name="T8" fmla="*/ 493 w 569"/>
                    <a:gd name="T9" fmla="*/ 17 h 620"/>
                    <a:gd name="T10" fmla="*/ 8 w 569"/>
                    <a:gd name="T11" fmla="*/ 485 h 620"/>
                    <a:gd name="T12" fmla="*/ 0 w 569"/>
                    <a:gd name="T13" fmla="*/ 494 h 620"/>
                    <a:gd name="T14" fmla="*/ 142 w 569"/>
                    <a:gd name="T15" fmla="*/ 619 h 620"/>
                    <a:gd name="T16" fmla="*/ 142 w 569"/>
                    <a:gd name="T17" fmla="*/ 619 h 620"/>
                    <a:gd name="T18" fmla="*/ 142 w 569"/>
                    <a:gd name="T19" fmla="*/ 619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69" h="620">
                      <a:moveTo>
                        <a:pt x="142" y="619"/>
                      </a:moveTo>
                      <a:cubicBezTo>
                        <a:pt x="150" y="611"/>
                        <a:pt x="150" y="611"/>
                        <a:pt x="150" y="611"/>
                      </a:cubicBezTo>
                      <a:cubicBezTo>
                        <a:pt x="568" y="67"/>
                        <a:pt x="568" y="67"/>
                        <a:pt x="568" y="67"/>
                      </a:cubicBezTo>
                      <a:cubicBezTo>
                        <a:pt x="568" y="59"/>
                        <a:pt x="560" y="42"/>
                        <a:pt x="543" y="25"/>
                      </a:cubicBezTo>
                      <a:cubicBezTo>
                        <a:pt x="518" y="0"/>
                        <a:pt x="493" y="17"/>
                        <a:pt x="493" y="17"/>
                      </a:cubicBezTo>
                      <a:cubicBezTo>
                        <a:pt x="8" y="485"/>
                        <a:pt x="8" y="485"/>
                        <a:pt x="8" y="485"/>
                      </a:cubicBezTo>
                      <a:cubicBezTo>
                        <a:pt x="0" y="494"/>
                        <a:pt x="0" y="494"/>
                        <a:pt x="0" y="494"/>
                      </a:cubicBezTo>
                      <a:lnTo>
                        <a:pt x="142" y="619"/>
                      </a:lnTo>
                      <a:close/>
                      <a:moveTo>
                        <a:pt x="142" y="619"/>
                      </a:moveTo>
                      <a:lnTo>
                        <a:pt x="142" y="6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宋体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116" name="Freeform 410"/>
                <p:cNvSpPr>
                  <a:spLocks noChangeArrowheads="1"/>
                </p:cNvSpPr>
                <p:nvPr/>
              </p:nvSpPr>
              <p:spPr bwMode="auto">
                <a:xfrm>
                  <a:off x="3209925" y="4241799"/>
                  <a:ext cx="103188" cy="103188"/>
                </a:xfrm>
                <a:custGeom>
                  <a:avLst/>
                  <a:gdLst>
                    <a:gd name="T0" fmla="*/ 143 w 286"/>
                    <a:gd name="T1" fmla="*/ 284 h 285"/>
                    <a:gd name="T2" fmla="*/ 151 w 286"/>
                    <a:gd name="T3" fmla="*/ 268 h 285"/>
                    <a:gd name="T4" fmla="*/ 285 w 286"/>
                    <a:gd name="T5" fmla="*/ 125 h 285"/>
                    <a:gd name="T6" fmla="*/ 143 w 286"/>
                    <a:gd name="T7" fmla="*/ 0 h 285"/>
                    <a:gd name="T8" fmla="*/ 9 w 286"/>
                    <a:gd name="T9" fmla="*/ 142 h 285"/>
                    <a:gd name="T10" fmla="*/ 0 w 286"/>
                    <a:gd name="T11" fmla="*/ 151 h 285"/>
                    <a:gd name="T12" fmla="*/ 143 w 286"/>
                    <a:gd name="T13" fmla="*/ 284 h 285"/>
                    <a:gd name="T14" fmla="*/ 59 w 286"/>
                    <a:gd name="T15" fmla="*/ 134 h 285"/>
                    <a:gd name="T16" fmla="*/ 126 w 286"/>
                    <a:gd name="T17" fmla="*/ 59 h 285"/>
                    <a:gd name="T18" fmla="*/ 151 w 286"/>
                    <a:gd name="T19" fmla="*/ 59 h 285"/>
                    <a:gd name="T20" fmla="*/ 159 w 286"/>
                    <a:gd name="T21" fmla="*/ 67 h 285"/>
                    <a:gd name="T22" fmla="*/ 159 w 286"/>
                    <a:gd name="T23" fmla="*/ 75 h 285"/>
                    <a:gd name="T24" fmla="*/ 159 w 286"/>
                    <a:gd name="T25" fmla="*/ 92 h 285"/>
                    <a:gd name="T26" fmla="*/ 92 w 286"/>
                    <a:gd name="T27" fmla="*/ 159 h 285"/>
                    <a:gd name="T28" fmla="*/ 68 w 286"/>
                    <a:gd name="T29" fmla="*/ 167 h 285"/>
                    <a:gd name="T30" fmla="*/ 59 w 286"/>
                    <a:gd name="T31" fmla="*/ 159 h 285"/>
                    <a:gd name="T32" fmla="*/ 59 w 286"/>
                    <a:gd name="T33" fmla="*/ 142 h 285"/>
                    <a:gd name="T34" fmla="*/ 59 w 286"/>
                    <a:gd name="T35" fmla="*/ 134 h 285"/>
                    <a:gd name="T36" fmla="*/ 59 w 286"/>
                    <a:gd name="T37" fmla="*/ 134 h 285"/>
                    <a:gd name="T38" fmla="*/ 59 w 286"/>
                    <a:gd name="T39" fmla="*/ 134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86" h="285">
                      <a:moveTo>
                        <a:pt x="143" y="284"/>
                      </a:moveTo>
                      <a:cubicBezTo>
                        <a:pt x="151" y="268"/>
                        <a:pt x="151" y="268"/>
                        <a:pt x="151" y="268"/>
                      </a:cubicBezTo>
                      <a:cubicBezTo>
                        <a:pt x="285" y="125"/>
                        <a:pt x="285" y="125"/>
                        <a:pt x="285" y="125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0" y="151"/>
                        <a:pt x="0" y="151"/>
                        <a:pt x="0" y="151"/>
                      </a:cubicBezTo>
                      <a:lnTo>
                        <a:pt x="143" y="284"/>
                      </a:lnTo>
                      <a:close/>
                      <a:moveTo>
                        <a:pt x="59" y="134"/>
                      </a:moveTo>
                      <a:cubicBezTo>
                        <a:pt x="126" y="59"/>
                        <a:pt x="126" y="59"/>
                        <a:pt x="126" y="59"/>
                      </a:cubicBezTo>
                      <a:cubicBezTo>
                        <a:pt x="134" y="50"/>
                        <a:pt x="143" y="50"/>
                        <a:pt x="151" y="59"/>
                      </a:cubicBezTo>
                      <a:cubicBezTo>
                        <a:pt x="159" y="67"/>
                        <a:pt x="159" y="67"/>
                        <a:pt x="159" y="67"/>
                      </a:cubicBezTo>
                      <a:lnTo>
                        <a:pt x="159" y="75"/>
                      </a:lnTo>
                      <a:cubicBezTo>
                        <a:pt x="159" y="84"/>
                        <a:pt x="159" y="84"/>
                        <a:pt x="159" y="92"/>
                      </a:cubicBezTo>
                      <a:cubicBezTo>
                        <a:pt x="92" y="159"/>
                        <a:pt x="92" y="159"/>
                        <a:pt x="92" y="159"/>
                      </a:cubicBezTo>
                      <a:cubicBezTo>
                        <a:pt x="84" y="167"/>
                        <a:pt x="76" y="167"/>
                        <a:pt x="68" y="167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1"/>
                        <a:pt x="59" y="151"/>
                        <a:pt x="59" y="142"/>
                      </a:cubicBezTo>
                      <a:lnTo>
                        <a:pt x="59" y="134"/>
                      </a:lnTo>
                      <a:close/>
                      <a:moveTo>
                        <a:pt x="59" y="134"/>
                      </a:moveTo>
                      <a:lnTo>
                        <a:pt x="59" y="1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宋体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117" name="Freeform 411"/>
                <p:cNvSpPr>
                  <a:spLocks noChangeArrowheads="1"/>
                </p:cNvSpPr>
                <p:nvPr/>
              </p:nvSpPr>
              <p:spPr bwMode="auto">
                <a:xfrm>
                  <a:off x="3122613" y="4308474"/>
                  <a:ext cx="127000" cy="103188"/>
                </a:xfrm>
                <a:custGeom>
                  <a:avLst/>
                  <a:gdLst>
                    <a:gd name="T0" fmla="*/ 343 w 352"/>
                    <a:gd name="T1" fmla="*/ 134 h 285"/>
                    <a:gd name="T2" fmla="*/ 351 w 352"/>
                    <a:gd name="T3" fmla="*/ 125 h 285"/>
                    <a:gd name="T4" fmla="*/ 218 w 352"/>
                    <a:gd name="T5" fmla="*/ 0 h 285"/>
                    <a:gd name="T6" fmla="*/ 209 w 352"/>
                    <a:gd name="T7" fmla="*/ 8 h 285"/>
                    <a:gd name="T8" fmla="*/ 100 w 352"/>
                    <a:gd name="T9" fmla="*/ 276 h 285"/>
                    <a:gd name="T10" fmla="*/ 126 w 352"/>
                    <a:gd name="T11" fmla="*/ 276 h 285"/>
                    <a:gd name="T12" fmla="*/ 134 w 352"/>
                    <a:gd name="T13" fmla="*/ 268 h 285"/>
                    <a:gd name="T14" fmla="*/ 159 w 352"/>
                    <a:gd name="T15" fmla="*/ 217 h 285"/>
                    <a:gd name="T16" fmla="*/ 343 w 352"/>
                    <a:gd name="T17" fmla="*/ 134 h 285"/>
                    <a:gd name="T18" fmla="*/ 218 w 352"/>
                    <a:gd name="T19" fmla="*/ 167 h 285"/>
                    <a:gd name="T20" fmla="*/ 142 w 352"/>
                    <a:gd name="T21" fmla="*/ 192 h 285"/>
                    <a:gd name="T22" fmla="*/ 126 w 352"/>
                    <a:gd name="T23" fmla="*/ 201 h 285"/>
                    <a:gd name="T24" fmla="*/ 109 w 352"/>
                    <a:gd name="T25" fmla="*/ 209 h 285"/>
                    <a:gd name="T26" fmla="*/ 100 w 352"/>
                    <a:gd name="T27" fmla="*/ 201 h 285"/>
                    <a:gd name="T28" fmla="*/ 100 w 352"/>
                    <a:gd name="T29" fmla="*/ 142 h 285"/>
                    <a:gd name="T30" fmla="*/ 109 w 352"/>
                    <a:gd name="T31" fmla="*/ 109 h 285"/>
                    <a:gd name="T32" fmla="*/ 209 w 352"/>
                    <a:gd name="T33" fmla="*/ 150 h 285"/>
                    <a:gd name="T34" fmla="*/ 284 w 352"/>
                    <a:gd name="T35" fmla="*/ 150 h 285"/>
                    <a:gd name="T36" fmla="*/ 218 w 352"/>
                    <a:gd name="T37" fmla="*/ 167 h 285"/>
                    <a:gd name="T38" fmla="*/ 218 w 352"/>
                    <a:gd name="T39" fmla="*/ 167 h 285"/>
                    <a:gd name="T40" fmla="*/ 218 w 352"/>
                    <a:gd name="T41" fmla="*/ 167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2" h="285">
                      <a:moveTo>
                        <a:pt x="343" y="134"/>
                      </a:moveTo>
                      <a:lnTo>
                        <a:pt x="351" y="125"/>
                      </a:ln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8" y="0"/>
                        <a:pt x="209" y="0"/>
                        <a:pt x="209" y="8"/>
                      </a:cubicBezTo>
                      <a:cubicBezTo>
                        <a:pt x="100" y="34"/>
                        <a:pt x="0" y="142"/>
                        <a:pt x="100" y="276"/>
                      </a:cubicBezTo>
                      <a:cubicBezTo>
                        <a:pt x="109" y="276"/>
                        <a:pt x="117" y="284"/>
                        <a:pt x="126" y="276"/>
                      </a:cubicBezTo>
                      <a:cubicBezTo>
                        <a:pt x="134" y="276"/>
                        <a:pt x="134" y="276"/>
                        <a:pt x="134" y="268"/>
                      </a:cubicBezTo>
                      <a:cubicBezTo>
                        <a:pt x="142" y="251"/>
                        <a:pt x="151" y="226"/>
                        <a:pt x="159" y="217"/>
                      </a:cubicBezTo>
                      <a:cubicBezTo>
                        <a:pt x="192" y="184"/>
                        <a:pt x="284" y="234"/>
                        <a:pt x="343" y="134"/>
                      </a:cubicBezTo>
                      <a:close/>
                      <a:moveTo>
                        <a:pt x="218" y="167"/>
                      </a:moveTo>
                      <a:cubicBezTo>
                        <a:pt x="184" y="167"/>
                        <a:pt x="159" y="167"/>
                        <a:pt x="142" y="192"/>
                      </a:cubicBezTo>
                      <a:cubicBezTo>
                        <a:pt x="134" y="192"/>
                        <a:pt x="134" y="201"/>
                        <a:pt x="126" y="201"/>
                      </a:cubicBezTo>
                      <a:cubicBezTo>
                        <a:pt x="126" y="209"/>
                        <a:pt x="117" y="209"/>
                        <a:pt x="109" y="209"/>
                      </a:cubicBezTo>
                      <a:lnTo>
                        <a:pt x="100" y="201"/>
                      </a:lnTo>
                      <a:cubicBezTo>
                        <a:pt x="92" y="176"/>
                        <a:pt x="92" y="159"/>
                        <a:pt x="100" y="142"/>
                      </a:cubicBezTo>
                      <a:cubicBezTo>
                        <a:pt x="100" y="125"/>
                        <a:pt x="109" y="117"/>
                        <a:pt x="109" y="109"/>
                      </a:cubicBezTo>
                      <a:cubicBezTo>
                        <a:pt x="142" y="134"/>
                        <a:pt x="167" y="150"/>
                        <a:pt x="209" y="150"/>
                      </a:cubicBezTo>
                      <a:cubicBezTo>
                        <a:pt x="234" y="142"/>
                        <a:pt x="259" y="150"/>
                        <a:pt x="284" y="150"/>
                      </a:cubicBezTo>
                      <a:cubicBezTo>
                        <a:pt x="259" y="167"/>
                        <a:pt x="234" y="167"/>
                        <a:pt x="218" y="167"/>
                      </a:cubicBezTo>
                      <a:close/>
                      <a:moveTo>
                        <a:pt x="218" y="167"/>
                      </a:moveTo>
                      <a:lnTo>
                        <a:pt x="218" y="1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宋体" panose="02010600030101010101" pitchFamily="2" charset="-122"/>
                    <a:cs typeface="+mn-cs"/>
                  </a:endParaRPr>
                </a:p>
              </p:txBody>
            </p:sp>
          </p:grpSp>
          <p:sp>
            <p:nvSpPr>
              <p:cNvPr id="113" name="Freeform 325"/>
              <p:cNvSpPr>
                <a:spLocks noChangeAspect="1" noChangeArrowheads="1"/>
              </p:cNvSpPr>
              <p:nvPr/>
            </p:nvSpPr>
            <p:spPr bwMode="auto">
              <a:xfrm>
                <a:off x="9864999" y="3949258"/>
                <a:ext cx="269000" cy="362166"/>
              </a:xfrm>
              <a:custGeom>
                <a:avLst/>
                <a:gdLst>
                  <a:gd name="T0" fmla="*/ 694 w 1046"/>
                  <a:gd name="T1" fmla="*/ 1053 h 1405"/>
                  <a:gd name="T2" fmla="*/ 176 w 1046"/>
                  <a:gd name="T3" fmla="*/ 526 h 1405"/>
                  <a:gd name="T4" fmla="*/ 870 w 1046"/>
                  <a:gd name="T5" fmla="*/ 526 h 1405"/>
                  <a:gd name="T6" fmla="*/ 393 w 1046"/>
                  <a:gd name="T7" fmla="*/ 1229 h 1405"/>
                  <a:gd name="T8" fmla="*/ 393 w 1046"/>
                  <a:gd name="T9" fmla="*/ 1321 h 1405"/>
                  <a:gd name="T10" fmla="*/ 519 w 1046"/>
                  <a:gd name="T11" fmla="*/ 1404 h 1405"/>
                  <a:gd name="T12" fmla="*/ 652 w 1046"/>
                  <a:gd name="T13" fmla="*/ 1321 h 1405"/>
                  <a:gd name="T14" fmla="*/ 652 w 1046"/>
                  <a:gd name="T15" fmla="*/ 1229 h 1405"/>
                  <a:gd name="T16" fmla="*/ 393 w 1046"/>
                  <a:gd name="T17" fmla="*/ 1095 h 1405"/>
                  <a:gd name="T18" fmla="*/ 393 w 1046"/>
                  <a:gd name="T19" fmla="*/ 1187 h 1405"/>
                  <a:gd name="T20" fmla="*/ 694 w 1046"/>
                  <a:gd name="T21" fmla="*/ 1145 h 1405"/>
                  <a:gd name="T22" fmla="*/ 42 w 1046"/>
                  <a:gd name="T23" fmla="*/ 301 h 1405"/>
                  <a:gd name="T24" fmla="*/ 168 w 1046"/>
                  <a:gd name="T25" fmla="*/ 275 h 1405"/>
                  <a:gd name="T26" fmla="*/ 42 w 1046"/>
                  <a:gd name="T27" fmla="*/ 301 h 1405"/>
                  <a:gd name="T28" fmla="*/ 569 w 1046"/>
                  <a:gd name="T29" fmla="*/ 0 h 1405"/>
                  <a:gd name="T30" fmla="*/ 477 w 1046"/>
                  <a:gd name="T31" fmla="*/ 92 h 1405"/>
                  <a:gd name="T32" fmla="*/ 569 w 1046"/>
                  <a:gd name="T33" fmla="*/ 92 h 1405"/>
                  <a:gd name="T34" fmla="*/ 301 w 1046"/>
                  <a:gd name="T35" fmla="*/ 50 h 1405"/>
                  <a:gd name="T36" fmla="*/ 268 w 1046"/>
                  <a:gd name="T37" fmla="*/ 175 h 1405"/>
                  <a:gd name="T38" fmla="*/ 1004 w 1046"/>
                  <a:gd name="T39" fmla="*/ 301 h 1405"/>
                  <a:gd name="T40" fmla="*/ 878 w 1046"/>
                  <a:gd name="T41" fmla="*/ 275 h 1405"/>
                  <a:gd name="T42" fmla="*/ 1004 w 1046"/>
                  <a:gd name="T43" fmla="*/ 301 h 1405"/>
                  <a:gd name="T44" fmla="*/ 744 w 1046"/>
                  <a:gd name="T45" fmla="*/ 50 h 1405"/>
                  <a:gd name="T46" fmla="*/ 778 w 1046"/>
                  <a:gd name="T47" fmla="*/ 175 h 1405"/>
                  <a:gd name="T48" fmla="*/ 84 w 1046"/>
                  <a:gd name="T49" fmla="*/ 526 h 1405"/>
                  <a:gd name="T50" fmla="*/ 0 w 1046"/>
                  <a:gd name="T51" fmla="*/ 485 h 1405"/>
                  <a:gd name="T52" fmla="*/ 92 w 1046"/>
                  <a:gd name="T53" fmla="*/ 568 h 1405"/>
                  <a:gd name="T54" fmla="*/ 953 w 1046"/>
                  <a:gd name="T55" fmla="*/ 485 h 1405"/>
                  <a:gd name="T56" fmla="*/ 953 w 1046"/>
                  <a:gd name="T57" fmla="*/ 568 h 1405"/>
                  <a:gd name="T58" fmla="*/ 1045 w 1046"/>
                  <a:gd name="T59" fmla="*/ 485 h 1405"/>
                  <a:gd name="T60" fmla="*/ 886 w 1046"/>
                  <a:gd name="T61" fmla="*/ 786 h 1405"/>
                  <a:gd name="T62" fmla="*/ 1004 w 1046"/>
                  <a:gd name="T63" fmla="*/ 752 h 1405"/>
                  <a:gd name="T64" fmla="*/ 886 w 1046"/>
                  <a:gd name="T65" fmla="*/ 786 h 1405"/>
                  <a:gd name="T66" fmla="*/ 92 w 1046"/>
                  <a:gd name="T67" fmla="*/ 827 h 1405"/>
                  <a:gd name="T68" fmla="*/ 126 w 1046"/>
                  <a:gd name="T69" fmla="*/ 710 h 1405"/>
                  <a:gd name="T70" fmla="*/ 42 w 1046"/>
                  <a:gd name="T71" fmla="*/ 752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46" h="1405">
                    <a:moveTo>
                      <a:pt x="870" y="526"/>
                    </a:moveTo>
                    <a:cubicBezTo>
                      <a:pt x="870" y="702"/>
                      <a:pt x="694" y="877"/>
                      <a:pt x="694" y="1053"/>
                    </a:cubicBezTo>
                    <a:cubicBezTo>
                      <a:pt x="343" y="1053"/>
                      <a:pt x="343" y="1053"/>
                      <a:pt x="343" y="1053"/>
                    </a:cubicBezTo>
                    <a:cubicBezTo>
                      <a:pt x="343" y="877"/>
                      <a:pt x="176" y="702"/>
                      <a:pt x="176" y="526"/>
                    </a:cubicBezTo>
                    <a:cubicBezTo>
                      <a:pt x="176" y="334"/>
                      <a:pt x="326" y="175"/>
                      <a:pt x="519" y="175"/>
                    </a:cubicBezTo>
                    <a:cubicBezTo>
                      <a:pt x="719" y="175"/>
                      <a:pt x="870" y="334"/>
                      <a:pt x="870" y="526"/>
                    </a:cubicBezTo>
                    <a:close/>
                    <a:moveTo>
                      <a:pt x="652" y="1229"/>
                    </a:moveTo>
                    <a:cubicBezTo>
                      <a:pt x="393" y="1229"/>
                      <a:pt x="393" y="1229"/>
                      <a:pt x="393" y="1229"/>
                    </a:cubicBezTo>
                    <a:cubicBezTo>
                      <a:pt x="368" y="1229"/>
                      <a:pt x="343" y="1245"/>
                      <a:pt x="343" y="1270"/>
                    </a:cubicBezTo>
                    <a:cubicBezTo>
                      <a:pt x="343" y="1296"/>
                      <a:pt x="368" y="1321"/>
                      <a:pt x="393" y="1321"/>
                    </a:cubicBezTo>
                    <a:cubicBezTo>
                      <a:pt x="402" y="1321"/>
                      <a:pt x="402" y="1321"/>
                      <a:pt x="402" y="1321"/>
                    </a:cubicBezTo>
                    <a:cubicBezTo>
                      <a:pt x="418" y="1371"/>
                      <a:pt x="469" y="1404"/>
                      <a:pt x="519" y="1404"/>
                    </a:cubicBezTo>
                    <a:cubicBezTo>
                      <a:pt x="577" y="1404"/>
                      <a:pt x="627" y="1371"/>
                      <a:pt x="644" y="1321"/>
                    </a:cubicBezTo>
                    <a:cubicBezTo>
                      <a:pt x="652" y="1321"/>
                      <a:pt x="652" y="1321"/>
                      <a:pt x="652" y="1321"/>
                    </a:cubicBezTo>
                    <a:cubicBezTo>
                      <a:pt x="677" y="1321"/>
                      <a:pt x="694" y="1296"/>
                      <a:pt x="694" y="1270"/>
                    </a:cubicBezTo>
                    <a:cubicBezTo>
                      <a:pt x="694" y="1245"/>
                      <a:pt x="677" y="1229"/>
                      <a:pt x="652" y="1229"/>
                    </a:cubicBezTo>
                    <a:close/>
                    <a:moveTo>
                      <a:pt x="652" y="1095"/>
                    </a:moveTo>
                    <a:cubicBezTo>
                      <a:pt x="393" y="1095"/>
                      <a:pt x="393" y="1095"/>
                      <a:pt x="393" y="1095"/>
                    </a:cubicBezTo>
                    <a:cubicBezTo>
                      <a:pt x="368" y="1095"/>
                      <a:pt x="343" y="1120"/>
                      <a:pt x="343" y="1145"/>
                    </a:cubicBezTo>
                    <a:cubicBezTo>
                      <a:pt x="343" y="1162"/>
                      <a:pt x="368" y="1187"/>
                      <a:pt x="393" y="1187"/>
                    </a:cubicBezTo>
                    <a:cubicBezTo>
                      <a:pt x="652" y="1187"/>
                      <a:pt x="652" y="1187"/>
                      <a:pt x="652" y="1187"/>
                    </a:cubicBezTo>
                    <a:cubicBezTo>
                      <a:pt x="677" y="1187"/>
                      <a:pt x="694" y="1162"/>
                      <a:pt x="694" y="1145"/>
                    </a:cubicBezTo>
                    <a:cubicBezTo>
                      <a:pt x="694" y="1120"/>
                      <a:pt x="677" y="1095"/>
                      <a:pt x="652" y="1095"/>
                    </a:cubicBezTo>
                    <a:close/>
                    <a:moveTo>
                      <a:pt x="42" y="301"/>
                    </a:move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34" y="326"/>
                      <a:pt x="151" y="301"/>
                      <a:pt x="168" y="275"/>
                    </a:cubicBezTo>
                    <a:cubicBezTo>
                      <a:pt x="92" y="225"/>
                      <a:pt x="92" y="225"/>
                      <a:pt x="92" y="225"/>
                    </a:cubicBezTo>
                    <a:lnTo>
                      <a:pt x="42" y="301"/>
                    </a:lnTo>
                    <a:close/>
                    <a:moveTo>
                      <a:pt x="569" y="92"/>
                    </a:moveTo>
                    <a:cubicBezTo>
                      <a:pt x="569" y="0"/>
                      <a:pt x="569" y="0"/>
                      <a:pt x="569" y="0"/>
                    </a:cubicBezTo>
                    <a:cubicBezTo>
                      <a:pt x="477" y="0"/>
                      <a:pt x="477" y="0"/>
                      <a:pt x="477" y="0"/>
                    </a:cubicBezTo>
                    <a:cubicBezTo>
                      <a:pt x="477" y="92"/>
                      <a:pt x="477" y="92"/>
                      <a:pt x="477" y="92"/>
                    </a:cubicBezTo>
                    <a:cubicBezTo>
                      <a:pt x="493" y="92"/>
                      <a:pt x="510" y="92"/>
                      <a:pt x="519" y="92"/>
                    </a:cubicBezTo>
                    <a:cubicBezTo>
                      <a:pt x="535" y="92"/>
                      <a:pt x="552" y="92"/>
                      <a:pt x="569" y="92"/>
                    </a:cubicBezTo>
                    <a:close/>
                    <a:moveTo>
                      <a:pt x="343" y="133"/>
                    </a:moveTo>
                    <a:cubicBezTo>
                      <a:pt x="301" y="50"/>
                      <a:pt x="301" y="50"/>
                      <a:pt x="301" y="50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68" y="175"/>
                      <a:pt x="268" y="175"/>
                      <a:pt x="268" y="175"/>
                    </a:cubicBezTo>
                    <a:cubicBezTo>
                      <a:pt x="293" y="159"/>
                      <a:pt x="318" y="142"/>
                      <a:pt x="343" y="133"/>
                    </a:cubicBezTo>
                    <a:close/>
                    <a:moveTo>
                      <a:pt x="1004" y="301"/>
                    </a:moveTo>
                    <a:cubicBezTo>
                      <a:pt x="953" y="225"/>
                      <a:pt x="953" y="225"/>
                      <a:pt x="953" y="225"/>
                    </a:cubicBezTo>
                    <a:cubicBezTo>
                      <a:pt x="878" y="275"/>
                      <a:pt x="878" y="275"/>
                      <a:pt x="878" y="275"/>
                    </a:cubicBezTo>
                    <a:cubicBezTo>
                      <a:pt x="895" y="301"/>
                      <a:pt x="912" y="326"/>
                      <a:pt x="920" y="351"/>
                    </a:cubicBezTo>
                    <a:lnTo>
                      <a:pt x="1004" y="301"/>
                    </a:lnTo>
                    <a:close/>
                    <a:moveTo>
                      <a:pt x="820" y="92"/>
                    </a:moveTo>
                    <a:cubicBezTo>
                      <a:pt x="744" y="50"/>
                      <a:pt x="744" y="50"/>
                      <a:pt x="744" y="50"/>
                    </a:cubicBezTo>
                    <a:cubicBezTo>
                      <a:pt x="702" y="133"/>
                      <a:pt x="702" y="133"/>
                      <a:pt x="702" y="133"/>
                    </a:cubicBezTo>
                    <a:cubicBezTo>
                      <a:pt x="727" y="142"/>
                      <a:pt x="753" y="159"/>
                      <a:pt x="778" y="175"/>
                    </a:cubicBezTo>
                    <a:lnTo>
                      <a:pt x="820" y="92"/>
                    </a:lnTo>
                    <a:close/>
                    <a:moveTo>
                      <a:pt x="84" y="526"/>
                    </a:moveTo>
                    <a:cubicBezTo>
                      <a:pt x="84" y="510"/>
                      <a:pt x="84" y="501"/>
                      <a:pt x="92" y="485"/>
                    </a:cubicBezTo>
                    <a:cubicBezTo>
                      <a:pt x="0" y="485"/>
                      <a:pt x="0" y="485"/>
                      <a:pt x="0" y="485"/>
                    </a:cubicBezTo>
                    <a:cubicBezTo>
                      <a:pt x="0" y="568"/>
                      <a:pt x="0" y="568"/>
                      <a:pt x="0" y="568"/>
                    </a:cubicBezTo>
                    <a:cubicBezTo>
                      <a:pt x="92" y="568"/>
                      <a:pt x="92" y="568"/>
                      <a:pt x="92" y="568"/>
                    </a:cubicBezTo>
                    <a:cubicBezTo>
                      <a:pt x="84" y="560"/>
                      <a:pt x="84" y="543"/>
                      <a:pt x="84" y="526"/>
                    </a:cubicBezTo>
                    <a:close/>
                    <a:moveTo>
                      <a:pt x="953" y="485"/>
                    </a:moveTo>
                    <a:cubicBezTo>
                      <a:pt x="953" y="501"/>
                      <a:pt x="962" y="510"/>
                      <a:pt x="962" y="526"/>
                    </a:cubicBezTo>
                    <a:cubicBezTo>
                      <a:pt x="962" y="543"/>
                      <a:pt x="953" y="560"/>
                      <a:pt x="953" y="568"/>
                    </a:cubicBezTo>
                    <a:cubicBezTo>
                      <a:pt x="1045" y="568"/>
                      <a:pt x="1045" y="568"/>
                      <a:pt x="1045" y="568"/>
                    </a:cubicBezTo>
                    <a:cubicBezTo>
                      <a:pt x="1045" y="485"/>
                      <a:pt x="1045" y="485"/>
                      <a:pt x="1045" y="485"/>
                    </a:cubicBezTo>
                    <a:lnTo>
                      <a:pt x="953" y="485"/>
                    </a:lnTo>
                    <a:close/>
                    <a:moveTo>
                      <a:pt x="886" y="786"/>
                    </a:moveTo>
                    <a:cubicBezTo>
                      <a:pt x="953" y="827"/>
                      <a:pt x="953" y="827"/>
                      <a:pt x="953" y="827"/>
                    </a:cubicBezTo>
                    <a:cubicBezTo>
                      <a:pt x="1004" y="752"/>
                      <a:pt x="1004" y="752"/>
                      <a:pt x="1004" y="752"/>
                    </a:cubicBezTo>
                    <a:cubicBezTo>
                      <a:pt x="920" y="710"/>
                      <a:pt x="920" y="710"/>
                      <a:pt x="920" y="710"/>
                    </a:cubicBezTo>
                    <a:cubicBezTo>
                      <a:pt x="912" y="735"/>
                      <a:pt x="895" y="761"/>
                      <a:pt x="886" y="786"/>
                    </a:cubicBezTo>
                    <a:close/>
                    <a:moveTo>
                      <a:pt x="42" y="752"/>
                    </a:moveTo>
                    <a:cubicBezTo>
                      <a:pt x="92" y="827"/>
                      <a:pt x="92" y="827"/>
                      <a:pt x="92" y="827"/>
                    </a:cubicBezTo>
                    <a:cubicBezTo>
                      <a:pt x="159" y="786"/>
                      <a:pt x="159" y="786"/>
                      <a:pt x="159" y="786"/>
                    </a:cubicBezTo>
                    <a:cubicBezTo>
                      <a:pt x="151" y="761"/>
                      <a:pt x="134" y="735"/>
                      <a:pt x="126" y="710"/>
                    </a:cubicBezTo>
                    <a:lnTo>
                      <a:pt x="42" y="752"/>
                    </a:lnTo>
                    <a:close/>
                    <a:moveTo>
                      <a:pt x="42" y="752"/>
                    </a:moveTo>
                    <a:lnTo>
                      <a:pt x="42" y="75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lIns="243785" tIns="121892" rIns="243785" bIns="121892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cxnSp>
        <p:nvCxnSpPr>
          <p:cNvPr id="121" name="Straight Connector 78"/>
          <p:cNvCxnSpPr/>
          <p:nvPr/>
        </p:nvCxnSpPr>
        <p:spPr>
          <a:xfrm>
            <a:off x="1589690" y="2566159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79"/>
          <p:cNvCxnSpPr/>
          <p:nvPr/>
        </p:nvCxnSpPr>
        <p:spPr>
          <a:xfrm>
            <a:off x="1589690" y="3686575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80"/>
          <p:cNvCxnSpPr/>
          <p:nvPr/>
        </p:nvCxnSpPr>
        <p:spPr>
          <a:xfrm>
            <a:off x="1589690" y="4851333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9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1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1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28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32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7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8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40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42" presetID="2" presetClass="entr" presetSubtype="8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4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5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6" presetID="2" presetClass="entr" presetSubtype="8" fill="hold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8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9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2" presetClass="entr" presetSubtype="8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2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3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4" presetID="2" presetClass="entr" presetSubtype="8" fill="hold" nodeType="withEffect" p14:presetBounceEnd="5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7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6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9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0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3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10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 animBg="1"/>
          <p:bldP spid="53" grpId="0" animBg="1"/>
          <p:bldP spid="54" grpId="0" animBg="1"/>
          <p:bldP spid="55" grpId="0" animBg="1"/>
          <p:bldP spid="58" grpId="0"/>
          <p:bldP spid="58" grpId="1"/>
          <p:bldP spid="60" grpId="0"/>
          <p:bldP spid="61" grpId="0"/>
          <p:bldP spid="65" grpId="0"/>
          <p:bldP spid="66" grpId="0"/>
          <p:bldP spid="70" grpId="0"/>
          <p:bldP spid="71" grpId="0"/>
          <p:bldP spid="75" grpId="0"/>
          <p:bldP spid="7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9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1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1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28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32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7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8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40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4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4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5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6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8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9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2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3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4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7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6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9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0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3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10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 animBg="1"/>
          <p:bldP spid="53" grpId="0" animBg="1"/>
          <p:bldP spid="54" grpId="0" animBg="1"/>
          <p:bldP spid="55" grpId="0" animBg="1"/>
          <p:bldP spid="58" grpId="0"/>
          <p:bldP spid="58" grpId="1"/>
          <p:bldP spid="60" grpId="0"/>
          <p:bldP spid="61" grpId="0"/>
          <p:bldP spid="65" grpId="0"/>
          <p:bldP spid="66" grpId="0"/>
          <p:bldP spid="70" grpId="0"/>
          <p:bldP spid="71" grpId="0"/>
          <p:bldP spid="75" grpId="0"/>
          <p:bldP spid="76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89"/>
          <p:cNvSpPr>
            <a:spLocks noEditPoints="1"/>
          </p:cNvSpPr>
          <p:nvPr/>
        </p:nvSpPr>
        <p:spPr bwMode="auto">
          <a:xfrm rot="6911559">
            <a:off x="7165909" y="241022"/>
            <a:ext cx="7989790" cy="6154460"/>
          </a:xfrm>
          <a:custGeom>
            <a:avLst/>
            <a:gdLst>
              <a:gd name="T0" fmla="*/ 627 w 4483"/>
              <a:gd name="T1" fmla="*/ 2894 h 3452"/>
              <a:gd name="T2" fmla="*/ 648 w 4483"/>
              <a:gd name="T3" fmla="*/ 2821 h 3452"/>
              <a:gd name="T4" fmla="*/ 1427 w 4483"/>
              <a:gd name="T5" fmla="*/ 2541 h 3452"/>
              <a:gd name="T6" fmla="*/ 1421 w 4483"/>
              <a:gd name="T7" fmla="*/ 2539 h 3452"/>
              <a:gd name="T8" fmla="*/ 1128 w 4483"/>
              <a:gd name="T9" fmla="*/ 2310 h 3452"/>
              <a:gd name="T10" fmla="*/ 1090 w 4483"/>
              <a:gd name="T11" fmla="*/ 2308 h 3452"/>
              <a:gd name="T12" fmla="*/ 811 w 4483"/>
              <a:gd name="T13" fmla="*/ 2269 h 3452"/>
              <a:gd name="T14" fmla="*/ 1090 w 4483"/>
              <a:gd name="T15" fmla="*/ 2303 h 3452"/>
              <a:gd name="T16" fmla="*/ 2425 w 4483"/>
              <a:gd name="T17" fmla="*/ 2079 h 3452"/>
              <a:gd name="T18" fmla="*/ 439 w 4483"/>
              <a:gd name="T19" fmla="*/ 2323 h 3452"/>
              <a:gd name="T20" fmla="*/ 777 w 4483"/>
              <a:gd name="T21" fmla="*/ 2241 h 3452"/>
              <a:gd name="T22" fmla="*/ 1362 w 4483"/>
              <a:gd name="T23" fmla="*/ 2145 h 3452"/>
              <a:gd name="T24" fmla="*/ 1378 w 4483"/>
              <a:gd name="T25" fmla="*/ 2110 h 3452"/>
              <a:gd name="T26" fmla="*/ 1383 w 4483"/>
              <a:gd name="T27" fmla="*/ 2009 h 3452"/>
              <a:gd name="T28" fmla="*/ 1057 w 4483"/>
              <a:gd name="T29" fmla="*/ 2077 h 3452"/>
              <a:gd name="T30" fmla="*/ 1114 w 4483"/>
              <a:gd name="T31" fmla="*/ 2038 h 3452"/>
              <a:gd name="T32" fmla="*/ 696 w 4483"/>
              <a:gd name="T33" fmla="*/ 2034 h 3452"/>
              <a:gd name="T34" fmla="*/ 1035 w 4483"/>
              <a:gd name="T35" fmla="*/ 2009 h 3452"/>
              <a:gd name="T36" fmla="*/ 2420 w 4483"/>
              <a:gd name="T37" fmla="*/ 2077 h 3452"/>
              <a:gd name="T38" fmla="*/ 806 w 4483"/>
              <a:gd name="T39" fmla="*/ 1888 h 3452"/>
              <a:gd name="T40" fmla="*/ 1175 w 4483"/>
              <a:gd name="T41" fmla="*/ 1986 h 3452"/>
              <a:gd name="T42" fmla="*/ 2498 w 4483"/>
              <a:gd name="T43" fmla="*/ 1653 h 3452"/>
              <a:gd name="T44" fmla="*/ 2027 w 4483"/>
              <a:gd name="T45" fmla="*/ 1747 h 3452"/>
              <a:gd name="T46" fmla="*/ 2480 w 4483"/>
              <a:gd name="T47" fmla="*/ 1594 h 3452"/>
              <a:gd name="T48" fmla="*/ 2014 w 4483"/>
              <a:gd name="T49" fmla="*/ 1848 h 3452"/>
              <a:gd name="T50" fmla="*/ 2023 w 4483"/>
              <a:gd name="T51" fmla="*/ 1744 h 3452"/>
              <a:gd name="T52" fmla="*/ 1546 w 4483"/>
              <a:gd name="T53" fmla="*/ 1543 h 3452"/>
              <a:gd name="T54" fmla="*/ 3818 w 4483"/>
              <a:gd name="T55" fmla="*/ 1426 h 3452"/>
              <a:gd name="T56" fmla="*/ 3138 w 4483"/>
              <a:gd name="T57" fmla="*/ 1257 h 3452"/>
              <a:gd name="T58" fmla="*/ 3133 w 4483"/>
              <a:gd name="T59" fmla="*/ 1254 h 3452"/>
              <a:gd name="T60" fmla="*/ 2958 w 4483"/>
              <a:gd name="T61" fmla="*/ 1184 h 3452"/>
              <a:gd name="T62" fmla="*/ 3363 w 4483"/>
              <a:gd name="T63" fmla="*/ 1142 h 3452"/>
              <a:gd name="T64" fmla="*/ 2483 w 4483"/>
              <a:gd name="T65" fmla="*/ 1049 h 3452"/>
              <a:gd name="T66" fmla="*/ 3844 w 4483"/>
              <a:gd name="T67" fmla="*/ 1298 h 3452"/>
              <a:gd name="T68" fmla="*/ 3849 w 4483"/>
              <a:gd name="T69" fmla="*/ 1300 h 3452"/>
              <a:gd name="T70" fmla="*/ 2094 w 4483"/>
              <a:gd name="T71" fmla="*/ 1376 h 3452"/>
              <a:gd name="T72" fmla="*/ 3134 w 4483"/>
              <a:gd name="T73" fmla="*/ 971 h 3452"/>
              <a:gd name="T74" fmla="*/ 3631 w 4483"/>
              <a:gd name="T75" fmla="*/ 1218 h 3452"/>
              <a:gd name="T76" fmla="*/ 3108 w 4483"/>
              <a:gd name="T77" fmla="*/ 1233 h 3452"/>
              <a:gd name="T78" fmla="*/ 3151 w 4483"/>
              <a:gd name="T79" fmla="*/ 926 h 3452"/>
              <a:gd name="T80" fmla="*/ 3085 w 4483"/>
              <a:gd name="T81" fmla="*/ 1182 h 3452"/>
              <a:gd name="T82" fmla="*/ 3095 w 4483"/>
              <a:gd name="T83" fmla="*/ 1007 h 3452"/>
              <a:gd name="T84" fmla="*/ 3151 w 4483"/>
              <a:gd name="T85" fmla="*/ 926 h 3452"/>
              <a:gd name="T86" fmla="*/ 2707 w 4483"/>
              <a:gd name="T87" fmla="*/ 633 h 3452"/>
              <a:gd name="T88" fmla="*/ 3259 w 4483"/>
              <a:gd name="T89" fmla="*/ 661 h 3452"/>
              <a:gd name="T90" fmla="*/ 3494 w 4483"/>
              <a:gd name="T91" fmla="*/ 814 h 3452"/>
              <a:gd name="T92" fmla="*/ 3750 w 4483"/>
              <a:gd name="T93" fmla="*/ 596 h 3452"/>
              <a:gd name="T94" fmla="*/ 2533 w 4483"/>
              <a:gd name="T95" fmla="*/ 949 h 3452"/>
              <a:gd name="T96" fmla="*/ 1442 w 4483"/>
              <a:gd name="T97" fmla="*/ 1526 h 3452"/>
              <a:gd name="T98" fmla="*/ 774 w 4483"/>
              <a:gd name="T99" fmla="*/ 1874 h 3452"/>
              <a:gd name="T100" fmla="*/ 689 w 4483"/>
              <a:gd name="T101" fmla="*/ 2034 h 3452"/>
              <a:gd name="T102" fmla="*/ 408 w 4483"/>
              <a:gd name="T103" fmla="*/ 2374 h 3452"/>
              <a:gd name="T104" fmla="*/ 783 w 4483"/>
              <a:gd name="T105" fmla="*/ 2256 h 3452"/>
              <a:gd name="T106" fmla="*/ 684 w 4483"/>
              <a:gd name="T107" fmla="*/ 2649 h 3452"/>
              <a:gd name="T108" fmla="*/ 463 w 4483"/>
              <a:gd name="T109" fmla="*/ 2817 h 3452"/>
              <a:gd name="T110" fmla="*/ 1010 w 4483"/>
              <a:gd name="T111" fmla="*/ 2821 h 3452"/>
              <a:gd name="T112" fmla="*/ 3261 w 4483"/>
              <a:gd name="T113" fmla="*/ 1895 h 3452"/>
              <a:gd name="T114" fmla="*/ 4265 w 4483"/>
              <a:gd name="T115" fmla="*/ 1101 h 3452"/>
              <a:gd name="T116" fmla="*/ 3942 w 4483"/>
              <a:gd name="T117" fmla="*/ 975 h 3452"/>
              <a:gd name="T118" fmla="*/ 4053 w 4483"/>
              <a:gd name="T119" fmla="*/ 699 h 3452"/>
              <a:gd name="T120" fmla="*/ 3817 w 4483"/>
              <a:gd name="T121" fmla="*/ 610 h 3452"/>
              <a:gd name="T122" fmla="*/ 3889 w 4483"/>
              <a:gd name="T123" fmla="*/ 385 h 3452"/>
              <a:gd name="T124" fmla="*/ 3549 w 4483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3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6" y="2406"/>
                  <a:pt x="586" y="2406"/>
                  <a:pt x="586" y="2406"/>
                </a:cubicBezTo>
                <a:cubicBezTo>
                  <a:pt x="585" y="2406"/>
                  <a:pt x="584" y="2406"/>
                  <a:pt x="583" y="2406"/>
                </a:cubicBezTo>
                <a:cubicBezTo>
                  <a:pt x="582" y="2406"/>
                  <a:pt x="580" y="2406"/>
                  <a:pt x="579" y="2405"/>
                </a:cubicBezTo>
                <a:moveTo>
                  <a:pt x="627" y="2894"/>
                </a:moveTo>
                <a:cubicBezTo>
                  <a:pt x="647" y="2827"/>
                  <a:pt x="647" y="2827"/>
                  <a:pt x="647" y="2827"/>
                </a:cubicBezTo>
                <a:cubicBezTo>
                  <a:pt x="969" y="2844"/>
                  <a:pt x="969" y="2844"/>
                  <a:pt x="969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6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6" y="2839"/>
                  <a:pt x="976" y="2839"/>
                  <a:pt x="976" y="2839"/>
                </a:cubicBezTo>
                <a:moveTo>
                  <a:pt x="684" y="2718"/>
                </a:moveTo>
                <a:cubicBezTo>
                  <a:pt x="689" y="2718"/>
                  <a:pt x="695" y="2717"/>
                  <a:pt x="700" y="2714"/>
                </a:cubicBezTo>
                <a:cubicBezTo>
                  <a:pt x="708" y="2710"/>
                  <a:pt x="713" y="2704"/>
                  <a:pt x="716" y="2696"/>
                </a:cubicBezTo>
                <a:cubicBezTo>
                  <a:pt x="979" y="2808"/>
                  <a:pt x="979" y="2808"/>
                  <a:pt x="979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4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9" y="2686"/>
                  <a:pt x="718" y="2681"/>
                  <a:pt x="717" y="2676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3"/>
                  <a:pt x="1100" y="2853"/>
                  <a:pt x="1100" y="2853"/>
                </a:cubicBezTo>
                <a:cubicBezTo>
                  <a:pt x="1100" y="2854"/>
                  <a:pt x="1100" y="2854"/>
                  <a:pt x="1100" y="2854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9" y="2586"/>
                  <a:pt x="1039" y="2586"/>
                  <a:pt x="1039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6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7" y="2536"/>
                  <a:pt x="1427" y="2536"/>
                  <a:pt x="1427" y="2536"/>
                </a:cubicBezTo>
                <a:cubicBezTo>
                  <a:pt x="1325" y="2503"/>
                  <a:pt x="1325" y="2503"/>
                  <a:pt x="1325" y="2503"/>
                </a:cubicBezTo>
                <a:cubicBezTo>
                  <a:pt x="1324" y="2506"/>
                  <a:pt x="1324" y="2506"/>
                  <a:pt x="1324" y="2506"/>
                </a:cubicBezTo>
                <a:moveTo>
                  <a:pt x="1109" y="2324"/>
                </a:moveTo>
                <a:cubicBezTo>
                  <a:pt x="1113" y="2324"/>
                  <a:pt x="1116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5"/>
                  <a:pt x="1328" y="2375"/>
                  <a:pt x="1328" y="2375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4"/>
                  <a:pt x="1109" y="2324"/>
                </a:cubicBezTo>
                <a:moveTo>
                  <a:pt x="716" y="2671"/>
                </a:moveTo>
                <a:cubicBezTo>
                  <a:pt x="715" y="2670"/>
                  <a:pt x="715" y="2669"/>
                  <a:pt x="714" y="2668"/>
                </a:cubicBezTo>
                <a:cubicBezTo>
                  <a:pt x="710" y="2660"/>
                  <a:pt x="703" y="2654"/>
                  <a:pt x="695" y="2651"/>
                </a:cubicBezTo>
                <a:cubicBezTo>
                  <a:pt x="777" y="2354"/>
                  <a:pt x="777" y="2354"/>
                  <a:pt x="777" y="2354"/>
                </a:cubicBezTo>
                <a:cubicBezTo>
                  <a:pt x="1090" y="2308"/>
                  <a:pt x="1090" y="2308"/>
                  <a:pt x="1090" y="2308"/>
                </a:cubicBezTo>
                <a:cubicBezTo>
                  <a:pt x="1091" y="2309"/>
                  <a:pt x="1091" y="2311"/>
                  <a:pt x="1092" y="2313"/>
                </a:cubicBezTo>
                <a:cubicBezTo>
                  <a:pt x="1094" y="2317"/>
                  <a:pt x="1097" y="2319"/>
                  <a:pt x="1100" y="2321"/>
                </a:cubicBezTo>
                <a:cubicBezTo>
                  <a:pt x="1035" y="2582"/>
                  <a:pt x="1035" y="2582"/>
                  <a:pt x="1035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70"/>
                </a:moveTo>
                <a:cubicBezTo>
                  <a:pt x="1129" y="2306"/>
                  <a:pt x="1129" y="2306"/>
                  <a:pt x="1129" y="2306"/>
                </a:cubicBezTo>
                <a:cubicBezTo>
                  <a:pt x="1129" y="2302"/>
                  <a:pt x="1128" y="2299"/>
                  <a:pt x="1127" y="2296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70"/>
                  <a:pt x="1329" y="2370"/>
                  <a:pt x="1329" y="2370"/>
                </a:cubicBezTo>
                <a:moveTo>
                  <a:pt x="811" y="2269"/>
                </a:moveTo>
                <a:cubicBezTo>
                  <a:pt x="816" y="2269"/>
                  <a:pt x="822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5" y="2141"/>
                  <a:pt x="1335" y="2147"/>
                  <a:pt x="1345" y="2148"/>
                </a:cubicBezTo>
                <a:cubicBezTo>
                  <a:pt x="1342" y="2195"/>
                  <a:pt x="1342" y="2195"/>
                  <a:pt x="1342" y="2195"/>
                </a:cubicBezTo>
                <a:cubicBezTo>
                  <a:pt x="1125" y="2292"/>
                  <a:pt x="1125" y="2292"/>
                  <a:pt x="1125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7"/>
                </a:cubicBezTo>
                <a:cubicBezTo>
                  <a:pt x="1094" y="2290"/>
                  <a:pt x="1090" y="2296"/>
                  <a:pt x="1090" y="2303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1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1" y="2449"/>
                  <a:pt x="1561" y="2449"/>
                  <a:pt x="1561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5" y="2079"/>
                </a:moveTo>
                <a:cubicBezTo>
                  <a:pt x="2425" y="2076"/>
                  <a:pt x="2425" y="2076"/>
                  <a:pt x="2425" y="2076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7" y="2079"/>
                  <a:pt x="2427" y="2079"/>
                  <a:pt x="2427" y="2079"/>
                </a:cubicBezTo>
                <a:cubicBezTo>
                  <a:pt x="2425" y="2079"/>
                  <a:pt x="2425" y="2079"/>
                  <a:pt x="2425" y="2079"/>
                </a:cubicBezTo>
                <a:moveTo>
                  <a:pt x="406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40"/>
                  <a:pt x="685" y="2040"/>
                  <a:pt x="685" y="2040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9" y="2323"/>
                </a:cubicBezTo>
                <a:cubicBezTo>
                  <a:pt x="433" y="2323"/>
                  <a:pt x="428" y="2324"/>
                  <a:pt x="423" y="2327"/>
                </a:cubicBezTo>
                <a:cubicBezTo>
                  <a:pt x="414" y="2331"/>
                  <a:pt x="408" y="2339"/>
                  <a:pt x="406" y="2347"/>
                </a:cubicBezTo>
                <a:moveTo>
                  <a:pt x="470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7"/>
                  <a:pt x="463" y="2333"/>
                  <a:pt x="459" y="2330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2"/>
                  <a:pt x="792" y="2032"/>
                  <a:pt x="792" y="2032"/>
                </a:cubicBezTo>
                <a:cubicBezTo>
                  <a:pt x="805" y="2201"/>
                  <a:pt x="805" y="2201"/>
                  <a:pt x="805" y="2201"/>
                </a:cubicBezTo>
                <a:cubicBezTo>
                  <a:pt x="801" y="2201"/>
                  <a:pt x="798" y="2202"/>
                  <a:pt x="795" y="2204"/>
                </a:cubicBezTo>
                <a:cubicBezTo>
                  <a:pt x="781" y="2211"/>
                  <a:pt x="774" y="2226"/>
                  <a:pt x="777" y="2241"/>
                </a:cubicBezTo>
                <a:cubicBezTo>
                  <a:pt x="470" y="2342"/>
                  <a:pt x="470" y="2342"/>
                  <a:pt x="470" y="2342"/>
                </a:cubicBezTo>
                <a:moveTo>
                  <a:pt x="1560" y="2444"/>
                </a:moveTo>
                <a:cubicBezTo>
                  <a:pt x="1334" y="2371"/>
                  <a:pt x="1334" y="2371"/>
                  <a:pt x="1334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7" y="2082"/>
                  <a:pt x="2417" y="2082"/>
                  <a:pt x="2417" y="2082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7"/>
                  <a:pt x="1362" y="2145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5" y="2013"/>
                  <a:pt x="1655" y="2013"/>
                  <a:pt x="1655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8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2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8" y="2110"/>
                  <a:pt x="1378" y="2110"/>
                  <a:pt x="1378" y="2110"/>
                </a:cubicBezTo>
                <a:moveTo>
                  <a:pt x="1114" y="2033"/>
                </a:moveTo>
                <a:cubicBezTo>
                  <a:pt x="1058" y="2012"/>
                  <a:pt x="1058" y="2012"/>
                  <a:pt x="1058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1" y="2011"/>
                  <a:pt x="1141" y="2012"/>
                  <a:pt x="1142" y="2013"/>
                </a:cubicBezTo>
                <a:cubicBezTo>
                  <a:pt x="1114" y="2033"/>
                  <a:pt x="1114" y="2033"/>
                  <a:pt x="1114" y="2033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80" y="2006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7" y="2087"/>
                  <a:pt x="1357" y="2087"/>
                  <a:pt x="1357" y="2087"/>
                </a:cubicBezTo>
                <a:cubicBezTo>
                  <a:pt x="1354" y="2086"/>
                  <a:pt x="1350" y="2086"/>
                  <a:pt x="1347" y="2086"/>
                </a:cubicBezTo>
                <a:cubicBezTo>
                  <a:pt x="1342" y="2086"/>
                  <a:pt x="1337" y="2087"/>
                  <a:pt x="1333" y="2089"/>
                </a:cubicBezTo>
                <a:cubicBezTo>
                  <a:pt x="1325" y="2093"/>
                  <a:pt x="1320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3"/>
                  <a:pt x="1316" y="2113"/>
                  <a:pt x="1316" y="2113"/>
                </a:cubicBezTo>
                <a:cubicBezTo>
                  <a:pt x="1315" y="2117"/>
                  <a:pt x="1316" y="2122"/>
                  <a:pt x="1317" y="2127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7"/>
                  <a:pt x="1057" y="2077"/>
                  <a:pt x="1057" y="2077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1" y="2200"/>
                </a:cubicBezTo>
                <a:cubicBezTo>
                  <a:pt x="810" y="2200"/>
                  <a:pt x="810" y="2200"/>
                  <a:pt x="810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9" y="2036"/>
                  <a:pt x="1109" y="2036"/>
                  <a:pt x="1109" y="2036"/>
                </a:cubicBezTo>
                <a:cubicBezTo>
                  <a:pt x="1088" y="2050"/>
                  <a:pt x="1088" y="2050"/>
                  <a:pt x="1088" y="2050"/>
                </a:cubicBezTo>
                <a:cubicBezTo>
                  <a:pt x="1088" y="2052"/>
                  <a:pt x="1087" y="2055"/>
                  <a:pt x="1087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3" y="2100"/>
                  <a:pt x="1283" y="2100"/>
                  <a:pt x="1283" y="2100"/>
                </a:cubicBezTo>
                <a:cubicBezTo>
                  <a:pt x="1283" y="2099"/>
                  <a:pt x="1284" y="2097"/>
                  <a:pt x="1285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20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8" y="2008"/>
                  <a:pt x="1668" y="2008"/>
                  <a:pt x="1668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60"/>
                  <a:pt x="756" y="1960"/>
                  <a:pt x="756" y="1960"/>
                </a:cubicBezTo>
                <a:cubicBezTo>
                  <a:pt x="761" y="1962"/>
                  <a:pt x="768" y="1963"/>
                  <a:pt x="774" y="1963"/>
                </a:cubicBezTo>
                <a:cubicBezTo>
                  <a:pt x="778" y="1963"/>
                  <a:pt x="783" y="1963"/>
                  <a:pt x="787" y="1962"/>
                </a:cubicBezTo>
                <a:cubicBezTo>
                  <a:pt x="792" y="2027"/>
                  <a:pt x="792" y="2027"/>
                  <a:pt x="792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7" y="2026"/>
                </a:moveTo>
                <a:cubicBezTo>
                  <a:pt x="792" y="1960"/>
                  <a:pt x="792" y="1960"/>
                  <a:pt x="792" y="1960"/>
                </a:cubicBezTo>
                <a:cubicBezTo>
                  <a:pt x="793" y="1959"/>
                  <a:pt x="794" y="1959"/>
                  <a:pt x="795" y="1958"/>
                </a:cubicBezTo>
                <a:cubicBezTo>
                  <a:pt x="807" y="1952"/>
                  <a:pt x="815" y="1941"/>
                  <a:pt x="817" y="1928"/>
                </a:cubicBezTo>
                <a:cubicBezTo>
                  <a:pt x="1035" y="2009"/>
                  <a:pt x="1035" y="2009"/>
                  <a:pt x="1035" y="2009"/>
                </a:cubicBezTo>
                <a:cubicBezTo>
                  <a:pt x="797" y="2026"/>
                  <a:pt x="797" y="2026"/>
                  <a:pt x="797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4" y="1904"/>
                  <a:pt x="1994" y="1910"/>
                  <a:pt x="2005" y="1910"/>
                </a:cubicBezTo>
                <a:cubicBezTo>
                  <a:pt x="2010" y="1910"/>
                  <a:pt x="2015" y="1909"/>
                  <a:pt x="2020" y="1906"/>
                </a:cubicBezTo>
                <a:cubicBezTo>
                  <a:pt x="2025" y="1903"/>
                  <a:pt x="2030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4"/>
                  <a:pt x="818" y="1924"/>
                  <a:pt x="818" y="1924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5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70" y="1651"/>
                </a:cubicBezTo>
                <a:cubicBezTo>
                  <a:pt x="1439" y="1531"/>
                  <a:pt x="1439" y="1531"/>
                  <a:pt x="1439" y="1531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1"/>
                  <a:pt x="1180" y="2001"/>
                  <a:pt x="1180" y="2001"/>
                </a:cubicBezTo>
                <a:cubicBezTo>
                  <a:pt x="1180" y="1997"/>
                  <a:pt x="1180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5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8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8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1"/>
                  <a:pt x="2426" y="2071"/>
                  <a:pt x="2426" y="2071"/>
                </a:cubicBezTo>
                <a:cubicBezTo>
                  <a:pt x="2498" y="1653"/>
                  <a:pt x="2498" y="1653"/>
                  <a:pt x="2498" y="1653"/>
                </a:cubicBezTo>
                <a:cubicBezTo>
                  <a:pt x="2501" y="1652"/>
                  <a:pt x="2505" y="1651"/>
                  <a:pt x="2509" y="1649"/>
                </a:cubicBezTo>
                <a:cubicBezTo>
                  <a:pt x="2523" y="1642"/>
                  <a:pt x="2529" y="1624"/>
                  <a:pt x="2523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6"/>
                  <a:pt x="2755" y="1486"/>
                  <a:pt x="2755" y="1486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1"/>
                </a:moveTo>
                <a:cubicBezTo>
                  <a:pt x="2712" y="1476"/>
                  <a:pt x="2712" y="1476"/>
                  <a:pt x="2712" y="1476"/>
                </a:cubicBezTo>
                <a:cubicBezTo>
                  <a:pt x="2799" y="1414"/>
                  <a:pt x="2799" y="1414"/>
                  <a:pt x="2799" y="1414"/>
                </a:cubicBezTo>
                <a:cubicBezTo>
                  <a:pt x="2755" y="1481"/>
                  <a:pt x="2755" y="1481"/>
                  <a:pt x="2755" y="1481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4" y="1407"/>
                  <a:pt x="2074" y="1407"/>
                  <a:pt x="2074" y="1407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6"/>
                  <a:pt x="2376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80" y="1594"/>
                </a:cubicBezTo>
                <a:cubicBezTo>
                  <a:pt x="2476" y="1596"/>
                  <a:pt x="2472" y="1599"/>
                  <a:pt x="2470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8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0" y="1789"/>
                  <a:pt x="2019" y="1789"/>
                  <a:pt x="2017" y="1790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1" y="1851"/>
                </a:cubicBezTo>
                <a:cubicBezTo>
                  <a:pt x="1976" y="1858"/>
                  <a:pt x="1970" y="1875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5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1"/>
                  <a:pt x="1547" y="1541"/>
                  <a:pt x="1547" y="1541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3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2" y="1412"/>
                  <a:pt x="3402" y="1412"/>
                  <a:pt x="3402" y="1412"/>
                </a:cubicBezTo>
                <a:cubicBezTo>
                  <a:pt x="3371" y="1515"/>
                  <a:pt x="3371" y="1515"/>
                  <a:pt x="3371" y="1515"/>
                </a:cubicBezTo>
                <a:cubicBezTo>
                  <a:pt x="3224" y="1573"/>
                  <a:pt x="3224" y="1573"/>
                  <a:pt x="3224" y="1573"/>
                </a:cubicBezTo>
                <a:moveTo>
                  <a:pt x="3264" y="1885"/>
                </a:moveTo>
                <a:cubicBezTo>
                  <a:pt x="3375" y="1518"/>
                  <a:pt x="3375" y="1518"/>
                  <a:pt x="3375" y="1518"/>
                </a:cubicBezTo>
                <a:cubicBezTo>
                  <a:pt x="3837" y="1336"/>
                  <a:pt x="3837" y="1336"/>
                  <a:pt x="3837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7" y="1426"/>
                  <a:pt x="3817" y="1426"/>
                  <a:pt x="3817" y="1426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8"/>
                  <a:pt x="2759" y="1488"/>
                  <a:pt x="2759" y="1488"/>
                </a:cubicBezTo>
                <a:cubicBezTo>
                  <a:pt x="3138" y="1257"/>
                  <a:pt x="3138" y="1257"/>
                  <a:pt x="3138" y="1257"/>
                </a:cubicBezTo>
                <a:cubicBezTo>
                  <a:pt x="3288" y="1345"/>
                  <a:pt x="3288" y="1345"/>
                  <a:pt x="3288" y="1345"/>
                </a:cubicBezTo>
                <a:cubicBezTo>
                  <a:pt x="3219" y="1573"/>
                  <a:pt x="3219" y="1573"/>
                  <a:pt x="3219" y="1573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1" y="1406"/>
                  <a:pt x="2811" y="1406"/>
                  <a:pt x="2811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5"/>
                  <a:pt x="3084" y="1245"/>
                </a:cubicBezTo>
                <a:cubicBezTo>
                  <a:pt x="3089" y="1245"/>
                  <a:pt x="3094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7" y="1512"/>
                </a:moveTo>
                <a:cubicBezTo>
                  <a:pt x="3406" y="1414"/>
                  <a:pt x="3406" y="1414"/>
                  <a:pt x="3406" y="1414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8" y="1331"/>
                  <a:pt x="3838" y="1331"/>
                  <a:pt x="3838" y="1331"/>
                </a:cubicBezTo>
                <a:cubicBezTo>
                  <a:pt x="3377" y="1512"/>
                  <a:pt x="3377" y="1512"/>
                  <a:pt x="3377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6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3" y="1254"/>
                  <a:pt x="3143" y="1254"/>
                  <a:pt x="3143" y="1254"/>
                </a:cubicBezTo>
                <a:cubicBezTo>
                  <a:pt x="3338" y="1135"/>
                  <a:pt x="3338" y="1135"/>
                  <a:pt x="3338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4"/>
                  <a:pt x="3363" y="1142"/>
                </a:cubicBezTo>
                <a:cubicBezTo>
                  <a:pt x="3369" y="1139"/>
                  <a:pt x="3373" y="1133"/>
                  <a:pt x="3374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8"/>
                  <a:pt x="3405" y="1408"/>
                  <a:pt x="3405" y="1408"/>
                </a:cubicBezTo>
                <a:cubicBezTo>
                  <a:pt x="3294" y="1342"/>
                  <a:pt x="3294" y="1342"/>
                  <a:pt x="3294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4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3"/>
                  <a:pt x="2953" y="1183"/>
                  <a:pt x="2953" y="1183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8"/>
                  <a:pt x="4052" y="1038"/>
                  <a:pt x="4052" y="1038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7" y="1220"/>
                  <a:pt x="3637" y="1220"/>
                  <a:pt x="3637" y="1220"/>
                </a:cubicBezTo>
                <a:cubicBezTo>
                  <a:pt x="3885" y="1013"/>
                  <a:pt x="3885" y="1013"/>
                  <a:pt x="3885" y="1013"/>
                </a:cubicBezTo>
                <a:cubicBezTo>
                  <a:pt x="3889" y="1018"/>
                  <a:pt x="3894" y="1022"/>
                  <a:pt x="3900" y="1024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2" y="1026"/>
                </a:moveTo>
                <a:cubicBezTo>
                  <a:pt x="3917" y="1026"/>
                  <a:pt x="3922" y="1024"/>
                  <a:pt x="3928" y="1022"/>
                </a:cubicBezTo>
                <a:cubicBezTo>
                  <a:pt x="3936" y="1017"/>
                  <a:pt x="3942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9" y="1311"/>
                  <a:pt x="3879" y="1311"/>
                  <a:pt x="3879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5" y="1025"/>
                  <a:pt x="3905" y="1025"/>
                  <a:pt x="3905" y="1025"/>
                </a:cubicBezTo>
                <a:cubicBezTo>
                  <a:pt x="3907" y="1026"/>
                  <a:pt x="3909" y="1026"/>
                  <a:pt x="3912" y="1026"/>
                </a:cubicBezTo>
                <a:moveTo>
                  <a:pt x="2956" y="1178"/>
                </a:moveTo>
                <a:cubicBezTo>
                  <a:pt x="2488" y="1045"/>
                  <a:pt x="2488" y="1045"/>
                  <a:pt x="2488" y="1045"/>
                </a:cubicBezTo>
                <a:cubicBezTo>
                  <a:pt x="2536" y="955"/>
                  <a:pt x="2536" y="955"/>
                  <a:pt x="2536" y="955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6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50"/>
                  <a:pt x="2470" y="950"/>
                  <a:pt x="2470" y="950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4"/>
                  <a:pt x="2483" y="1044"/>
                  <a:pt x="2483" y="1044"/>
                </a:cubicBezTo>
                <a:cubicBezTo>
                  <a:pt x="2482" y="1043"/>
                  <a:pt x="2482" y="1043"/>
                  <a:pt x="2482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6" y="982"/>
                </a:moveTo>
                <a:cubicBezTo>
                  <a:pt x="3105" y="981"/>
                  <a:pt x="3105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9" y="914"/>
                  <a:pt x="3149" y="914"/>
                  <a:pt x="3149" y="914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6" y="982"/>
                  <a:pt x="3106" y="982"/>
                  <a:pt x="3106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6"/>
                </a:cubicBezTo>
                <a:cubicBezTo>
                  <a:pt x="3371" y="1115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8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6"/>
                  <a:pt x="3503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7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3" y="1122"/>
                  <a:pt x="3336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8" y="1233"/>
                  <a:pt x="3108" y="1233"/>
                  <a:pt x="3108" y="1233"/>
                </a:cubicBezTo>
                <a:cubicBezTo>
                  <a:pt x="3116" y="1224"/>
                  <a:pt x="3117" y="1210"/>
                  <a:pt x="3111" y="1199"/>
                </a:cubicBezTo>
                <a:cubicBezTo>
                  <a:pt x="3110" y="1195"/>
                  <a:pt x="3108" y="1193"/>
                  <a:pt x="3105" y="1190"/>
                </a:cubicBezTo>
                <a:cubicBezTo>
                  <a:pt x="3443" y="862"/>
                  <a:pt x="3443" y="862"/>
                  <a:pt x="3443" y="862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4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1" y="926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2" y="840"/>
                  <a:pt x="3437" y="852"/>
                </a:cubicBezTo>
                <a:cubicBezTo>
                  <a:pt x="3202" y="945"/>
                  <a:pt x="3202" y="945"/>
                  <a:pt x="3202" y="945"/>
                </a:cubicBezTo>
                <a:cubicBezTo>
                  <a:pt x="3201" y="947"/>
                  <a:pt x="3201" y="949"/>
                  <a:pt x="3200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8"/>
                  <a:pt x="3440" y="858"/>
                  <a:pt x="3440" y="858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3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3"/>
                  <a:pt x="3073" y="1184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80"/>
                  <a:pt x="2961" y="1180"/>
                  <a:pt x="2961" y="1180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9"/>
                  <a:pt x="3082" y="1009"/>
                  <a:pt x="3085" y="1009"/>
                </a:cubicBezTo>
                <a:cubicBezTo>
                  <a:pt x="3088" y="1009"/>
                  <a:pt x="3092" y="1009"/>
                  <a:pt x="3095" y="1007"/>
                </a:cubicBezTo>
                <a:cubicBezTo>
                  <a:pt x="3102" y="1003"/>
                  <a:pt x="3106" y="995"/>
                  <a:pt x="3106" y="988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90" y="1151"/>
                  <a:pt x="3091" y="1152"/>
                  <a:pt x="3093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8" y="937"/>
                  <a:pt x="3148" y="937"/>
                  <a:pt x="3148" y="937"/>
                </a:cubicBezTo>
                <a:cubicBezTo>
                  <a:pt x="3148" y="933"/>
                  <a:pt x="3149" y="929"/>
                  <a:pt x="3151" y="926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9"/>
                  <a:pt x="3253" y="666"/>
                  <a:pt x="3255" y="664"/>
                </a:cubicBezTo>
                <a:cubicBezTo>
                  <a:pt x="3309" y="707"/>
                  <a:pt x="3309" y="707"/>
                  <a:pt x="3309" y="707"/>
                </a:cubicBezTo>
                <a:cubicBezTo>
                  <a:pt x="3159" y="893"/>
                  <a:pt x="3159" y="893"/>
                  <a:pt x="3159" y="893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1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2" y="636"/>
                  <a:pt x="3182" y="636"/>
                  <a:pt x="3182" y="636"/>
                </a:cubicBezTo>
                <a:cubicBezTo>
                  <a:pt x="3182" y="642"/>
                  <a:pt x="3184" y="647"/>
                  <a:pt x="3186" y="652"/>
                </a:cubicBezTo>
                <a:cubicBezTo>
                  <a:pt x="3192" y="662"/>
                  <a:pt x="3200" y="669"/>
                  <a:pt x="3210" y="673"/>
                </a:cubicBezTo>
                <a:cubicBezTo>
                  <a:pt x="3152" y="902"/>
                  <a:pt x="3152" y="902"/>
                  <a:pt x="3152" y="902"/>
                </a:cubicBezTo>
                <a:cubicBezTo>
                  <a:pt x="3097" y="970"/>
                  <a:pt x="3097" y="970"/>
                  <a:pt x="3097" y="970"/>
                </a:cubicBezTo>
                <a:cubicBezTo>
                  <a:pt x="3093" y="968"/>
                  <a:pt x="3089" y="967"/>
                  <a:pt x="3085" y="967"/>
                </a:cubicBezTo>
                <a:cubicBezTo>
                  <a:pt x="3081" y="967"/>
                  <a:pt x="3078" y="967"/>
                  <a:pt x="3075" y="969"/>
                </a:cubicBezTo>
                <a:cubicBezTo>
                  <a:pt x="3067" y="973"/>
                  <a:pt x="3063" y="982"/>
                  <a:pt x="3064" y="991"/>
                </a:cubicBezTo>
                <a:moveTo>
                  <a:pt x="3312" y="703"/>
                </a:moveTo>
                <a:cubicBezTo>
                  <a:pt x="3259" y="661"/>
                  <a:pt x="3259" y="661"/>
                  <a:pt x="3259" y="661"/>
                </a:cubicBezTo>
                <a:cubicBezTo>
                  <a:pt x="3265" y="654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2" y="703"/>
                  <a:pt x="3312" y="703"/>
                  <a:pt x="3312" y="703"/>
                </a:cubicBezTo>
                <a:moveTo>
                  <a:pt x="3447" y="812"/>
                </a:moveTo>
                <a:cubicBezTo>
                  <a:pt x="3316" y="706"/>
                  <a:pt x="3316" y="706"/>
                  <a:pt x="3316" y="706"/>
                </a:cubicBezTo>
                <a:cubicBezTo>
                  <a:pt x="3379" y="628"/>
                  <a:pt x="3379" y="628"/>
                  <a:pt x="3379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7"/>
                  <a:pt x="3754" y="617"/>
                  <a:pt x="3754" y="617"/>
                </a:cubicBezTo>
                <a:cubicBezTo>
                  <a:pt x="3494" y="814"/>
                  <a:pt x="3494" y="814"/>
                  <a:pt x="3494" y="814"/>
                </a:cubicBezTo>
                <a:cubicBezTo>
                  <a:pt x="3487" y="808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1" y="809"/>
                  <a:pt x="3449" y="810"/>
                  <a:pt x="3447" y="812"/>
                </a:cubicBezTo>
                <a:moveTo>
                  <a:pt x="3383" y="623"/>
                </a:moveTo>
                <a:cubicBezTo>
                  <a:pt x="3440" y="552"/>
                  <a:pt x="3440" y="552"/>
                  <a:pt x="3440" y="552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5" y="567"/>
                  <a:pt x="3795" y="567"/>
                  <a:pt x="3795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7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3"/>
                  <a:pt x="3383" y="623"/>
                  <a:pt x="3383" y="623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6" y="586"/>
                </a:cubicBezTo>
                <a:cubicBezTo>
                  <a:pt x="3219" y="586"/>
                  <a:pt x="3212" y="588"/>
                  <a:pt x="3205" y="592"/>
                </a:cubicBezTo>
                <a:cubicBezTo>
                  <a:pt x="3190" y="600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8" y="944"/>
                  <a:pt x="2468" y="944"/>
                  <a:pt x="2468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30" y="1452"/>
                  <a:pt x="1627" y="1454"/>
                </a:cubicBezTo>
                <a:cubicBezTo>
                  <a:pt x="1626" y="1454"/>
                  <a:pt x="1625" y="1455"/>
                  <a:pt x="1624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3" y="1538"/>
                  <a:pt x="1543" y="1538"/>
                  <a:pt x="1543" y="1538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2" y="1458"/>
                  <a:pt x="1602" y="1458"/>
                  <a:pt x="1602" y="1458"/>
                </a:cubicBezTo>
                <a:cubicBezTo>
                  <a:pt x="1598" y="1457"/>
                  <a:pt x="1594" y="1456"/>
                  <a:pt x="1590" y="1454"/>
                </a:cubicBezTo>
                <a:cubicBezTo>
                  <a:pt x="1471" y="1469"/>
                  <a:pt x="1471" y="1469"/>
                  <a:pt x="1471" y="1469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7" y="1525"/>
                  <a:pt x="1437" y="1525"/>
                  <a:pt x="1437" y="1525"/>
                </a:cubicBezTo>
                <a:cubicBezTo>
                  <a:pt x="1075" y="1484"/>
                  <a:pt x="1075" y="1484"/>
                  <a:pt x="1075" y="1484"/>
                </a:cubicBezTo>
                <a:cubicBezTo>
                  <a:pt x="1074" y="1485"/>
                  <a:pt x="1074" y="1485"/>
                  <a:pt x="1074" y="1485"/>
                </a:cubicBezTo>
                <a:cubicBezTo>
                  <a:pt x="803" y="1885"/>
                  <a:pt x="803" y="1885"/>
                  <a:pt x="803" y="1885"/>
                </a:cubicBezTo>
                <a:cubicBezTo>
                  <a:pt x="795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80"/>
                </a:cubicBezTo>
                <a:cubicBezTo>
                  <a:pt x="740" y="1886"/>
                  <a:pt x="732" y="1899"/>
                  <a:pt x="730" y="1913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2"/>
                  <a:pt x="3" y="1942"/>
                  <a:pt x="3" y="1942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8"/>
                  <a:pt x="729" y="1918"/>
                  <a:pt x="729" y="1918"/>
                </a:cubicBezTo>
                <a:cubicBezTo>
                  <a:pt x="729" y="1925"/>
                  <a:pt x="731" y="1933"/>
                  <a:pt x="734" y="1940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2"/>
                  <a:pt x="592" y="2042"/>
                  <a:pt x="592" y="2042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200" y="2316"/>
                  <a:pt x="200" y="2316"/>
                  <a:pt x="200" y="2316"/>
                </a:cubicBezTo>
                <a:cubicBezTo>
                  <a:pt x="203" y="2322"/>
                  <a:pt x="203" y="2322"/>
                  <a:pt x="203" y="2322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1"/>
                  <a:pt x="270" y="2451"/>
                  <a:pt x="270" y="2451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5" y="2352"/>
                  <a:pt x="405" y="2352"/>
                  <a:pt x="405" y="2352"/>
                </a:cubicBezTo>
                <a:cubicBezTo>
                  <a:pt x="403" y="2359"/>
                  <a:pt x="404" y="2367"/>
                  <a:pt x="408" y="2374"/>
                </a:cubicBezTo>
                <a:cubicBezTo>
                  <a:pt x="412" y="2381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9" y="2391"/>
                  <a:pt x="429" y="2391"/>
                  <a:pt x="429" y="2391"/>
                </a:cubicBezTo>
                <a:cubicBezTo>
                  <a:pt x="432" y="2392"/>
                  <a:pt x="435" y="2392"/>
                  <a:pt x="439" y="2392"/>
                </a:cubicBezTo>
                <a:cubicBezTo>
                  <a:pt x="444" y="2392"/>
                  <a:pt x="450" y="2391"/>
                  <a:pt x="455" y="2388"/>
                </a:cubicBezTo>
                <a:cubicBezTo>
                  <a:pt x="470" y="2380"/>
                  <a:pt x="477" y="2363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3"/>
                  <a:pt x="782" y="2254"/>
                  <a:pt x="783" y="2256"/>
                </a:cubicBezTo>
                <a:cubicBezTo>
                  <a:pt x="624" y="2363"/>
                  <a:pt x="624" y="2363"/>
                  <a:pt x="624" y="2363"/>
                </a:cubicBezTo>
                <a:cubicBezTo>
                  <a:pt x="624" y="2365"/>
                  <a:pt x="624" y="2367"/>
                  <a:pt x="624" y="2369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4" y="2373"/>
                  <a:pt x="623" y="2375"/>
                  <a:pt x="623" y="2376"/>
                </a:cubicBezTo>
                <a:cubicBezTo>
                  <a:pt x="772" y="2354"/>
                  <a:pt x="772" y="2354"/>
                  <a:pt x="772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4" y="2649"/>
                </a:cubicBezTo>
                <a:cubicBezTo>
                  <a:pt x="678" y="2649"/>
                  <a:pt x="673" y="2650"/>
                  <a:pt x="668" y="2653"/>
                </a:cubicBezTo>
                <a:cubicBezTo>
                  <a:pt x="654" y="2660"/>
                  <a:pt x="647" y="2675"/>
                  <a:pt x="650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5"/>
                  <a:pt x="651" y="2695"/>
                  <a:pt x="651" y="2695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3" y="2817"/>
                  <a:pt x="463" y="2817"/>
                  <a:pt x="463" y="2817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1"/>
                  <a:pt x="512" y="2911"/>
                  <a:pt x="512" y="2911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8"/>
                  <a:pt x="579" y="3038"/>
                  <a:pt x="579" y="3038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6"/>
                  <a:pt x="3259" y="1896"/>
                  <a:pt x="3259" y="1896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1"/>
                  <a:pt x="3818" y="1431"/>
                  <a:pt x="3818" y="1431"/>
                </a:cubicBezTo>
                <a:cubicBezTo>
                  <a:pt x="4483" y="1516"/>
                  <a:pt x="4483" y="1516"/>
                  <a:pt x="4483" y="1516"/>
                </a:cubicBezTo>
                <a:cubicBezTo>
                  <a:pt x="4480" y="1510"/>
                  <a:pt x="4480" y="1510"/>
                  <a:pt x="4480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3" y="1318"/>
                  <a:pt x="3883" y="1318"/>
                  <a:pt x="3883" y="1318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8" y="1056"/>
                  <a:pt x="4128" y="1056"/>
                  <a:pt x="4128" y="1056"/>
                </a:cubicBezTo>
                <a:cubicBezTo>
                  <a:pt x="4201" y="979"/>
                  <a:pt x="4201" y="979"/>
                  <a:pt x="4201" y="979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6" y="997"/>
                  <a:pt x="3946" y="997"/>
                  <a:pt x="3946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1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60"/>
                  <a:pt x="3920" y="957"/>
                  <a:pt x="3911" y="957"/>
                </a:cubicBezTo>
                <a:cubicBezTo>
                  <a:pt x="3906" y="957"/>
                  <a:pt x="3901" y="958"/>
                  <a:pt x="3895" y="961"/>
                </a:cubicBezTo>
                <a:cubicBezTo>
                  <a:pt x="3890" y="964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9"/>
                  <a:pt x="4053" y="699"/>
                  <a:pt x="4053" y="699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9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4" y="630"/>
                  <a:pt x="3774" y="635"/>
                  <a:pt x="3784" y="635"/>
                </a:cubicBezTo>
                <a:cubicBezTo>
                  <a:pt x="3790" y="635"/>
                  <a:pt x="3795" y="633"/>
                  <a:pt x="3801" y="631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9" y="606"/>
                  <a:pt x="3819" y="606"/>
                  <a:pt x="3819" y="606"/>
                </a:cubicBezTo>
                <a:cubicBezTo>
                  <a:pt x="3820" y="598"/>
                  <a:pt x="3819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7" y="514"/>
                  <a:pt x="3957" y="514"/>
                  <a:pt x="3957" y="514"/>
                </a:cubicBezTo>
                <a:cubicBezTo>
                  <a:pt x="3822" y="523"/>
                  <a:pt x="3822" y="523"/>
                  <a:pt x="3822" y="523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6" y="379"/>
                  <a:pt x="3886" y="379"/>
                  <a:pt x="3886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9" y="617"/>
                  <a:pt x="3265" y="610"/>
                </a:cubicBezTo>
                <a:cubicBezTo>
                  <a:pt x="3262" y="604"/>
                  <a:pt x="3258" y="599"/>
                  <a:pt x="3253" y="596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7"/>
                  <a:pt x="3503" y="241"/>
                </a:cubicBezTo>
                <a:cubicBezTo>
                  <a:pt x="3549" y="177"/>
                  <a:pt x="3549" y="177"/>
                  <a:pt x="3549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solidFill>
            <a:schemeClr val="tx2">
              <a:alpha val="16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32" idx="2"/>
            <a:endCxn id="31" idx="5"/>
          </p:cNvCxnSpPr>
          <p:nvPr/>
        </p:nvCxnSpPr>
        <p:spPr>
          <a:xfrm rot="20700000" flipH="1">
            <a:off x="10864487" y="2330829"/>
            <a:ext cx="704693" cy="68266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5" idx="1"/>
            <a:endCxn id="24" idx="5"/>
          </p:cNvCxnSpPr>
          <p:nvPr/>
        </p:nvCxnSpPr>
        <p:spPr>
          <a:xfrm flipH="1">
            <a:off x="11207500" y="1462925"/>
            <a:ext cx="583482" cy="234361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4" idx="1"/>
            <a:endCxn id="32" idx="5"/>
          </p:cNvCxnSpPr>
          <p:nvPr/>
        </p:nvCxnSpPr>
        <p:spPr>
          <a:xfrm rot="20700000">
            <a:off x="11252490" y="1705194"/>
            <a:ext cx="255332" cy="55256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2" idx="7"/>
            <a:endCxn id="26" idx="4"/>
          </p:cNvCxnSpPr>
          <p:nvPr/>
        </p:nvCxnSpPr>
        <p:spPr>
          <a:xfrm>
            <a:off x="11585205" y="2241612"/>
            <a:ext cx="306914" cy="47580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6" idx="2"/>
          </p:cNvCxnSpPr>
          <p:nvPr/>
        </p:nvCxnSpPr>
        <p:spPr>
          <a:xfrm rot="20700000" flipH="1" flipV="1">
            <a:off x="11310404" y="2790076"/>
            <a:ext cx="562648" cy="5110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8" idx="4"/>
          </p:cNvCxnSpPr>
          <p:nvPr/>
        </p:nvCxnSpPr>
        <p:spPr>
          <a:xfrm rot="20700000" flipH="1" flipV="1">
            <a:off x="11345746" y="2861451"/>
            <a:ext cx="315982" cy="52044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0"/>
            <a:endCxn id="34" idx="4"/>
          </p:cNvCxnSpPr>
          <p:nvPr/>
        </p:nvCxnSpPr>
        <p:spPr>
          <a:xfrm>
            <a:off x="11920149" y="2789546"/>
            <a:ext cx="210652" cy="93877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8" idx="7"/>
          </p:cNvCxnSpPr>
          <p:nvPr/>
        </p:nvCxnSpPr>
        <p:spPr>
          <a:xfrm rot="20700000">
            <a:off x="11828486" y="3338859"/>
            <a:ext cx="282094" cy="468365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8" idx="1"/>
            <a:endCxn id="27" idx="5"/>
          </p:cNvCxnSpPr>
          <p:nvPr/>
        </p:nvCxnSpPr>
        <p:spPr>
          <a:xfrm rot="20700000" flipH="1">
            <a:off x="11682844" y="3408162"/>
            <a:ext cx="175721" cy="1031089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9" idx="4"/>
          </p:cNvCxnSpPr>
          <p:nvPr/>
        </p:nvCxnSpPr>
        <p:spPr>
          <a:xfrm rot="20700000" flipV="1">
            <a:off x="10862314" y="2955688"/>
            <a:ext cx="512256" cy="79298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7" idx="7"/>
            <a:endCxn id="34" idx="1"/>
          </p:cNvCxnSpPr>
          <p:nvPr/>
        </p:nvCxnSpPr>
        <p:spPr>
          <a:xfrm rot="20700000" flipV="1">
            <a:off x="11747328" y="3827170"/>
            <a:ext cx="468446" cy="6031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3" idx="3"/>
            <a:endCxn id="27" idx="0"/>
          </p:cNvCxnSpPr>
          <p:nvPr/>
        </p:nvCxnSpPr>
        <p:spPr>
          <a:xfrm rot="20700000" flipH="1" flipV="1">
            <a:off x="11902864" y="4452676"/>
            <a:ext cx="238713" cy="686005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8" idx="2"/>
            <a:endCxn id="29" idx="6"/>
          </p:cNvCxnSpPr>
          <p:nvPr/>
        </p:nvCxnSpPr>
        <p:spPr>
          <a:xfrm rot="20700000" flipH="1">
            <a:off x="10978121" y="3477060"/>
            <a:ext cx="769336" cy="25115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3" idx="3"/>
            <a:endCxn id="31" idx="0"/>
          </p:cNvCxnSpPr>
          <p:nvPr/>
        </p:nvCxnSpPr>
        <p:spPr>
          <a:xfrm rot="20700000" flipH="1" flipV="1">
            <a:off x="10928727" y="2516479"/>
            <a:ext cx="290140" cy="38569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29" idx="0"/>
            <a:endCxn id="27" idx="2"/>
          </p:cNvCxnSpPr>
          <p:nvPr/>
        </p:nvCxnSpPr>
        <p:spPr>
          <a:xfrm rot="20700000">
            <a:off x="11093417" y="3782850"/>
            <a:ext cx="597404" cy="78745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>
            <a:stCxn id="27" idx="2"/>
            <a:endCxn id="35" idx="6"/>
          </p:cNvCxnSpPr>
          <p:nvPr/>
        </p:nvCxnSpPr>
        <p:spPr>
          <a:xfrm rot="20700000" flipH="1">
            <a:off x="11099693" y="4569473"/>
            <a:ext cx="700494" cy="44108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35" idx="1"/>
            <a:endCxn id="36" idx="4"/>
          </p:cNvCxnSpPr>
          <p:nvPr/>
        </p:nvCxnSpPr>
        <p:spPr>
          <a:xfrm rot="20700000" flipH="1">
            <a:off x="10538320" y="4811065"/>
            <a:ext cx="608415" cy="44060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35" idx="0"/>
            <a:endCxn id="23" idx="2"/>
          </p:cNvCxnSpPr>
          <p:nvPr/>
        </p:nvCxnSpPr>
        <p:spPr>
          <a:xfrm rot="20700000">
            <a:off x="11171375" y="4601549"/>
            <a:ext cx="983802" cy="6723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椭圆 22"/>
          <p:cNvSpPr/>
          <p:nvPr/>
        </p:nvSpPr>
        <p:spPr>
          <a:xfrm rot="9525715" flipH="1">
            <a:off x="12221961" y="5065627"/>
            <a:ext cx="102071" cy="10209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9525715" flipH="1">
            <a:off x="11168905" y="169495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9525715" flipH="1">
            <a:off x="11768085" y="138947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9525715" flipH="1">
            <a:off x="11867452" y="271479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9525715" flipH="1">
            <a:off x="11780676" y="444209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9525715" flipH="1">
            <a:off x="11699242" y="3329537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9525715" flipH="1">
            <a:off x="10948993" y="379882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9525715" flipH="1">
            <a:off x="10297353" y="330916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9525715" flipH="1">
            <a:off x="10831060" y="2485844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9525715" flipH="1">
            <a:off x="11546984" y="2213609"/>
            <a:ext cx="39911" cy="399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9525715" flipH="1">
            <a:off x="11262354" y="2847607"/>
            <a:ext cx="35012" cy="350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9525715" flipH="1">
            <a:off x="12114062" y="3726540"/>
            <a:ext cx="52501" cy="5251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9525715" flipH="1">
            <a:off x="11062358" y="4685329"/>
            <a:ext cx="56911" cy="5692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9525715" flipH="1">
            <a:off x="10581037" y="5320275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9525715" flipH="1">
            <a:off x="10249498" y="5989465"/>
            <a:ext cx="107216" cy="107239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9525715" flipH="1">
            <a:off x="11403404" y="580333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9525715" flipH="1">
            <a:off x="10201905" y="4955641"/>
            <a:ext cx="46809" cy="468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0" name="直接连接符 39"/>
          <p:cNvCxnSpPr>
            <a:endCxn id="25" idx="5"/>
          </p:cNvCxnSpPr>
          <p:nvPr/>
        </p:nvCxnSpPr>
        <p:spPr>
          <a:xfrm flipH="1">
            <a:off x="11821876" y="493621"/>
            <a:ext cx="309357" cy="899107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/>
          <p:nvPr/>
        </p:nvCxnSpPr>
        <p:spPr>
          <a:xfrm rot="20700000">
            <a:off x="10699196" y="5292738"/>
            <a:ext cx="646109" cy="608142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椭圆 41"/>
          <p:cNvSpPr/>
          <p:nvPr/>
        </p:nvSpPr>
        <p:spPr>
          <a:xfrm rot="9525715" flipH="1">
            <a:off x="11999951" y="6214519"/>
            <a:ext cx="74367" cy="7438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3" name="直接连接符 42"/>
          <p:cNvCxnSpPr>
            <a:stCxn id="38" idx="7"/>
          </p:cNvCxnSpPr>
          <p:nvPr/>
        </p:nvCxnSpPr>
        <p:spPr>
          <a:xfrm>
            <a:off x="11476844" y="5857142"/>
            <a:ext cx="512160" cy="377610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Group 17"/>
          <p:cNvGrpSpPr/>
          <p:nvPr/>
        </p:nvGrpSpPr>
        <p:grpSpPr>
          <a:xfrm>
            <a:off x="629575" y="1908415"/>
            <a:ext cx="4585051" cy="2596807"/>
            <a:chOff x="388732" y="2085286"/>
            <a:chExt cx="4585051" cy="2596807"/>
          </a:xfrm>
        </p:grpSpPr>
        <p:grpSp>
          <p:nvGrpSpPr>
            <p:cNvPr id="93" name="Group 18"/>
            <p:cNvGrpSpPr/>
            <p:nvPr/>
          </p:nvGrpSpPr>
          <p:grpSpPr>
            <a:xfrm>
              <a:off x="644383" y="2320097"/>
              <a:ext cx="4087643" cy="2056326"/>
              <a:chOff x="1176338" y="1449388"/>
              <a:chExt cx="4670426" cy="2349500"/>
            </a:xfrm>
            <a:solidFill>
              <a:schemeClr val="bg1">
                <a:lumMod val="85000"/>
              </a:schemeClr>
            </a:solidFill>
          </p:grpSpPr>
          <p:sp>
            <p:nvSpPr>
              <p:cNvPr id="112" name="Freeform 10"/>
              <p:cNvSpPr>
                <a:spLocks noEditPoints="1"/>
              </p:cNvSpPr>
              <p:nvPr/>
            </p:nvSpPr>
            <p:spPr bwMode="auto">
              <a:xfrm>
                <a:off x="3489326" y="2806700"/>
                <a:ext cx="2357438" cy="112713"/>
              </a:xfrm>
              <a:custGeom>
                <a:avLst/>
                <a:gdLst>
                  <a:gd name="T0" fmla="*/ 6 w 1485"/>
                  <a:gd name="T1" fmla="*/ 71 h 71"/>
                  <a:gd name="T2" fmla="*/ 24 w 1485"/>
                  <a:gd name="T3" fmla="*/ 70 h 71"/>
                  <a:gd name="T4" fmla="*/ 60 w 1485"/>
                  <a:gd name="T5" fmla="*/ 60 h 71"/>
                  <a:gd name="T6" fmla="*/ 113 w 1485"/>
                  <a:gd name="T7" fmla="*/ 57 h 71"/>
                  <a:gd name="T8" fmla="*/ 113 w 1485"/>
                  <a:gd name="T9" fmla="*/ 57 h 71"/>
                  <a:gd name="T10" fmla="*/ 151 w 1485"/>
                  <a:gd name="T11" fmla="*/ 64 h 71"/>
                  <a:gd name="T12" fmla="*/ 169 w 1485"/>
                  <a:gd name="T13" fmla="*/ 64 h 71"/>
                  <a:gd name="T14" fmla="*/ 204 w 1485"/>
                  <a:gd name="T15" fmla="*/ 54 h 71"/>
                  <a:gd name="T16" fmla="*/ 258 w 1485"/>
                  <a:gd name="T17" fmla="*/ 52 h 71"/>
                  <a:gd name="T18" fmla="*/ 258 w 1485"/>
                  <a:gd name="T19" fmla="*/ 52 h 71"/>
                  <a:gd name="T20" fmla="*/ 295 w 1485"/>
                  <a:gd name="T21" fmla="*/ 58 h 71"/>
                  <a:gd name="T22" fmla="*/ 313 w 1485"/>
                  <a:gd name="T23" fmla="*/ 58 h 71"/>
                  <a:gd name="T24" fmla="*/ 348 w 1485"/>
                  <a:gd name="T25" fmla="*/ 47 h 71"/>
                  <a:gd name="T26" fmla="*/ 402 w 1485"/>
                  <a:gd name="T27" fmla="*/ 45 h 71"/>
                  <a:gd name="T28" fmla="*/ 402 w 1485"/>
                  <a:gd name="T29" fmla="*/ 45 h 71"/>
                  <a:gd name="T30" fmla="*/ 439 w 1485"/>
                  <a:gd name="T31" fmla="*/ 53 h 71"/>
                  <a:gd name="T32" fmla="*/ 457 w 1485"/>
                  <a:gd name="T33" fmla="*/ 52 h 71"/>
                  <a:gd name="T34" fmla="*/ 492 w 1485"/>
                  <a:gd name="T35" fmla="*/ 42 h 71"/>
                  <a:gd name="T36" fmla="*/ 547 w 1485"/>
                  <a:gd name="T37" fmla="*/ 39 h 71"/>
                  <a:gd name="T38" fmla="*/ 547 w 1485"/>
                  <a:gd name="T39" fmla="*/ 39 h 71"/>
                  <a:gd name="T40" fmla="*/ 583 w 1485"/>
                  <a:gd name="T41" fmla="*/ 47 h 71"/>
                  <a:gd name="T42" fmla="*/ 601 w 1485"/>
                  <a:gd name="T43" fmla="*/ 46 h 71"/>
                  <a:gd name="T44" fmla="*/ 637 w 1485"/>
                  <a:gd name="T45" fmla="*/ 36 h 71"/>
                  <a:gd name="T46" fmla="*/ 691 w 1485"/>
                  <a:gd name="T47" fmla="*/ 34 h 71"/>
                  <a:gd name="T48" fmla="*/ 691 w 1485"/>
                  <a:gd name="T49" fmla="*/ 34 h 71"/>
                  <a:gd name="T50" fmla="*/ 727 w 1485"/>
                  <a:gd name="T51" fmla="*/ 40 h 71"/>
                  <a:gd name="T52" fmla="*/ 745 w 1485"/>
                  <a:gd name="T53" fmla="*/ 40 h 71"/>
                  <a:gd name="T54" fmla="*/ 781 w 1485"/>
                  <a:gd name="T55" fmla="*/ 29 h 71"/>
                  <a:gd name="T56" fmla="*/ 835 w 1485"/>
                  <a:gd name="T57" fmla="*/ 27 h 71"/>
                  <a:gd name="T58" fmla="*/ 835 w 1485"/>
                  <a:gd name="T59" fmla="*/ 27 h 71"/>
                  <a:gd name="T60" fmla="*/ 871 w 1485"/>
                  <a:gd name="T61" fmla="*/ 35 h 71"/>
                  <a:gd name="T62" fmla="*/ 889 w 1485"/>
                  <a:gd name="T63" fmla="*/ 34 h 71"/>
                  <a:gd name="T64" fmla="*/ 926 w 1485"/>
                  <a:gd name="T65" fmla="*/ 23 h 71"/>
                  <a:gd name="T66" fmla="*/ 980 w 1485"/>
                  <a:gd name="T67" fmla="*/ 21 h 71"/>
                  <a:gd name="T68" fmla="*/ 980 w 1485"/>
                  <a:gd name="T69" fmla="*/ 21 h 71"/>
                  <a:gd name="T70" fmla="*/ 1016 w 1485"/>
                  <a:gd name="T71" fmla="*/ 29 h 71"/>
                  <a:gd name="T72" fmla="*/ 1034 w 1485"/>
                  <a:gd name="T73" fmla="*/ 28 h 71"/>
                  <a:gd name="T74" fmla="*/ 1070 w 1485"/>
                  <a:gd name="T75" fmla="*/ 18 h 71"/>
                  <a:gd name="T76" fmla="*/ 1124 w 1485"/>
                  <a:gd name="T77" fmla="*/ 16 h 71"/>
                  <a:gd name="T78" fmla="*/ 1124 w 1485"/>
                  <a:gd name="T79" fmla="*/ 16 h 71"/>
                  <a:gd name="T80" fmla="*/ 1160 w 1485"/>
                  <a:gd name="T81" fmla="*/ 22 h 71"/>
                  <a:gd name="T82" fmla="*/ 1178 w 1485"/>
                  <a:gd name="T83" fmla="*/ 22 h 71"/>
                  <a:gd name="T84" fmla="*/ 1214 w 1485"/>
                  <a:gd name="T85" fmla="*/ 11 h 71"/>
                  <a:gd name="T86" fmla="*/ 1269 w 1485"/>
                  <a:gd name="T87" fmla="*/ 9 h 71"/>
                  <a:gd name="T88" fmla="*/ 1269 w 1485"/>
                  <a:gd name="T89" fmla="*/ 9 h 71"/>
                  <a:gd name="T90" fmla="*/ 1305 w 1485"/>
                  <a:gd name="T91" fmla="*/ 17 h 71"/>
                  <a:gd name="T92" fmla="*/ 1323 w 1485"/>
                  <a:gd name="T93" fmla="*/ 16 h 71"/>
                  <a:gd name="T94" fmla="*/ 1359 w 1485"/>
                  <a:gd name="T95" fmla="*/ 5 h 71"/>
                  <a:gd name="T96" fmla="*/ 1413 w 1485"/>
                  <a:gd name="T97" fmla="*/ 3 h 71"/>
                  <a:gd name="T98" fmla="*/ 1413 w 1485"/>
                  <a:gd name="T99" fmla="*/ 3 h 71"/>
                  <a:gd name="T100" fmla="*/ 1449 w 1485"/>
                  <a:gd name="T101" fmla="*/ 11 h 71"/>
                  <a:gd name="T102" fmla="*/ 1467 w 1485"/>
                  <a:gd name="T103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85" h="71">
                    <a:moveTo>
                      <a:pt x="6" y="62"/>
                    </a:moveTo>
                    <a:lnTo>
                      <a:pt x="0" y="62"/>
                    </a:lnTo>
                    <a:lnTo>
                      <a:pt x="0" y="71"/>
                    </a:lnTo>
                    <a:lnTo>
                      <a:pt x="6" y="71"/>
                    </a:lnTo>
                    <a:lnTo>
                      <a:pt x="6" y="62"/>
                    </a:lnTo>
                    <a:moveTo>
                      <a:pt x="42" y="60"/>
                    </a:moveTo>
                    <a:lnTo>
                      <a:pt x="24" y="61"/>
                    </a:lnTo>
                    <a:lnTo>
                      <a:pt x="24" y="70"/>
                    </a:lnTo>
                    <a:lnTo>
                      <a:pt x="42" y="69"/>
                    </a:lnTo>
                    <a:lnTo>
                      <a:pt x="42" y="60"/>
                    </a:lnTo>
                    <a:moveTo>
                      <a:pt x="78" y="58"/>
                    </a:moveTo>
                    <a:lnTo>
                      <a:pt x="60" y="60"/>
                    </a:lnTo>
                    <a:lnTo>
                      <a:pt x="60" y="69"/>
                    </a:lnTo>
                    <a:lnTo>
                      <a:pt x="78" y="68"/>
                    </a:lnTo>
                    <a:lnTo>
                      <a:pt x="78" y="58"/>
                    </a:lnTo>
                    <a:moveTo>
                      <a:pt x="113" y="57"/>
                    </a:moveTo>
                    <a:lnTo>
                      <a:pt x="96" y="57"/>
                    </a:lnTo>
                    <a:lnTo>
                      <a:pt x="96" y="66"/>
                    </a:lnTo>
                    <a:lnTo>
                      <a:pt x="114" y="66"/>
                    </a:lnTo>
                    <a:lnTo>
                      <a:pt x="113" y="57"/>
                    </a:lnTo>
                    <a:moveTo>
                      <a:pt x="149" y="56"/>
                    </a:moveTo>
                    <a:lnTo>
                      <a:pt x="131" y="56"/>
                    </a:lnTo>
                    <a:lnTo>
                      <a:pt x="132" y="65"/>
                    </a:lnTo>
                    <a:lnTo>
                      <a:pt x="151" y="64"/>
                    </a:lnTo>
                    <a:lnTo>
                      <a:pt x="149" y="56"/>
                    </a:lnTo>
                    <a:moveTo>
                      <a:pt x="186" y="54"/>
                    </a:moveTo>
                    <a:lnTo>
                      <a:pt x="167" y="55"/>
                    </a:lnTo>
                    <a:lnTo>
                      <a:pt x="169" y="64"/>
                    </a:lnTo>
                    <a:lnTo>
                      <a:pt x="187" y="63"/>
                    </a:lnTo>
                    <a:lnTo>
                      <a:pt x="186" y="54"/>
                    </a:lnTo>
                    <a:moveTo>
                      <a:pt x="222" y="53"/>
                    </a:moveTo>
                    <a:lnTo>
                      <a:pt x="204" y="54"/>
                    </a:lnTo>
                    <a:lnTo>
                      <a:pt x="205" y="63"/>
                    </a:lnTo>
                    <a:lnTo>
                      <a:pt x="223" y="62"/>
                    </a:lnTo>
                    <a:lnTo>
                      <a:pt x="222" y="53"/>
                    </a:lnTo>
                    <a:moveTo>
                      <a:pt x="258" y="52"/>
                    </a:moveTo>
                    <a:lnTo>
                      <a:pt x="240" y="52"/>
                    </a:lnTo>
                    <a:lnTo>
                      <a:pt x="241" y="61"/>
                    </a:lnTo>
                    <a:lnTo>
                      <a:pt x="259" y="61"/>
                    </a:lnTo>
                    <a:lnTo>
                      <a:pt x="258" y="52"/>
                    </a:lnTo>
                    <a:moveTo>
                      <a:pt x="294" y="49"/>
                    </a:moveTo>
                    <a:lnTo>
                      <a:pt x="276" y="51"/>
                    </a:lnTo>
                    <a:lnTo>
                      <a:pt x="277" y="60"/>
                    </a:lnTo>
                    <a:lnTo>
                      <a:pt x="295" y="58"/>
                    </a:lnTo>
                    <a:lnTo>
                      <a:pt x="294" y="49"/>
                    </a:lnTo>
                    <a:moveTo>
                      <a:pt x="330" y="48"/>
                    </a:moveTo>
                    <a:lnTo>
                      <a:pt x="312" y="49"/>
                    </a:lnTo>
                    <a:lnTo>
                      <a:pt x="313" y="58"/>
                    </a:lnTo>
                    <a:lnTo>
                      <a:pt x="331" y="57"/>
                    </a:lnTo>
                    <a:lnTo>
                      <a:pt x="330" y="48"/>
                    </a:lnTo>
                    <a:moveTo>
                      <a:pt x="366" y="47"/>
                    </a:moveTo>
                    <a:lnTo>
                      <a:pt x="348" y="47"/>
                    </a:lnTo>
                    <a:lnTo>
                      <a:pt x="349" y="56"/>
                    </a:lnTo>
                    <a:lnTo>
                      <a:pt x="367" y="56"/>
                    </a:lnTo>
                    <a:lnTo>
                      <a:pt x="366" y="47"/>
                    </a:lnTo>
                    <a:moveTo>
                      <a:pt x="402" y="45"/>
                    </a:moveTo>
                    <a:lnTo>
                      <a:pt x="384" y="46"/>
                    </a:lnTo>
                    <a:lnTo>
                      <a:pt x="385" y="55"/>
                    </a:lnTo>
                    <a:lnTo>
                      <a:pt x="403" y="54"/>
                    </a:lnTo>
                    <a:lnTo>
                      <a:pt x="402" y="45"/>
                    </a:lnTo>
                    <a:moveTo>
                      <a:pt x="438" y="44"/>
                    </a:moveTo>
                    <a:lnTo>
                      <a:pt x="420" y="45"/>
                    </a:lnTo>
                    <a:lnTo>
                      <a:pt x="421" y="54"/>
                    </a:lnTo>
                    <a:lnTo>
                      <a:pt x="439" y="53"/>
                    </a:lnTo>
                    <a:lnTo>
                      <a:pt x="438" y="44"/>
                    </a:lnTo>
                    <a:moveTo>
                      <a:pt x="474" y="43"/>
                    </a:moveTo>
                    <a:lnTo>
                      <a:pt x="456" y="43"/>
                    </a:lnTo>
                    <a:lnTo>
                      <a:pt x="457" y="52"/>
                    </a:lnTo>
                    <a:lnTo>
                      <a:pt x="475" y="52"/>
                    </a:lnTo>
                    <a:lnTo>
                      <a:pt x="474" y="43"/>
                    </a:lnTo>
                    <a:moveTo>
                      <a:pt x="510" y="40"/>
                    </a:moveTo>
                    <a:lnTo>
                      <a:pt x="492" y="42"/>
                    </a:lnTo>
                    <a:lnTo>
                      <a:pt x="494" y="51"/>
                    </a:lnTo>
                    <a:lnTo>
                      <a:pt x="512" y="49"/>
                    </a:lnTo>
                    <a:lnTo>
                      <a:pt x="510" y="40"/>
                    </a:lnTo>
                    <a:moveTo>
                      <a:pt x="547" y="39"/>
                    </a:moveTo>
                    <a:lnTo>
                      <a:pt x="528" y="40"/>
                    </a:lnTo>
                    <a:lnTo>
                      <a:pt x="530" y="49"/>
                    </a:lnTo>
                    <a:lnTo>
                      <a:pt x="547" y="48"/>
                    </a:lnTo>
                    <a:lnTo>
                      <a:pt x="547" y="39"/>
                    </a:lnTo>
                    <a:moveTo>
                      <a:pt x="583" y="38"/>
                    </a:moveTo>
                    <a:lnTo>
                      <a:pt x="565" y="38"/>
                    </a:lnTo>
                    <a:lnTo>
                      <a:pt x="565" y="47"/>
                    </a:lnTo>
                    <a:lnTo>
                      <a:pt x="583" y="47"/>
                    </a:lnTo>
                    <a:lnTo>
                      <a:pt x="583" y="38"/>
                    </a:lnTo>
                    <a:moveTo>
                      <a:pt x="619" y="36"/>
                    </a:moveTo>
                    <a:lnTo>
                      <a:pt x="601" y="37"/>
                    </a:lnTo>
                    <a:lnTo>
                      <a:pt x="601" y="46"/>
                    </a:lnTo>
                    <a:lnTo>
                      <a:pt x="619" y="45"/>
                    </a:lnTo>
                    <a:lnTo>
                      <a:pt x="619" y="36"/>
                    </a:lnTo>
                    <a:moveTo>
                      <a:pt x="655" y="35"/>
                    </a:moveTo>
                    <a:lnTo>
                      <a:pt x="637" y="36"/>
                    </a:lnTo>
                    <a:lnTo>
                      <a:pt x="637" y="45"/>
                    </a:lnTo>
                    <a:lnTo>
                      <a:pt x="655" y="44"/>
                    </a:lnTo>
                    <a:lnTo>
                      <a:pt x="655" y="35"/>
                    </a:lnTo>
                    <a:moveTo>
                      <a:pt x="691" y="34"/>
                    </a:moveTo>
                    <a:lnTo>
                      <a:pt x="673" y="34"/>
                    </a:lnTo>
                    <a:lnTo>
                      <a:pt x="673" y="43"/>
                    </a:lnTo>
                    <a:lnTo>
                      <a:pt x="691" y="43"/>
                    </a:lnTo>
                    <a:lnTo>
                      <a:pt x="691" y="34"/>
                    </a:lnTo>
                    <a:moveTo>
                      <a:pt x="727" y="31"/>
                    </a:moveTo>
                    <a:lnTo>
                      <a:pt x="709" y="33"/>
                    </a:lnTo>
                    <a:lnTo>
                      <a:pt x="709" y="42"/>
                    </a:lnTo>
                    <a:lnTo>
                      <a:pt x="727" y="40"/>
                    </a:lnTo>
                    <a:lnTo>
                      <a:pt x="727" y="31"/>
                    </a:lnTo>
                    <a:moveTo>
                      <a:pt x="763" y="30"/>
                    </a:moveTo>
                    <a:lnTo>
                      <a:pt x="745" y="31"/>
                    </a:lnTo>
                    <a:lnTo>
                      <a:pt x="745" y="40"/>
                    </a:lnTo>
                    <a:lnTo>
                      <a:pt x="763" y="39"/>
                    </a:lnTo>
                    <a:lnTo>
                      <a:pt x="763" y="30"/>
                    </a:lnTo>
                    <a:moveTo>
                      <a:pt x="799" y="29"/>
                    </a:moveTo>
                    <a:lnTo>
                      <a:pt x="781" y="29"/>
                    </a:lnTo>
                    <a:lnTo>
                      <a:pt x="781" y="38"/>
                    </a:lnTo>
                    <a:lnTo>
                      <a:pt x="799" y="38"/>
                    </a:lnTo>
                    <a:lnTo>
                      <a:pt x="799" y="29"/>
                    </a:lnTo>
                    <a:moveTo>
                      <a:pt x="835" y="27"/>
                    </a:moveTo>
                    <a:lnTo>
                      <a:pt x="817" y="28"/>
                    </a:lnTo>
                    <a:lnTo>
                      <a:pt x="817" y="37"/>
                    </a:lnTo>
                    <a:lnTo>
                      <a:pt x="835" y="36"/>
                    </a:lnTo>
                    <a:lnTo>
                      <a:pt x="835" y="27"/>
                    </a:lnTo>
                    <a:moveTo>
                      <a:pt x="871" y="26"/>
                    </a:moveTo>
                    <a:lnTo>
                      <a:pt x="853" y="27"/>
                    </a:lnTo>
                    <a:lnTo>
                      <a:pt x="853" y="36"/>
                    </a:lnTo>
                    <a:lnTo>
                      <a:pt x="871" y="35"/>
                    </a:lnTo>
                    <a:lnTo>
                      <a:pt x="871" y="26"/>
                    </a:lnTo>
                    <a:moveTo>
                      <a:pt x="908" y="25"/>
                    </a:moveTo>
                    <a:lnTo>
                      <a:pt x="889" y="25"/>
                    </a:lnTo>
                    <a:lnTo>
                      <a:pt x="889" y="34"/>
                    </a:lnTo>
                    <a:lnTo>
                      <a:pt x="908" y="34"/>
                    </a:lnTo>
                    <a:lnTo>
                      <a:pt x="908" y="25"/>
                    </a:lnTo>
                    <a:moveTo>
                      <a:pt x="944" y="22"/>
                    </a:moveTo>
                    <a:lnTo>
                      <a:pt x="926" y="23"/>
                    </a:lnTo>
                    <a:lnTo>
                      <a:pt x="926" y="33"/>
                    </a:lnTo>
                    <a:lnTo>
                      <a:pt x="944" y="31"/>
                    </a:lnTo>
                    <a:lnTo>
                      <a:pt x="944" y="22"/>
                    </a:lnTo>
                    <a:moveTo>
                      <a:pt x="980" y="21"/>
                    </a:moveTo>
                    <a:lnTo>
                      <a:pt x="962" y="22"/>
                    </a:lnTo>
                    <a:lnTo>
                      <a:pt x="962" y="31"/>
                    </a:lnTo>
                    <a:lnTo>
                      <a:pt x="980" y="30"/>
                    </a:lnTo>
                    <a:lnTo>
                      <a:pt x="980" y="21"/>
                    </a:lnTo>
                    <a:moveTo>
                      <a:pt x="1016" y="20"/>
                    </a:moveTo>
                    <a:lnTo>
                      <a:pt x="998" y="20"/>
                    </a:lnTo>
                    <a:lnTo>
                      <a:pt x="998" y="29"/>
                    </a:lnTo>
                    <a:lnTo>
                      <a:pt x="1016" y="29"/>
                    </a:lnTo>
                    <a:lnTo>
                      <a:pt x="1016" y="20"/>
                    </a:lnTo>
                    <a:moveTo>
                      <a:pt x="1052" y="18"/>
                    </a:moveTo>
                    <a:lnTo>
                      <a:pt x="1034" y="19"/>
                    </a:lnTo>
                    <a:lnTo>
                      <a:pt x="1034" y="28"/>
                    </a:lnTo>
                    <a:lnTo>
                      <a:pt x="1052" y="27"/>
                    </a:lnTo>
                    <a:lnTo>
                      <a:pt x="1052" y="18"/>
                    </a:lnTo>
                    <a:moveTo>
                      <a:pt x="1088" y="17"/>
                    </a:moveTo>
                    <a:lnTo>
                      <a:pt x="1070" y="18"/>
                    </a:lnTo>
                    <a:lnTo>
                      <a:pt x="1070" y="27"/>
                    </a:lnTo>
                    <a:lnTo>
                      <a:pt x="1088" y="26"/>
                    </a:lnTo>
                    <a:lnTo>
                      <a:pt x="1088" y="17"/>
                    </a:lnTo>
                    <a:moveTo>
                      <a:pt x="1124" y="16"/>
                    </a:moveTo>
                    <a:lnTo>
                      <a:pt x="1106" y="16"/>
                    </a:lnTo>
                    <a:lnTo>
                      <a:pt x="1106" y="25"/>
                    </a:lnTo>
                    <a:lnTo>
                      <a:pt x="1124" y="25"/>
                    </a:lnTo>
                    <a:lnTo>
                      <a:pt x="1124" y="16"/>
                    </a:lnTo>
                    <a:moveTo>
                      <a:pt x="1160" y="13"/>
                    </a:moveTo>
                    <a:lnTo>
                      <a:pt x="1142" y="14"/>
                    </a:lnTo>
                    <a:lnTo>
                      <a:pt x="1142" y="23"/>
                    </a:lnTo>
                    <a:lnTo>
                      <a:pt x="1160" y="22"/>
                    </a:lnTo>
                    <a:lnTo>
                      <a:pt x="1160" y="13"/>
                    </a:lnTo>
                    <a:moveTo>
                      <a:pt x="1196" y="12"/>
                    </a:moveTo>
                    <a:lnTo>
                      <a:pt x="1178" y="13"/>
                    </a:lnTo>
                    <a:lnTo>
                      <a:pt x="1178" y="22"/>
                    </a:lnTo>
                    <a:lnTo>
                      <a:pt x="1196" y="21"/>
                    </a:lnTo>
                    <a:lnTo>
                      <a:pt x="1196" y="12"/>
                    </a:lnTo>
                    <a:moveTo>
                      <a:pt x="1232" y="11"/>
                    </a:moveTo>
                    <a:lnTo>
                      <a:pt x="1214" y="11"/>
                    </a:lnTo>
                    <a:lnTo>
                      <a:pt x="1214" y="20"/>
                    </a:lnTo>
                    <a:lnTo>
                      <a:pt x="1232" y="20"/>
                    </a:lnTo>
                    <a:lnTo>
                      <a:pt x="1232" y="11"/>
                    </a:lnTo>
                    <a:moveTo>
                      <a:pt x="1269" y="9"/>
                    </a:moveTo>
                    <a:lnTo>
                      <a:pt x="1251" y="10"/>
                    </a:lnTo>
                    <a:lnTo>
                      <a:pt x="1251" y="19"/>
                    </a:lnTo>
                    <a:lnTo>
                      <a:pt x="1269" y="18"/>
                    </a:lnTo>
                    <a:lnTo>
                      <a:pt x="1269" y="9"/>
                    </a:lnTo>
                    <a:moveTo>
                      <a:pt x="1305" y="8"/>
                    </a:moveTo>
                    <a:lnTo>
                      <a:pt x="1287" y="9"/>
                    </a:lnTo>
                    <a:lnTo>
                      <a:pt x="1287" y="18"/>
                    </a:lnTo>
                    <a:lnTo>
                      <a:pt x="1305" y="17"/>
                    </a:lnTo>
                    <a:lnTo>
                      <a:pt x="1305" y="8"/>
                    </a:lnTo>
                    <a:moveTo>
                      <a:pt x="1341" y="7"/>
                    </a:moveTo>
                    <a:lnTo>
                      <a:pt x="1323" y="7"/>
                    </a:lnTo>
                    <a:lnTo>
                      <a:pt x="1323" y="16"/>
                    </a:lnTo>
                    <a:lnTo>
                      <a:pt x="1341" y="16"/>
                    </a:lnTo>
                    <a:lnTo>
                      <a:pt x="1341" y="7"/>
                    </a:lnTo>
                    <a:moveTo>
                      <a:pt x="1377" y="4"/>
                    </a:moveTo>
                    <a:lnTo>
                      <a:pt x="1359" y="5"/>
                    </a:lnTo>
                    <a:lnTo>
                      <a:pt x="1359" y="14"/>
                    </a:lnTo>
                    <a:lnTo>
                      <a:pt x="1377" y="13"/>
                    </a:lnTo>
                    <a:lnTo>
                      <a:pt x="1377" y="4"/>
                    </a:lnTo>
                    <a:moveTo>
                      <a:pt x="1413" y="3"/>
                    </a:moveTo>
                    <a:lnTo>
                      <a:pt x="1395" y="4"/>
                    </a:lnTo>
                    <a:lnTo>
                      <a:pt x="1395" y="13"/>
                    </a:lnTo>
                    <a:lnTo>
                      <a:pt x="1413" y="12"/>
                    </a:lnTo>
                    <a:lnTo>
                      <a:pt x="1413" y="3"/>
                    </a:lnTo>
                    <a:moveTo>
                      <a:pt x="1448" y="2"/>
                    </a:moveTo>
                    <a:lnTo>
                      <a:pt x="1430" y="2"/>
                    </a:lnTo>
                    <a:lnTo>
                      <a:pt x="1431" y="11"/>
                    </a:lnTo>
                    <a:lnTo>
                      <a:pt x="1449" y="11"/>
                    </a:lnTo>
                    <a:lnTo>
                      <a:pt x="1448" y="2"/>
                    </a:lnTo>
                    <a:moveTo>
                      <a:pt x="1484" y="0"/>
                    </a:moveTo>
                    <a:lnTo>
                      <a:pt x="1466" y="1"/>
                    </a:lnTo>
                    <a:lnTo>
                      <a:pt x="1467" y="10"/>
                    </a:lnTo>
                    <a:lnTo>
                      <a:pt x="1485" y="9"/>
                    </a:lnTo>
                    <a:lnTo>
                      <a:pt x="148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grpSp>
            <p:nvGrpSpPr>
              <p:cNvPr id="113" name="Group 38"/>
              <p:cNvGrpSpPr/>
              <p:nvPr/>
            </p:nvGrpSpPr>
            <p:grpSpPr>
              <a:xfrm>
                <a:off x="1176338" y="1449388"/>
                <a:ext cx="4670426" cy="2349500"/>
                <a:chOff x="1176338" y="1449388"/>
                <a:chExt cx="4670426" cy="2349500"/>
              </a:xfrm>
              <a:grpFill/>
            </p:grpSpPr>
            <p:sp>
              <p:nvSpPr>
                <p:cNvPr id="114" name="Freeform 5"/>
                <p:cNvSpPr>
                  <a:spLocks noEditPoints="1"/>
                </p:cNvSpPr>
                <p:nvPr/>
              </p:nvSpPr>
              <p:spPr bwMode="auto">
                <a:xfrm>
                  <a:off x="1374776" y="1581150"/>
                  <a:ext cx="4300538" cy="2200275"/>
                </a:xfrm>
                <a:custGeom>
                  <a:avLst/>
                  <a:gdLst>
                    <a:gd name="T0" fmla="*/ 2684 w 2709"/>
                    <a:gd name="T1" fmla="*/ 1343 h 1386"/>
                    <a:gd name="T2" fmla="*/ 2658 w 2709"/>
                    <a:gd name="T3" fmla="*/ 1275 h 1386"/>
                    <a:gd name="T4" fmla="*/ 2633 w 2709"/>
                    <a:gd name="T5" fmla="*/ 1207 h 1386"/>
                    <a:gd name="T6" fmla="*/ 2607 w 2709"/>
                    <a:gd name="T7" fmla="*/ 1140 h 1386"/>
                    <a:gd name="T8" fmla="*/ 2583 w 2709"/>
                    <a:gd name="T9" fmla="*/ 1072 h 1386"/>
                    <a:gd name="T10" fmla="*/ 2557 w 2709"/>
                    <a:gd name="T11" fmla="*/ 1004 h 1386"/>
                    <a:gd name="T12" fmla="*/ 2532 w 2709"/>
                    <a:gd name="T13" fmla="*/ 937 h 1386"/>
                    <a:gd name="T14" fmla="*/ 2506 w 2709"/>
                    <a:gd name="T15" fmla="*/ 869 h 1386"/>
                    <a:gd name="T16" fmla="*/ 2481 w 2709"/>
                    <a:gd name="T17" fmla="*/ 802 h 1386"/>
                    <a:gd name="T18" fmla="*/ 2455 w 2709"/>
                    <a:gd name="T19" fmla="*/ 735 h 1386"/>
                    <a:gd name="T20" fmla="*/ 2429 w 2709"/>
                    <a:gd name="T21" fmla="*/ 667 h 1386"/>
                    <a:gd name="T22" fmla="*/ 2404 w 2709"/>
                    <a:gd name="T23" fmla="*/ 599 h 1386"/>
                    <a:gd name="T24" fmla="*/ 2378 w 2709"/>
                    <a:gd name="T25" fmla="*/ 531 h 1386"/>
                    <a:gd name="T26" fmla="*/ 2353 w 2709"/>
                    <a:gd name="T27" fmla="*/ 464 h 1386"/>
                    <a:gd name="T28" fmla="*/ 2340 w 2709"/>
                    <a:gd name="T29" fmla="*/ 403 h 1386"/>
                    <a:gd name="T30" fmla="*/ 2273 w 2709"/>
                    <a:gd name="T31" fmla="*/ 385 h 1386"/>
                    <a:gd name="T32" fmla="*/ 2207 w 2709"/>
                    <a:gd name="T33" fmla="*/ 358 h 1386"/>
                    <a:gd name="T34" fmla="*/ 2139 w 2709"/>
                    <a:gd name="T35" fmla="*/ 331 h 1386"/>
                    <a:gd name="T36" fmla="*/ 2073 w 2709"/>
                    <a:gd name="T37" fmla="*/ 303 h 1386"/>
                    <a:gd name="T38" fmla="*/ 2006 w 2709"/>
                    <a:gd name="T39" fmla="*/ 276 h 1386"/>
                    <a:gd name="T40" fmla="*/ 1938 w 2709"/>
                    <a:gd name="T41" fmla="*/ 249 h 1386"/>
                    <a:gd name="T42" fmla="*/ 1872 w 2709"/>
                    <a:gd name="T43" fmla="*/ 222 h 1386"/>
                    <a:gd name="T44" fmla="*/ 1805 w 2709"/>
                    <a:gd name="T45" fmla="*/ 195 h 1386"/>
                    <a:gd name="T46" fmla="*/ 1738 w 2709"/>
                    <a:gd name="T47" fmla="*/ 168 h 1386"/>
                    <a:gd name="T48" fmla="*/ 1671 w 2709"/>
                    <a:gd name="T49" fmla="*/ 141 h 1386"/>
                    <a:gd name="T50" fmla="*/ 1604 w 2709"/>
                    <a:gd name="T51" fmla="*/ 114 h 1386"/>
                    <a:gd name="T52" fmla="*/ 1538 w 2709"/>
                    <a:gd name="T53" fmla="*/ 87 h 1386"/>
                    <a:gd name="T54" fmla="*/ 1470 w 2709"/>
                    <a:gd name="T55" fmla="*/ 60 h 1386"/>
                    <a:gd name="T56" fmla="*/ 1404 w 2709"/>
                    <a:gd name="T57" fmla="*/ 33 h 1386"/>
                    <a:gd name="T58" fmla="*/ 1339 w 2709"/>
                    <a:gd name="T59" fmla="*/ 9 h 1386"/>
                    <a:gd name="T60" fmla="*/ 1272 w 2709"/>
                    <a:gd name="T61" fmla="*/ 34 h 1386"/>
                    <a:gd name="T62" fmla="*/ 1204 w 2709"/>
                    <a:gd name="T63" fmla="*/ 59 h 1386"/>
                    <a:gd name="T64" fmla="*/ 1136 w 2709"/>
                    <a:gd name="T65" fmla="*/ 83 h 1386"/>
                    <a:gd name="T66" fmla="*/ 1069 w 2709"/>
                    <a:gd name="T67" fmla="*/ 108 h 1386"/>
                    <a:gd name="T68" fmla="*/ 1001 w 2709"/>
                    <a:gd name="T69" fmla="*/ 133 h 1386"/>
                    <a:gd name="T70" fmla="*/ 933 w 2709"/>
                    <a:gd name="T71" fmla="*/ 158 h 1386"/>
                    <a:gd name="T72" fmla="*/ 865 w 2709"/>
                    <a:gd name="T73" fmla="*/ 183 h 1386"/>
                    <a:gd name="T74" fmla="*/ 798 w 2709"/>
                    <a:gd name="T75" fmla="*/ 208 h 1386"/>
                    <a:gd name="T76" fmla="*/ 730 w 2709"/>
                    <a:gd name="T77" fmla="*/ 232 h 1386"/>
                    <a:gd name="T78" fmla="*/ 662 w 2709"/>
                    <a:gd name="T79" fmla="*/ 257 h 1386"/>
                    <a:gd name="T80" fmla="*/ 595 w 2709"/>
                    <a:gd name="T81" fmla="*/ 283 h 1386"/>
                    <a:gd name="T82" fmla="*/ 527 w 2709"/>
                    <a:gd name="T83" fmla="*/ 308 h 1386"/>
                    <a:gd name="T84" fmla="*/ 459 w 2709"/>
                    <a:gd name="T85" fmla="*/ 333 h 1386"/>
                    <a:gd name="T86" fmla="*/ 392 w 2709"/>
                    <a:gd name="T87" fmla="*/ 358 h 1386"/>
                    <a:gd name="T88" fmla="*/ 356 w 2709"/>
                    <a:gd name="T89" fmla="*/ 410 h 1386"/>
                    <a:gd name="T90" fmla="*/ 331 w 2709"/>
                    <a:gd name="T91" fmla="*/ 477 h 1386"/>
                    <a:gd name="T92" fmla="*/ 306 w 2709"/>
                    <a:gd name="T93" fmla="*/ 545 h 1386"/>
                    <a:gd name="T94" fmla="*/ 280 w 2709"/>
                    <a:gd name="T95" fmla="*/ 613 h 1386"/>
                    <a:gd name="T96" fmla="*/ 255 w 2709"/>
                    <a:gd name="T97" fmla="*/ 680 h 1386"/>
                    <a:gd name="T98" fmla="*/ 229 w 2709"/>
                    <a:gd name="T99" fmla="*/ 748 h 1386"/>
                    <a:gd name="T100" fmla="*/ 204 w 2709"/>
                    <a:gd name="T101" fmla="*/ 816 h 1386"/>
                    <a:gd name="T102" fmla="*/ 180 w 2709"/>
                    <a:gd name="T103" fmla="*/ 884 h 1386"/>
                    <a:gd name="T104" fmla="*/ 154 w 2709"/>
                    <a:gd name="T105" fmla="*/ 951 h 1386"/>
                    <a:gd name="T106" fmla="*/ 129 w 2709"/>
                    <a:gd name="T107" fmla="*/ 1019 h 1386"/>
                    <a:gd name="T108" fmla="*/ 104 w 2709"/>
                    <a:gd name="T109" fmla="*/ 1087 h 1386"/>
                    <a:gd name="T110" fmla="*/ 78 w 2709"/>
                    <a:gd name="T111" fmla="*/ 1154 h 1386"/>
                    <a:gd name="T112" fmla="*/ 53 w 2709"/>
                    <a:gd name="T113" fmla="*/ 1222 h 1386"/>
                    <a:gd name="T114" fmla="*/ 28 w 2709"/>
                    <a:gd name="T115" fmla="*/ 1290 h 1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709" h="1386">
                      <a:moveTo>
                        <a:pt x="2696" y="1377"/>
                      </a:moveTo>
                      <a:lnTo>
                        <a:pt x="2701" y="1386"/>
                      </a:lnTo>
                      <a:lnTo>
                        <a:pt x="2709" y="1383"/>
                      </a:lnTo>
                      <a:lnTo>
                        <a:pt x="2705" y="1373"/>
                      </a:lnTo>
                      <a:lnTo>
                        <a:pt x="2696" y="1377"/>
                      </a:lnTo>
                      <a:close/>
                      <a:moveTo>
                        <a:pt x="2684" y="1343"/>
                      </a:moveTo>
                      <a:lnTo>
                        <a:pt x="2691" y="1360"/>
                      </a:lnTo>
                      <a:lnTo>
                        <a:pt x="2699" y="1356"/>
                      </a:lnTo>
                      <a:lnTo>
                        <a:pt x="2692" y="1339"/>
                      </a:lnTo>
                      <a:lnTo>
                        <a:pt x="2684" y="1343"/>
                      </a:lnTo>
                      <a:close/>
                      <a:moveTo>
                        <a:pt x="2672" y="1309"/>
                      </a:moveTo>
                      <a:lnTo>
                        <a:pt x="2677" y="1326"/>
                      </a:lnTo>
                      <a:lnTo>
                        <a:pt x="2686" y="1323"/>
                      </a:lnTo>
                      <a:lnTo>
                        <a:pt x="2680" y="1306"/>
                      </a:lnTo>
                      <a:lnTo>
                        <a:pt x="2672" y="1309"/>
                      </a:lnTo>
                      <a:close/>
                      <a:moveTo>
                        <a:pt x="2658" y="1275"/>
                      </a:moveTo>
                      <a:lnTo>
                        <a:pt x="2665" y="1292"/>
                      </a:lnTo>
                      <a:lnTo>
                        <a:pt x="2674" y="1289"/>
                      </a:lnTo>
                      <a:lnTo>
                        <a:pt x="2667" y="1272"/>
                      </a:lnTo>
                      <a:lnTo>
                        <a:pt x="2658" y="1275"/>
                      </a:lnTo>
                      <a:close/>
                      <a:moveTo>
                        <a:pt x="2646" y="1241"/>
                      </a:moveTo>
                      <a:lnTo>
                        <a:pt x="2652" y="1258"/>
                      </a:lnTo>
                      <a:lnTo>
                        <a:pt x="2660" y="1255"/>
                      </a:lnTo>
                      <a:lnTo>
                        <a:pt x="2655" y="1238"/>
                      </a:lnTo>
                      <a:lnTo>
                        <a:pt x="2646" y="1241"/>
                      </a:lnTo>
                      <a:close/>
                      <a:moveTo>
                        <a:pt x="2633" y="1207"/>
                      </a:moveTo>
                      <a:lnTo>
                        <a:pt x="2639" y="1224"/>
                      </a:lnTo>
                      <a:lnTo>
                        <a:pt x="2648" y="1221"/>
                      </a:lnTo>
                      <a:lnTo>
                        <a:pt x="2641" y="1204"/>
                      </a:lnTo>
                      <a:lnTo>
                        <a:pt x="2633" y="1207"/>
                      </a:lnTo>
                      <a:close/>
                      <a:moveTo>
                        <a:pt x="2621" y="1174"/>
                      </a:moveTo>
                      <a:lnTo>
                        <a:pt x="2626" y="1190"/>
                      </a:lnTo>
                      <a:lnTo>
                        <a:pt x="2636" y="1187"/>
                      </a:lnTo>
                      <a:lnTo>
                        <a:pt x="2629" y="1170"/>
                      </a:lnTo>
                      <a:lnTo>
                        <a:pt x="2621" y="1174"/>
                      </a:lnTo>
                      <a:close/>
                      <a:moveTo>
                        <a:pt x="2607" y="1140"/>
                      </a:moveTo>
                      <a:lnTo>
                        <a:pt x="2614" y="1157"/>
                      </a:lnTo>
                      <a:lnTo>
                        <a:pt x="2622" y="1153"/>
                      </a:lnTo>
                      <a:lnTo>
                        <a:pt x="2616" y="1136"/>
                      </a:lnTo>
                      <a:lnTo>
                        <a:pt x="2607" y="1140"/>
                      </a:lnTo>
                      <a:close/>
                      <a:moveTo>
                        <a:pt x="2595" y="1106"/>
                      </a:moveTo>
                      <a:lnTo>
                        <a:pt x="2602" y="1123"/>
                      </a:lnTo>
                      <a:lnTo>
                        <a:pt x="2610" y="1119"/>
                      </a:lnTo>
                      <a:lnTo>
                        <a:pt x="2604" y="1102"/>
                      </a:lnTo>
                      <a:lnTo>
                        <a:pt x="2595" y="1106"/>
                      </a:lnTo>
                      <a:close/>
                      <a:moveTo>
                        <a:pt x="2583" y="1072"/>
                      </a:moveTo>
                      <a:lnTo>
                        <a:pt x="2588" y="1089"/>
                      </a:lnTo>
                      <a:lnTo>
                        <a:pt x="2597" y="1086"/>
                      </a:lnTo>
                      <a:lnTo>
                        <a:pt x="2590" y="1069"/>
                      </a:lnTo>
                      <a:lnTo>
                        <a:pt x="2583" y="1072"/>
                      </a:lnTo>
                      <a:close/>
                      <a:moveTo>
                        <a:pt x="2569" y="1038"/>
                      </a:moveTo>
                      <a:lnTo>
                        <a:pt x="2576" y="1055"/>
                      </a:lnTo>
                      <a:lnTo>
                        <a:pt x="2585" y="1052"/>
                      </a:lnTo>
                      <a:lnTo>
                        <a:pt x="2578" y="1035"/>
                      </a:lnTo>
                      <a:lnTo>
                        <a:pt x="2569" y="1038"/>
                      </a:lnTo>
                      <a:close/>
                      <a:moveTo>
                        <a:pt x="2557" y="1004"/>
                      </a:moveTo>
                      <a:lnTo>
                        <a:pt x="2563" y="1021"/>
                      </a:lnTo>
                      <a:lnTo>
                        <a:pt x="2571" y="1018"/>
                      </a:lnTo>
                      <a:lnTo>
                        <a:pt x="2566" y="1001"/>
                      </a:lnTo>
                      <a:lnTo>
                        <a:pt x="2557" y="1004"/>
                      </a:lnTo>
                      <a:close/>
                      <a:moveTo>
                        <a:pt x="2544" y="970"/>
                      </a:moveTo>
                      <a:lnTo>
                        <a:pt x="2551" y="987"/>
                      </a:lnTo>
                      <a:lnTo>
                        <a:pt x="2559" y="984"/>
                      </a:lnTo>
                      <a:lnTo>
                        <a:pt x="2552" y="967"/>
                      </a:lnTo>
                      <a:lnTo>
                        <a:pt x="2544" y="970"/>
                      </a:lnTo>
                      <a:close/>
                      <a:moveTo>
                        <a:pt x="2532" y="937"/>
                      </a:moveTo>
                      <a:lnTo>
                        <a:pt x="2537" y="953"/>
                      </a:lnTo>
                      <a:lnTo>
                        <a:pt x="2546" y="950"/>
                      </a:lnTo>
                      <a:lnTo>
                        <a:pt x="2540" y="934"/>
                      </a:lnTo>
                      <a:lnTo>
                        <a:pt x="2532" y="937"/>
                      </a:lnTo>
                      <a:close/>
                      <a:moveTo>
                        <a:pt x="2518" y="903"/>
                      </a:moveTo>
                      <a:lnTo>
                        <a:pt x="2525" y="920"/>
                      </a:lnTo>
                      <a:lnTo>
                        <a:pt x="2533" y="917"/>
                      </a:lnTo>
                      <a:lnTo>
                        <a:pt x="2527" y="900"/>
                      </a:lnTo>
                      <a:lnTo>
                        <a:pt x="2518" y="903"/>
                      </a:lnTo>
                      <a:close/>
                      <a:moveTo>
                        <a:pt x="2506" y="869"/>
                      </a:moveTo>
                      <a:lnTo>
                        <a:pt x="2513" y="886"/>
                      </a:lnTo>
                      <a:lnTo>
                        <a:pt x="2520" y="884"/>
                      </a:lnTo>
                      <a:lnTo>
                        <a:pt x="2515" y="867"/>
                      </a:lnTo>
                      <a:lnTo>
                        <a:pt x="2506" y="869"/>
                      </a:lnTo>
                      <a:close/>
                      <a:moveTo>
                        <a:pt x="2493" y="835"/>
                      </a:moveTo>
                      <a:lnTo>
                        <a:pt x="2499" y="852"/>
                      </a:lnTo>
                      <a:lnTo>
                        <a:pt x="2508" y="850"/>
                      </a:lnTo>
                      <a:lnTo>
                        <a:pt x="2501" y="833"/>
                      </a:lnTo>
                      <a:lnTo>
                        <a:pt x="2493" y="835"/>
                      </a:lnTo>
                      <a:close/>
                      <a:moveTo>
                        <a:pt x="2481" y="802"/>
                      </a:moveTo>
                      <a:lnTo>
                        <a:pt x="2487" y="819"/>
                      </a:lnTo>
                      <a:lnTo>
                        <a:pt x="2496" y="816"/>
                      </a:lnTo>
                      <a:lnTo>
                        <a:pt x="2489" y="799"/>
                      </a:lnTo>
                      <a:lnTo>
                        <a:pt x="2481" y="802"/>
                      </a:lnTo>
                      <a:close/>
                      <a:moveTo>
                        <a:pt x="2467" y="768"/>
                      </a:moveTo>
                      <a:lnTo>
                        <a:pt x="2474" y="785"/>
                      </a:lnTo>
                      <a:lnTo>
                        <a:pt x="2482" y="782"/>
                      </a:lnTo>
                      <a:lnTo>
                        <a:pt x="2476" y="765"/>
                      </a:lnTo>
                      <a:lnTo>
                        <a:pt x="2467" y="768"/>
                      </a:lnTo>
                      <a:close/>
                      <a:moveTo>
                        <a:pt x="2455" y="735"/>
                      </a:moveTo>
                      <a:lnTo>
                        <a:pt x="2462" y="751"/>
                      </a:lnTo>
                      <a:lnTo>
                        <a:pt x="2470" y="748"/>
                      </a:lnTo>
                      <a:lnTo>
                        <a:pt x="2463" y="731"/>
                      </a:lnTo>
                      <a:lnTo>
                        <a:pt x="2455" y="735"/>
                      </a:lnTo>
                      <a:close/>
                      <a:moveTo>
                        <a:pt x="2443" y="701"/>
                      </a:moveTo>
                      <a:lnTo>
                        <a:pt x="2448" y="718"/>
                      </a:lnTo>
                      <a:lnTo>
                        <a:pt x="2457" y="714"/>
                      </a:lnTo>
                      <a:lnTo>
                        <a:pt x="2451" y="697"/>
                      </a:lnTo>
                      <a:lnTo>
                        <a:pt x="2443" y="701"/>
                      </a:lnTo>
                      <a:close/>
                      <a:moveTo>
                        <a:pt x="2429" y="667"/>
                      </a:moveTo>
                      <a:lnTo>
                        <a:pt x="2436" y="684"/>
                      </a:lnTo>
                      <a:lnTo>
                        <a:pt x="2445" y="680"/>
                      </a:lnTo>
                      <a:lnTo>
                        <a:pt x="2438" y="663"/>
                      </a:lnTo>
                      <a:lnTo>
                        <a:pt x="2429" y="667"/>
                      </a:lnTo>
                      <a:close/>
                      <a:moveTo>
                        <a:pt x="2417" y="633"/>
                      </a:moveTo>
                      <a:lnTo>
                        <a:pt x="2423" y="650"/>
                      </a:lnTo>
                      <a:lnTo>
                        <a:pt x="2431" y="647"/>
                      </a:lnTo>
                      <a:lnTo>
                        <a:pt x="2426" y="630"/>
                      </a:lnTo>
                      <a:lnTo>
                        <a:pt x="2417" y="633"/>
                      </a:lnTo>
                      <a:close/>
                      <a:moveTo>
                        <a:pt x="2404" y="599"/>
                      </a:moveTo>
                      <a:lnTo>
                        <a:pt x="2411" y="616"/>
                      </a:lnTo>
                      <a:lnTo>
                        <a:pt x="2419" y="613"/>
                      </a:lnTo>
                      <a:lnTo>
                        <a:pt x="2412" y="596"/>
                      </a:lnTo>
                      <a:lnTo>
                        <a:pt x="2404" y="599"/>
                      </a:lnTo>
                      <a:close/>
                      <a:moveTo>
                        <a:pt x="2392" y="565"/>
                      </a:moveTo>
                      <a:lnTo>
                        <a:pt x="2397" y="582"/>
                      </a:lnTo>
                      <a:lnTo>
                        <a:pt x="2407" y="579"/>
                      </a:lnTo>
                      <a:lnTo>
                        <a:pt x="2400" y="562"/>
                      </a:lnTo>
                      <a:lnTo>
                        <a:pt x="2392" y="565"/>
                      </a:lnTo>
                      <a:close/>
                      <a:moveTo>
                        <a:pt x="2378" y="531"/>
                      </a:moveTo>
                      <a:lnTo>
                        <a:pt x="2385" y="548"/>
                      </a:lnTo>
                      <a:lnTo>
                        <a:pt x="2393" y="545"/>
                      </a:lnTo>
                      <a:lnTo>
                        <a:pt x="2387" y="528"/>
                      </a:lnTo>
                      <a:lnTo>
                        <a:pt x="2378" y="531"/>
                      </a:lnTo>
                      <a:close/>
                      <a:moveTo>
                        <a:pt x="2366" y="498"/>
                      </a:moveTo>
                      <a:lnTo>
                        <a:pt x="2373" y="514"/>
                      </a:lnTo>
                      <a:lnTo>
                        <a:pt x="2381" y="511"/>
                      </a:lnTo>
                      <a:lnTo>
                        <a:pt x="2375" y="494"/>
                      </a:lnTo>
                      <a:lnTo>
                        <a:pt x="2366" y="498"/>
                      </a:lnTo>
                      <a:close/>
                      <a:moveTo>
                        <a:pt x="2353" y="464"/>
                      </a:moveTo>
                      <a:lnTo>
                        <a:pt x="2359" y="481"/>
                      </a:lnTo>
                      <a:lnTo>
                        <a:pt x="2368" y="477"/>
                      </a:lnTo>
                      <a:lnTo>
                        <a:pt x="2361" y="460"/>
                      </a:lnTo>
                      <a:lnTo>
                        <a:pt x="2353" y="464"/>
                      </a:lnTo>
                      <a:close/>
                      <a:moveTo>
                        <a:pt x="2341" y="430"/>
                      </a:moveTo>
                      <a:lnTo>
                        <a:pt x="2347" y="447"/>
                      </a:lnTo>
                      <a:lnTo>
                        <a:pt x="2356" y="443"/>
                      </a:lnTo>
                      <a:lnTo>
                        <a:pt x="2349" y="426"/>
                      </a:lnTo>
                      <a:lnTo>
                        <a:pt x="2341" y="430"/>
                      </a:lnTo>
                      <a:close/>
                      <a:moveTo>
                        <a:pt x="2323" y="405"/>
                      </a:moveTo>
                      <a:lnTo>
                        <a:pt x="2333" y="410"/>
                      </a:lnTo>
                      <a:lnTo>
                        <a:pt x="2334" y="413"/>
                      </a:lnTo>
                      <a:lnTo>
                        <a:pt x="2342" y="410"/>
                      </a:lnTo>
                      <a:lnTo>
                        <a:pt x="2340" y="403"/>
                      </a:lnTo>
                      <a:lnTo>
                        <a:pt x="2326" y="397"/>
                      </a:lnTo>
                      <a:lnTo>
                        <a:pt x="2323" y="405"/>
                      </a:lnTo>
                      <a:lnTo>
                        <a:pt x="2323" y="405"/>
                      </a:lnTo>
                      <a:close/>
                      <a:moveTo>
                        <a:pt x="2290" y="391"/>
                      </a:moveTo>
                      <a:lnTo>
                        <a:pt x="2307" y="398"/>
                      </a:lnTo>
                      <a:lnTo>
                        <a:pt x="2311" y="390"/>
                      </a:lnTo>
                      <a:lnTo>
                        <a:pt x="2294" y="384"/>
                      </a:lnTo>
                      <a:lnTo>
                        <a:pt x="2290" y="391"/>
                      </a:lnTo>
                      <a:close/>
                      <a:moveTo>
                        <a:pt x="2256" y="378"/>
                      </a:moveTo>
                      <a:lnTo>
                        <a:pt x="2273" y="385"/>
                      </a:lnTo>
                      <a:lnTo>
                        <a:pt x="2277" y="377"/>
                      </a:lnTo>
                      <a:lnTo>
                        <a:pt x="2260" y="370"/>
                      </a:lnTo>
                      <a:lnTo>
                        <a:pt x="2256" y="378"/>
                      </a:lnTo>
                      <a:close/>
                      <a:moveTo>
                        <a:pt x="2223" y="364"/>
                      </a:moveTo>
                      <a:lnTo>
                        <a:pt x="2240" y="371"/>
                      </a:lnTo>
                      <a:lnTo>
                        <a:pt x="2243" y="363"/>
                      </a:lnTo>
                      <a:lnTo>
                        <a:pt x="2226" y="356"/>
                      </a:lnTo>
                      <a:lnTo>
                        <a:pt x="2223" y="364"/>
                      </a:lnTo>
                      <a:close/>
                      <a:moveTo>
                        <a:pt x="2190" y="351"/>
                      </a:moveTo>
                      <a:lnTo>
                        <a:pt x="2207" y="358"/>
                      </a:lnTo>
                      <a:lnTo>
                        <a:pt x="2210" y="350"/>
                      </a:lnTo>
                      <a:lnTo>
                        <a:pt x="2193" y="343"/>
                      </a:lnTo>
                      <a:lnTo>
                        <a:pt x="2190" y="351"/>
                      </a:lnTo>
                      <a:close/>
                      <a:moveTo>
                        <a:pt x="2156" y="337"/>
                      </a:moveTo>
                      <a:lnTo>
                        <a:pt x="2173" y="344"/>
                      </a:lnTo>
                      <a:lnTo>
                        <a:pt x="2176" y="336"/>
                      </a:lnTo>
                      <a:lnTo>
                        <a:pt x="2159" y="329"/>
                      </a:lnTo>
                      <a:lnTo>
                        <a:pt x="2156" y="337"/>
                      </a:lnTo>
                      <a:close/>
                      <a:moveTo>
                        <a:pt x="2122" y="324"/>
                      </a:moveTo>
                      <a:lnTo>
                        <a:pt x="2139" y="331"/>
                      </a:lnTo>
                      <a:lnTo>
                        <a:pt x="2143" y="323"/>
                      </a:lnTo>
                      <a:lnTo>
                        <a:pt x="2126" y="316"/>
                      </a:lnTo>
                      <a:lnTo>
                        <a:pt x="2122" y="324"/>
                      </a:lnTo>
                      <a:close/>
                      <a:moveTo>
                        <a:pt x="2089" y="310"/>
                      </a:moveTo>
                      <a:lnTo>
                        <a:pt x="2106" y="317"/>
                      </a:lnTo>
                      <a:lnTo>
                        <a:pt x="2110" y="309"/>
                      </a:lnTo>
                      <a:lnTo>
                        <a:pt x="2093" y="302"/>
                      </a:lnTo>
                      <a:lnTo>
                        <a:pt x="2089" y="310"/>
                      </a:lnTo>
                      <a:close/>
                      <a:moveTo>
                        <a:pt x="2056" y="297"/>
                      </a:moveTo>
                      <a:lnTo>
                        <a:pt x="2073" y="303"/>
                      </a:lnTo>
                      <a:lnTo>
                        <a:pt x="2076" y="296"/>
                      </a:lnTo>
                      <a:lnTo>
                        <a:pt x="2059" y="289"/>
                      </a:lnTo>
                      <a:lnTo>
                        <a:pt x="2056" y="297"/>
                      </a:lnTo>
                      <a:close/>
                      <a:moveTo>
                        <a:pt x="2022" y="283"/>
                      </a:moveTo>
                      <a:lnTo>
                        <a:pt x="2039" y="290"/>
                      </a:lnTo>
                      <a:lnTo>
                        <a:pt x="2042" y="282"/>
                      </a:lnTo>
                      <a:lnTo>
                        <a:pt x="2025" y="275"/>
                      </a:lnTo>
                      <a:lnTo>
                        <a:pt x="2022" y="283"/>
                      </a:lnTo>
                      <a:close/>
                      <a:moveTo>
                        <a:pt x="1989" y="270"/>
                      </a:moveTo>
                      <a:lnTo>
                        <a:pt x="2006" y="276"/>
                      </a:lnTo>
                      <a:lnTo>
                        <a:pt x="2009" y="268"/>
                      </a:lnTo>
                      <a:lnTo>
                        <a:pt x="1992" y="262"/>
                      </a:lnTo>
                      <a:lnTo>
                        <a:pt x="1989" y="270"/>
                      </a:lnTo>
                      <a:close/>
                      <a:moveTo>
                        <a:pt x="1955" y="256"/>
                      </a:moveTo>
                      <a:lnTo>
                        <a:pt x="1972" y="263"/>
                      </a:lnTo>
                      <a:lnTo>
                        <a:pt x="1976" y="255"/>
                      </a:lnTo>
                      <a:lnTo>
                        <a:pt x="1959" y="248"/>
                      </a:lnTo>
                      <a:lnTo>
                        <a:pt x="1955" y="256"/>
                      </a:lnTo>
                      <a:close/>
                      <a:moveTo>
                        <a:pt x="1923" y="242"/>
                      </a:moveTo>
                      <a:lnTo>
                        <a:pt x="1938" y="249"/>
                      </a:lnTo>
                      <a:lnTo>
                        <a:pt x="1942" y="241"/>
                      </a:lnTo>
                      <a:lnTo>
                        <a:pt x="1926" y="235"/>
                      </a:lnTo>
                      <a:lnTo>
                        <a:pt x="1923" y="242"/>
                      </a:lnTo>
                      <a:close/>
                      <a:moveTo>
                        <a:pt x="1889" y="229"/>
                      </a:moveTo>
                      <a:lnTo>
                        <a:pt x="1906" y="236"/>
                      </a:lnTo>
                      <a:lnTo>
                        <a:pt x="1909" y="228"/>
                      </a:lnTo>
                      <a:lnTo>
                        <a:pt x="1892" y="221"/>
                      </a:lnTo>
                      <a:lnTo>
                        <a:pt x="1889" y="229"/>
                      </a:lnTo>
                      <a:close/>
                      <a:moveTo>
                        <a:pt x="1855" y="215"/>
                      </a:moveTo>
                      <a:lnTo>
                        <a:pt x="1872" y="222"/>
                      </a:lnTo>
                      <a:lnTo>
                        <a:pt x="1875" y="214"/>
                      </a:lnTo>
                      <a:lnTo>
                        <a:pt x="1858" y="208"/>
                      </a:lnTo>
                      <a:lnTo>
                        <a:pt x="1855" y="215"/>
                      </a:lnTo>
                      <a:close/>
                      <a:moveTo>
                        <a:pt x="1822" y="202"/>
                      </a:moveTo>
                      <a:lnTo>
                        <a:pt x="1838" y="209"/>
                      </a:lnTo>
                      <a:lnTo>
                        <a:pt x="1841" y="201"/>
                      </a:lnTo>
                      <a:lnTo>
                        <a:pt x="1826" y="194"/>
                      </a:lnTo>
                      <a:lnTo>
                        <a:pt x="1822" y="202"/>
                      </a:lnTo>
                      <a:close/>
                      <a:moveTo>
                        <a:pt x="1788" y="188"/>
                      </a:moveTo>
                      <a:lnTo>
                        <a:pt x="1805" y="195"/>
                      </a:lnTo>
                      <a:lnTo>
                        <a:pt x="1809" y="187"/>
                      </a:lnTo>
                      <a:lnTo>
                        <a:pt x="1792" y="180"/>
                      </a:lnTo>
                      <a:lnTo>
                        <a:pt x="1788" y="188"/>
                      </a:lnTo>
                      <a:close/>
                      <a:moveTo>
                        <a:pt x="1754" y="175"/>
                      </a:moveTo>
                      <a:lnTo>
                        <a:pt x="1771" y="182"/>
                      </a:lnTo>
                      <a:lnTo>
                        <a:pt x="1775" y="174"/>
                      </a:lnTo>
                      <a:lnTo>
                        <a:pt x="1758" y="166"/>
                      </a:lnTo>
                      <a:lnTo>
                        <a:pt x="1754" y="175"/>
                      </a:lnTo>
                      <a:close/>
                      <a:moveTo>
                        <a:pt x="1722" y="161"/>
                      </a:moveTo>
                      <a:lnTo>
                        <a:pt x="1738" y="168"/>
                      </a:lnTo>
                      <a:lnTo>
                        <a:pt x="1741" y="159"/>
                      </a:lnTo>
                      <a:lnTo>
                        <a:pt x="1725" y="152"/>
                      </a:lnTo>
                      <a:lnTo>
                        <a:pt x="1722" y="161"/>
                      </a:lnTo>
                      <a:close/>
                      <a:moveTo>
                        <a:pt x="1688" y="148"/>
                      </a:moveTo>
                      <a:lnTo>
                        <a:pt x="1705" y="154"/>
                      </a:lnTo>
                      <a:lnTo>
                        <a:pt x="1708" y="145"/>
                      </a:lnTo>
                      <a:lnTo>
                        <a:pt x="1691" y="139"/>
                      </a:lnTo>
                      <a:lnTo>
                        <a:pt x="1688" y="148"/>
                      </a:lnTo>
                      <a:close/>
                      <a:moveTo>
                        <a:pt x="1654" y="134"/>
                      </a:moveTo>
                      <a:lnTo>
                        <a:pt x="1671" y="141"/>
                      </a:lnTo>
                      <a:lnTo>
                        <a:pt x="1674" y="132"/>
                      </a:lnTo>
                      <a:lnTo>
                        <a:pt x="1657" y="125"/>
                      </a:lnTo>
                      <a:lnTo>
                        <a:pt x="1654" y="134"/>
                      </a:lnTo>
                      <a:close/>
                      <a:moveTo>
                        <a:pt x="1621" y="121"/>
                      </a:moveTo>
                      <a:lnTo>
                        <a:pt x="1637" y="127"/>
                      </a:lnTo>
                      <a:lnTo>
                        <a:pt x="1640" y="118"/>
                      </a:lnTo>
                      <a:lnTo>
                        <a:pt x="1625" y="112"/>
                      </a:lnTo>
                      <a:lnTo>
                        <a:pt x="1621" y="121"/>
                      </a:lnTo>
                      <a:close/>
                      <a:moveTo>
                        <a:pt x="1587" y="107"/>
                      </a:moveTo>
                      <a:lnTo>
                        <a:pt x="1604" y="114"/>
                      </a:lnTo>
                      <a:lnTo>
                        <a:pt x="1608" y="105"/>
                      </a:lnTo>
                      <a:lnTo>
                        <a:pt x="1591" y="98"/>
                      </a:lnTo>
                      <a:lnTo>
                        <a:pt x="1587" y="107"/>
                      </a:lnTo>
                      <a:close/>
                      <a:moveTo>
                        <a:pt x="1554" y="94"/>
                      </a:moveTo>
                      <a:lnTo>
                        <a:pt x="1571" y="100"/>
                      </a:lnTo>
                      <a:lnTo>
                        <a:pt x="1574" y="91"/>
                      </a:lnTo>
                      <a:lnTo>
                        <a:pt x="1557" y="84"/>
                      </a:lnTo>
                      <a:lnTo>
                        <a:pt x="1554" y="94"/>
                      </a:lnTo>
                      <a:close/>
                      <a:moveTo>
                        <a:pt x="1521" y="80"/>
                      </a:moveTo>
                      <a:lnTo>
                        <a:pt x="1538" y="87"/>
                      </a:lnTo>
                      <a:lnTo>
                        <a:pt x="1541" y="78"/>
                      </a:lnTo>
                      <a:lnTo>
                        <a:pt x="1524" y="71"/>
                      </a:lnTo>
                      <a:lnTo>
                        <a:pt x="1521" y="80"/>
                      </a:lnTo>
                      <a:close/>
                      <a:moveTo>
                        <a:pt x="1487" y="66"/>
                      </a:moveTo>
                      <a:lnTo>
                        <a:pt x="1504" y="73"/>
                      </a:lnTo>
                      <a:lnTo>
                        <a:pt x="1507" y="64"/>
                      </a:lnTo>
                      <a:lnTo>
                        <a:pt x="1490" y="57"/>
                      </a:lnTo>
                      <a:lnTo>
                        <a:pt x="1487" y="66"/>
                      </a:lnTo>
                      <a:close/>
                      <a:moveTo>
                        <a:pt x="1453" y="53"/>
                      </a:moveTo>
                      <a:lnTo>
                        <a:pt x="1470" y="60"/>
                      </a:lnTo>
                      <a:lnTo>
                        <a:pt x="1474" y="51"/>
                      </a:lnTo>
                      <a:lnTo>
                        <a:pt x="1457" y="44"/>
                      </a:lnTo>
                      <a:lnTo>
                        <a:pt x="1453" y="53"/>
                      </a:lnTo>
                      <a:close/>
                      <a:moveTo>
                        <a:pt x="1420" y="39"/>
                      </a:moveTo>
                      <a:lnTo>
                        <a:pt x="1437" y="46"/>
                      </a:lnTo>
                      <a:lnTo>
                        <a:pt x="1441" y="37"/>
                      </a:lnTo>
                      <a:lnTo>
                        <a:pt x="1424" y="30"/>
                      </a:lnTo>
                      <a:lnTo>
                        <a:pt x="1420" y="39"/>
                      </a:lnTo>
                      <a:close/>
                      <a:moveTo>
                        <a:pt x="1387" y="26"/>
                      </a:moveTo>
                      <a:lnTo>
                        <a:pt x="1404" y="33"/>
                      </a:lnTo>
                      <a:lnTo>
                        <a:pt x="1407" y="24"/>
                      </a:lnTo>
                      <a:lnTo>
                        <a:pt x="1390" y="17"/>
                      </a:lnTo>
                      <a:lnTo>
                        <a:pt x="1387" y="26"/>
                      </a:lnTo>
                      <a:close/>
                      <a:moveTo>
                        <a:pt x="1353" y="12"/>
                      </a:moveTo>
                      <a:lnTo>
                        <a:pt x="1370" y="19"/>
                      </a:lnTo>
                      <a:lnTo>
                        <a:pt x="1373" y="10"/>
                      </a:lnTo>
                      <a:lnTo>
                        <a:pt x="1356" y="3"/>
                      </a:lnTo>
                      <a:lnTo>
                        <a:pt x="1353" y="12"/>
                      </a:lnTo>
                      <a:close/>
                      <a:moveTo>
                        <a:pt x="1322" y="15"/>
                      </a:moveTo>
                      <a:lnTo>
                        <a:pt x="1339" y="9"/>
                      </a:lnTo>
                      <a:lnTo>
                        <a:pt x="1337" y="0"/>
                      </a:lnTo>
                      <a:lnTo>
                        <a:pt x="1320" y="7"/>
                      </a:lnTo>
                      <a:lnTo>
                        <a:pt x="1322" y="15"/>
                      </a:lnTo>
                      <a:close/>
                      <a:moveTo>
                        <a:pt x="1288" y="27"/>
                      </a:moveTo>
                      <a:lnTo>
                        <a:pt x="1305" y="21"/>
                      </a:lnTo>
                      <a:lnTo>
                        <a:pt x="1303" y="12"/>
                      </a:lnTo>
                      <a:lnTo>
                        <a:pt x="1286" y="19"/>
                      </a:lnTo>
                      <a:lnTo>
                        <a:pt x="1288" y="27"/>
                      </a:lnTo>
                      <a:close/>
                      <a:moveTo>
                        <a:pt x="1255" y="39"/>
                      </a:moveTo>
                      <a:lnTo>
                        <a:pt x="1272" y="34"/>
                      </a:lnTo>
                      <a:lnTo>
                        <a:pt x="1269" y="25"/>
                      </a:lnTo>
                      <a:lnTo>
                        <a:pt x="1252" y="31"/>
                      </a:lnTo>
                      <a:lnTo>
                        <a:pt x="1255" y="39"/>
                      </a:lnTo>
                      <a:close/>
                      <a:moveTo>
                        <a:pt x="1221" y="52"/>
                      </a:moveTo>
                      <a:lnTo>
                        <a:pt x="1238" y="46"/>
                      </a:lnTo>
                      <a:lnTo>
                        <a:pt x="1235" y="37"/>
                      </a:lnTo>
                      <a:lnTo>
                        <a:pt x="1219" y="44"/>
                      </a:lnTo>
                      <a:lnTo>
                        <a:pt x="1221" y="52"/>
                      </a:lnTo>
                      <a:close/>
                      <a:moveTo>
                        <a:pt x="1187" y="64"/>
                      </a:moveTo>
                      <a:lnTo>
                        <a:pt x="1204" y="59"/>
                      </a:lnTo>
                      <a:lnTo>
                        <a:pt x="1202" y="50"/>
                      </a:lnTo>
                      <a:lnTo>
                        <a:pt x="1185" y="56"/>
                      </a:lnTo>
                      <a:lnTo>
                        <a:pt x="1187" y="64"/>
                      </a:lnTo>
                      <a:close/>
                      <a:moveTo>
                        <a:pt x="1153" y="77"/>
                      </a:moveTo>
                      <a:lnTo>
                        <a:pt x="1170" y="71"/>
                      </a:lnTo>
                      <a:lnTo>
                        <a:pt x="1168" y="62"/>
                      </a:lnTo>
                      <a:lnTo>
                        <a:pt x="1151" y="69"/>
                      </a:lnTo>
                      <a:lnTo>
                        <a:pt x="1153" y="77"/>
                      </a:lnTo>
                      <a:close/>
                      <a:moveTo>
                        <a:pt x="1119" y="89"/>
                      </a:moveTo>
                      <a:lnTo>
                        <a:pt x="1136" y="83"/>
                      </a:lnTo>
                      <a:lnTo>
                        <a:pt x="1133" y="74"/>
                      </a:lnTo>
                      <a:lnTo>
                        <a:pt x="1116" y="81"/>
                      </a:lnTo>
                      <a:lnTo>
                        <a:pt x="1119" y="89"/>
                      </a:lnTo>
                      <a:close/>
                      <a:moveTo>
                        <a:pt x="1085" y="101"/>
                      </a:moveTo>
                      <a:lnTo>
                        <a:pt x="1102" y="96"/>
                      </a:lnTo>
                      <a:lnTo>
                        <a:pt x="1099" y="87"/>
                      </a:lnTo>
                      <a:lnTo>
                        <a:pt x="1082" y="94"/>
                      </a:lnTo>
                      <a:lnTo>
                        <a:pt x="1085" y="101"/>
                      </a:lnTo>
                      <a:close/>
                      <a:moveTo>
                        <a:pt x="1052" y="114"/>
                      </a:moveTo>
                      <a:lnTo>
                        <a:pt x="1069" y="108"/>
                      </a:lnTo>
                      <a:lnTo>
                        <a:pt x="1065" y="99"/>
                      </a:lnTo>
                      <a:lnTo>
                        <a:pt x="1048" y="106"/>
                      </a:lnTo>
                      <a:lnTo>
                        <a:pt x="1052" y="114"/>
                      </a:lnTo>
                      <a:close/>
                      <a:moveTo>
                        <a:pt x="1018" y="126"/>
                      </a:moveTo>
                      <a:lnTo>
                        <a:pt x="1035" y="121"/>
                      </a:lnTo>
                      <a:lnTo>
                        <a:pt x="1031" y="112"/>
                      </a:lnTo>
                      <a:lnTo>
                        <a:pt x="1014" y="118"/>
                      </a:lnTo>
                      <a:lnTo>
                        <a:pt x="1018" y="126"/>
                      </a:lnTo>
                      <a:close/>
                      <a:moveTo>
                        <a:pt x="984" y="140"/>
                      </a:moveTo>
                      <a:lnTo>
                        <a:pt x="1001" y="133"/>
                      </a:lnTo>
                      <a:lnTo>
                        <a:pt x="997" y="125"/>
                      </a:lnTo>
                      <a:lnTo>
                        <a:pt x="981" y="131"/>
                      </a:lnTo>
                      <a:lnTo>
                        <a:pt x="984" y="140"/>
                      </a:lnTo>
                      <a:close/>
                      <a:moveTo>
                        <a:pt x="950" y="152"/>
                      </a:moveTo>
                      <a:lnTo>
                        <a:pt x="967" y="145"/>
                      </a:lnTo>
                      <a:lnTo>
                        <a:pt x="964" y="138"/>
                      </a:lnTo>
                      <a:lnTo>
                        <a:pt x="947" y="143"/>
                      </a:lnTo>
                      <a:lnTo>
                        <a:pt x="950" y="152"/>
                      </a:lnTo>
                      <a:close/>
                      <a:moveTo>
                        <a:pt x="916" y="165"/>
                      </a:moveTo>
                      <a:lnTo>
                        <a:pt x="933" y="158"/>
                      </a:lnTo>
                      <a:lnTo>
                        <a:pt x="930" y="150"/>
                      </a:lnTo>
                      <a:lnTo>
                        <a:pt x="913" y="156"/>
                      </a:lnTo>
                      <a:lnTo>
                        <a:pt x="916" y="165"/>
                      </a:lnTo>
                      <a:close/>
                      <a:moveTo>
                        <a:pt x="882" y="177"/>
                      </a:moveTo>
                      <a:lnTo>
                        <a:pt x="899" y="170"/>
                      </a:lnTo>
                      <a:lnTo>
                        <a:pt x="896" y="162"/>
                      </a:lnTo>
                      <a:lnTo>
                        <a:pt x="879" y="168"/>
                      </a:lnTo>
                      <a:lnTo>
                        <a:pt x="882" y="177"/>
                      </a:lnTo>
                      <a:close/>
                      <a:moveTo>
                        <a:pt x="849" y="189"/>
                      </a:moveTo>
                      <a:lnTo>
                        <a:pt x="865" y="183"/>
                      </a:lnTo>
                      <a:lnTo>
                        <a:pt x="862" y="175"/>
                      </a:lnTo>
                      <a:lnTo>
                        <a:pt x="845" y="180"/>
                      </a:lnTo>
                      <a:lnTo>
                        <a:pt x="849" y="189"/>
                      </a:lnTo>
                      <a:close/>
                      <a:moveTo>
                        <a:pt x="815" y="202"/>
                      </a:moveTo>
                      <a:lnTo>
                        <a:pt x="832" y="195"/>
                      </a:lnTo>
                      <a:lnTo>
                        <a:pt x="828" y="187"/>
                      </a:lnTo>
                      <a:lnTo>
                        <a:pt x="811" y="193"/>
                      </a:lnTo>
                      <a:lnTo>
                        <a:pt x="815" y="202"/>
                      </a:lnTo>
                      <a:close/>
                      <a:moveTo>
                        <a:pt x="781" y="214"/>
                      </a:moveTo>
                      <a:lnTo>
                        <a:pt x="798" y="208"/>
                      </a:lnTo>
                      <a:lnTo>
                        <a:pt x="794" y="200"/>
                      </a:lnTo>
                      <a:lnTo>
                        <a:pt x="777" y="205"/>
                      </a:lnTo>
                      <a:lnTo>
                        <a:pt x="781" y="214"/>
                      </a:lnTo>
                      <a:close/>
                      <a:moveTo>
                        <a:pt x="747" y="227"/>
                      </a:moveTo>
                      <a:lnTo>
                        <a:pt x="764" y="220"/>
                      </a:lnTo>
                      <a:lnTo>
                        <a:pt x="761" y="212"/>
                      </a:lnTo>
                      <a:lnTo>
                        <a:pt x="744" y="218"/>
                      </a:lnTo>
                      <a:lnTo>
                        <a:pt x="747" y="227"/>
                      </a:lnTo>
                      <a:close/>
                      <a:moveTo>
                        <a:pt x="713" y="239"/>
                      </a:moveTo>
                      <a:lnTo>
                        <a:pt x="730" y="232"/>
                      </a:lnTo>
                      <a:lnTo>
                        <a:pt x="727" y="224"/>
                      </a:lnTo>
                      <a:lnTo>
                        <a:pt x="710" y="230"/>
                      </a:lnTo>
                      <a:lnTo>
                        <a:pt x="713" y="239"/>
                      </a:lnTo>
                      <a:close/>
                      <a:moveTo>
                        <a:pt x="679" y="252"/>
                      </a:moveTo>
                      <a:lnTo>
                        <a:pt x="696" y="245"/>
                      </a:lnTo>
                      <a:lnTo>
                        <a:pt x="693" y="237"/>
                      </a:lnTo>
                      <a:lnTo>
                        <a:pt x="676" y="242"/>
                      </a:lnTo>
                      <a:lnTo>
                        <a:pt x="679" y="252"/>
                      </a:lnTo>
                      <a:close/>
                      <a:moveTo>
                        <a:pt x="645" y="264"/>
                      </a:moveTo>
                      <a:lnTo>
                        <a:pt x="662" y="257"/>
                      </a:lnTo>
                      <a:lnTo>
                        <a:pt x="659" y="249"/>
                      </a:lnTo>
                      <a:lnTo>
                        <a:pt x="642" y="255"/>
                      </a:lnTo>
                      <a:lnTo>
                        <a:pt x="645" y="264"/>
                      </a:lnTo>
                      <a:close/>
                      <a:moveTo>
                        <a:pt x="612" y="276"/>
                      </a:moveTo>
                      <a:lnTo>
                        <a:pt x="629" y="270"/>
                      </a:lnTo>
                      <a:lnTo>
                        <a:pt x="625" y="262"/>
                      </a:lnTo>
                      <a:lnTo>
                        <a:pt x="608" y="268"/>
                      </a:lnTo>
                      <a:lnTo>
                        <a:pt x="612" y="276"/>
                      </a:lnTo>
                      <a:close/>
                      <a:moveTo>
                        <a:pt x="578" y="289"/>
                      </a:moveTo>
                      <a:lnTo>
                        <a:pt x="595" y="283"/>
                      </a:lnTo>
                      <a:lnTo>
                        <a:pt x="591" y="274"/>
                      </a:lnTo>
                      <a:lnTo>
                        <a:pt x="574" y="281"/>
                      </a:lnTo>
                      <a:lnTo>
                        <a:pt x="578" y="289"/>
                      </a:lnTo>
                      <a:close/>
                      <a:moveTo>
                        <a:pt x="544" y="301"/>
                      </a:moveTo>
                      <a:lnTo>
                        <a:pt x="561" y="296"/>
                      </a:lnTo>
                      <a:lnTo>
                        <a:pt x="557" y="287"/>
                      </a:lnTo>
                      <a:lnTo>
                        <a:pt x="541" y="293"/>
                      </a:lnTo>
                      <a:lnTo>
                        <a:pt x="544" y="301"/>
                      </a:lnTo>
                      <a:close/>
                      <a:moveTo>
                        <a:pt x="510" y="314"/>
                      </a:moveTo>
                      <a:lnTo>
                        <a:pt x="527" y="308"/>
                      </a:lnTo>
                      <a:lnTo>
                        <a:pt x="524" y="299"/>
                      </a:lnTo>
                      <a:lnTo>
                        <a:pt x="507" y="306"/>
                      </a:lnTo>
                      <a:lnTo>
                        <a:pt x="510" y="314"/>
                      </a:lnTo>
                      <a:close/>
                      <a:moveTo>
                        <a:pt x="476" y="326"/>
                      </a:moveTo>
                      <a:lnTo>
                        <a:pt x="493" y="320"/>
                      </a:lnTo>
                      <a:lnTo>
                        <a:pt x="490" y="311"/>
                      </a:lnTo>
                      <a:lnTo>
                        <a:pt x="473" y="318"/>
                      </a:lnTo>
                      <a:lnTo>
                        <a:pt x="476" y="326"/>
                      </a:lnTo>
                      <a:close/>
                      <a:moveTo>
                        <a:pt x="442" y="338"/>
                      </a:moveTo>
                      <a:lnTo>
                        <a:pt x="459" y="333"/>
                      </a:lnTo>
                      <a:lnTo>
                        <a:pt x="456" y="324"/>
                      </a:lnTo>
                      <a:lnTo>
                        <a:pt x="439" y="331"/>
                      </a:lnTo>
                      <a:lnTo>
                        <a:pt x="442" y="338"/>
                      </a:lnTo>
                      <a:close/>
                      <a:moveTo>
                        <a:pt x="409" y="351"/>
                      </a:moveTo>
                      <a:lnTo>
                        <a:pt x="425" y="345"/>
                      </a:lnTo>
                      <a:lnTo>
                        <a:pt x="422" y="336"/>
                      </a:lnTo>
                      <a:lnTo>
                        <a:pt x="405" y="343"/>
                      </a:lnTo>
                      <a:lnTo>
                        <a:pt x="409" y="351"/>
                      </a:lnTo>
                      <a:close/>
                      <a:moveTo>
                        <a:pt x="374" y="363"/>
                      </a:moveTo>
                      <a:lnTo>
                        <a:pt x="392" y="358"/>
                      </a:lnTo>
                      <a:lnTo>
                        <a:pt x="388" y="349"/>
                      </a:lnTo>
                      <a:lnTo>
                        <a:pt x="371" y="355"/>
                      </a:lnTo>
                      <a:lnTo>
                        <a:pt x="374" y="363"/>
                      </a:lnTo>
                      <a:close/>
                      <a:moveTo>
                        <a:pt x="362" y="393"/>
                      </a:moveTo>
                      <a:lnTo>
                        <a:pt x="368" y="376"/>
                      </a:lnTo>
                      <a:lnTo>
                        <a:pt x="360" y="372"/>
                      </a:lnTo>
                      <a:lnTo>
                        <a:pt x="353" y="389"/>
                      </a:lnTo>
                      <a:lnTo>
                        <a:pt x="362" y="393"/>
                      </a:lnTo>
                      <a:close/>
                      <a:moveTo>
                        <a:pt x="350" y="426"/>
                      </a:moveTo>
                      <a:lnTo>
                        <a:pt x="356" y="410"/>
                      </a:lnTo>
                      <a:lnTo>
                        <a:pt x="348" y="406"/>
                      </a:lnTo>
                      <a:lnTo>
                        <a:pt x="341" y="423"/>
                      </a:lnTo>
                      <a:lnTo>
                        <a:pt x="350" y="426"/>
                      </a:lnTo>
                      <a:close/>
                      <a:moveTo>
                        <a:pt x="336" y="460"/>
                      </a:moveTo>
                      <a:lnTo>
                        <a:pt x="343" y="443"/>
                      </a:lnTo>
                      <a:lnTo>
                        <a:pt x="335" y="440"/>
                      </a:lnTo>
                      <a:lnTo>
                        <a:pt x="328" y="457"/>
                      </a:lnTo>
                      <a:lnTo>
                        <a:pt x="336" y="460"/>
                      </a:lnTo>
                      <a:close/>
                      <a:moveTo>
                        <a:pt x="324" y="494"/>
                      </a:moveTo>
                      <a:lnTo>
                        <a:pt x="331" y="477"/>
                      </a:lnTo>
                      <a:lnTo>
                        <a:pt x="322" y="474"/>
                      </a:lnTo>
                      <a:lnTo>
                        <a:pt x="316" y="491"/>
                      </a:lnTo>
                      <a:lnTo>
                        <a:pt x="324" y="494"/>
                      </a:lnTo>
                      <a:close/>
                      <a:moveTo>
                        <a:pt x="312" y="528"/>
                      </a:moveTo>
                      <a:lnTo>
                        <a:pt x="318" y="511"/>
                      </a:lnTo>
                      <a:lnTo>
                        <a:pt x="309" y="508"/>
                      </a:lnTo>
                      <a:lnTo>
                        <a:pt x="304" y="525"/>
                      </a:lnTo>
                      <a:lnTo>
                        <a:pt x="312" y="528"/>
                      </a:lnTo>
                      <a:close/>
                      <a:moveTo>
                        <a:pt x="299" y="562"/>
                      </a:moveTo>
                      <a:lnTo>
                        <a:pt x="306" y="545"/>
                      </a:lnTo>
                      <a:lnTo>
                        <a:pt x="297" y="542"/>
                      </a:lnTo>
                      <a:lnTo>
                        <a:pt x="290" y="558"/>
                      </a:lnTo>
                      <a:lnTo>
                        <a:pt x="299" y="562"/>
                      </a:lnTo>
                      <a:close/>
                      <a:moveTo>
                        <a:pt x="287" y="596"/>
                      </a:moveTo>
                      <a:lnTo>
                        <a:pt x="292" y="579"/>
                      </a:lnTo>
                      <a:lnTo>
                        <a:pt x="284" y="575"/>
                      </a:lnTo>
                      <a:lnTo>
                        <a:pt x="278" y="592"/>
                      </a:lnTo>
                      <a:lnTo>
                        <a:pt x="287" y="596"/>
                      </a:lnTo>
                      <a:close/>
                      <a:moveTo>
                        <a:pt x="274" y="630"/>
                      </a:moveTo>
                      <a:lnTo>
                        <a:pt x="280" y="613"/>
                      </a:lnTo>
                      <a:lnTo>
                        <a:pt x="272" y="609"/>
                      </a:lnTo>
                      <a:lnTo>
                        <a:pt x="265" y="626"/>
                      </a:lnTo>
                      <a:lnTo>
                        <a:pt x="274" y="630"/>
                      </a:lnTo>
                      <a:close/>
                      <a:moveTo>
                        <a:pt x="261" y="663"/>
                      </a:moveTo>
                      <a:lnTo>
                        <a:pt x="268" y="647"/>
                      </a:lnTo>
                      <a:lnTo>
                        <a:pt x="258" y="643"/>
                      </a:lnTo>
                      <a:lnTo>
                        <a:pt x="253" y="660"/>
                      </a:lnTo>
                      <a:lnTo>
                        <a:pt x="261" y="663"/>
                      </a:lnTo>
                      <a:close/>
                      <a:moveTo>
                        <a:pt x="248" y="697"/>
                      </a:moveTo>
                      <a:lnTo>
                        <a:pt x="255" y="680"/>
                      </a:lnTo>
                      <a:lnTo>
                        <a:pt x="246" y="677"/>
                      </a:lnTo>
                      <a:lnTo>
                        <a:pt x="240" y="694"/>
                      </a:lnTo>
                      <a:lnTo>
                        <a:pt x="248" y="697"/>
                      </a:lnTo>
                      <a:close/>
                      <a:moveTo>
                        <a:pt x="236" y="731"/>
                      </a:moveTo>
                      <a:lnTo>
                        <a:pt x="243" y="714"/>
                      </a:lnTo>
                      <a:lnTo>
                        <a:pt x="234" y="711"/>
                      </a:lnTo>
                      <a:lnTo>
                        <a:pt x="228" y="728"/>
                      </a:lnTo>
                      <a:lnTo>
                        <a:pt x="236" y="731"/>
                      </a:lnTo>
                      <a:close/>
                      <a:moveTo>
                        <a:pt x="224" y="765"/>
                      </a:moveTo>
                      <a:lnTo>
                        <a:pt x="229" y="748"/>
                      </a:lnTo>
                      <a:lnTo>
                        <a:pt x="221" y="745"/>
                      </a:lnTo>
                      <a:lnTo>
                        <a:pt x="214" y="762"/>
                      </a:lnTo>
                      <a:lnTo>
                        <a:pt x="224" y="765"/>
                      </a:lnTo>
                      <a:close/>
                      <a:moveTo>
                        <a:pt x="211" y="799"/>
                      </a:moveTo>
                      <a:lnTo>
                        <a:pt x="217" y="782"/>
                      </a:lnTo>
                      <a:lnTo>
                        <a:pt x="209" y="779"/>
                      </a:lnTo>
                      <a:lnTo>
                        <a:pt x="202" y="795"/>
                      </a:lnTo>
                      <a:lnTo>
                        <a:pt x="211" y="799"/>
                      </a:lnTo>
                      <a:close/>
                      <a:moveTo>
                        <a:pt x="199" y="833"/>
                      </a:moveTo>
                      <a:lnTo>
                        <a:pt x="204" y="816"/>
                      </a:lnTo>
                      <a:lnTo>
                        <a:pt x="196" y="812"/>
                      </a:lnTo>
                      <a:lnTo>
                        <a:pt x="190" y="829"/>
                      </a:lnTo>
                      <a:lnTo>
                        <a:pt x="199" y="833"/>
                      </a:lnTo>
                      <a:close/>
                      <a:moveTo>
                        <a:pt x="185" y="867"/>
                      </a:moveTo>
                      <a:lnTo>
                        <a:pt x="192" y="850"/>
                      </a:lnTo>
                      <a:lnTo>
                        <a:pt x="183" y="846"/>
                      </a:lnTo>
                      <a:lnTo>
                        <a:pt x="177" y="863"/>
                      </a:lnTo>
                      <a:lnTo>
                        <a:pt x="185" y="867"/>
                      </a:lnTo>
                      <a:close/>
                      <a:moveTo>
                        <a:pt x="173" y="900"/>
                      </a:moveTo>
                      <a:lnTo>
                        <a:pt x="180" y="884"/>
                      </a:lnTo>
                      <a:lnTo>
                        <a:pt x="170" y="880"/>
                      </a:lnTo>
                      <a:lnTo>
                        <a:pt x="165" y="897"/>
                      </a:lnTo>
                      <a:lnTo>
                        <a:pt x="173" y="900"/>
                      </a:lnTo>
                      <a:close/>
                      <a:moveTo>
                        <a:pt x="160" y="934"/>
                      </a:moveTo>
                      <a:lnTo>
                        <a:pt x="167" y="917"/>
                      </a:lnTo>
                      <a:lnTo>
                        <a:pt x="158" y="914"/>
                      </a:lnTo>
                      <a:lnTo>
                        <a:pt x="151" y="931"/>
                      </a:lnTo>
                      <a:lnTo>
                        <a:pt x="160" y="934"/>
                      </a:lnTo>
                      <a:close/>
                      <a:moveTo>
                        <a:pt x="148" y="968"/>
                      </a:moveTo>
                      <a:lnTo>
                        <a:pt x="154" y="951"/>
                      </a:lnTo>
                      <a:lnTo>
                        <a:pt x="146" y="948"/>
                      </a:lnTo>
                      <a:lnTo>
                        <a:pt x="139" y="965"/>
                      </a:lnTo>
                      <a:lnTo>
                        <a:pt x="148" y="968"/>
                      </a:lnTo>
                      <a:close/>
                      <a:moveTo>
                        <a:pt x="136" y="1002"/>
                      </a:moveTo>
                      <a:lnTo>
                        <a:pt x="141" y="985"/>
                      </a:lnTo>
                      <a:lnTo>
                        <a:pt x="133" y="982"/>
                      </a:lnTo>
                      <a:lnTo>
                        <a:pt x="126" y="999"/>
                      </a:lnTo>
                      <a:lnTo>
                        <a:pt x="136" y="1002"/>
                      </a:lnTo>
                      <a:close/>
                      <a:moveTo>
                        <a:pt x="122" y="1036"/>
                      </a:moveTo>
                      <a:lnTo>
                        <a:pt x="129" y="1019"/>
                      </a:lnTo>
                      <a:lnTo>
                        <a:pt x="121" y="1016"/>
                      </a:lnTo>
                      <a:lnTo>
                        <a:pt x="114" y="1032"/>
                      </a:lnTo>
                      <a:lnTo>
                        <a:pt x="122" y="1036"/>
                      </a:lnTo>
                      <a:close/>
                      <a:moveTo>
                        <a:pt x="110" y="1070"/>
                      </a:moveTo>
                      <a:lnTo>
                        <a:pt x="116" y="1053"/>
                      </a:lnTo>
                      <a:lnTo>
                        <a:pt x="107" y="1049"/>
                      </a:lnTo>
                      <a:lnTo>
                        <a:pt x="102" y="1066"/>
                      </a:lnTo>
                      <a:lnTo>
                        <a:pt x="110" y="1070"/>
                      </a:lnTo>
                      <a:close/>
                      <a:moveTo>
                        <a:pt x="97" y="1104"/>
                      </a:moveTo>
                      <a:lnTo>
                        <a:pt x="104" y="1087"/>
                      </a:lnTo>
                      <a:lnTo>
                        <a:pt x="95" y="1083"/>
                      </a:lnTo>
                      <a:lnTo>
                        <a:pt x="89" y="1100"/>
                      </a:lnTo>
                      <a:lnTo>
                        <a:pt x="97" y="1104"/>
                      </a:lnTo>
                      <a:close/>
                      <a:moveTo>
                        <a:pt x="85" y="1137"/>
                      </a:moveTo>
                      <a:lnTo>
                        <a:pt x="90" y="1121"/>
                      </a:lnTo>
                      <a:lnTo>
                        <a:pt x="82" y="1117"/>
                      </a:lnTo>
                      <a:lnTo>
                        <a:pt x="76" y="1134"/>
                      </a:lnTo>
                      <a:lnTo>
                        <a:pt x="85" y="1137"/>
                      </a:lnTo>
                      <a:close/>
                      <a:moveTo>
                        <a:pt x="72" y="1171"/>
                      </a:moveTo>
                      <a:lnTo>
                        <a:pt x="78" y="1154"/>
                      </a:lnTo>
                      <a:lnTo>
                        <a:pt x="70" y="1151"/>
                      </a:lnTo>
                      <a:lnTo>
                        <a:pt x="63" y="1168"/>
                      </a:lnTo>
                      <a:lnTo>
                        <a:pt x="72" y="1171"/>
                      </a:lnTo>
                      <a:close/>
                      <a:moveTo>
                        <a:pt x="60" y="1205"/>
                      </a:moveTo>
                      <a:lnTo>
                        <a:pt x="66" y="1188"/>
                      </a:lnTo>
                      <a:lnTo>
                        <a:pt x="58" y="1185"/>
                      </a:lnTo>
                      <a:lnTo>
                        <a:pt x="51" y="1202"/>
                      </a:lnTo>
                      <a:lnTo>
                        <a:pt x="60" y="1205"/>
                      </a:lnTo>
                      <a:close/>
                      <a:moveTo>
                        <a:pt x="46" y="1239"/>
                      </a:moveTo>
                      <a:lnTo>
                        <a:pt x="53" y="1222"/>
                      </a:lnTo>
                      <a:lnTo>
                        <a:pt x="44" y="1219"/>
                      </a:lnTo>
                      <a:lnTo>
                        <a:pt x="38" y="1236"/>
                      </a:lnTo>
                      <a:lnTo>
                        <a:pt x="46" y="1239"/>
                      </a:lnTo>
                      <a:close/>
                      <a:moveTo>
                        <a:pt x="34" y="1273"/>
                      </a:moveTo>
                      <a:lnTo>
                        <a:pt x="41" y="1256"/>
                      </a:lnTo>
                      <a:lnTo>
                        <a:pt x="32" y="1253"/>
                      </a:lnTo>
                      <a:lnTo>
                        <a:pt x="26" y="1269"/>
                      </a:lnTo>
                      <a:lnTo>
                        <a:pt x="34" y="1273"/>
                      </a:lnTo>
                      <a:close/>
                      <a:moveTo>
                        <a:pt x="22" y="1307"/>
                      </a:moveTo>
                      <a:lnTo>
                        <a:pt x="28" y="1290"/>
                      </a:lnTo>
                      <a:lnTo>
                        <a:pt x="19" y="1286"/>
                      </a:lnTo>
                      <a:lnTo>
                        <a:pt x="14" y="1303"/>
                      </a:lnTo>
                      <a:lnTo>
                        <a:pt x="22" y="1307"/>
                      </a:lnTo>
                      <a:close/>
                      <a:moveTo>
                        <a:pt x="9" y="1341"/>
                      </a:moveTo>
                      <a:lnTo>
                        <a:pt x="15" y="1324"/>
                      </a:lnTo>
                      <a:lnTo>
                        <a:pt x="7" y="1320"/>
                      </a:lnTo>
                      <a:lnTo>
                        <a:pt x="0" y="1337"/>
                      </a:lnTo>
                      <a:lnTo>
                        <a:pt x="9" y="134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6"/>
                <p:cNvSpPr>
                  <a:spLocks noEditPoints="1"/>
                </p:cNvSpPr>
                <p:nvPr/>
              </p:nvSpPr>
              <p:spPr bwMode="auto">
                <a:xfrm>
                  <a:off x="1328738" y="2227263"/>
                  <a:ext cx="2179638" cy="1544638"/>
                </a:xfrm>
                <a:custGeom>
                  <a:avLst/>
                  <a:gdLst>
                    <a:gd name="T0" fmla="*/ 51 w 1373"/>
                    <a:gd name="T1" fmla="*/ 944 h 973"/>
                    <a:gd name="T2" fmla="*/ 67 w 1373"/>
                    <a:gd name="T3" fmla="*/ 938 h 973"/>
                    <a:gd name="T4" fmla="*/ 105 w 1373"/>
                    <a:gd name="T5" fmla="*/ 932 h 973"/>
                    <a:gd name="T6" fmla="*/ 154 w 1373"/>
                    <a:gd name="T7" fmla="*/ 913 h 973"/>
                    <a:gd name="T8" fmla="*/ 185 w 1373"/>
                    <a:gd name="T9" fmla="*/ 891 h 973"/>
                    <a:gd name="T10" fmla="*/ 253 w 1373"/>
                    <a:gd name="T11" fmla="*/ 865 h 973"/>
                    <a:gd name="T12" fmla="*/ 268 w 1373"/>
                    <a:gd name="T13" fmla="*/ 858 h 973"/>
                    <a:gd name="T14" fmla="*/ 306 w 1373"/>
                    <a:gd name="T15" fmla="*/ 853 h 973"/>
                    <a:gd name="T16" fmla="*/ 356 w 1373"/>
                    <a:gd name="T17" fmla="*/ 833 h 973"/>
                    <a:gd name="T18" fmla="*/ 387 w 1373"/>
                    <a:gd name="T19" fmla="*/ 812 h 973"/>
                    <a:gd name="T20" fmla="*/ 453 w 1373"/>
                    <a:gd name="T21" fmla="*/ 785 h 973"/>
                    <a:gd name="T22" fmla="*/ 470 w 1373"/>
                    <a:gd name="T23" fmla="*/ 779 h 973"/>
                    <a:gd name="T24" fmla="*/ 507 w 1373"/>
                    <a:gd name="T25" fmla="*/ 773 h 973"/>
                    <a:gd name="T26" fmla="*/ 557 w 1373"/>
                    <a:gd name="T27" fmla="*/ 754 h 973"/>
                    <a:gd name="T28" fmla="*/ 588 w 1373"/>
                    <a:gd name="T29" fmla="*/ 732 h 973"/>
                    <a:gd name="T30" fmla="*/ 655 w 1373"/>
                    <a:gd name="T31" fmla="*/ 706 h 973"/>
                    <a:gd name="T32" fmla="*/ 672 w 1373"/>
                    <a:gd name="T33" fmla="*/ 699 h 973"/>
                    <a:gd name="T34" fmla="*/ 708 w 1373"/>
                    <a:gd name="T35" fmla="*/ 694 h 973"/>
                    <a:gd name="T36" fmla="*/ 759 w 1373"/>
                    <a:gd name="T37" fmla="*/ 674 h 973"/>
                    <a:gd name="T38" fmla="*/ 790 w 1373"/>
                    <a:gd name="T39" fmla="*/ 653 h 973"/>
                    <a:gd name="T40" fmla="*/ 856 w 1373"/>
                    <a:gd name="T41" fmla="*/ 625 h 973"/>
                    <a:gd name="T42" fmla="*/ 873 w 1373"/>
                    <a:gd name="T43" fmla="*/ 620 h 973"/>
                    <a:gd name="T44" fmla="*/ 910 w 1373"/>
                    <a:gd name="T45" fmla="*/ 614 h 973"/>
                    <a:gd name="T46" fmla="*/ 961 w 1373"/>
                    <a:gd name="T47" fmla="*/ 595 h 973"/>
                    <a:gd name="T48" fmla="*/ 990 w 1373"/>
                    <a:gd name="T49" fmla="*/ 572 h 973"/>
                    <a:gd name="T50" fmla="*/ 1058 w 1373"/>
                    <a:gd name="T51" fmla="*/ 546 h 973"/>
                    <a:gd name="T52" fmla="*/ 1075 w 1373"/>
                    <a:gd name="T53" fmla="*/ 540 h 973"/>
                    <a:gd name="T54" fmla="*/ 1111 w 1373"/>
                    <a:gd name="T55" fmla="*/ 535 h 973"/>
                    <a:gd name="T56" fmla="*/ 1162 w 1373"/>
                    <a:gd name="T57" fmla="*/ 515 h 973"/>
                    <a:gd name="T58" fmla="*/ 1192 w 1373"/>
                    <a:gd name="T59" fmla="*/ 493 h 973"/>
                    <a:gd name="T60" fmla="*/ 1259 w 1373"/>
                    <a:gd name="T61" fmla="*/ 466 h 973"/>
                    <a:gd name="T62" fmla="*/ 1276 w 1373"/>
                    <a:gd name="T63" fmla="*/ 461 h 973"/>
                    <a:gd name="T64" fmla="*/ 1313 w 1373"/>
                    <a:gd name="T65" fmla="*/ 455 h 973"/>
                    <a:gd name="T66" fmla="*/ 1359 w 1373"/>
                    <a:gd name="T67" fmla="*/ 427 h 973"/>
                    <a:gd name="T68" fmla="*/ 1327 w 1373"/>
                    <a:gd name="T69" fmla="*/ 419 h 973"/>
                    <a:gd name="T70" fmla="*/ 1311 w 1373"/>
                    <a:gd name="T71" fmla="*/ 411 h 973"/>
                    <a:gd name="T72" fmla="*/ 1281 w 1373"/>
                    <a:gd name="T73" fmla="*/ 387 h 973"/>
                    <a:gd name="T74" fmla="*/ 1233 w 1373"/>
                    <a:gd name="T75" fmla="*/ 364 h 973"/>
                    <a:gd name="T76" fmla="*/ 1197 w 1373"/>
                    <a:gd name="T77" fmla="*/ 356 h 973"/>
                    <a:gd name="T78" fmla="*/ 1131 w 1373"/>
                    <a:gd name="T79" fmla="*/ 324 h 973"/>
                    <a:gd name="T80" fmla="*/ 1116 w 1373"/>
                    <a:gd name="T81" fmla="*/ 316 h 973"/>
                    <a:gd name="T82" fmla="*/ 1087 w 1373"/>
                    <a:gd name="T83" fmla="*/ 293 h 973"/>
                    <a:gd name="T84" fmla="*/ 1039 w 1373"/>
                    <a:gd name="T85" fmla="*/ 269 h 973"/>
                    <a:gd name="T86" fmla="*/ 1002 w 1373"/>
                    <a:gd name="T87" fmla="*/ 261 h 973"/>
                    <a:gd name="T88" fmla="*/ 937 w 1373"/>
                    <a:gd name="T89" fmla="*/ 229 h 973"/>
                    <a:gd name="T90" fmla="*/ 920 w 1373"/>
                    <a:gd name="T91" fmla="*/ 221 h 973"/>
                    <a:gd name="T92" fmla="*/ 892 w 1373"/>
                    <a:gd name="T93" fmla="*/ 198 h 973"/>
                    <a:gd name="T94" fmla="*/ 844 w 1373"/>
                    <a:gd name="T95" fmla="*/ 174 h 973"/>
                    <a:gd name="T96" fmla="*/ 808 w 1373"/>
                    <a:gd name="T97" fmla="*/ 166 h 973"/>
                    <a:gd name="T98" fmla="*/ 742 w 1373"/>
                    <a:gd name="T99" fmla="*/ 135 h 973"/>
                    <a:gd name="T100" fmla="*/ 726 w 1373"/>
                    <a:gd name="T101" fmla="*/ 127 h 973"/>
                    <a:gd name="T102" fmla="*/ 697 w 1373"/>
                    <a:gd name="T103" fmla="*/ 103 h 973"/>
                    <a:gd name="T104" fmla="*/ 649 w 1373"/>
                    <a:gd name="T105" fmla="*/ 79 h 973"/>
                    <a:gd name="T106" fmla="*/ 612 w 1373"/>
                    <a:gd name="T107" fmla="*/ 71 h 973"/>
                    <a:gd name="T108" fmla="*/ 547 w 1373"/>
                    <a:gd name="T109" fmla="*/ 40 h 973"/>
                    <a:gd name="T110" fmla="*/ 531 w 1373"/>
                    <a:gd name="T111" fmla="*/ 32 h 973"/>
                    <a:gd name="T112" fmla="*/ 503 w 1373"/>
                    <a:gd name="T113" fmla="*/ 8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73" h="973">
                      <a:moveTo>
                        <a:pt x="17" y="957"/>
                      </a:moveTo>
                      <a:lnTo>
                        <a:pt x="0" y="964"/>
                      </a:lnTo>
                      <a:lnTo>
                        <a:pt x="3" y="973"/>
                      </a:lnTo>
                      <a:lnTo>
                        <a:pt x="20" y="966"/>
                      </a:lnTo>
                      <a:lnTo>
                        <a:pt x="17" y="957"/>
                      </a:lnTo>
                      <a:close/>
                      <a:moveTo>
                        <a:pt x="51" y="944"/>
                      </a:moveTo>
                      <a:lnTo>
                        <a:pt x="34" y="951"/>
                      </a:lnTo>
                      <a:lnTo>
                        <a:pt x="37" y="960"/>
                      </a:lnTo>
                      <a:lnTo>
                        <a:pt x="54" y="953"/>
                      </a:lnTo>
                      <a:lnTo>
                        <a:pt x="51" y="944"/>
                      </a:lnTo>
                      <a:close/>
                      <a:moveTo>
                        <a:pt x="84" y="931"/>
                      </a:moveTo>
                      <a:lnTo>
                        <a:pt x="67" y="938"/>
                      </a:lnTo>
                      <a:lnTo>
                        <a:pt x="71" y="946"/>
                      </a:lnTo>
                      <a:lnTo>
                        <a:pt x="88" y="939"/>
                      </a:lnTo>
                      <a:lnTo>
                        <a:pt x="84" y="931"/>
                      </a:lnTo>
                      <a:close/>
                      <a:moveTo>
                        <a:pt x="118" y="918"/>
                      </a:moveTo>
                      <a:lnTo>
                        <a:pt x="101" y="925"/>
                      </a:lnTo>
                      <a:lnTo>
                        <a:pt x="105" y="932"/>
                      </a:lnTo>
                      <a:lnTo>
                        <a:pt x="121" y="926"/>
                      </a:lnTo>
                      <a:lnTo>
                        <a:pt x="118" y="918"/>
                      </a:lnTo>
                      <a:close/>
                      <a:moveTo>
                        <a:pt x="151" y="904"/>
                      </a:moveTo>
                      <a:lnTo>
                        <a:pt x="134" y="911"/>
                      </a:lnTo>
                      <a:lnTo>
                        <a:pt x="137" y="920"/>
                      </a:lnTo>
                      <a:lnTo>
                        <a:pt x="154" y="913"/>
                      </a:lnTo>
                      <a:lnTo>
                        <a:pt x="151" y="904"/>
                      </a:lnTo>
                      <a:close/>
                      <a:moveTo>
                        <a:pt x="185" y="891"/>
                      </a:moveTo>
                      <a:lnTo>
                        <a:pt x="168" y="897"/>
                      </a:lnTo>
                      <a:lnTo>
                        <a:pt x="171" y="907"/>
                      </a:lnTo>
                      <a:lnTo>
                        <a:pt x="188" y="900"/>
                      </a:lnTo>
                      <a:lnTo>
                        <a:pt x="185" y="891"/>
                      </a:lnTo>
                      <a:close/>
                      <a:moveTo>
                        <a:pt x="219" y="878"/>
                      </a:moveTo>
                      <a:lnTo>
                        <a:pt x="202" y="885"/>
                      </a:lnTo>
                      <a:lnTo>
                        <a:pt x="205" y="893"/>
                      </a:lnTo>
                      <a:lnTo>
                        <a:pt x="222" y="886"/>
                      </a:lnTo>
                      <a:lnTo>
                        <a:pt x="219" y="878"/>
                      </a:lnTo>
                      <a:close/>
                      <a:moveTo>
                        <a:pt x="253" y="865"/>
                      </a:moveTo>
                      <a:lnTo>
                        <a:pt x="236" y="872"/>
                      </a:lnTo>
                      <a:lnTo>
                        <a:pt x="239" y="879"/>
                      </a:lnTo>
                      <a:lnTo>
                        <a:pt x="256" y="873"/>
                      </a:lnTo>
                      <a:lnTo>
                        <a:pt x="253" y="865"/>
                      </a:lnTo>
                      <a:close/>
                      <a:moveTo>
                        <a:pt x="285" y="851"/>
                      </a:moveTo>
                      <a:lnTo>
                        <a:pt x="268" y="858"/>
                      </a:lnTo>
                      <a:lnTo>
                        <a:pt x="272" y="867"/>
                      </a:lnTo>
                      <a:lnTo>
                        <a:pt x="289" y="860"/>
                      </a:lnTo>
                      <a:lnTo>
                        <a:pt x="285" y="851"/>
                      </a:lnTo>
                      <a:close/>
                      <a:moveTo>
                        <a:pt x="319" y="838"/>
                      </a:moveTo>
                      <a:lnTo>
                        <a:pt x="302" y="844"/>
                      </a:lnTo>
                      <a:lnTo>
                        <a:pt x="306" y="853"/>
                      </a:lnTo>
                      <a:lnTo>
                        <a:pt x="322" y="847"/>
                      </a:lnTo>
                      <a:lnTo>
                        <a:pt x="319" y="838"/>
                      </a:lnTo>
                      <a:close/>
                      <a:moveTo>
                        <a:pt x="353" y="825"/>
                      </a:moveTo>
                      <a:lnTo>
                        <a:pt x="336" y="832"/>
                      </a:lnTo>
                      <a:lnTo>
                        <a:pt x="339" y="840"/>
                      </a:lnTo>
                      <a:lnTo>
                        <a:pt x="356" y="833"/>
                      </a:lnTo>
                      <a:lnTo>
                        <a:pt x="353" y="825"/>
                      </a:lnTo>
                      <a:close/>
                      <a:moveTo>
                        <a:pt x="387" y="812"/>
                      </a:moveTo>
                      <a:lnTo>
                        <a:pt x="370" y="818"/>
                      </a:lnTo>
                      <a:lnTo>
                        <a:pt x="373" y="826"/>
                      </a:lnTo>
                      <a:lnTo>
                        <a:pt x="390" y="820"/>
                      </a:lnTo>
                      <a:lnTo>
                        <a:pt x="387" y="812"/>
                      </a:lnTo>
                      <a:close/>
                      <a:moveTo>
                        <a:pt x="419" y="798"/>
                      </a:moveTo>
                      <a:lnTo>
                        <a:pt x="404" y="805"/>
                      </a:lnTo>
                      <a:lnTo>
                        <a:pt x="406" y="814"/>
                      </a:lnTo>
                      <a:lnTo>
                        <a:pt x="423" y="807"/>
                      </a:lnTo>
                      <a:lnTo>
                        <a:pt x="419" y="798"/>
                      </a:lnTo>
                      <a:close/>
                      <a:moveTo>
                        <a:pt x="453" y="785"/>
                      </a:moveTo>
                      <a:lnTo>
                        <a:pt x="436" y="791"/>
                      </a:lnTo>
                      <a:lnTo>
                        <a:pt x="440" y="800"/>
                      </a:lnTo>
                      <a:lnTo>
                        <a:pt x="457" y="794"/>
                      </a:lnTo>
                      <a:lnTo>
                        <a:pt x="453" y="785"/>
                      </a:lnTo>
                      <a:close/>
                      <a:moveTo>
                        <a:pt x="487" y="772"/>
                      </a:moveTo>
                      <a:lnTo>
                        <a:pt x="470" y="779"/>
                      </a:lnTo>
                      <a:lnTo>
                        <a:pt x="474" y="787"/>
                      </a:lnTo>
                      <a:lnTo>
                        <a:pt x="491" y="780"/>
                      </a:lnTo>
                      <a:lnTo>
                        <a:pt x="487" y="772"/>
                      </a:lnTo>
                      <a:close/>
                      <a:moveTo>
                        <a:pt x="521" y="759"/>
                      </a:moveTo>
                      <a:lnTo>
                        <a:pt x="504" y="765"/>
                      </a:lnTo>
                      <a:lnTo>
                        <a:pt x="507" y="773"/>
                      </a:lnTo>
                      <a:lnTo>
                        <a:pt x="524" y="767"/>
                      </a:lnTo>
                      <a:lnTo>
                        <a:pt x="521" y="759"/>
                      </a:lnTo>
                      <a:close/>
                      <a:moveTo>
                        <a:pt x="554" y="745"/>
                      </a:moveTo>
                      <a:lnTo>
                        <a:pt x="538" y="752"/>
                      </a:lnTo>
                      <a:lnTo>
                        <a:pt x="540" y="760"/>
                      </a:lnTo>
                      <a:lnTo>
                        <a:pt x="557" y="754"/>
                      </a:lnTo>
                      <a:lnTo>
                        <a:pt x="554" y="745"/>
                      </a:lnTo>
                      <a:close/>
                      <a:moveTo>
                        <a:pt x="588" y="732"/>
                      </a:moveTo>
                      <a:lnTo>
                        <a:pt x="571" y="738"/>
                      </a:lnTo>
                      <a:lnTo>
                        <a:pt x="574" y="747"/>
                      </a:lnTo>
                      <a:lnTo>
                        <a:pt x="591" y="741"/>
                      </a:lnTo>
                      <a:lnTo>
                        <a:pt x="588" y="732"/>
                      </a:lnTo>
                      <a:close/>
                      <a:moveTo>
                        <a:pt x="621" y="719"/>
                      </a:moveTo>
                      <a:lnTo>
                        <a:pt x="605" y="726"/>
                      </a:lnTo>
                      <a:lnTo>
                        <a:pt x="608" y="734"/>
                      </a:lnTo>
                      <a:lnTo>
                        <a:pt x="625" y="727"/>
                      </a:lnTo>
                      <a:lnTo>
                        <a:pt x="621" y="719"/>
                      </a:lnTo>
                      <a:close/>
                      <a:moveTo>
                        <a:pt x="655" y="706"/>
                      </a:moveTo>
                      <a:lnTo>
                        <a:pt x="638" y="712"/>
                      </a:lnTo>
                      <a:lnTo>
                        <a:pt x="642" y="720"/>
                      </a:lnTo>
                      <a:lnTo>
                        <a:pt x="659" y="714"/>
                      </a:lnTo>
                      <a:lnTo>
                        <a:pt x="655" y="706"/>
                      </a:lnTo>
                      <a:close/>
                      <a:moveTo>
                        <a:pt x="688" y="692"/>
                      </a:moveTo>
                      <a:lnTo>
                        <a:pt x="672" y="699"/>
                      </a:lnTo>
                      <a:lnTo>
                        <a:pt x="676" y="707"/>
                      </a:lnTo>
                      <a:lnTo>
                        <a:pt x="691" y="701"/>
                      </a:lnTo>
                      <a:lnTo>
                        <a:pt x="688" y="692"/>
                      </a:lnTo>
                      <a:close/>
                      <a:moveTo>
                        <a:pt x="722" y="679"/>
                      </a:moveTo>
                      <a:lnTo>
                        <a:pt x="705" y="685"/>
                      </a:lnTo>
                      <a:lnTo>
                        <a:pt x="708" y="694"/>
                      </a:lnTo>
                      <a:lnTo>
                        <a:pt x="725" y="688"/>
                      </a:lnTo>
                      <a:lnTo>
                        <a:pt x="722" y="679"/>
                      </a:lnTo>
                      <a:close/>
                      <a:moveTo>
                        <a:pt x="756" y="666"/>
                      </a:moveTo>
                      <a:lnTo>
                        <a:pt x="739" y="673"/>
                      </a:lnTo>
                      <a:lnTo>
                        <a:pt x="742" y="681"/>
                      </a:lnTo>
                      <a:lnTo>
                        <a:pt x="759" y="674"/>
                      </a:lnTo>
                      <a:lnTo>
                        <a:pt x="756" y="666"/>
                      </a:lnTo>
                      <a:close/>
                      <a:moveTo>
                        <a:pt x="790" y="653"/>
                      </a:moveTo>
                      <a:lnTo>
                        <a:pt x="773" y="659"/>
                      </a:lnTo>
                      <a:lnTo>
                        <a:pt x="776" y="667"/>
                      </a:lnTo>
                      <a:lnTo>
                        <a:pt x="793" y="660"/>
                      </a:lnTo>
                      <a:lnTo>
                        <a:pt x="790" y="653"/>
                      </a:lnTo>
                      <a:close/>
                      <a:moveTo>
                        <a:pt x="823" y="639"/>
                      </a:moveTo>
                      <a:lnTo>
                        <a:pt x="806" y="646"/>
                      </a:lnTo>
                      <a:lnTo>
                        <a:pt x="810" y="654"/>
                      </a:lnTo>
                      <a:lnTo>
                        <a:pt x="826" y="648"/>
                      </a:lnTo>
                      <a:lnTo>
                        <a:pt x="823" y="639"/>
                      </a:lnTo>
                      <a:close/>
                      <a:moveTo>
                        <a:pt x="856" y="625"/>
                      </a:moveTo>
                      <a:lnTo>
                        <a:pt x="839" y="632"/>
                      </a:lnTo>
                      <a:lnTo>
                        <a:pt x="843" y="641"/>
                      </a:lnTo>
                      <a:lnTo>
                        <a:pt x="859" y="635"/>
                      </a:lnTo>
                      <a:lnTo>
                        <a:pt x="856" y="625"/>
                      </a:lnTo>
                      <a:close/>
                      <a:moveTo>
                        <a:pt x="890" y="613"/>
                      </a:moveTo>
                      <a:lnTo>
                        <a:pt x="873" y="620"/>
                      </a:lnTo>
                      <a:lnTo>
                        <a:pt x="876" y="628"/>
                      </a:lnTo>
                      <a:lnTo>
                        <a:pt x="893" y="621"/>
                      </a:lnTo>
                      <a:lnTo>
                        <a:pt x="890" y="613"/>
                      </a:lnTo>
                      <a:close/>
                      <a:moveTo>
                        <a:pt x="924" y="600"/>
                      </a:moveTo>
                      <a:lnTo>
                        <a:pt x="907" y="606"/>
                      </a:lnTo>
                      <a:lnTo>
                        <a:pt x="910" y="614"/>
                      </a:lnTo>
                      <a:lnTo>
                        <a:pt x="927" y="607"/>
                      </a:lnTo>
                      <a:lnTo>
                        <a:pt x="924" y="600"/>
                      </a:lnTo>
                      <a:close/>
                      <a:moveTo>
                        <a:pt x="958" y="586"/>
                      </a:moveTo>
                      <a:lnTo>
                        <a:pt x="941" y="593"/>
                      </a:lnTo>
                      <a:lnTo>
                        <a:pt x="944" y="601"/>
                      </a:lnTo>
                      <a:lnTo>
                        <a:pt x="961" y="595"/>
                      </a:lnTo>
                      <a:lnTo>
                        <a:pt x="958" y="586"/>
                      </a:lnTo>
                      <a:close/>
                      <a:moveTo>
                        <a:pt x="990" y="572"/>
                      </a:moveTo>
                      <a:lnTo>
                        <a:pt x="973" y="579"/>
                      </a:lnTo>
                      <a:lnTo>
                        <a:pt x="977" y="588"/>
                      </a:lnTo>
                      <a:lnTo>
                        <a:pt x="994" y="581"/>
                      </a:lnTo>
                      <a:lnTo>
                        <a:pt x="990" y="572"/>
                      </a:lnTo>
                      <a:close/>
                      <a:moveTo>
                        <a:pt x="1024" y="560"/>
                      </a:moveTo>
                      <a:lnTo>
                        <a:pt x="1007" y="567"/>
                      </a:lnTo>
                      <a:lnTo>
                        <a:pt x="1011" y="575"/>
                      </a:lnTo>
                      <a:lnTo>
                        <a:pt x="1028" y="568"/>
                      </a:lnTo>
                      <a:lnTo>
                        <a:pt x="1024" y="560"/>
                      </a:lnTo>
                      <a:close/>
                      <a:moveTo>
                        <a:pt x="1058" y="546"/>
                      </a:moveTo>
                      <a:lnTo>
                        <a:pt x="1041" y="553"/>
                      </a:lnTo>
                      <a:lnTo>
                        <a:pt x="1044" y="561"/>
                      </a:lnTo>
                      <a:lnTo>
                        <a:pt x="1061" y="554"/>
                      </a:lnTo>
                      <a:lnTo>
                        <a:pt x="1058" y="546"/>
                      </a:lnTo>
                      <a:close/>
                      <a:moveTo>
                        <a:pt x="1092" y="533"/>
                      </a:moveTo>
                      <a:lnTo>
                        <a:pt x="1075" y="540"/>
                      </a:lnTo>
                      <a:lnTo>
                        <a:pt x="1078" y="548"/>
                      </a:lnTo>
                      <a:lnTo>
                        <a:pt x="1095" y="542"/>
                      </a:lnTo>
                      <a:lnTo>
                        <a:pt x="1092" y="533"/>
                      </a:lnTo>
                      <a:close/>
                      <a:moveTo>
                        <a:pt x="1125" y="519"/>
                      </a:moveTo>
                      <a:lnTo>
                        <a:pt x="1109" y="526"/>
                      </a:lnTo>
                      <a:lnTo>
                        <a:pt x="1111" y="535"/>
                      </a:lnTo>
                      <a:lnTo>
                        <a:pt x="1128" y="528"/>
                      </a:lnTo>
                      <a:lnTo>
                        <a:pt x="1125" y="519"/>
                      </a:lnTo>
                      <a:close/>
                      <a:moveTo>
                        <a:pt x="1158" y="507"/>
                      </a:moveTo>
                      <a:lnTo>
                        <a:pt x="1142" y="514"/>
                      </a:lnTo>
                      <a:lnTo>
                        <a:pt x="1145" y="522"/>
                      </a:lnTo>
                      <a:lnTo>
                        <a:pt x="1162" y="515"/>
                      </a:lnTo>
                      <a:lnTo>
                        <a:pt x="1158" y="507"/>
                      </a:lnTo>
                      <a:close/>
                      <a:moveTo>
                        <a:pt x="1192" y="493"/>
                      </a:moveTo>
                      <a:lnTo>
                        <a:pt x="1175" y="500"/>
                      </a:lnTo>
                      <a:lnTo>
                        <a:pt x="1179" y="508"/>
                      </a:lnTo>
                      <a:lnTo>
                        <a:pt x="1196" y="501"/>
                      </a:lnTo>
                      <a:lnTo>
                        <a:pt x="1192" y="493"/>
                      </a:lnTo>
                      <a:close/>
                      <a:moveTo>
                        <a:pt x="1226" y="480"/>
                      </a:moveTo>
                      <a:lnTo>
                        <a:pt x="1209" y="487"/>
                      </a:lnTo>
                      <a:lnTo>
                        <a:pt x="1213" y="495"/>
                      </a:lnTo>
                      <a:lnTo>
                        <a:pt x="1230" y="489"/>
                      </a:lnTo>
                      <a:lnTo>
                        <a:pt x="1226" y="480"/>
                      </a:lnTo>
                      <a:close/>
                      <a:moveTo>
                        <a:pt x="1259" y="466"/>
                      </a:moveTo>
                      <a:lnTo>
                        <a:pt x="1243" y="473"/>
                      </a:lnTo>
                      <a:lnTo>
                        <a:pt x="1246" y="482"/>
                      </a:lnTo>
                      <a:lnTo>
                        <a:pt x="1262" y="475"/>
                      </a:lnTo>
                      <a:lnTo>
                        <a:pt x="1259" y="466"/>
                      </a:lnTo>
                      <a:close/>
                      <a:moveTo>
                        <a:pt x="1293" y="454"/>
                      </a:moveTo>
                      <a:lnTo>
                        <a:pt x="1276" y="461"/>
                      </a:lnTo>
                      <a:lnTo>
                        <a:pt x="1279" y="469"/>
                      </a:lnTo>
                      <a:lnTo>
                        <a:pt x="1296" y="462"/>
                      </a:lnTo>
                      <a:lnTo>
                        <a:pt x="1293" y="454"/>
                      </a:lnTo>
                      <a:close/>
                      <a:moveTo>
                        <a:pt x="1327" y="440"/>
                      </a:moveTo>
                      <a:lnTo>
                        <a:pt x="1310" y="447"/>
                      </a:lnTo>
                      <a:lnTo>
                        <a:pt x="1313" y="455"/>
                      </a:lnTo>
                      <a:lnTo>
                        <a:pt x="1330" y="448"/>
                      </a:lnTo>
                      <a:lnTo>
                        <a:pt x="1327" y="440"/>
                      </a:lnTo>
                      <a:close/>
                      <a:moveTo>
                        <a:pt x="1359" y="435"/>
                      </a:moveTo>
                      <a:lnTo>
                        <a:pt x="1359" y="436"/>
                      </a:lnTo>
                      <a:lnTo>
                        <a:pt x="1361" y="431"/>
                      </a:lnTo>
                      <a:lnTo>
                        <a:pt x="1359" y="427"/>
                      </a:lnTo>
                      <a:lnTo>
                        <a:pt x="1343" y="434"/>
                      </a:lnTo>
                      <a:lnTo>
                        <a:pt x="1347" y="442"/>
                      </a:lnTo>
                      <a:lnTo>
                        <a:pt x="1373" y="431"/>
                      </a:lnTo>
                      <a:lnTo>
                        <a:pt x="1363" y="427"/>
                      </a:lnTo>
                      <a:lnTo>
                        <a:pt x="1359" y="435"/>
                      </a:lnTo>
                      <a:close/>
                      <a:moveTo>
                        <a:pt x="1327" y="419"/>
                      </a:moveTo>
                      <a:lnTo>
                        <a:pt x="1342" y="427"/>
                      </a:lnTo>
                      <a:lnTo>
                        <a:pt x="1347" y="419"/>
                      </a:lnTo>
                      <a:lnTo>
                        <a:pt x="1331" y="411"/>
                      </a:lnTo>
                      <a:lnTo>
                        <a:pt x="1327" y="419"/>
                      </a:lnTo>
                      <a:close/>
                      <a:moveTo>
                        <a:pt x="1294" y="403"/>
                      </a:moveTo>
                      <a:lnTo>
                        <a:pt x="1311" y="411"/>
                      </a:lnTo>
                      <a:lnTo>
                        <a:pt x="1314" y="403"/>
                      </a:lnTo>
                      <a:lnTo>
                        <a:pt x="1298" y="395"/>
                      </a:lnTo>
                      <a:lnTo>
                        <a:pt x="1294" y="403"/>
                      </a:lnTo>
                      <a:close/>
                      <a:moveTo>
                        <a:pt x="1261" y="387"/>
                      </a:moveTo>
                      <a:lnTo>
                        <a:pt x="1278" y="395"/>
                      </a:lnTo>
                      <a:lnTo>
                        <a:pt x="1281" y="387"/>
                      </a:lnTo>
                      <a:lnTo>
                        <a:pt x="1266" y="379"/>
                      </a:lnTo>
                      <a:lnTo>
                        <a:pt x="1261" y="387"/>
                      </a:lnTo>
                      <a:close/>
                      <a:moveTo>
                        <a:pt x="1230" y="372"/>
                      </a:moveTo>
                      <a:lnTo>
                        <a:pt x="1245" y="379"/>
                      </a:lnTo>
                      <a:lnTo>
                        <a:pt x="1250" y="372"/>
                      </a:lnTo>
                      <a:lnTo>
                        <a:pt x="1233" y="364"/>
                      </a:lnTo>
                      <a:lnTo>
                        <a:pt x="1230" y="372"/>
                      </a:lnTo>
                      <a:close/>
                      <a:moveTo>
                        <a:pt x="1197" y="356"/>
                      </a:moveTo>
                      <a:lnTo>
                        <a:pt x="1213" y="364"/>
                      </a:lnTo>
                      <a:lnTo>
                        <a:pt x="1217" y="356"/>
                      </a:lnTo>
                      <a:lnTo>
                        <a:pt x="1200" y="348"/>
                      </a:lnTo>
                      <a:lnTo>
                        <a:pt x="1197" y="356"/>
                      </a:lnTo>
                      <a:close/>
                      <a:moveTo>
                        <a:pt x="1164" y="340"/>
                      </a:moveTo>
                      <a:lnTo>
                        <a:pt x="1181" y="348"/>
                      </a:lnTo>
                      <a:lnTo>
                        <a:pt x="1184" y="340"/>
                      </a:lnTo>
                      <a:lnTo>
                        <a:pt x="1169" y="332"/>
                      </a:lnTo>
                      <a:lnTo>
                        <a:pt x="1164" y="340"/>
                      </a:lnTo>
                      <a:close/>
                      <a:moveTo>
                        <a:pt x="1131" y="324"/>
                      </a:moveTo>
                      <a:lnTo>
                        <a:pt x="1148" y="332"/>
                      </a:lnTo>
                      <a:lnTo>
                        <a:pt x="1152" y="324"/>
                      </a:lnTo>
                      <a:lnTo>
                        <a:pt x="1136" y="316"/>
                      </a:lnTo>
                      <a:lnTo>
                        <a:pt x="1131" y="324"/>
                      </a:lnTo>
                      <a:close/>
                      <a:moveTo>
                        <a:pt x="1100" y="308"/>
                      </a:moveTo>
                      <a:lnTo>
                        <a:pt x="1116" y="316"/>
                      </a:lnTo>
                      <a:lnTo>
                        <a:pt x="1119" y="308"/>
                      </a:lnTo>
                      <a:lnTo>
                        <a:pt x="1103" y="300"/>
                      </a:lnTo>
                      <a:lnTo>
                        <a:pt x="1100" y="308"/>
                      </a:lnTo>
                      <a:close/>
                      <a:moveTo>
                        <a:pt x="1067" y="293"/>
                      </a:moveTo>
                      <a:lnTo>
                        <a:pt x="1083" y="300"/>
                      </a:lnTo>
                      <a:lnTo>
                        <a:pt x="1087" y="293"/>
                      </a:lnTo>
                      <a:lnTo>
                        <a:pt x="1070" y="285"/>
                      </a:lnTo>
                      <a:lnTo>
                        <a:pt x="1067" y="293"/>
                      </a:lnTo>
                      <a:close/>
                      <a:moveTo>
                        <a:pt x="1034" y="277"/>
                      </a:moveTo>
                      <a:lnTo>
                        <a:pt x="1050" y="285"/>
                      </a:lnTo>
                      <a:lnTo>
                        <a:pt x="1055" y="277"/>
                      </a:lnTo>
                      <a:lnTo>
                        <a:pt x="1039" y="269"/>
                      </a:lnTo>
                      <a:lnTo>
                        <a:pt x="1034" y="277"/>
                      </a:lnTo>
                      <a:close/>
                      <a:moveTo>
                        <a:pt x="1002" y="261"/>
                      </a:moveTo>
                      <a:lnTo>
                        <a:pt x="1019" y="269"/>
                      </a:lnTo>
                      <a:lnTo>
                        <a:pt x="1022" y="261"/>
                      </a:lnTo>
                      <a:lnTo>
                        <a:pt x="1006" y="253"/>
                      </a:lnTo>
                      <a:lnTo>
                        <a:pt x="1002" y="261"/>
                      </a:lnTo>
                      <a:close/>
                      <a:moveTo>
                        <a:pt x="970" y="245"/>
                      </a:moveTo>
                      <a:lnTo>
                        <a:pt x="986" y="253"/>
                      </a:lnTo>
                      <a:lnTo>
                        <a:pt x="989" y="245"/>
                      </a:lnTo>
                      <a:lnTo>
                        <a:pt x="973" y="237"/>
                      </a:lnTo>
                      <a:lnTo>
                        <a:pt x="970" y="245"/>
                      </a:lnTo>
                      <a:close/>
                      <a:moveTo>
                        <a:pt x="937" y="229"/>
                      </a:moveTo>
                      <a:lnTo>
                        <a:pt x="953" y="237"/>
                      </a:lnTo>
                      <a:lnTo>
                        <a:pt x="958" y="229"/>
                      </a:lnTo>
                      <a:lnTo>
                        <a:pt x="941" y="221"/>
                      </a:lnTo>
                      <a:lnTo>
                        <a:pt x="937" y="229"/>
                      </a:lnTo>
                      <a:close/>
                      <a:moveTo>
                        <a:pt x="905" y="214"/>
                      </a:moveTo>
                      <a:lnTo>
                        <a:pt x="920" y="221"/>
                      </a:lnTo>
                      <a:lnTo>
                        <a:pt x="925" y="214"/>
                      </a:lnTo>
                      <a:lnTo>
                        <a:pt x="908" y="206"/>
                      </a:lnTo>
                      <a:lnTo>
                        <a:pt x="905" y="214"/>
                      </a:lnTo>
                      <a:close/>
                      <a:moveTo>
                        <a:pt x="872" y="198"/>
                      </a:moveTo>
                      <a:lnTo>
                        <a:pt x="889" y="206"/>
                      </a:lnTo>
                      <a:lnTo>
                        <a:pt x="892" y="198"/>
                      </a:lnTo>
                      <a:lnTo>
                        <a:pt x="876" y="190"/>
                      </a:lnTo>
                      <a:lnTo>
                        <a:pt x="872" y="198"/>
                      </a:lnTo>
                      <a:close/>
                      <a:moveTo>
                        <a:pt x="839" y="182"/>
                      </a:moveTo>
                      <a:lnTo>
                        <a:pt x="856" y="190"/>
                      </a:lnTo>
                      <a:lnTo>
                        <a:pt x="859" y="182"/>
                      </a:lnTo>
                      <a:lnTo>
                        <a:pt x="844" y="174"/>
                      </a:lnTo>
                      <a:lnTo>
                        <a:pt x="839" y="182"/>
                      </a:lnTo>
                      <a:close/>
                      <a:moveTo>
                        <a:pt x="808" y="166"/>
                      </a:moveTo>
                      <a:lnTo>
                        <a:pt x="823" y="174"/>
                      </a:lnTo>
                      <a:lnTo>
                        <a:pt x="828" y="166"/>
                      </a:lnTo>
                      <a:lnTo>
                        <a:pt x="811" y="158"/>
                      </a:lnTo>
                      <a:lnTo>
                        <a:pt x="808" y="166"/>
                      </a:lnTo>
                      <a:close/>
                      <a:moveTo>
                        <a:pt x="775" y="150"/>
                      </a:moveTo>
                      <a:lnTo>
                        <a:pt x="791" y="158"/>
                      </a:lnTo>
                      <a:lnTo>
                        <a:pt x="795" y="150"/>
                      </a:lnTo>
                      <a:lnTo>
                        <a:pt x="778" y="142"/>
                      </a:lnTo>
                      <a:lnTo>
                        <a:pt x="775" y="150"/>
                      </a:lnTo>
                      <a:close/>
                      <a:moveTo>
                        <a:pt x="742" y="135"/>
                      </a:moveTo>
                      <a:lnTo>
                        <a:pt x="758" y="142"/>
                      </a:lnTo>
                      <a:lnTo>
                        <a:pt x="762" y="135"/>
                      </a:lnTo>
                      <a:lnTo>
                        <a:pt x="747" y="127"/>
                      </a:lnTo>
                      <a:lnTo>
                        <a:pt x="742" y="135"/>
                      </a:lnTo>
                      <a:close/>
                      <a:moveTo>
                        <a:pt x="709" y="119"/>
                      </a:moveTo>
                      <a:lnTo>
                        <a:pt x="726" y="127"/>
                      </a:lnTo>
                      <a:lnTo>
                        <a:pt x="730" y="119"/>
                      </a:lnTo>
                      <a:lnTo>
                        <a:pt x="714" y="111"/>
                      </a:lnTo>
                      <a:lnTo>
                        <a:pt x="709" y="119"/>
                      </a:lnTo>
                      <a:close/>
                      <a:moveTo>
                        <a:pt x="678" y="103"/>
                      </a:moveTo>
                      <a:lnTo>
                        <a:pt x="694" y="111"/>
                      </a:lnTo>
                      <a:lnTo>
                        <a:pt x="697" y="103"/>
                      </a:lnTo>
                      <a:lnTo>
                        <a:pt x="681" y="95"/>
                      </a:lnTo>
                      <a:lnTo>
                        <a:pt x="678" y="103"/>
                      </a:lnTo>
                      <a:close/>
                      <a:moveTo>
                        <a:pt x="645" y="87"/>
                      </a:moveTo>
                      <a:lnTo>
                        <a:pt x="661" y="95"/>
                      </a:lnTo>
                      <a:lnTo>
                        <a:pt x="665" y="87"/>
                      </a:lnTo>
                      <a:lnTo>
                        <a:pt x="649" y="79"/>
                      </a:lnTo>
                      <a:lnTo>
                        <a:pt x="645" y="87"/>
                      </a:lnTo>
                      <a:close/>
                      <a:moveTo>
                        <a:pt x="612" y="71"/>
                      </a:moveTo>
                      <a:lnTo>
                        <a:pt x="628" y="79"/>
                      </a:lnTo>
                      <a:lnTo>
                        <a:pt x="633" y="71"/>
                      </a:lnTo>
                      <a:lnTo>
                        <a:pt x="616" y="63"/>
                      </a:lnTo>
                      <a:lnTo>
                        <a:pt x="612" y="71"/>
                      </a:lnTo>
                      <a:close/>
                      <a:moveTo>
                        <a:pt x="580" y="56"/>
                      </a:moveTo>
                      <a:lnTo>
                        <a:pt x="597" y="63"/>
                      </a:lnTo>
                      <a:lnTo>
                        <a:pt x="600" y="56"/>
                      </a:lnTo>
                      <a:lnTo>
                        <a:pt x="584" y="48"/>
                      </a:lnTo>
                      <a:lnTo>
                        <a:pt x="580" y="56"/>
                      </a:lnTo>
                      <a:close/>
                      <a:moveTo>
                        <a:pt x="547" y="40"/>
                      </a:moveTo>
                      <a:lnTo>
                        <a:pt x="564" y="48"/>
                      </a:lnTo>
                      <a:lnTo>
                        <a:pt x="567" y="40"/>
                      </a:lnTo>
                      <a:lnTo>
                        <a:pt x="551" y="32"/>
                      </a:lnTo>
                      <a:lnTo>
                        <a:pt x="547" y="40"/>
                      </a:lnTo>
                      <a:close/>
                      <a:moveTo>
                        <a:pt x="515" y="24"/>
                      </a:moveTo>
                      <a:lnTo>
                        <a:pt x="531" y="32"/>
                      </a:lnTo>
                      <a:lnTo>
                        <a:pt x="536" y="24"/>
                      </a:lnTo>
                      <a:lnTo>
                        <a:pt x="519" y="16"/>
                      </a:lnTo>
                      <a:lnTo>
                        <a:pt x="515" y="24"/>
                      </a:lnTo>
                      <a:close/>
                      <a:moveTo>
                        <a:pt x="483" y="8"/>
                      </a:moveTo>
                      <a:lnTo>
                        <a:pt x="498" y="16"/>
                      </a:lnTo>
                      <a:lnTo>
                        <a:pt x="503" y="8"/>
                      </a:lnTo>
                      <a:lnTo>
                        <a:pt x="486" y="0"/>
                      </a:lnTo>
                      <a:lnTo>
                        <a:pt x="483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7"/>
                <p:cNvSpPr>
                  <a:spLocks noEditPoints="1"/>
                </p:cNvSpPr>
                <p:nvPr/>
              </p:nvSpPr>
              <p:spPr bwMode="auto">
                <a:xfrm>
                  <a:off x="3482976" y="1589088"/>
                  <a:ext cx="1731963" cy="1333500"/>
                </a:xfrm>
                <a:custGeom>
                  <a:avLst/>
                  <a:gdLst>
                    <a:gd name="T0" fmla="*/ 43 w 1091"/>
                    <a:gd name="T1" fmla="*/ 20 h 840"/>
                    <a:gd name="T2" fmla="*/ 41 w 1091"/>
                    <a:gd name="T3" fmla="*/ 56 h 840"/>
                    <a:gd name="T4" fmla="*/ 39 w 1091"/>
                    <a:gd name="T5" fmla="*/ 92 h 840"/>
                    <a:gd name="T6" fmla="*/ 38 w 1091"/>
                    <a:gd name="T7" fmla="*/ 128 h 840"/>
                    <a:gd name="T8" fmla="*/ 36 w 1091"/>
                    <a:gd name="T9" fmla="*/ 164 h 840"/>
                    <a:gd name="T10" fmla="*/ 35 w 1091"/>
                    <a:gd name="T11" fmla="*/ 200 h 840"/>
                    <a:gd name="T12" fmla="*/ 34 w 1091"/>
                    <a:gd name="T13" fmla="*/ 236 h 840"/>
                    <a:gd name="T14" fmla="*/ 32 w 1091"/>
                    <a:gd name="T15" fmla="*/ 271 h 840"/>
                    <a:gd name="T16" fmla="*/ 30 w 1091"/>
                    <a:gd name="T17" fmla="*/ 307 h 840"/>
                    <a:gd name="T18" fmla="*/ 29 w 1091"/>
                    <a:gd name="T19" fmla="*/ 344 h 840"/>
                    <a:gd name="T20" fmla="*/ 27 w 1091"/>
                    <a:gd name="T21" fmla="*/ 380 h 840"/>
                    <a:gd name="T22" fmla="*/ 26 w 1091"/>
                    <a:gd name="T23" fmla="*/ 416 h 840"/>
                    <a:gd name="T24" fmla="*/ 25 w 1091"/>
                    <a:gd name="T25" fmla="*/ 452 h 840"/>
                    <a:gd name="T26" fmla="*/ 23 w 1091"/>
                    <a:gd name="T27" fmla="*/ 488 h 840"/>
                    <a:gd name="T28" fmla="*/ 21 w 1091"/>
                    <a:gd name="T29" fmla="*/ 524 h 840"/>
                    <a:gd name="T30" fmla="*/ 20 w 1091"/>
                    <a:gd name="T31" fmla="*/ 560 h 840"/>
                    <a:gd name="T32" fmla="*/ 19 w 1091"/>
                    <a:gd name="T33" fmla="*/ 596 h 840"/>
                    <a:gd name="T34" fmla="*/ 17 w 1091"/>
                    <a:gd name="T35" fmla="*/ 632 h 840"/>
                    <a:gd name="T36" fmla="*/ 16 w 1091"/>
                    <a:gd name="T37" fmla="*/ 669 h 840"/>
                    <a:gd name="T38" fmla="*/ 15 w 1091"/>
                    <a:gd name="T39" fmla="*/ 705 h 840"/>
                    <a:gd name="T40" fmla="*/ 12 w 1091"/>
                    <a:gd name="T41" fmla="*/ 741 h 840"/>
                    <a:gd name="T42" fmla="*/ 11 w 1091"/>
                    <a:gd name="T43" fmla="*/ 777 h 840"/>
                    <a:gd name="T44" fmla="*/ 10 w 1091"/>
                    <a:gd name="T45" fmla="*/ 813 h 840"/>
                    <a:gd name="T46" fmla="*/ 9 w 1091"/>
                    <a:gd name="T47" fmla="*/ 831 h 840"/>
                    <a:gd name="T48" fmla="*/ 17 w 1091"/>
                    <a:gd name="T49" fmla="*/ 823 h 840"/>
                    <a:gd name="T50" fmla="*/ 51 w 1091"/>
                    <a:gd name="T51" fmla="*/ 810 h 840"/>
                    <a:gd name="T52" fmla="*/ 85 w 1091"/>
                    <a:gd name="T53" fmla="*/ 796 h 840"/>
                    <a:gd name="T54" fmla="*/ 117 w 1091"/>
                    <a:gd name="T55" fmla="*/ 783 h 840"/>
                    <a:gd name="T56" fmla="*/ 151 w 1091"/>
                    <a:gd name="T57" fmla="*/ 769 h 840"/>
                    <a:gd name="T58" fmla="*/ 184 w 1091"/>
                    <a:gd name="T59" fmla="*/ 756 h 840"/>
                    <a:gd name="T60" fmla="*/ 218 w 1091"/>
                    <a:gd name="T61" fmla="*/ 742 h 840"/>
                    <a:gd name="T62" fmla="*/ 252 w 1091"/>
                    <a:gd name="T63" fmla="*/ 727 h 840"/>
                    <a:gd name="T64" fmla="*/ 284 w 1091"/>
                    <a:gd name="T65" fmla="*/ 714 h 840"/>
                    <a:gd name="T66" fmla="*/ 318 w 1091"/>
                    <a:gd name="T67" fmla="*/ 700 h 840"/>
                    <a:gd name="T68" fmla="*/ 352 w 1091"/>
                    <a:gd name="T69" fmla="*/ 687 h 840"/>
                    <a:gd name="T70" fmla="*/ 385 w 1091"/>
                    <a:gd name="T71" fmla="*/ 673 h 840"/>
                    <a:gd name="T72" fmla="*/ 419 w 1091"/>
                    <a:gd name="T73" fmla="*/ 660 h 840"/>
                    <a:gd name="T74" fmla="*/ 451 w 1091"/>
                    <a:gd name="T75" fmla="*/ 646 h 840"/>
                    <a:gd name="T76" fmla="*/ 485 w 1091"/>
                    <a:gd name="T77" fmla="*/ 632 h 840"/>
                    <a:gd name="T78" fmla="*/ 519 w 1091"/>
                    <a:gd name="T79" fmla="*/ 619 h 840"/>
                    <a:gd name="T80" fmla="*/ 552 w 1091"/>
                    <a:gd name="T81" fmla="*/ 605 h 840"/>
                    <a:gd name="T82" fmla="*/ 586 w 1091"/>
                    <a:gd name="T83" fmla="*/ 592 h 840"/>
                    <a:gd name="T84" fmla="*/ 619 w 1091"/>
                    <a:gd name="T85" fmla="*/ 578 h 840"/>
                    <a:gd name="T86" fmla="*/ 652 w 1091"/>
                    <a:gd name="T87" fmla="*/ 564 h 840"/>
                    <a:gd name="T88" fmla="*/ 686 w 1091"/>
                    <a:gd name="T89" fmla="*/ 550 h 840"/>
                    <a:gd name="T90" fmla="*/ 720 w 1091"/>
                    <a:gd name="T91" fmla="*/ 537 h 840"/>
                    <a:gd name="T92" fmla="*/ 752 w 1091"/>
                    <a:gd name="T93" fmla="*/ 523 h 840"/>
                    <a:gd name="T94" fmla="*/ 786 w 1091"/>
                    <a:gd name="T95" fmla="*/ 509 h 840"/>
                    <a:gd name="T96" fmla="*/ 819 w 1091"/>
                    <a:gd name="T97" fmla="*/ 496 h 840"/>
                    <a:gd name="T98" fmla="*/ 853 w 1091"/>
                    <a:gd name="T99" fmla="*/ 482 h 840"/>
                    <a:gd name="T100" fmla="*/ 887 w 1091"/>
                    <a:gd name="T101" fmla="*/ 469 h 840"/>
                    <a:gd name="T102" fmla="*/ 919 w 1091"/>
                    <a:gd name="T103" fmla="*/ 455 h 840"/>
                    <a:gd name="T104" fmla="*/ 953 w 1091"/>
                    <a:gd name="T105" fmla="*/ 442 h 840"/>
                    <a:gd name="T106" fmla="*/ 987 w 1091"/>
                    <a:gd name="T107" fmla="*/ 428 h 840"/>
                    <a:gd name="T108" fmla="*/ 1020 w 1091"/>
                    <a:gd name="T109" fmla="*/ 415 h 840"/>
                    <a:gd name="T110" fmla="*/ 1054 w 1091"/>
                    <a:gd name="T111" fmla="*/ 401 h 840"/>
                    <a:gd name="T112" fmla="*/ 1086 w 1091"/>
                    <a:gd name="T113" fmla="*/ 386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091" h="840">
                      <a:moveTo>
                        <a:pt x="43" y="20"/>
                      </a:moveTo>
                      <a:lnTo>
                        <a:pt x="43" y="2"/>
                      </a:lnTo>
                      <a:lnTo>
                        <a:pt x="34" y="0"/>
                      </a:lnTo>
                      <a:lnTo>
                        <a:pt x="34" y="19"/>
                      </a:lnTo>
                      <a:lnTo>
                        <a:pt x="43" y="20"/>
                      </a:lnTo>
                      <a:close/>
                      <a:moveTo>
                        <a:pt x="41" y="56"/>
                      </a:moveTo>
                      <a:lnTo>
                        <a:pt x="42" y="38"/>
                      </a:lnTo>
                      <a:lnTo>
                        <a:pt x="33" y="37"/>
                      </a:lnTo>
                      <a:lnTo>
                        <a:pt x="32" y="55"/>
                      </a:lnTo>
                      <a:lnTo>
                        <a:pt x="41" y="56"/>
                      </a:lnTo>
                      <a:close/>
                      <a:moveTo>
                        <a:pt x="39" y="92"/>
                      </a:moveTo>
                      <a:lnTo>
                        <a:pt x="41" y="74"/>
                      </a:lnTo>
                      <a:lnTo>
                        <a:pt x="32" y="73"/>
                      </a:lnTo>
                      <a:lnTo>
                        <a:pt x="30" y="91"/>
                      </a:lnTo>
                      <a:lnTo>
                        <a:pt x="39" y="92"/>
                      </a:lnTo>
                      <a:close/>
                      <a:moveTo>
                        <a:pt x="38" y="128"/>
                      </a:moveTo>
                      <a:lnTo>
                        <a:pt x="38" y="110"/>
                      </a:lnTo>
                      <a:lnTo>
                        <a:pt x="29" y="109"/>
                      </a:lnTo>
                      <a:lnTo>
                        <a:pt x="29" y="127"/>
                      </a:lnTo>
                      <a:lnTo>
                        <a:pt x="38" y="128"/>
                      </a:lnTo>
                      <a:close/>
                      <a:moveTo>
                        <a:pt x="36" y="164"/>
                      </a:moveTo>
                      <a:lnTo>
                        <a:pt x="37" y="146"/>
                      </a:lnTo>
                      <a:lnTo>
                        <a:pt x="28" y="145"/>
                      </a:lnTo>
                      <a:lnTo>
                        <a:pt x="27" y="163"/>
                      </a:lnTo>
                      <a:lnTo>
                        <a:pt x="36" y="164"/>
                      </a:lnTo>
                      <a:close/>
                      <a:moveTo>
                        <a:pt x="35" y="200"/>
                      </a:moveTo>
                      <a:lnTo>
                        <a:pt x="36" y="182"/>
                      </a:lnTo>
                      <a:lnTo>
                        <a:pt x="27" y="181"/>
                      </a:lnTo>
                      <a:lnTo>
                        <a:pt x="26" y="199"/>
                      </a:lnTo>
                      <a:lnTo>
                        <a:pt x="35" y="200"/>
                      </a:lnTo>
                      <a:close/>
                      <a:moveTo>
                        <a:pt x="34" y="236"/>
                      </a:moveTo>
                      <a:lnTo>
                        <a:pt x="34" y="218"/>
                      </a:lnTo>
                      <a:lnTo>
                        <a:pt x="25" y="217"/>
                      </a:lnTo>
                      <a:lnTo>
                        <a:pt x="25" y="235"/>
                      </a:lnTo>
                      <a:lnTo>
                        <a:pt x="34" y="236"/>
                      </a:lnTo>
                      <a:close/>
                      <a:moveTo>
                        <a:pt x="32" y="271"/>
                      </a:moveTo>
                      <a:lnTo>
                        <a:pt x="33" y="254"/>
                      </a:lnTo>
                      <a:lnTo>
                        <a:pt x="24" y="253"/>
                      </a:lnTo>
                      <a:lnTo>
                        <a:pt x="23" y="271"/>
                      </a:lnTo>
                      <a:lnTo>
                        <a:pt x="32" y="271"/>
                      </a:lnTo>
                      <a:close/>
                      <a:moveTo>
                        <a:pt x="30" y="307"/>
                      </a:moveTo>
                      <a:lnTo>
                        <a:pt x="32" y="289"/>
                      </a:lnTo>
                      <a:lnTo>
                        <a:pt x="23" y="289"/>
                      </a:lnTo>
                      <a:lnTo>
                        <a:pt x="21" y="307"/>
                      </a:lnTo>
                      <a:lnTo>
                        <a:pt x="30" y="307"/>
                      </a:lnTo>
                      <a:close/>
                      <a:moveTo>
                        <a:pt x="29" y="344"/>
                      </a:moveTo>
                      <a:lnTo>
                        <a:pt x="29" y="326"/>
                      </a:lnTo>
                      <a:lnTo>
                        <a:pt x="20" y="326"/>
                      </a:lnTo>
                      <a:lnTo>
                        <a:pt x="20" y="344"/>
                      </a:lnTo>
                      <a:lnTo>
                        <a:pt x="29" y="344"/>
                      </a:lnTo>
                      <a:close/>
                      <a:moveTo>
                        <a:pt x="27" y="380"/>
                      </a:moveTo>
                      <a:lnTo>
                        <a:pt x="28" y="362"/>
                      </a:lnTo>
                      <a:lnTo>
                        <a:pt x="19" y="362"/>
                      </a:lnTo>
                      <a:lnTo>
                        <a:pt x="18" y="380"/>
                      </a:lnTo>
                      <a:lnTo>
                        <a:pt x="27" y="380"/>
                      </a:lnTo>
                      <a:close/>
                      <a:moveTo>
                        <a:pt x="26" y="416"/>
                      </a:moveTo>
                      <a:lnTo>
                        <a:pt x="27" y="398"/>
                      </a:lnTo>
                      <a:lnTo>
                        <a:pt x="18" y="398"/>
                      </a:lnTo>
                      <a:lnTo>
                        <a:pt x="17" y="416"/>
                      </a:lnTo>
                      <a:lnTo>
                        <a:pt x="26" y="416"/>
                      </a:lnTo>
                      <a:close/>
                      <a:moveTo>
                        <a:pt x="25" y="452"/>
                      </a:moveTo>
                      <a:lnTo>
                        <a:pt x="25" y="434"/>
                      </a:lnTo>
                      <a:lnTo>
                        <a:pt x="16" y="434"/>
                      </a:lnTo>
                      <a:lnTo>
                        <a:pt x="16" y="452"/>
                      </a:lnTo>
                      <a:lnTo>
                        <a:pt x="25" y="452"/>
                      </a:lnTo>
                      <a:close/>
                      <a:moveTo>
                        <a:pt x="23" y="488"/>
                      </a:moveTo>
                      <a:lnTo>
                        <a:pt x="24" y="470"/>
                      </a:lnTo>
                      <a:lnTo>
                        <a:pt x="15" y="470"/>
                      </a:lnTo>
                      <a:lnTo>
                        <a:pt x="14" y="488"/>
                      </a:lnTo>
                      <a:lnTo>
                        <a:pt x="23" y="488"/>
                      </a:lnTo>
                      <a:close/>
                      <a:moveTo>
                        <a:pt x="21" y="524"/>
                      </a:moveTo>
                      <a:lnTo>
                        <a:pt x="23" y="506"/>
                      </a:lnTo>
                      <a:lnTo>
                        <a:pt x="14" y="506"/>
                      </a:lnTo>
                      <a:lnTo>
                        <a:pt x="12" y="524"/>
                      </a:lnTo>
                      <a:lnTo>
                        <a:pt x="21" y="524"/>
                      </a:lnTo>
                      <a:close/>
                      <a:moveTo>
                        <a:pt x="20" y="560"/>
                      </a:moveTo>
                      <a:lnTo>
                        <a:pt x="20" y="542"/>
                      </a:lnTo>
                      <a:lnTo>
                        <a:pt x="11" y="542"/>
                      </a:lnTo>
                      <a:lnTo>
                        <a:pt x="11" y="560"/>
                      </a:lnTo>
                      <a:lnTo>
                        <a:pt x="20" y="560"/>
                      </a:lnTo>
                      <a:close/>
                      <a:moveTo>
                        <a:pt x="19" y="596"/>
                      </a:moveTo>
                      <a:lnTo>
                        <a:pt x="19" y="578"/>
                      </a:lnTo>
                      <a:lnTo>
                        <a:pt x="10" y="578"/>
                      </a:lnTo>
                      <a:lnTo>
                        <a:pt x="10" y="596"/>
                      </a:lnTo>
                      <a:lnTo>
                        <a:pt x="19" y="596"/>
                      </a:lnTo>
                      <a:close/>
                      <a:moveTo>
                        <a:pt x="17" y="632"/>
                      </a:moveTo>
                      <a:lnTo>
                        <a:pt x="18" y="614"/>
                      </a:lnTo>
                      <a:lnTo>
                        <a:pt x="9" y="614"/>
                      </a:lnTo>
                      <a:lnTo>
                        <a:pt x="8" y="632"/>
                      </a:lnTo>
                      <a:lnTo>
                        <a:pt x="17" y="632"/>
                      </a:lnTo>
                      <a:close/>
                      <a:moveTo>
                        <a:pt x="16" y="669"/>
                      </a:moveTo>
                      <a:lnTo>
                        <a:pt x="17" y="651"/>
                      </a:lnTo>
                      <a:lnTo>
                        <a:pt x="8" y="651"/>
                      </a:lnTo>
                      <a:lnTo>
                        <a:pt x="7" y="669"/>
                      </a:lnTo>
                      <a:lnTo>
                        <a:pt x="16" y="669"/>
                      </a:lnTo>
                      <a:close/>
                      <a:moveTo>
                        <a:pt x="15" y="705"/>
                      </a:moveTo>
                      <a:lnTo>
                        <a:pt x="15" y="687"/>
                      </a:lnTo>
                      <a:lnTo>
                        <a:pt x="6" y="687"/>
                      </a:lnTo>
                      <a:lnTo>
                        <a:pt x="6" y="705"/>
                      </a:lnTo>
                      <a:lnTo>
                        <a:pt x="15" y="705"/>
                      </a:lnTo>
                      <a:close/>
                      <a:moveTo>
                        <a:pt x="12" y="741"/>
                      </a:moveTo>
                      <a:lnTo>
                        <a:pt x="14" y="723"/>
                      </a:lnTo>
                      <a:lnTo>
                        <a:pt x="4" y="723"/>
                      </a:lnTo>
                      <a:lnTo>
                        <a:pt x="3" y="741"/>
                      </a:lnTo>
                      <a:lnTo>
                        <a:pt x="12" y="741"/>
                      </a:lnTo>
                      <a:close/>
                      <a:moveTo>
                        <a:pt x="11" y="777"/>
                      </a:moveTo>
                      <a:lnTo>
                        <a:pt x="12" y="759"/>
                      </a:lnTo>
                      <a:lnTo>
                        <a:pt x="3" y="759"/>
                      </a:lnTo>
                      <a:lnTo>
                        <a:pt x="2" y="777"/>
                      </a:lnTo>
                      <a:lnTo>
                        <a:pt x="11" y="777"/>
                      </a:lnTo>
                      <a:close/>
                      <a:moveTo>
                        <a:pt x="10" y="813"/>
                      </a:moveTo>
                      <a:lnTo>
                        <a:pt x="10" y="795"/>
                      </a:lnTo>
                      <a:lnTo>
                        <a:pt x="1" y="795"/>
                      </a:lnTo>
                      <a:lnTo>
                        <a:pt x="1" y="813"/>
                      </a:lnTo>
                      <a:lnTo>
                        <a:pt x="10" y="813"/>
                      </a:lnTo>
                      <a:close/>
                      <a:moveTo>
                        <a:pt x="17" y="823"/>
                      </a:moveTo>
                      <a:lnTo>
                        <a:pt x="2" y="829"/>
                      </a:lnTo>
                      <a:lnTo>
                        <a:pt x="4" y="833"/>
                      </a:lnTo>
                      <a:lnTo>
                        <a:pt x="9" y="833"/>
                      </a:lnTo>
                      <a:lnTo>
                        <a:pt x="9" y="831"/>
                      </a:lnTo>
                      <a:lnTo>
                        <a:pt x="0" y="831"/>
                      </a:lnTo>
                      <a:lnTo>
                        <a:pt x="0" y="833"/>
                      </a:lnTo>
                      <a:lnTo>
                        <a:pt x="0" y="840"/>
                      </a:lnTo>
                      <a:lnTo>
                        <a:pt x="20" y="831"/>
                      </a:lnTo>
                      <a:lnTo>
                        <a:pt x="17" y="823"/>
                      </a:lnTo>
                      <a:close/>
                      <a:moveTo>
                        <a:pt x="51" y="810"/>
                      </a:moveTo>
                      <a:lnTo>
                        <a:pt x="34" y="816"/>
                      </a:lnTo>
                      <a:lnTo>
                        <a:pt x="37" y="824"/>
                      </a:lnTo>
                      <a:lnTo>
                        <a:pt x="54" y="818"/>
                      </a:lnTo>
                      <a:lnTo>
                        <a:pt x="51" y="810"/>
                      </a:lnTo>
                      <a:close/>
                      <a:moveTo>
                        <a:pt x="85" y="796"/>
                      </a:moveTo>
                      <a:lnTo>
                        <a:pt x="68" y="803"/>
                      </a:lnTo>
                      <a:lnTo>
                        <a:pt x="71" y="811"/>
                      </a:lnTo>
                      <a:lnTo>
                        <a:pt x="88" y="804"/>
                      </a:lnTo>
                      <a:lnTo>
                        <a:pt x="85" y="796"/>
                      </a:lnTo>
                      <a:close/>
                      <a:moveTo>
                        <a:pt x="117" y="783"/>
                      </a:moveTo>
                      <a:lnTo>
                        <a:pt x="100" y="789"/>
                      </a:lnTo>
                      <a:lnTo>
                        <a:pt x="104" y="797"/>
                      </a:lnTo>
                      <a:lnTo>
                        <a:pt x="121" y="790"/>
                      </a:lnTo>
                      <a:lnTo>
                        <a:pt x="117" y="783"/>
                      </a:lnTo>
                      <a:close/>
                      <a:moveTo>
                        <a:pt x="151" y="769"/>
                      </a:moveTo>
                      <a:lnTo>
                        <a:pt x="134" y="776"/>
                      </a:lnTo>
                      <a:lnTo>
                        <a:pt x="138" y="784"/>
                      </a:lnTo>
                      <a:lnTo>
                        <a:pt x="155" y="777"/>
                      </a:lnTo>
                      <a:lnTo>
                        <a:pt x="151" y="769"/>
                      </a:lnTo>
                      <a:close/>
                      <a:moveTo>
                        <a:pt x="184" y="756"/>
                      </a:moveTo>
                      <a:lnTo>
                        <a:pt x="168" y="762"/>
                      </a:lnTo>
                      <a:lnTo>
                        <a:pt x="171" y="770"/>
                      </a:lnTo>
                      <a:lnTo>
                        <a:pt x="187" y="763"/>
                      </a:lnTo>
                      <a:lnTo>
                        <a:pt x="184" y="756"/>
                      </a:lnTo>
                      <a:close/>
                      <a:moveTo>
                        <a:pt x="218" y="742"/>
                      </a:moveTo>
                      <a:lnTo>
                        <a:pt x="201" y="749"/>
                      </a:lnTo>
                      <a:lnTo>
                        <a:pt x="204" y="757"/>
                      </a:lnTo>
                      <a:lnTo>
                        <a:pt x="221" y="750"/>
                      </a:lnTo>
                      <a:lnTo>
                        <a:pt x="218" y="742"/>
                      </a:lnTo>
                      <a:close/>
                      <a:moveTo>
                        <a:pt x="252" y="727"/>
                      </a:moveTo>
                      <a:lnTo>
                        <a:pt x="235" y="735"/>
                      </a:lnTo>
                      <a:lnTo>
                        <a:pt x="238" y="743"/>
                      </a:lnTo>
                      <a:lnTo>
                        <a:pt x="255" y="736"/>
                      </a:lnTo>
                      <a:lnTo>
                        <a:pt x="252" y="727"/>
                      </a:lnTo>
                      <a:close/>
                      <a:moveTo>
                        <a:pt x="284" y="714"/>
                      </a:moveTo>
                      <a:lnTo>
                        <a:pt x="268" y="721"/>
                      </a:lnTo>
                      <a:lnTo>
                        <a:pt x="272" y="730"/>
                      </a:lnTo>
                      <a:lnTo>
                        <a:pt x="288" y="723"/>
                      </a:lnTo>
                      <a:lnTo>
                        <a:pt x="284" y="714"/>
                      </a:lnTo>
                      <a:close/>
                      <a:moveTo>
                        <a:pt x="318" y="700"/>
                      </a:moveTo>
                      <a:lnTo>
                        <a:pt x="301" y="707"/>
                      </a:lnTo>
                      <a:lnTo>
                        <a:pt x="305" y="716"/>
                      </a:lnTo>
                      <a:lnTo>
                        <a:pt x="322" y="709"/>
                      </a:lnTo>
                      <a:lnTo>
                        <a:pt x="318" y="700"/>
                      </a:lnTo>
                      <a:close/>
                      <a:moveTo>
                        <a:pt x="352" y="687"/>
                      </a:moveTo>
                      <a:lnTo>
                        <a:pt x="335" y="693"/>
                      </a:lnTo>
                      <a:lnTo>
                        <a:pt x="338" y="702"/>
                      </a:lnTo>
                      <a:lnTo>
                        <a:pt x="355" y="696"/>
                      </a:lnTo>
                      <a:lnTo>
                        <a:pt x="352" y="687"/>
                      </a:lnTo>
                      <a:close/>
                      <a:moveTo>
                        <a:pt x="385" y="673"/>
                      </a:moveTo>
                      <a:lnTo>
                        <a:pt x="368" y="680"/>
                      </a:lnTo>
                      <a:lnTo>
                        <a:pt x="371" y="689"/>
                      </a:lnTo>
                      <a:lnTo>
                        <a:pt x="388" y="682"/>
                      </a:lnTo>
                      <a:lnTo>
                        <a:pt x="385" y="673"/>
                      </a:lnTo>
                      <a:close/>
                      <a:moveTo>
                        <a:pt x="419" y="660"/>
                      </a:moveTo>
                      <a:lnTo>
                        <a:pt x="402" y="666"/>
                      </a:lnTo>
                      <a:lnTo>
                        <a:pt x="405" y="675"/>
                      </a:lnTo>
                      <a:lnTo>
                        <a:pt x="422" y="667"/>
                      </a:lnTo>
                      <a:lnTo>
                        <a:pt x="419" y="660"/>
                      </a:lnTo>
                      <a:close/>
                      <a:moveTo>
                        <a:pt x="451" y="646"/>
                      </a:moveTo>
                      <a:lnTo>
                        <a:pt x="435" y="653"/>
                      </a:lnTo>
                      <a:lnTo>
                        <a:pt x="439" y="661"/>
                      </a:lnTo>
                      <a:lnTo>
                        <a:pt x="455" y="654"/>
                      </a:lnTo>
                      <a:lnTo>
                        <a:pt x="451" y="646"/>
                      </a:lnTo>
                      <a:close/>
                      <a:moveTo>
                        <a:pt x="485" y="632"/>
                      </a:moveTo>
                      <a:lnTo>
                        <a:pt x="468" y="639"/>
                      </a:lnTo>
                      <a:lnTo>
                        <a:pt x="472" y="647"/>
                      </a:lnTo>
                      <a:lnTo>
                        <a:pt x="488" y="640"/>
                      </a:lnTo>
                      <a:lnTo>
                        <a:pt x="485" y="632"/>
                      </a:lnTo>
                      <a:close/>
                      <a:moveTo>
                        <a:pt x="519" y="619"/>
                      </a:moveTo>
                      <a:lnTo>
                        <a:pt x="502" y="626"/>
                      </a:lnTo>
                      <a:lnTo>
                        <a:pt x="505" y="634"/>
                      </a:lnTo>
                      <a:lnTo>
                        <a:pt x="522" y="627"/>
                      </a:lnTo>
                      <a:lnTo>
                        <a:pt x="519" y="619"/>
                      </a:lnTo>
                      <a:close/>
                      <a:moveTo>
                        <a:pt x="552" y="605"/>
                      </a:moveTo>
                      <a:lnTo>
                        <a:pt x="536" y="612"/>
                      </a:lnTo>
                      <a:lnTo>
                        <a:pt x="539" y="620"/>
                      </a:lnTo>
                      <a:lnTo>
                        <a:pt x="555" y="613"/>
                      </a:lnTo>
                      <a:lnTo>
                        <a:pt x="552" y="605"/>
                      </a:lnTo>
                      <a:close/>
                      <a:moveTo>
                        <a:pt x="586" y="592"/>
                      </a:moveTo>
                      <a:lnTo>
                        <a:pt x="569" y="599"/>
                      </a:lnTo>
                      <a:lnTo>
                        <a:pt x="572" y="607"/>
                      </a:lnTo>
                      <a:lnTo>
                        <a:pt x="589" y="600"/>
                      </a:lnTo>
                      <a:lnTo>
                        <a:pt x="586" y="592"/>
                      </a:lnTo>
                      <a:close/>
                      <a:moveTo>
                        <a:pt x="619" y="578"/>
                      </a:moveTo>
                      <a:lnTo>
                        <a:pt x="602" y="585"/>
                      </a:lnTo>
                      <a:lnTo>
                        <a:pt x="606" y="593"/>
                      </a:lnTo>
                      <a:lnTo>
                        <a:pt x="623" y="586"/>
                      </a:lnTo>
                      <a:lnTo>
                        <a:pt x="619" y="578"/>
                      </a:lnTo>
                      <a:close/>
                      <a:moveTo>
                        <a:pt x="652" y="564"/>
                      </a:moveTo>
                      <a:lnTo>
                        <a:pt x="635" y="572"/>
                      </a:lnTo>
                      <a:lnTo>
                        <a:pt x="639" y="579"/>
                      </a:lnTo>
                      <a:lnTo>
                        <a:pt x="655" y="573"/>
                      </a:lnTo>
                      <a:lnTo>
                        <a:pt x="652" y="564"/>
                      </a:lnTo>
                      <a:close/>
                      <a:moveTo>
                        <a:pt x="686" y="550"/>
                      </a:moveTo>
                      <a:lnTo>
                        <a:pt x="669" y="557"/>
                      </a:lnTo>
                      <a:lnTo>
                        <a:pt x="672" y="566"/>
                      </a:lnTo>
                      <a:lnTo>
                        <a:pt x="689" y="559"/>
                      </a:lnTo>
                      <a:lnTo>
                        <a:pt x="686" y="550"/>
                      </a:lnTo>
                      <a:close/>
                      <a:moveTo>
                        <a:pt x="720" y="537"/>
                      </a:moveTo>
                      <a:lnTo>
                        <a:pt x="703" y="543"/>
                      </a:lnTo>
                      <a:lnTo>
                        <a:pt x="706" y="552"/>
                      </a:lnTo>
                      <a:lnTo>
                        <a:pt x="723" y="546"/>
                      </a:lnTo>
                      <a:lnTo>
                        <a:pt x="720" y="537"/>
                      </a:lnTo>
                      <a:close/>
                      <a:moveTo>
                        <a:pt x="752" y="523"/>
                      </a:moveTo>
                      <a:lnTo>
                        <a:pt x="736" y="530"/>
                      </a:lnTo>
                      <a:lnTo>
                        <a:pt x="739" y="539"/>
                      </a:lnTo>
                      <a:lnTo>
                        <a:pt x="756" y="532"/>
                      </a:lnTo>
                      <a:lnTo>
                        <a:pt x="752" y="523"/>
                      </a:lnTo>
                      <a:close/>
                      <a:moveTo>
                        <a:pt x="786" y="509"/>
                      </a:moveTo>
                      <a:lnTo>
                        <a:pt x="769" y="516"/>
                      </a:lnTo>
                      <a:lnTo>
                        <a:pt x="773" y="525"/>
                      </a:lnTo>
                      <a:lnTo>
                        <a:pt x="790" y="519"/>
                      </a:lnTo>
                      <a:lnTo>
                        <a:pt x="786" y="509"/>
                      </a:lnTo>
                      <a:close/>
                      <a:moveTo>
                        <a:pt x="819" y="496"/>
                      </a:moveTo>
                      <a:lnTo>
                        <a:pt x="803" y="503"/>
                      </a:lnTo>
                      <a:lnTo>
                        <a:pt x="807" y="512"/>
                      </a:lnTo>
                      <a:lnTo>
                        <a:pt x="822" y="504"/>
                      </a:lnTo>
                      <a:lnTo>
                        <a:pt x="819" y="496"/>
                      </a:lnTo>
                      <a:close/>
                      <a:moveTo>
                        <a:pt x="853" y="482"/>
                      </a:moveTo>
                      <a:lnTo>
                        <a:pt x="836" y="489"/>
                      </a:lnTo>
                      <a:lnTo>
                        <a:pt x="839" y="497"/>
                      </a:lnTo>
                      <a:lnTo>
                        <a:pt x="856" y="490"/>
                      </a:lnTo>
                      <a:lnTo>
                        <a:pt x="853" y="482"/>
                      </a:lnTo>
                      <a:close/>
                      <a:moveTo>
                        <a:pt x="887" y="469"/>
                      </a:moveTo>
                      <a:lnTo>
                        <a:pt x="870" y="476"/>
                      </a:lnTo>
                      <a:lnTo>
                        <a:pt x="873" y="484"/>
                      </a:lnTo>
                      <a:lnTo>
                        <a:pt x="890" y="477"/>
                      </a:lnTo>
                      <a:lnTo>
                        <a:pt x="887" y="469"/>
                      </a:lnTo>
                      <a:close/>
                      <a:moveTo>
                        <a:pt x="919" y="455"/>
                      </a:moveTo>
                      <a:lnTo>
                        <a:pt x="904" y="462"/>
                      </a:lnTo>
                      <a:lnTo>
                        <a:pt x="907" y="470"/>
                      </a:lnTo>
                      <a:lnTo>
                        <a:pt x="923" y="463"/>
                      </a:lnTo>
                      <a:lnTo>
                        <a:pt x="919" y="455"/>
                      </a:lnTo>
                      <a:close/>
                      <a:moveTo>
                        <a:pt x="953" y="442"/>
                      </a:moveTo>
                      <a:lnTo>
                        <a:pt x="936" y="449"/>
                      </a:lnTo>
                      <a:lnTo>
                        <a:pt x="940" y="456"/>
                      </a:lnTo>
                      <a:lnTo>
                        <a:pt x="957" y="450"/>
                      </a:lnTo>
                      <a:lnTo>
                        <a:pt x="953" y="442"/>
                      </a:lnTo>
                      <a:close/>
                      <a:moveTo>
                        <a:pt x="987" y="428"/>
                      </a:moveTo>
                      <a:lnTo>
                        <a:pt x="970" y="435"/>
                      </a:lnTo>
                      <a:lnTo>
                        <a:pt x="974" y="443"/>
                      </a:lnTo>
                      <a:lnTo>
                        <a:pt x="991" y="436"/>
                      </a:lnTo>
                      <a:lnTo>
                        <a:pt x="987" y="428"/>
                      </a:lnTo>
                      <a:close/>
                      <a:moveTo>
                        <a:pt x="1020" y="415"/>
                      </a:moveTo>
                      <a:lnTo>
                        <a:pt x="1003" y="421"/>
                      </a:lnTo>
                      <a:lnTo>
                        <a:pt x="1006" y="429"/>
                      </a:lnTo>
                      <a:lnTo>
                        <a:pt x="1023" y="423"/>
                      </a:lnTo>
                      <a:lnTo>
                        <a:pt x="1020" y="415"/>
                      </a:lnTo>
                      <a:close/>
                      <a:moveTo>
                        <a:pt x="1054" y="401"/>
                      </a:moveTo>
                      <a:lnTo>
                        <a:pt x="1037" y="408"/>
                      </a:lnTo>
                      <a:lnTo>
                        <a:pt x="1040" y="416"/>
                      </a:lnTo>
                      <a:lnTo>
                        <a:pt x="1057" y="409"/>
                      </a:lnTo>
                      <a:lnTo>
                        <a:pt x="1054" y="401"/>
                      </a:lnTo>
                      <a:close/>
                      <a:moveTo>
                        <a:pt x="1086" y="386"/>
                      </a:moveTo>
                      <a:lnTo>
                        <a:pt x="1071" y="393"/>
                      </a:lnTo>
                      <a:lnTo>
                        <a:pt x="1074" y="402"/>
                      </a:lnTo>
                      <a:lnTo>
                        <a:pt x="1091" y="395"/>
                      </a:lnTo>
                      <a:lnTo>
                        <a:pt x="1086" y="38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8"/>
                <p:cNvSpPr>
                  <a:spLocks noEditPoints="1"/>
                </p:cNvSpPr>
                <p:nvPr/>
              </p:nvSpPr>
              <p:spPr bwMode="auto">
                <a:xfrm>
                  <a:off x="1176338" y="2781300"/>
                  <a:ext cx="4622800" cy="1017588"/>
                </a:xfrm>
                <a:custGeom>
                  <a:avLst/>
                  <a:gdLst>
                    <a:gd name="T0" fmla="*/ 2874 w 2912"/>
                    <a:gd name="T1" fmla="*/ 627 h 641"/>
                    <a:gd name="T2" fmla="*/ 2827 w 2912"/>
                    <a:gd name="T3" fmla="*/ 600 h 641"/>
                    <a:gd name="T4" fmla="*/ 2757 w 2912"/>
                    <a:gd name="T5" fmla="*/ 582 h 641"/>
                    <a:gd name="T6" fmla="*/ 2742 w 2912"/>
                    <a:gd name="T7" fmla="*/ 568 h 641"/>
                    <a:gd name="T8" fmla="*/ 2689 w 2912"/>
                    <a:gd name="T9" fmla="*/ 556 h 641"/>
                    <a:gd name="T10" fmla="*/ 2639 w 2912"/>
                    <a:gd name="T11" fmla="*/ 537 h 641"/>
                    <a:gd name="T12" fmla="*/ 2591 w 2912"/>
                    <a:gd name="T13" fmla="*/ 510 h 641"/>
                    <a:gd name="T14" fmla="*/ 2520 w 2912"/>
                    <a:gd name="T15" fmla="*/ 492 h 641"/>
                    <a:gd name="T16" fmla="*/ 2507 w 2912"/>
                    <a:gd name="T17" fmla="*/ 477 h 641"/>
                    <a:gd name="T18" fmla="*/ 2453 w 2912"/>
                    <a:gd name="T19" fmla="*/ 467 h 641"/>
                    <a:gd name="T20" fmla="*/ 2403 w 2912"/>
                    <a:gd name="T21" fmla="*/ 448 h 641"/>
                    <a:gd name="T22" fmla="*/ 2356 w 2912"/>
                    <a:gd name="T23" fmla="*/ 420 h 641"/>
                    <a:gd name="T24" fmla="*/ 2284 w 2912"/>
                    <a:gd name="T25" fmla="*/ 403 h 641"/>
                    <a:gd name="T26" fmla="*/ 2271 w 2912"/>
                    <a:gd name="T27" fmla="*/ 388 h 641"/>
                    <a:gd name="T28" fmla="*/ 2217 w 2912"/>
                    <a:gd name="T29" fmla="*/ 377 h 641"/>
                    <a:gd name="T30" fmla="*/ 2166 w 2912"/>
                    <a:gd name="T31" fmla="*/ 358 h 641"/>
                    <a:gd name="T32" fmla="*/ 2119 w 2912"/>
                    <a:gd name="T33" fmla="*/ 330 h 641"/>
                    <a:gd name="T34" fmla="*/ 2049 w 2912"/>
                    <a:gd name="T35" fmla="*/ 313 h 641"/>
                    <a:gd name="T36" fmla="*/ 2035 w 2912"/>
                    <a:gd name="T37" fmla="*/ 298 h 641"/>
                    <a:gd name="T38" fmla="*/ 1981 w 2912"/>
                    <a:gd name="T39" fmla="*/ 287 h 641"/>
                    <a:gd name="T40" fmla="*/ 1930 w 2912"/>
                    <a:gd name="T41" fmla="*/ 267 h 641"/>
                    <a:gd name="T42" fmla="*/ 1883 w 2912"/>
                    <a:gd name="T43" fmla="*/ 239 h 641"/>
                    <a:gd name="T44" fmla="*/ 1812 w 2912"/>
                    <a:gd name="T45" fmla="*/ 222 h 641"/>
                    <a:gd name="T46" fmla="*/ 1798 w 2912"/>
                    <a:gd name="T47" fmla="*/ 208 h 641"/>
                    <a:gd name="T48" fmla="*/ 1745 w 2912"/>
                    <a:gd name="T49" fmla="*/ 196 h 641"/>
                    <a:gd name="T50" fmla="*/ 1694 w 2912"/>
                    <a:gd name="T51" fmla="*/ 177 h 641"/>
                    <a:gd name="T52" fmla="*/ 1647 w 2912"/>
                    <a:gd name="T53" fmla="*/ 150 h 641"/>
                    <a:gd name="T54" fmla="*/ 1576 w 2912"/>
                    <a:gd name="T55" fmla="*/ 132 h 641"/>
                    <a:gd name="T56" fmla="*/ 1562 w 2912"/>
                    <a:gd name="T57" fmla="*/ 117 h 641"/>
                    <a:gd name="T58" fmla="*/ 1508 w 2912"/>
                    <a:gd name="T59" fmla="*/ 107 h 641"/>
                    <a:gd name="T60" fmla="*/ 1456 w 2912"/>
                    <a:gd name="T61" fmla="*/ 87 h 641"/>
                    <a:gd name="T62" fmla="*/ 1406 w 2912"/>
                    <a:gd name="T63" fmla="*/ 85 h 641"/>
                    <a:gd name="T64" fmla="*/ 1388 w 2912"/>
                    <a:gd name="T65" fmla="*/ 74 h 641"/>
                    <a:gd name="T66" fmla="*/ 1333 w 2912"/>
                    <a:gd name="T67" fmla="*/ 80 h 641"/>
                    <a:gd name="T68" fmla="*/ 1279 w 2912"/>
                    <a:gd name="T69" fmla="*/ 78 h 641"/>
                    <a:gd name="T70" fmla="*/ 1225 w 2912"/>
                    <a:gd name="T71" fmla="*/ 65 h 641"/>
                    <a:gd name="T72" fmla="*/ 1153 w 2912"/>
                    <a:gd name="T73" fmla="*/ 71 h 641"/>
                    <a:gd name="T74" fmla="*/ 1136 w 2912"/>
                    <a:gd name="T75" fmla="*/ 61 h 641"/>
                    <a:gd name="T76" fmla="*/ 1081 w 2912"/>
                    <a:gd name="T77" fmla="*/ 67 h 641"/>
                    <a:gd name="T78" fmla="*/ 1027 w 2912"/>
                    <a:gd name="T79" fmla="*/ 64 h 641"/>
                    <a:gd name="T80" fmla="*/ 974 w 2912"/>
                    <a:gd name="T81" fmla="*/ 52 h 641"/>
                    <a:gd name="T82" fmla="*/ 900 w 2912"/>
                    <a:gd name="T83" fmla="*/ 58 h 641"/>
                    <a:gd name="T84" fmla="*/ 883 w 2912"/>
                    <a:gd name="T85" fmla="*/ 47 h 641"/>
                    <a:gd name="T86" fmla="*/ 828 w 2912"/>
                    <a:gd name="T87" fmla="*/ 53 h 641"/>
                    <a:gd name="T88" fmla="*/ 775 w 2912"/>
                    <a:gd name="T89" fmla="*/ 51 h 641"/>
                    <a:gd name="T90" fmla="*/ 721 w 2912"/>
                    <a:gd name="T91" fmla="*/ 38 h 641"/>
                    <a:gd name="T92" fmla="*/ 649 w 2912"/>
                    <a:gd name="T93" fmla="*/ 44 h 641"/>
                    <a:gd name="T94" fmla="*/ 631 w 2912"/>
                    <a:gd name="T95" fmla="*/ 34 h 641"/>
                    <a:gd name="T96" fmla="*/ 576 w 2912"/>
                    <a:gd name="T97" fmla="*/ 39 h 641"/>
                    <a:gd name="T98" fmla="*/ 522 w 2912"/>
                    <a:gd name="T99" fmla="*/ 37 h 641"/>
                    <a:gd name="T100" fmla="*/ 468 w 2912"/>
                    <a:gd name="T101" fmla="*/ 25 h 641"/>
                    <a:gd name="T102" fmla="*/ 396 w 2912"/>
                    <a:gd name="T103" fmla="*/ 30 h 641"/>
                    <a:gd name="T104" fmla="*/ 378 w 2912"/>
                    <a:gd name="T105" fmla="*/ 20 h 641"/>
                    <a:gd name="T106" fmla="*/ 324 w 2912"/>
                    <a:gd name="T107" fmla="*/ 27 h 641"/>
                    <a:gd name="T108" fmla="*/ 270 w 2912"/>
                    <a:gd name="T109" fmla="*/ 24 h 641"/>
                    <a:gd name="T110" fmla="*/ 217 w 2912"/>
                    <a:gd name="T111" fmla="*/ 11 h 641"/>
                    <a:gd name="T112" fmla="*/ 143 w 2912"/>
                    <a:gd name="T113" fmla="*/ 17 h 641"/>
                    <a:gd name="T114" fmla="*/ 126 w 2912"/>
                    <a:gd name="T115" fmla="*/ 7 h 641"/>
                    <a:gd name="T116" fmla="*/ 71 w 2912"/>
                    <a:gd name="T117" fmla="*/ 14 h 641"/>
                    <a:gd name="T118" fmla="*/ 17 w 2912"/>
                    <a:gd name="T119" fmla="*/ 10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12" h="641">
                      <a:moveTo>
                        <a:pt x="2891" y="634"/>
                      </a:moveTo>
                      <a:lnTo>
                        <a:pt x="2908" y="641"/>
                      </a:lnTo>
                      <a:lnTo>
                        <a:pt x="2912" y="632"/>
                      </a:lnTo>
                      <a:lnTo>
                        <a:pt x="2895" y="625"/>
                      </a:lnTo>
                      <a:lnTo>
                        <a:pt x="2891" y="634"/>
                      </a:lnTo>
                      <a:close/>
                      <a:moveTo>
                        <a:pt x="2858" y="621"/>
                      </a:moveTo>
                      <a:lnTo>
                        <a:pt x="2874" y="627"/>
                      </a:lnTo>
                      <a:lnTo>
                        <a:pt x="2878" y="620"/>
                      </a:lnTo>
                      <a:lnTo>
                        <a:pt x="2861" y="613"/>
                      </a:lnTo>
                      <a:lnTo>
                        <a:pt x="2858" y="621"/>
                      </a:lnTo>
                      <a:close/>
                      <a:moveTo>
                        <a:pt x="2824" y="608"/>
                      </a:moveTo>
                      <a:lnTo>
                        <a:pt x="2841" y="615"/>
                      </a:lnTo>
                      <a:lnTo>
                        <a:pt x="2844" y="606"/>
                      </a:lnTo>
                      <a:lnTo>
                        <a:pt x="2827" y="600"/>
                      </a:lnTo>
                      <a:lnTo>
                        <a:pt x="2824" y="608"/>
                      </a:lnTo>
                      <a:close/>
                      <a:moveTo>
                        <a:pt x="2790" y="596"/>
                      </a:moveTo>
                      <a:lnTo>
                        <a:pt x="2807" y="602"/>
                      </a:lnTo>
                      <a:lnTo>
                        <a:pt x="2810" y="594"/>
                      </a:lnTo>
                      <a:lnTo>
                        <a:pt x="2793" y="587"/>
                      </a:lnTo>
                      <a:lnTo>
                        <a:pt x="2790" y="596"/>
                      </a:lnTo>
                      <a:close/>
                      <a:moveTo>
                        <a:pt x="2757" y="582"/>
                      </a:moveTo>
                      <a:lnTo>
                        <a:pt x="2773" y="589"/>
                      </a:lnTo>
                      <a:lnTo>
                        <a:pt x="2776" y="580"/>
                      </a:lnTo>
                      <a:lnTo>
                        <a:pt x="2759" y="574"/>
                      </a:lnTo>
                      <a:lnTo>
                        <a:pt x="2757" y="582"/>
                      </a:lnTo>
                      <a:close/>
                      <a:moveTo>
                        <a:pt x="2723" y="570"/>
                      </a:moveTo>
                      <a:lnTo>
                        <a:pt x="2740" y="577"/>
                      </a:lnTo>
                      <a:lnTo>
                        <a:pt x="2742" y="568"/>
                      </a:lnTo>
                      <a:lnTo>
                        <a:pt x="2726" y="561"/>
                      </a:lnTo>
                      <a:lnTo>
                        <a:pt x="2723" y="570"/>
                      </a:lnTo>
                      <a:close/>
                      <a:moveTo>
                        <a:pt x="2689" y="556"/>
                      </a:moveTo>
                      <a:lnTo>
                        <a:pt x="2706" y="563"/>
                      </a:lnTo>
                      <a:lnTo>
                        <a:pt x="2710" y="555"/>
                      </a:lnTo>
                      <a:lnTo>
                        <a:pt x="2693" y="548"/>
                      </a:lnTo>
                      <a:lnTo>
                        <a:pt x="2689" y="556"/>
                      </a:lnTo>
                      <a:close/>
                      <a:moveTo>
                        <a:pt x="2656" y="544"/>
                      </a:moveTo>
                      <a:lnTo>
                        <a:pt x="2673" y="551"/>
                      </a:lnTo>
                      <a:lnTo>
                        <a:pt x="2676" y="542"/>
                      </a:lnTo>
                      <a:lnTo>
                        <a:pt x="2659" y="536"/>
                      </a:lnTo>
                      <a:lnTo>
                        <a:pt x="2656" y="544"/>
                      </a:lnTo>
                      <a:close/>
                      <a:moveTo>
                        <a:pt x="2622" y="532"/>
                      </a:moveTo>
                      <a:lnTo>
                        <a:pt x="2639" y="537"/>
                      </a:lnTo>
                      <a:lnTo>
                        <a:pt x="2642" y="529"/>
                      </a:lnTo>
                      <a:lnTo>
                        <a:pt x="2625" y="523"/>
                      </a:lnTo>
                      <a:lnTo>
                        <a:pt x="2622" y="532"/>
                      </a:lnTo>
                      <a:close/>
                      <a:moveTo>
                        <a:pt x="2588" y="518"/>
                      </a:moveTo>
                      <a:lnTo>
                        <a:pt x="2605" y="525"/>
                      </a:lnTo>
                      <a:lnTo>
                        <a:pt x="2608" y="516"/>
                      </a:lnTo>
                      <a:lnTo>
                        <a:pt x="2591" y="510"/>
                      </a:lnTo>
                      <a:lnTo>
                        <a:pt x="2588" y="518"/>
                      </a:lnTo>
                      <a:close/>
                      <a:moveTo>
                        <a:pt x="2554" y="506"/>
                      </a:moveTo>
                      <a:lnTo>
                        <a:pt x="2571" y="512"/>
                      </a:lnTo>
                      <a:lnTo>
                        <a:pt x="2574" y="503"/>
                      </a:lnTo>
                      <a:lnTo>
                        <a:pt x="2557" y="497"/>
                      </a:lnTo>
                      <a:lnTo>
                        <a:pt x="2554" y="506"/>
                      </a:lnTo>
                      <a:close/>
                      <a:moveTo>
                        <a:pt x="2520" y="492"/>
                      </a:moveTo>
                      <a:lnTo>
                        <a:pt x="2537" y="499"/>
                      </a:lnTo>
                      <a:lnTo>
                        <a:pt x="2541" y="491"/>
                      </a:lnTo>
                      <a:lnTo>
                        <a:pt x="2524" y="484"/>
                      </a:lnTo>
                      <a:lnTo>
                        <a:pt x="2520" y="492"/>
                      </a:lnTo>
                      <a:close/>
                      <a:moveTo>
                        <a:pt x="2486" y="480"/>
                      </a:moveTo>
                      <a:lnTo>
                        <a:pt x="2503" y="486"/>
                      </a:lnTo>
                      <a:lnTo>
                        <a:pt x="2507" y="477"/>
                      </a:lnTo>
                      <a:lnTo>
                        <a:pt x="2490" y="472"/>
                      </a:lnTo>
                      <a:lnTo>
                        <a:pt x="2486" y="480"/>
                      </a:lnTo>
                      <a:close/>
                      <a:moveTo>
                        <a:pt x="2453" y="467"/>
                      </a:moveTo>
                      <a:lnTo>
                        <a:pt x="2469" y="473"/>
                      </a:lnTo>
                      <a:lnTo>
                        <a:pt x="2473" y="465"/>
                      </a:lnTo>
                      <a:lnTo>
                        <a:pt x="2456" y="458"/>
                      </a:lnTo>
                      <a:lnTo>
                        <a:pt x="2453" y="467"/>
                      </a:lnTo>
                      <a:close/>
                      <a:moveTo>
                        <a:pt x="2420" y="454"/>
                      </a:moveTo>
                      <a:lnTo>
                        <a:pt x="2436" y="460"/>
                      </a:lnTo>
                      <a:lnTo>
                        <a:pt x="2439" y="451"/>
                      </a:lnTo>
                      <a:lnTo>
                        <a:pt x="2422" y="446"/>
                      </a:lnTo>
                      <a:lnTo>
                        <a:pt x="2420" y="454"/>
                      </a:lnTo>
                      <a:close/>
                      <a:moveTo>
                        <a:pt x="2386" y="441"/>
                      </a:moveTo>
                      <a:lnTo>
                        <a:pt x="2403" y="448"/>
                      </a:lnTo>
                      <a:lnTo>
                        <a:pt x="2405" y="439"/>
                      </a:lnTo>
                      <a:lnTo>
                        <a:pt x="2388" y="432"/>
                      </a:lnTo>
                      <a:lnTo>
                        <a:pt x="2386" y="441"/>
                      </a:lnTo>
                      <a:close/>
                      <a:moveTo>
                        <a:pt x="2352" y="428"/>
                      </a:moveTo>
                      <a:lnTo>
                        <a:pt x="2369" y="434"/>
                      </a:lnTo>
                      <a:lnTo>
                        <a:pt x="2372" y="427"/>
                      </a:lnTo>
                      <a:lnTo>
                        <a:pt x="2356" y="420"/>
                      </a:lnTo>
                      <a:lnTo>
                        <a:pt x="2352" y="428"/>
                      </a:lnTo>
                      <a:close/>
                      <a:moveTo>
                        <a:pt x="2318" y="415"/>
                      </a:moveTo>
                      <a:lnTo>
                        <a:pt x="2335" y="422"/>
                      </a:lnTo>
                      <a:lnTo>
                        <a:pt x="2339" y="413"/>
                      </a:lnTo>
                      <a:lnTo>
                        <a:pt x="2322" y="407"/>
                      </a:lnTo>
                      <a:lnTo>
                        <a:pt x="2318" y="415"/>
                      </a:lnTo>
                      <a:close/>
                      <a:moveTo>
                        <a:pt x="2284" y="403"/>
                      </a:moveTo>
                      <a:lnTo>
                        <a:pt x="2301" y="409"/>
                      </a:lnTo>
                      <a:lnTo>
                        <a:pt x="2305" y="401"/>
                      </a:lnTo>
                      <a:lnTo>
                        <a:pt x="2288" y="394"/>
                      </a:lnTo>
                      <a:lnTo>
                        <a:pt x="2284" y="403"/>
                      </a:lnTo>
                      <a:close/>
                      <a:moveTo>
                        <a:pt x="2251" y="389"/>
                      </a:moveTo>
                      <a:lnTo>
                        <a:pt x="2268" y="396"/>
                      </a:lnTo>
                      <a:lnTo>
                        <a:pt x="2271" y="388"/>
                      </a:lnTo>
                      <a:lnTo>
                        <a:pt x="2254" y="381"/>
                      </a:lnTo>
                      <a:lnTo>
                        <a:pt x="2251" y="389"/>
                      </a:lnTo>
                      <a:close/>
                      <a:moveTo>
                        <a:pt x="2217" y="377"/>
                      </a:moveTo>
                      <a:lnTo>
                        <a:pt x="2234" y="384"/>
                      </a:lnTo>
                      <a:lnTo>
                        <a:pt x="2237" y="375"/>
                      </a:lnTo>
                      <a:lnTo>
                        <a:pt x="2220" y="368"/>
                      </a:lnTo>
                      <a:lnTo>
                        <a:pt x="2217" y="377"/>
                      </a:lnTo>
                      <a:close/>
                      <a:moveTo>
                        <a:pt x="2183" y="363"/>
                      </a:moveTo>
                      <a:lnTo>
                        <a:pt x="2200" y="370"/>
                      </a:lnTo>
                      <a:lnTo>
                        <a:pt x="2203" y="362"/>
                      </a:lnTo>
                      <a:lnTo>
                        <a:pt x="2186" y="355"/>
                      </a:lnTo>
                      <a:lnTo>
                        <a:pt x="2183" y="363"/>
                      </a:lnTo>
                      <a:close/>
                      <a:moveTo>
                        <a:pt x="2149" y="351"/>
                      </a:moveTo>
                      <a:lnTo>
                        <a:pt x="2166" y="358"/>
                      </a:lnTo>
                      <a:lnTo>
                        <a:pt x="2169" y="349"/>
                      </a:lnTo>
                      <a:lnTo>
                        <a:pt x="2152" y="343"/>
                      </a:lnTo>
                      <a:lnTo>
                        <a:pt x="2149" y="351"/>
                      </a:lnTo>
                      <a:close/>
                      <a:moveTo>
                        <a:pt x="2115" y="339"/>
                      </a:moveTo>
                      <a:lnTo>
                        <a:pt x="2132" y="344"/>
                      </a:lnTo>
                      <a:lnTo>
                        <a:pt x="2136" y="336"/>
                      </a:lnTo>
                      <a:lnTo>
                        <a:pt x="2119" y="330"/>
                      </a:lnTo>
                      <a:lnTo>
                        <a:pt x="2115" y="339"/>
                      </a:lnTo>
                      <a:close/>
                      <a:moveTo>
                        <a:pt x="2082" y="325"/>
                      </a:moveTo>
                      <a:lnTo>
                        <a:pt x="2098" y="332"/>
                      </a:lnTo>
                      <a:lnTo>
                        <a:pt x="2102" y="324"/>
                      </a:lnTo>
                      <a:lnTo>
                        <a:pt x="2085" y="317"/>
                      </a:lnTo>
                      <a:lnTo>
                        <a:pt x="2082" y="325"/>
                      </a:lnTo>
                      <a:close/>
                      <a:moveTo>
                        <a:pt x="2049" y="313"/>
                      </a:moveTo>
                      <a:lnTo>
                        <a:pt x="2066" y="319"/>
                      </a:lnTo>
                      <a:lnTo>
                        <a:pt x="2068" y="310"/>
                      </a:lnTo>
                      <a:lnTo>
                        <a:pt x="2051" y="304"/>
                      </a:lnTo>
                      <a:lnTo>
                        <a:pt x="2049" y="313"/>
                      </a:lnTo>
                      <a:close/>
                      <a:moveTo>
                        <a:pt x="2015" y="300"/>
                      </a:moveTo>
                      <a:lnTo>
                        <a:pt x="2032" y="306"/>
                      </a:lnTo>
                      <a:lnTo>
                        <a:pt x="2035" y="298"/>
                      </a:lnTo>
                      <a:lnTo>
                        <a:pt x="2018" y="291"/>
                      </a:lnTo>
                      <a:lnTo>
                        <a:pt x="2015" y="300"/>
                      </a:lnTo>
                      <a:close/>
                      <a:moveTo>
                        <a:pt x="1981" y="287"/>
                      </a:moveTo>
                      <a:lnTo>
                        <a:pt x="1998" y="293"/>
                      </a:lnTo>
                      <a:lnTo>
                        <a:pt x="2001" y="284"/>
                      </a:lnTo>
                      <a:lnTo>
                        <a:pt x="1984" y="279"/>
                      </a:lnTo>
                      <a:lnTo>
                        <a:pt x="1981" y="287"/>
                      </a:lnTo>
                      <a:close/>
                      <a:moveTo>
                        <a:pt x="1947" y="274"/>
                      </a:moveTo>
                      <a:lnTo>
                        <a:pt x="1964" y="280"/>
                      </a:lnTo>
                      <a:lnTo>
                        <a:pt x="1967" y="272"/>
                      </a:lnTo>
                      <a:lnTo>
                        <a:pt x="1951" y="265"/>
                      </a:lnTo>
                      <a:lnTo>
                        <a:pt x="1947" y="274"/>
                      </a:lnTo>
                      <a:close/>
                      <a:moveTo>
                        <a:pt x="1913" y="261"/>
                      </a:moveTo>
                      <a:lnTo>
                        <a:pt x="1930" y="267"/>
                      </a:lnTo>
                      <a:lnTo>
                        <a:pt x="1934" y="260"/>
                      </a:lnTo>
                      <a:lnTo>
                        <a:pt x="1917" y="253"/>
                      </a:lnTo>
                      <a:lnTo>
                        <a:pt x="1913" y="261"/>
                      </a:lnTo>
                      <a:close/>
                      <a:moveTo>
                        <a:pt x="1879" y="248"/>
                      </a:moveTo>
                      <a:lnTo>
                        <a:pt x="1896" y="255"/>
                      </a:lnTo>
                      <a:lnTo>
                        <a:pt x="1900" y="246"/>
                      </a:lnTo>
                      <a:lnTo>
                        <a:pt x="1883" y="239"/>
                      </a:lnTo>
                      <a:lnTo>
                        <a:pt x="1879" y="248"/>
                      </a:lnTo>
                      <a:close/>
                      <a:moveTo>
                        <a:pt x="1846" y="236"/>
                      </a:moveTo>
                      <a:lnTo>
                        <a:pt x="1863" y="242"/>
                      </a:lnTo>
                      <a:lnTo>
                        <a:pt x="1866" y="234"/>
                      </a:lnTo>
                      <a:lnTo>
                        <a:pt x="1849" y="227"/>
                      </a:lnTo>
                      <a:lnTo>
                        <a:pt x="1846" y="236"/>
                      </a:lnTo>
                      <a:close/>
                      <a:moveTo>
                        <a:pt x="1812" y="222"/>
                      </a:moveTo>
                      <a:lnTo>
                        <a:pt x="1829" y="229"/>
                      </a:lnTo>
                      <a:lnTo>
                        <a:pt x="1832" y="220"/>
                      </a:lnTo>
                      <a:lnTo>
                        <a:pt x="1815" y="214"/>
                      </a:lnTo>
                      <a:lnTo>
                        <a:pt x="1812" y="222"/>
                      </a:lnTo>
                      <a:close/>
                      <a:moveTo>
                        <a:pt x="1778" y="210"/>
                      </a:moveTo>
                      <a:lnTo>
                        <a:pt x="1795" y="216"/>
                      </a:lnTo>
                      <a:lnTo>
                        <a:pt x="1798" y="208"/>
                      </a:lnTo>
                      <a:lnTo>
                        <a:pt x="1781" y="201"/>
                      </a:lnTo>
                      <a:lnTo>
                        <a:pt x="1778" y="210"/>
                      </a:lnTo>
                      <a:close/>
                      <a:moveTo>
                        <a:pt x="1745" y="196"/>
                      </a:moveTo>
                      <a:lnTo>
                        <a:pt x="1761" y="203"/>
                      </a:lnTo>
                      <a:lnTo>
                        <a:pt x="1764" y="195"/>
                      </a:lnTo>
                      <a:lnTo>
                        <a:pt x="1747" y="188"/>
                      </a:lnTo>
                      <a:lnTo>
                        <a:pt x="1745" y="196"/>
                      </a:lnTo>
                      <a:close/>
                      <a:moveTo>
                        <a:pt x="1711" y="184"/>
                      </a:moveTo>
                      <a:lnTo>
                        <a:pt x="1728" y="191"/>
                      </a:lnTo>
                      <a:lnTo>
                        <a:pt x="1731" y="182"/>
                      </a:lnTo>
                      <a:lnTo>
                        <a:pt x="1714" y="175"/>
                      </a:lnTo>
                      <a:lnTo>
                        <a:pt x="1711" y="184"/>
                      </a:lnTo>
                      <a:close/>
                      <a:moveTo>
                        <a:pt x="1677" y="172"/>
                      </a:moveTo>
                      <a:lnTo>
                        <a:pt x="1694" y="177"/>
                      </a:lnTo>
                      <a:lnTo>
                        <a:pt x="1697" y="169"/>
                      </a:lnTo>
                      <a:lnTo>
                        <a:pt x="1681" y="163"/>
                      </a:lnTo>
                      <a:lnTo>
                        <a:pt x="1677" y="172"/>
                      </a:lnTo>
                      <a:close/>
                      <a:moveTo>
                        <a:pt x="1644" y="158"/>
                      </a:moveTo>
                      <a:lnTo>
                        <a:pt x="1661" y="165"/>
                      </a:lnTo>
                      <a:lnTo>
                        <a:pt x="1664" y="156"/>
                      </a:lnTo>
                      <a:lnTo>
                        <a:pt x="1647" y="150"/>
                      </a:lnTo>
                      <a:lnTo>
                        <a:pt x="1644" y="158"/>
                      </a:lnTo>
                      <a:close/>
                      <a:moveTo>
                        <a:pt x="1610" y="146"/>
                      </a:moveTo>
                      <a:lnTo>
                        <a:pt x="1627" y="151"/>
                      </a:lnTo>
                      <a:lnTo>
                        <a:pt x="1630" y="143"/>
                      </a:lnTo>
                      <a:lnTo>
                        <a:pt x="1613" y="137"/>
                      </a:lnTo>
                      <a:lnTo>
                        <a:pt x="1610" y="146"/>
                      </a:lnTo>
                      <a:close/>
                      <a:moveTo>
                        <a:pt x="1576" y="132"/>
                      </a:moveTo>
                      <a:lnTo>
                        <a:pt x="1593" y="139"/>
                      </a:lnTo>
                      <a:lnTo>
                        <a:pt x="1596" y="131"/>
                      </a:lnTo>
                      <a:lnTo>
                        <a:pt x="1579" y="124"/>
                      </a:lnTo>
                      <a:lnTo>
                        <a:pt x="1576" y="132"/>
                      </a:lnTo>
                      <a:close/>
                      <a:moveTo>
                        <a:pt x="1542" y="120"/>
                      </a:moveTo>
                      <a:lnTo>
                        <a:pt x="1559" y="126"/>
                      </a:lnTo>
                      <a:lnTo>
                        <a:pt x="1562" y="117"/>
                      </a:lnTo>
                      <a:lnTo>
                        <a:pt x="1545" y="111"/>
                      </a:lnTo>
                      <a:lnTo>
                        <a:pt x="1542" y="120"/>
                      </a:lnTo>
                      <a:close/>
                      <a:moveTo>
                        <a:pt x="1508" y="107"/>
                      </a:moveTo>
                      <a:lnTo>
                        <a:pt x="1525" y="113"/>
                      </a:lnTo>
                      <a:lnTo>
                        <a:pt x="1529" y="105"/>
                      </a:lnTo>
                      <a:lnTo>
                        <a:pt x="1512" y="98"/>
                      </a:lnTo>
                      <a:lnTo>
                        <a:pt x="1508" y="107"/>
                      </a:lnTo>
                      <a:close/>
                      <a:moveTo>
                        <a:pt x="1474" y="94"/>
                      </a:moveTo>
                      <a:lnTo>
                        <a:pt x="1491" y="100"/>
                      </a:lnTo>
                      <a:lnTo>
                        <a:pt x="1495" y="91"/>
                      </a:lnTo>
                      <a:lnTo>
                        <a:pt x="1478" y="86"/>
                      </a:lnTo>
                      <a:lnTo>
                        <a:pt x="1474" y="94"/>
                      </a:lnTo>
                      <a:close/>
                      <a:moveTo>
                        <a:pt x="1442" y="86"/>
                      </a:moveTo>
                      <a:lnTo>
                        <a:pt x="1456" y="87"/>
                      </a:lnTo>
                      <a:lnTo>
                        <a:pt x="1457" y="87"/>
                      </a:lnTo>
                      <a:lnTo>
                        <a:pt x="1461" y="79"/>
                      </a:lnTo>
                      <a:lnTo>
                        <a:pt x="1459" y="78"/>
                      </a:lnTo>
                      <a:lnTo>
                        <a:pt x="1459" y="78"/>
                      </a:lnTo>
                      <a:lnTo>
                        <a:pt x="1442" y="77"/>
                      </a:lnTo>
                      <a:lnTo>
                        <a:pt x="1442" y="86"/>
                      </a:lnTo>
                      <a:close/>
                      <a:moveTo>
                        <a:pt x="1406" y="85"/>
                      </a:moveTo>
                      <a:lnTo>
                        <a:pt x="1424" y="85"/>
                      </a:lnTo>
                      <a:lnTo>
                        <a:pt x="1424" y="76"/>
                      </a:lnTo>
                      <a:lnTo>
                        <a:pt x="1406" y="76"/>
                      </a:lnTo>
                      <a:lnTo>
                        <a:pt x="1406" y="85"/>
                      </a:lnTo>
                      <a:close/>
                      <a:moveTo>
                        <a:pt x="1370" y="82"/>
                      </a:moveTo>
                      <a:lnTo>
                        <a:pt x="1388" y="84"/>
                      </a:lnTo>
                      <a:lnTo>
                        <a:pt x="1388" y="74"/>
                      </a:lnTo>
                      <a:lnTo>
                        <a:pt x="1370" y="73"/>
                      </a:lnTo>
                      <a:lnTo>
                        <a:pt x="1370" y="82"/>
                      </a:lnTo>
                      <a:close/>
                      <a:moveTo>
                        <a:pt x="1333" y="80"/>
                      </a:moveTo>
                      <a:lnTo>
                        <a:pt x="1351" y="81"/>
                      </a:lnTo>
                      <a:lnTo>
                        <a:pt x="1351" y="72"/>
                      </a:lnTo>
                      <a:lnTo>
                        <a:pt x="1333" y="71"/>
                      </a:lnTo>
                      <a:lnTo>
                        <a:pt x="1333" y="80"/>
                      </a:lnTo>
                      <a:close/>
                      <a:moveTo>
                        <a:pt x="1297" y="78"/>
                      </a:moveTo>
                      <a:lnTo>
                        <a:pt x="1315" y="79"/>
                      </a:lnTo>
                      <a:lnTo>
                        <a:pt x="1315" y="70"/>
                      </a:lnTo>
                      <a:lnTo>
                        <a:pt x="1297" y="69"/>
                      </a:lnTo>
                      <a:lnTo>
                        <a:pt x="1297" y="78"/>
                      </a:lnTo>
                      <a:close/>
                      <a:moveTo>
                        <a:pt x="1261" y="77"/>
                      </a:moveTo>
                      <a:lnTo>
                        <a:pt x="1279" y="78"/>
                      </a:lnTo>
                      <a:lnTo>
                        <a:pt x="1279" y="69"/>
                      </a:lnTo>
                      <a:lnTo>
                        <a:pt x="1261" y="68"/>
                      </a:lnTo>
                      <a:lnTo>
                        <a:pt x="1261" y="77"/>
                      </a:lnTo>
                      <a:close/>
                      <a:moveTo>
                        <a:pt x="1225" y="74"/>
                      </a:moveTo>
                      <a:lnTo>
                        <a:pt x="1243" y="76"/>
                      </a:lnTo>
                      <a:lnTo>
                        <a:pt x="1243" y="67"/>
                      </a:lnTo>
                      <a:lnTo>
                        <a:pt x="1225" y="65"/>
                      </a:lnTo>
                      <a:lnTo>
                        <a:pt x="1225" y="74"/>
                      </a:lnTo>
                      <a:close/>
                      <a:moveTo>
                        <a:pt x="1189" y="72"/>
                      </a:moveTo>
                      <a:lnTo>
                        <a:pt x="1207" y="73"/>
                      </a:lnTo>
                      <a:lnTo>
                        <a:pt x="1207" y="64"/>
                      </a:lnTo>
                      <a:lnTo>
                        <a:pt x="1189" y="63"/>
                      </a:lnTo>
                      <a:lnTo>
                        <a:pt x="1189" y="72"/>
                      </a:lnTo>
                      <a:close/>
                      <a:moveTo>
                        <a:pt x="1153" y="71"/>
                      </a:moveTo>
                      <a:lnTo>
                        <a:pt x="1171" y="71"/>
                      </a:lnTo>
                      <a:lnTo>
                        <a:pt x="1171" y="63"/>
                      </a:lnTo>
                      <a:lnTo>
                        <a:pt x="1153" y="62"/>
                      </a:lnTo>
                      <a:lnTo>
                        <a:pt x="1153" y="71"/>
                      </a:lnTo>
                      <a:close/>
                      <a:moveTo>
                        <a:pt x="1117" y="69"/>
                      </a:moveTo>
                      <a:lnTo>
                        <a:pt x="1135" y="70"/>
                      </a:lnTo>
                      <a:lnTo>
                        <a:pt x="1136" y="61"/>
                      </a:lnTo>
                      <a:lnTo>
                        <a:pt x="1118" y="60"/>
                      </a:lnTo>
                      <a:lnTo>
                        <a:pt x="1117" y="69"/>
                      </a:lnTo>
                      <a:close/>
                      <a:moveTo>
                        <a:pt x="1081" y="67"/>
                      </a:moveTo>
                      <a:lnTo>
                        <a:pt x="1099" y="68"/>
                      </a:lnTo>
                      <a:lnTo>
                        <a:pt x="1100" y="59"/>
                      </a:lnTo>
                      <a:lnTo>
                        <a:pt x="1082" y="58"/>
                      </a:lnTo>
                      <a:lnTo>
                        <a:pt x="1081" y="67"/>
                      </a:lnTo>
                      <a:close/>
                      <a:moveTo>
                        <a:pt x="1045" y="65"/>
                      </a:moveTo>
                      <a:lnTo>
                        <a:pt x="1063" y="65"/>
                      </a:lnTo>
                      <a:lnTo>
                        <a:pt x="1064" y="56"/>
                      </a:lnTo>
                      <a:lnTo>
                        <a:pt x="1046" y="56"/>
                      </a:lnTo>
                      <a:lnTo>
                        <a:pt x="1045" y="65"/>
                      </a:lnTo>
                      <a:close/>
                      <a:moveTo>
                        <a:pt x="1008" y="63"/>
                      </a:moveTo>
                      <a:lnTo>
                        <a:pt x="1027" y="64"/>
                      </a:lnTo>
                      <a:lnTo>
                        <a:pt x="1028" y="55"/>
                      </a:lnTo>
                      <a:lnTo>
                        <a:pt x="1010" y="54"/>
                      </a:lnTo>
                      <a:lnTo>
                        <a:pt x="1008" y="63"/>
                      </a:lnTo>
                      <a:close/>
                      <a:moveTo>
                        <a:pt x="972" y="61"/>
                      </a:moveTo>
                      <a:lnTo>
                        <a:pt x="990" y="62"/>
                      </a:lnTo>
                      <a:lnTo>
                        <a:pt x="992" y="53"/>
                      </a:lnTo>
                      <a:lnTo>
                        <a:pt x="974" y="52"/>
                      </a:lnTo>
                      <a:lnTo>
                        <a:pt x="972" y="61"/>
                      </a:lnTo>
                      <a:close/>
                      <a:moveTo>
                        <a:pt x="936" y="59"/>
                      </a:moveTo>
                      <a:lnTo>
                        <a:pt x="954" y="60"/>
                      </a:lnTo>
                      <a:lnTo>
                        <a:pt x="955" y="51"/>
                      </a:lnTo>
                      <a:lnTo>
                        <a:pt x="937" y="50"/>
                      </a:lnTo>
                      <a:lnTo>
                        <a:pt x="936" y="59"/>
                      </a:lnTo>
                      <a:close/>
                      <a:moveTo>
                        <a:pt x="900" y="58"/>
                      </a:moveTo>
                      <a:lnTo>
                        <a:pt x="918" y="59"/>
                      </a:lnTo>
                      <a:lnTo>
                        <a:pt x="919" y="50"/>
                      </a:lnTo>
                      <a:lnTo>
                        <a:pt x="901" y="49"/>
                      </a:lnTo>
                      <a:lnTo>
                        <a:pt x="900" y="58"/>
                      </a:lnTo>
                      <a:close/>
                      <a:moveTo>
                        <a:pt x="864" y="55"/>
                      </a:moveTo>
                      <a:lnTo>
                        <a:pt x="882" y="56"/>
                      </a:lnTo>
                      <a:lnTo>
                        <a:pt x="883" y="47"/>
                      </a:lnTo>
                      <a:lnTo>
                        <a:pt x="865" y="46"/>
                      </a:lnTo>
                      <a:lnTo>
                        <a:pt x="864" y="55"/>
                      </a:lnTo>
                      <a:close/>
                      <a:moveTo>
                        <a:pt x="828" y="53"/>
                      </a:moveTo>
                      <a:lnTo>
                        <a:pt x="846" y="54"/>
                      </a:lnTo>
                      <a:lnTo>
                        <a:pt x="847" y="45"/>
                      </a:lnTo>
                      <a:lnTo>
                        <a:pt x="829" y="44"/>
                      </a:lnTo>
                      <a:lnTo>
                        <a:pt x="828" y="53"/>
                      </a:lnTo>
                      <a:close/>
                      <a:moveTo>
                        <a:pt x="793" y="52"/>
                      </a:moveTo>
                      <a:lnTo>
                        <a:pt x="810" y="52"/>
                      </a:lnTo>
                      <a:lnTo>
                        <a:pt x="811" y="44"/>
                      </a:lnTo>
                      <a:lnTo>
                        <a:pt x="793" y="43"/>
                      </a:lnTo>
                      <a:lnTo>
                        <a:pt x="793" y="52"/>
                      </a:lnTo>
                      <a:close/>
                      <a:moveTo>
                        <a:pt x="757" y="50"/>
                      </a:moveTo>
                      <a:lnTo>
                        <a:pt x="775" y="51"/>
                      </a:lnTo>
                      <a:lnTo>
                        <a:pt x="775" y="42"/>
                      </a:lnTo>
                      <a:lnTo>
                        <a:pt x="757" y="41"/>
                      </a:lnTo>
                      <a:lnTo>
                        <a:pt x="757" y="50"/>
                      </a:lnTo>
                      <a:close/>
                      <a:moveTo>
                        <a:pt x="721" y="47"/>
                      </a:moveTo>
                      <a:lnTo>
                        <a:pt x="739" y="49"/>
                      </a:lnTo>
                      <a:lnTo>
                        <a:pt x="739" y="39"/>
                      </a:lnTo>
                      <a:lnTo>
                        <a:pt x="721" y="38"/>
                      </a:lnTo>
                      <a:lnTo>
                        <a:pt x="721" y="47"/>
                      </a:lnTo>
                      <a:close/>
                      <a:moveTo>
                        <a:pt x="685" y="46"/>
                      </a:moveTo>
                      <a:lnTo>
                        <a:pt x="703" y="46"/>
                      </a:lnTo>
                      <a:lnTo>
                        <a:pt x="703" y="37"/>
                      </a:lnTo>
                      <a:lnTo>
                        <a:pt x="685" y="37"/>
                      </a:lnTo>
                      <a:lnTo>
                        <a:pt x="685" y="46"/>
                      </a:lnTo>
                      <a:close/>
                      <a:moveTo>
                        <a:pt x="649" y="44"/>
                      </a:moveTo>
                      <a:lnTo>
                        <a:pt x="667" y="45"/>
                      </a:lnTo>
                      <a:lnTo>
                        <a:pt x="667" y="36"/>
                      </a:lnTo>
                      <a:lnTo>
                        <a:pt x="649" y="35"/>
                      </a:lnTo>
                      <a:lnTo>
                        <a:pt x="649" y="44"/>
                      </a:lnTo>
                      <a:close/>
                      <a:moveTo>
                        <a:pt x="613" y="42"/>
                      </a:moveTo>
                      <a:lnTo>
                        <a:pt x="631" y="43"/>
                      </a:lnTo>
                      <a:lnTo>
                        <a:pt x="631" y="34"/>
                      </a:lnTo>
                      <a:lnTo>
                        <a:pt x="613" y="33"/>
                      </a:lnTo>
                      <a:lnTo>
                        <a:pt x="613" y="42"/>
                      </a:lnTo>
                      <a:close/>
                      <a:moveTo>
                        <a:pt x="576" y="39"/>
                      </a:moveTo>
                      <a:lnTo>
                        <a:pt x="594" y="41"/>
                      </a:lnTo>
                      <a:lnTo>
                        <a:pt x="594" y="32"/>
                      </a:lnTo>
                      <a:lnTo>
                        <a:pt x="576" y="30"/>
                      </a:lnTo>
                      <a:lnTo>
                        <a:pt x="576" y="39"/>
                      </a:lnTo>
                      <a:close/>
                      <a:moveTo>
                        <a:pt x="540" y="38"/>
                      </a:moveTo>
                      <a:lnTo>
                        <a:pt x="558" y="39"/>
                      </a:lnTo>
                      <a:lnTo>
                        <a:pt x="558" y="30"/>
                      </a:lnTo>
                      <a:lnTo>
                        <a:pt x="540" y="29"/>
                      </a:lnTo>
                      <a:lnTo>
                        <a:pt x="540" y="38"/>
                      </a:lnTo>
                      <a:close/>
                      <a:moveTo>
                        <a:pt x="504" y="36"/>
                      </a:moveTo>
                      <a:lnTo>
                        <a:pt x="522" y="37"/>
                      </a:lnTo>
                      <a:lnTo>
                        <a:pt x="522" y="28"/>
                      </a:lnTo>
                      <a:lnTo>
                        <a:pt x="504" y="27"/>
                      </a:lnTo>
                      <a:lnTo>
                        <a:pt x="504" y="36"/>
                      </a:lnTo>
                      <a:close/>
                      <a:moveTo>
                        <a:pt x="468" y="34"/>
                      </a:moveTo>
                      <a:lnTo>
                        <a:pt x="486" y="35"/>
                      </a:lnTo>
                      <a:lnTo>
                        <a:pt x="486" y="26"/>
                      </a:lnTo>
                      <a:lnTo>
                        <a:pt x="468" y="25"/>
                      </a:lnTo>
                      <a:lnTo>
                        <a:pt x="468" y="34"/>
                      </a:lnTo>
                      <a:close/>
                      <a:moveTo>
                        <a:pt x="432" y="33"/>
                      </a:moveTo>
                      <a:lnTo>
                        <a:pt x="450" y="33"/>
                      </a:lnTo>
                      <a:lnTo>
                        <a:pt x="450" y="24"/>
                      </a:lnTo>
                      <a:lnTo>
                        <a:pt x="432" y="24"/>
                      </a:lnTo>
                      <a:lnTo>
                        <a:pt x="432" y="33"/>
                      </a:lnTo>
                      <a:close/>
                      <a:moveTo>
                        <a:pt x="396" y="30"/>
                      </a:moveTo>
                      <a:lnTo>
                        <a:pt x="414" y="32"/>
                      </a:lnTo>
                      <a:lnTo>
                        <a:pt x="414" y="23"/>
                      </a:lnTo>
                      <a:lnTo>
                        <a:pt x="396" y="21"/>
                      </a:lnTo>
                      <a:lnTo>
                        <a:pt x="396" y="30"/>
                      </a:lnTo>
                      <a:close/>
                      <a:moveTo>
                        <a:pt x="360" y="28"/>
                      </a:moveTo>
                      <a:lnTo>
                        <a:pt x="378" y="29"/>
                      </a:lnTo>
                      <a:lnTo>
                        <a:pt x="378" y="20"/>
                      </a:lnTo>
                      <a:lnTo>
                        <a:pt x="360" y="19"/>
                      </a:lnTo>
                      <a:lnTo>
                        <a:pt x="360" y="28"/>
                      </a:lnTo>
                      <a:close/>
                      <a:moveTo>
                        <a:pt x="324" y="27"/>
                      </a:moveTo>
                      <a:lnTo>
                        <a:pt x="342" y="27"/>
                      </a:lnTo>
                      <a:lnTo>
                        <a:pt x="343" y="18"/>
                      </a:lnTo>
                      <a:lnTo>
                        <a:pt x="325" y="18"/>
                      </a:lnTo>
                      <a:lnTo>
                        <a:pt x="324" y="27"/>
                      </a:lnTo>
                      <a:close/>
                      <a:moveTo>
                        <a:pt x="288" y="25"/>
                      </a:moveTo>
                      <a:lnTo>
                        <a:pt x="306" y="26"/>
                      </a:lnTo>
                      <a:lnTo>
                        <a:pt x="307" y="17"/>
                      </a:lnTo>
                      <a:lnTo>
                        <a:pt x="289" y="16"/>
                      </a:lnTo>
                      <a:lnTo>
                        <a:pt x="288" y="25"/>
                      </a:lnTo>
                      <a:close/>
                      <a:moveTo>
                        <a:pt x="251" y="23"/>
                      </a:moveTo>
                      <a:lnTo>
                        <a:pt x="270" y="24"/>
                      </a:lnTo>
                      <a:lnTo>
                        <a:pt x="271" y="15"/>
                      </a:lnTo>
                      <a:lnTo>
                        <a:pt x="253" y="14"/>
                      </a:lnTo>
                      <a:lnTo>
                        <a:pt x="251" y="23"/>
                      </a:lnTo>
                      <a:close/>
                      <a:moveTo>
                        <a:pt x="215" y="20"/>
                      </a:moveTo>
                      <a:lnTo>
                        <a:pt x="233" y="21"/>
                      </a:lnTo>
                      <a:lnTo>
                        <a:pt x="235" y="12"/>
                      </a:lnTo>
                      <a:lnTo>
                        <a:pt x="217" y="11"/>
                      </a:lnTo>
                      <a:lnTo>
                        <a:pt x="215" y="20"/>
                      </a:lnTo>
                      <a:close/>
                      <a:moveTo>
                        <a:pt x="179" y="19"/>
                      </a:moveTo>
                      <a:lnTo>
                        <a:pt x="197" y="20"/>
                      </a:lnTo>
                      <a:lnTo>
                        <a:pt x="198" y="11"/>
                      </a:lnTo>
                      <a:lnTo>
                        <a:pt x="180" y="10"/>
                      </a:lnTo>
                      <a:lnTo>
                        <a:pt x="179" y="19"/>
                      </a:lnTo>
                      <a:close/>
                      <a:moveTo>
                        <a:pt x="143" y="17"/>
                      </a:moveTo>
                      <a:lnTo>
                        <a:pt x="161" y="18"/>
                      </a:lnTo>
                      <a:lnTo>
                        <a:pt x="162" y="9"/>
                      </a:lnTo>
                      <a:lnTo>
                        <a:pt x="144" y="8"/>
                      </a:lnTo>
                      <a:lnTo>
                        <a:pt x="143" y="17"/>
                      </a:lnTo>
                      <a:close/>
                      <a:moveTo>
                        <a:pt x="107" y="15"/>
                      </a:moveTo>
                      <a:lnTo>
                        <a:pt x="125" y="16"/>
                      </a:lnTo>
                      <a:lnTo>
                        <a:pt x="126" y="7"/>
                      </a:lnTo>
                      <a:lnTo>
                        <a:pt x="108" y="6"/>
                      </a:lnTo>
                      <a:lnTo>
                        <a:pt x="107" y="15"/>
                      </a:lnTo>
                      <a:close/>
                      <a:moveTo>
                        <a:pt x="71" y="14"/>
                      </a:moveTo>
                      <a:lnTo>
                        <a:pt x="89" y="14"/>
                      </a:lnTo>
                      <a:lnTo>
                        <a:pt x="90" y="5"/>
                      </a:lnTo>
                      <a:lnTo>
                        <a:pt x="72" y="5"/>
                      </a:lnTo>
                      <a:lnTo>
                        <a:pt x="71" y="14"/>
                      </a:lnTo>
                      <a:close/>
                      <a:moveTo>
                        <a:pt x="35" y="11"/>
                      </a:moveTo>
                      <a:lnTo>
                        <a:pt x="53" y="12"/>
                      </a:lnTo>
                      <a:lnTo>
                        <a:pt x="54" y="3"/>
                      </a:lnTo>
                      <a:lnTo>
                        <a:pt x="36" y="2"/>
                      </a:lnTo>
                      <a:lnTo>
                        <a:pt x="35" y="11"/>
                      </a:lnTo>
                      <a:close/>
                      <a:moveTo>
                        <a:pt x="0" y="9"/>
                      </a:moveTo>
                      <a:lnTo>
                        <a:pt x="17" y="10"/>
                      </a:lnTo>
                      <a:lnTo>
                        <a:pt x="18" y="1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9"/>
                <p:cNvSpPr>
                  <a:spLocks noEditPoints="1"/>
                </p:cNvSpPr>
                <p:nvPr/>
              </p:nvSpPr>
              <p:spPr bwMode="auto">
                <a:xfrm>
                  <a:off x="3489326" y="2806700"/>
                  <a:ext cx="2357438" cy="112713"/>
                </a:xfrm>
                <a:custGeom>
                  <a:avLst/>
                  <a:gdLst>
                    <a:gd name="T0" fmla="*/ 6 w 1485"/>
                    <a:gd name="T1" fmla="*/ 71 h 71"/>
                    <a:gd name="T2" fmla="*/ 24 w 1485"/>
                    <a:gd name="T3" fmla="*/ 70 h 71"/>
                    <a:gd name="T4" fmla="*/ 60 w 1485"/>
                    <a:gd name="T5" fmla="*/ 60 h 71"/>
                    <a:gd name="T6" fmla="*/ 113 w 1485"/>
                    <a:gd name="T7" fmla="*/ 57 h 71"/>
                    <a:gd name="T8" fmla="*/ 113 w 1485"/>
                    <a:gd name="T9" fmla="*/ 57 h 71"/>
                    <a:gd name="T10" fmla="*/ 151 w 1485"/>
                    <a:gd name="T11" fmla="*/ 64 h 71"/>
                    <a:gd name="T12" fmla="*/ 169 w 1485"/>
                    <a:gd name="T13" fmla="*/ 64 h 71"/>
                    <a:gd name="T14" fmla="*/ 204 w 1485"/>
                    <a:gd name="T15" fmla="*/ 54 h 71"/>
                    <a:gd name="T16" fmla="*/ 258 w 1485"/>
                    <a:gd name="T17" fmla="*/ 52 h 71"/>
                    <a:gd name="T18" fmla="*/ 258 w 1485"/>
                    <a:gd name="T19" fmla="*/ 52 h 71"/>
                    <a:gd name="T20" fmla="*/ 295 w 1485"/>
                    <a:gd name="T21" fmla="*/ 58 h 71"/>
                    <a:gd name="T22" fmla="*/ 313 w 1485"/>
                    <a:gd name="T23" fmla="*/ 58 h 71"/>
                    <a:gd name="T24" fmla="*/ 348 w 1485"/>
                    <a:gd name="T25" fmla="*/ 47 h 71"/>
                    <a:gd name="T26" fmla="*/ 402 w 1485"/>
                    <a:gd name="T27" fmla="*/ 45 h 71"/>
                    <a:gd name="T28" fmla="*/ 402 w 1485"/>
                    <a:gd name="T29" fmla="*/ 45 h 71"/>
                    <a:gd name="T30" fmla="*/ 439 w 1485"/>
                    <a:gd name="T31" fmla="*/ 53 h 71"/>
                    <a:gd name="T32" fmla="*/ 457 w 1485"/>
                    <a:gd name="T33" fmla="*/ 52 h 71"/>
                    <a:gd name="T34" fmla="*/ 492 w 1485"/>
                    <a:gd name="T35" fmla="*/ 42 h 71"/>
                    <a:gd name="T36" fmla="*/ 547 w 1485"/>
                    <a:gd name="T37" fmla="*/ 39 h 71"/>
                    <a:gd name="T38" fmla="*/ 547 w 1485"/>
                    <a:gd name="T39" fmla="*/ 39 h 71"/>
                    <a:gd name="T40" fmla="*/ 583 w 1485"/>
                    <a:gd name="T41" fmla="*/ 47 h 71"/>
                    <a:gd name="T42" fmla="*/ 601 w 1485"/>
                    <a:gd name="T43" fmla="*/ 46 h 71"/>
                    <a:gd name="T44" fmla="*/ 637 w 1485"/>
                    <a:gd name="T45" fmla="*/ 36 h 71"/>
                    <a:gd name="T46" fmla="*/ 691 w 1485"/>
                    <a:gd name="T47" fmla="*/ 34 h 71"/>
                    <a:gd name="T48" fmla="*/ 691 w 1485"/>
                    <a:gd name="T49" fmla="*/ 34 h 71"/>
                    <a:gd name="T50" fmla="*/ 727 w 1485"/>
                    <a:gd name="T51" fmla="*/ 40 h 71"/>
                    <a:gd name="T52" fmla="*/ 745 w 1485"/>
                    <a:gd name="T53" fmla="*/ 40 h 71"/>
                    <a:gd name="T54" fmla="*/ 781 w 1485"/>
                    <a:gd name="T55" fmla="*/ 29 h 71"/>
                    <a:gd name="T56" fmla="*/ 835 w 1485"/>
                    <a:gd name="T57" fmla="*/ 27 h 71"/>
                    <a:gd name="T58" fmla="*/ 835 w 1485"/>
                    <a:gd name="T59" fmla="*/ 27 h 71"/>
                    <a:gd name="T60" fmla="*/ 871 w 1485"/>
                    <a:gd name="T61" fmla="*/ 35 h 71"/>
                    <a:gd name="T62" fmla="*/ 889 w 1485"/>
                    <a:gd name="T63" fmla="*/ 34 h 71"/>
                    <a:gd name="T64" fmla="*/ 926 w 1485"/>
                    <a:gd name="T65" fmla="*/ 23 h 71"/>
                    <a:gd name="T66" fmla="*/ 980 w 1485"/>
                    <a:gd name="T67" fmla="*/ 21 h 71"/>
                    <a:gd name="T68" fmla="*/ 980 w 1485"/>
                    <a:gd name="T69" fmla="*/ 21 h 71"/>
                    <a:gd name="T70" fmla="*/ 1016 w 1485"/>
                    <a:gd name="T71" fmla="*/ 29 h 71"/>
                    <a:gd name="T72" fmla="*/ 1034 w 1485"/>
                    <a:gd name="T73" fmla="*/ 28 h 71"/>
                    <a:gd name="T74" fmla="*/ 1070 w 1485"/>
                    <a:gd name="T75" fmla="*/ 18 h 71"/>
                    <a:gd name="T76" fmla="*/ 1124 w 1485"/>
                    <a:gd name="T77" fmla="*/ 16 h 71"/>
                    <a:gd name="T78" fmla="*/ 1124 w 1485"/>
                    <a:gd name="T79" fmla="*/ 16 h 71"/>
                    <a:gd name="T80" fmla="*/ 1160 w 1485"/>
                    <a:gd name="T81" fmla="*/ 22 h 71"/>
                    <a:gd name="T82" fmla="*/ 1178 w 1485"/>
                    <a:gd name="T83" fmla="*/ 22 h 71"/>
                    <a:gd name="T84" fmla="*/ 1214 w 1485"/>
                    <a:gd name="T85" fmla="*/ 11 h 71"/>
                    <a:gd name="T86" fmla="*/ 1269 w 1485"/>
                    <a:gd name="T87" fmla="*/ 9 h 71"/>
                    <a:gd name="T88" fmla="*/ 1269 w 1485"/>
                    <a:gd name="T89" fmla="*/ 9 h 71"/>
                    <a:gd name="T90" fmla="*/ 1305 w 1485"/>
                    <a:gd name="T91" fmla="*/ 17 h 71"/>
                    <a:gd name="T92" fmla="*/ 1323 w 1485"/>
                    <a:gd name="T93" fmla="*/ 16 h 71"/>
                    <a:gd name="T94" fmla="*/ 1359 w 1485"/>
                    <a:gd name="T95" fmla="*/ 5 h 71"/>
                    <a:gd name="T96" fmla="*/ 1413 w 1485"/>
                    <a:gd name="T97" fmla="*/ 3 h 71"/>
                    <a:gd name="T98" fmla="*/ 1413 w 1485"/>
                    <a:gd name="T99" fmla="*/ 3 h 71"/>
                    <a:gd name="T100" fmla="*/ 1449 w 1485"/>
                    <a:gd name="T101" fmla="*/ 11 h 71"/>
                    <a:gd name="T102" fmla="*/ 1467 w 1485"/>
                    <a:gd name="T103" fmla="*/ 1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85" h="71">
                      <a:moveTo>
                        <a:pt x="6" y="62"/>
                      </a:moveTo>
                      <a:lnTo>
                        <a:pt x="0" y="62"/>
                      </a:lnTo>
                      <a:lnTo>
                        <a:pt x="0" y="71"/>
                      </a:lnTo>
                      <a:lnTo>
                        <a:pt x="6" y="71"/>
                      </a:lnTo>
                      <a:lnTo>
                        <a:pt x="6" y="62"/>
                      </a:lnTo>
                      <a:close/>
                      <a:moveTo>
                        <a:pt x="42" y="60"/>
                      </a:moveTo>
                      <a:lnTo>
                        <a:pt x="24" y="61"/>
                      </a:lnTo>
                      <a:lnTo>
                        <a:pt x="24" y="70"/>
                      </a:lnTo>
                      <a:lnTo>
                        <a:pt x="42" y="69"/>
                      </a:lnTo>
                      <a:lnTo>
                        <a:pt x="42" y="60"/>
                      </a:lnTo>
                      <a:close/>
                      <a:moveTo>
                        <a:pt x="78" y="58"/>
                      </a:moveTo>
                      <a:lnTo>
                        <a:pt x="60" y="60"/>
                      </a:lnTo>
                      <a:lnTo>
                        <a:pt x="60" y="69"/>
                      </a:lnTo>
                      <a:lnTo>
                        <a:pt x="78" y="68"/>
                      </a:lnTo>
                      <a:lnTo>
                        <a:pt x="78" y="58"/>
                      </a:lnTo>
                      <a:close/>
                      <a:moveTo>
                        <a:pt x="113" y="57"/>
                      </a:moveTo>
                      <a:lnTo>
                        <a:pt x="96" y="57"/>
                      </a:lnTo>
                      <a:lnTo>
                        <a:pt x="96" y="66"/>
                      </a:lnTo>
                      <a:lnTo>
                        <a:pt x="114" y="66"/>
                      </a:lnTo>
                      <a:lnTo>
                        <a:pt x="113" y="57"/>
                      </a:lnTo>
                      <a:close/>
                      <a:moveTo>
                        <a:pt x="149" y="56"/>
                      </a:moveTo>
                      <a:lnTo>
                        <a:pt x="131" y="56"/>
                      </a:lnTo>
                      <a:lnTo>
                        <a:pt x="132" y="65"/>
                      </a:lnTo>
                      <a:lnTo>
                        <a:pt x="151" y="64"/>
                      </a:lnTo>
                      <a:lnTo>
                        <a:pt x="149" y="56"/>
                      </a:lnTo>
                      <a:close/>
                      <a:moveTo>
                        <a:pt x="186" y="54"/>
                      </a:moveTo>
                      <a:lnTo>
                        <a:pt x="167" y="55"/>
                      </a:lnTo>
                      <a:lnTo>
                        <a:pt x="169" y="64"/>
                      </a:lnTo>
                      <a:lnTo>
                        <a:pt x="187" y="63"/>
                      </a:lnTo>
                      <a:lnTo>
                        <a:pt x="186" y="54"/>
                      </a:lnTo>
                      <a:close/>
                      <a:moveTo>
                        <a:pt x="222" y="53"/>
                      </a:moveTo>
                      <a:lnTo>
                        <a:pt x="204" y="54"/>
                      </a:lnTo>
                      <a:lnTo>
                        <a:pt x="205" y="63"/>
                      </a:lnTo>
                      <a:lnTo>
                        <a:pt x="223" y="62"/>
                      </a:lnTo>
                      <a:lnTo>
                        <a:pt x="222" y="53"/>
                      </a:lnTo>
                      <a:close/>
                      <a:moveTo>
                        <a:pt x="258" y="52"/>
                      </a:moveTo>
                      <a:lnTo>
                        <a:pt x="240" y="52"/>
                      </a:lnTo>
                      <a:lnTo>
                        <a:pt x="241" y="61"/>
                      </a:lnTo>
                      <a:lnTo>
                        <a:pt x="259" y="61"/>
                      </a:lnTo>
                      <a:lnTo>
                        <a:pt x="258" y="52"/>
                      </a:lnTo>
                      <a:close/>
                      <a:moveTo>
                        <a:pt x="294" y="49"/>
                      </a:moveTo>
                      <a:lnTo>
                        <a:pt x="276" y="51"/>
                      </a:lnTo>
                      <a:lnTo>
                        <a:pt x="277" y="60"/>
                      </a:lnTo>
                      <a:lnTo>
                        <a:pt x="295" y="58"/>
                      </a:lnTo>
                      <a:lnTo>
                        <a:pt x="294" y="49"/>
                      </a:lnTo>
                      <a:close/>
                      <a:moveTo>
                        <a:pt x="330" y="48"/>
                      </a:moveTo>
                      <a:lnTo>
                        <a:pt x="312" y="49"/>
                      </a:lnTo>
                      <a:lnTo>
                        <a:pt x="313" y="58"/>
                      </a:lnTo>
                      <a:lnTo>
                        <a:pt x="331" y="57"/>
                      </a:lnTo>
                      <a:lnTo>
                        <a:pt x="330" y="48"/>
                      </a:lnTo>
                      <a:close/>
                      <a:moveTo>
                        <a:pt x="366" y="47"/>
                      </a:moveTo>
                      <a:lnTo>
                        <a:pt x="348" y="47"/>
                      </a:lnTo>
                      <a:lnTo>
                        <a:pt x="349" y="56"/>
                      </a:lnTo>
                      <a:lnTo>
                        <a:pt x="367" y="56"/>
                      </a:lnTo>
                      <a:lnTo>
                        <a:pt x="366" y="47"/>
                      </a:lnTo>
                      <a:close/>
                      <a:moveTo>
                        <a:pt x="402" y="45"/>
                      </a:moveTo>
                      <a:lnTo>
                        <a:pt x="384" y="46"/>
                      </a:lnTo>
                      <a:lnTo>
                        <a:pt x="385" y="55"/>
                      </a:lnTo>
                      <a:lnTo>
                        <a:pt x="403" y="54"/>
                      </a:lnTo>
                      <a:lnTo>
                        <a:pt x="402" y="45"/>
                      </a:lnTo>
                      <a:close/>
                      <a:moveTo>
                        <a:pt x="438" y="44"/>
                      </a:moveTo>
                      <a:lnTo>
                        <a:pt x="420" y="45"/>
                      </a:lnTo>
                      <a:lnTo>
                        <a:pt x="421" y="54"/>
                      </a:lnTo>
                      <a:lnTo>
                        <a:pt x="439" y="53"/>
                      </a:lnTo>
                      <a:lnTo>
                        <a:pt x="438" y="44"/>
                      </a:lnTo>
                      <a:close/>
                      <a:moveTo>
                        <a:pt x="474" y="43"/>
                      </a:moveTo>
                      <a:lnTo>
                        <a:pt x="456" y="43"/>
                      </a:lnTo>
                      <a:lnTo>
                        <a:pt x="457" y="52"/>
                      </a:lnTo>
                      <a:lnTo>
                        <a:pt x="475" y="52"/>
                      </a:lnTo>
                      <a:lnTo>
                        <a:pt x="474" y="43"/>
                      </a:lnTo>
                      <a:close/>
                      <a:moveTo>
                        <a:pt x="510" y="40"/>
                      </a:moveTo>
                      <a:lnTo>
                        <a:pt x="492" y="42"/>
                      </a:lnTo>
                      <a:lnTo>
                        <a:pt x="494" y="51"/>
                      </a:lnTo>
                      <a:lnTo>
                        <a:pt x="512" y="49"/>
                      </a:lnTo>
                      <a:lnTo>
                        <a:pt x="510" y="40"/>
                      </a:lnTo>
                      <a:close/>
                      <a:moveTo>
                        <a:pt x="547" y="39"/>
                      </a:moveTo>
                      <a:lnTo>
                        <a:pt x="528" y="40"/>
                      </a:lnTo>
                      <a:lnTo>
                        <a:pt x="530" y="49"/>
                      </a:lnTo>
                      <a:lnTo>
                        <a:pt x="547" y="48"/>
                      </a:lnTo>
                      <a:lnTo>
                        <a:pt x="547" y="39"/>
                      </a:lnTo>
                      <a:close/>
                      <a:moveTo>
                        <a:pt x="583" y="38"/>
                      </a:moveTo>
                      <a:lnTo>
                        <a:pt x="565" y="38"/>
                      </a:lnTo>
                      <a:lnTo>
                        <a:pt x="565" y="47"/>
                      </a:lnTo>
                      <a:lnTo>
                        <a:pt x="583" y="47"/>
                      </a:lnTo>
                      <a:lnTo>
                        <a:pt x="583" y="38"/>
                      </a:lnTo>
                      <a:close/>
                      <a:moveTo>
                        <a:pt x="619" y="36"/>
                      </a:moveTo>
                      <a:lnTo>
                        <a:pt x="601" y="37"/>
                      </a:lnTo>
                      <a:lnTo>
                        <a:pt x="601" y="46"/>
                      </a:lnTo>
                      <a:lnTo>
                        <a:pt x="619" y="45"/>
                      </a:lnTo>
                      <a:lnTo>
                        <a:pt x="619" y="36"/>
                      </a:lnTo>
                      <a:close/>
                      <a:moveTo>
                        <a:pt x="655" y="35"/>
                      </a:moveTo>
                      <a:lnTo>
                        <a:pt x="637" y="36"/>
                      </a:lnTo>
                      <a:lnTo>
                        <a:pt x="637" y="45"/>
                      </a:lnTo>
                      <a:lnTo>
                        <a:pt x="655" y="44"/>
                      </a:lnTo>
                      <a:lnTo>
                        <a:pt x="655" y="35"/>
                      </a:lnTo>
                      <a:close/>
                      <a:moveTo>
                        <a:pt x="691" y="34"/>
                      </a:moveTo>
                      <a:lnTo>
                        <a:pt x="673" y="34"/>
                      </a:lnTo>
                      <a:lnTo>
                        <a:pt x="673" y="43"/>
                      </a:lnTo>
                      <a:lnTo>
                        <a:pt x="691" y="43"/>
                      </a:lnTo>
                      <a:lnTo>
                        <a:pt x="691" y="34"/>
                      </a:lnTo>
                      <a:close/>
                      <a:moveTo>
                        <a:pt x="727" y="31"/>
                      </a:moveTo>
                      <a:lnTo>
                        <a:pt x="709" y="33"/>
                      </a:lnTo>
                      <a:lnTo>
                        <a:pt x="709" y="42"/>
                      </a:lnTo>
                      <a:lnTo>
                        <a:pt x="727" y="40"/>
                      </a:lnTo>
                      <a:lnTo>
                        <a:pt x="727" y="31"/>
                      </a:lnTo>
                      <a:close/>
                      <a:moveTo>
                        <a:pt x="763" y="30"/>
                      </a:moveTo>
                      <a:lnTo>
                        <a:pt x="745" y="31"/>
                      </a:lnTo>
                      <a:lnTo>
                        <a:pt x="745" y="40"/>
                      </a:lnTo>
                      <a:lnTo>
                        <a:pt x="763" y="39"/>
                      </a:lnTo>
                      <a:lnTo>
                        <a:pt x="763" y="30"/>
                      </a:lnTo>
                      <a:close/>
                      <a:moveTo>
                        <a:pt x="799" y="29"/>
                      </a:moveTo>
                      <a:lnTo>
                        <a:pt x="781" y="29"/>
                      </a:lnTo>
                      <a:lnTo>
                        <a:pt x="781" y="38"/>
                      </a:lnTo>
                      <a:lnTo>
                        <a:pt x="799" y="38"/>
                      </a:lnTo>
                      <a:lnTo>
                        <a:pt x="799" y="29"/>
                      </a:lnTo>
                      <a:close/>
                      <a:moveTo>
                        <a:pt x="835" y="27"/>
                      </a:moveTo>
                      <a:lnTo>
                        <a:pt x="817" y="28"/>
                      </a:lnTo>
                      <a:lnTo>
                        <a:pt x="817" y="37"/>
                      </a:lnTo>
                      <a:lnTo>
                        <a:pt x="835" y="36"/>
                      </a:lnTo>
                      <a:lnTo>
                        <a:pt x="835" y="27"/>
                      </a:lnTo>
                      <a:close/>
                      <a:moveTo>
                        <a:pt x="871" y="26"/>
                      </a:moveTo>
                      <a:lnTo>
                        <a:pt x="853" y="27"/>
                      </a:lnTo>
                      <a:lnTo>
                        <a:pt x="853" y="36"/>
                      </a:lnTo>
                      <a:lnTo>
                        <a:pt x="871" y="35"/>
                      </a:lnTo>
                      <a:lnTo>
                        <a:pt x="871" y="26"/>
                      </a:lnTo>
                      <a:close/>
                      <a:moveTo>
                        <a:pt x="908" y="25"/>
                      </a:moveTo>
                      <a:lnTo>
                        <a:pt x="889" y="25"/>
                      </a:lnTo>
                      <a:lnTo>
                        <a:pt x="889" y="34"/>
                      </a:lnTo>
                      <a:lnTo>
                        <a:pt x="908" y="34"/>
                      </a:lnTo>
                      <a:lnTo>
                        <a:pt x="908" y="25"/>
                      </a:lnTo>
                      <a:close/>
                      <a:moveTo>
                        <a:pt x="944" y="22"/>
                      </a:moveTo>
                      <a:lnTo>
                        <a:pt x="926" y="23"/>
                      </a:lnTo>
                      <a:lnTo>
                        <a:pt x="926" y="33"/>
                      </a:lnTo>
                      <a:lnTo>
                        <a:pt x="944" y="31"/>
                      </a:lnTo>
                      <a:lnTo>
                        <a:pt x="944" y="22"/>
                      </a:lnTo>
                      <a:close/>
                      <a:moveTo>
                        <a:pt x="980" y="21"/>
                      </a:moveTo>
                      <a:lnTo>
                        <a:pt x="962" y="22"/>
                      </a:lnTo>
                      <a:lnTo>
                        <a:pt x="962" y="31"/>
                      </a:lnTo>
                      <a:lnTo>
                        <a:pt x="980" y="30"/>
                      </a:lnTo>
                      <a:lnTo>
                        <a:pt x="980" y="21"/>
                      </a:lnTo>
                      <a:close/>
                      <a:moveTo>
                        <a:pt x="1016" y="20"/>
                      </a:moveTo>
                      <a:lnTo>
                        <a:pt x="998" y="20"/>
                      </a:lnTo>
                      <a:lnTo>
                        <a:pt x="998" y="29"/>
                      </a:lnTo>
                      <a:lnTo>
                        <a:pt x="1016" y="29"/>
                      </a:lnTo>
                      <a:lnTo>
                        <a:pt x="1016" y="20"/>
                      </a:lnTo>
                      <a:close/>
                      <a:moveTo>
                        <a:pt x="1052" y="18"/>
                      </a:moveTo>
                      <a:lnTo>
                        <a:pt x="1034" y="19"/>
                      </a:lnTo>
                      <a:lnTo>
                        <a:pt x="1034" y="28"/>
                      </a:lnTo>
                      <a:lnTo>
                        <a:pt x="1052" y="27"/>
                      </a:lnTo>
                      <a:lnTo>
                        <a:pt x="1052" y="18"/>
                      </a:lnTo>
                      <a:close/>
                      <a:moveTo>
                        <a:pt x="1088" y="17"/>
                      </a:moveTo>
                      <a:lnTo>
                        <a:pt x="1070" y="18"/>
                      </a:lnTo>
                      <a:lnTo>
                        <a:pt x="1070" y="27"/>
                      </a:lnTo>
                      <a:lnTo>
                        <a:pt x="1088" y="26"/>
                      </a:lnTo>
                      <a:lnTo>
                        <a:pt x="1088" y="17"/>
                      </a:lnTo>
                      <a:close/>
                      <a:moveTo>
                        <a:pt x="1124" y="16"/>
                      </a:moveTo>
                      <a:lnTo>
                        <a:pt x="1106" y="16"/>
                      </a:lnTo>
                      <a:lnTo>
                        <a:pt x="1106" y="25"/>
                      </a:lnTo>
                      <a:lnTo>
                        <a:pt x="1124" y="25"/>
                      </a:lnTo>
                      <a:lnTo>
                        <a:pt x="1124" y="16"/>
                      </a:lnTo>
                      <a:close/>
                      <a:moveTo>
                        <a:pt x="1160" y="13"/>
                      </a:moveTo>
                      <a:lnTo>
                        <a:pt x="1142" y="14"/>
                      </a:lnTo>
                      <a:lnTo>
                        <a:pt x="1142" y="23"/>
                      </a:lnTo>
                      <a:lnTo>
                        <a:pt x="1160" y="22"/>
                      </a:lnTo>
                      <a:lnTo>
                        <a:pt x="1160" y="13"/>
                      </a:lnTo>
                      <a:close/>
                      <a:moveTo>
                        <a:pt x="1196" y="12"/>
                      </a:moveTo>
                      <a:lnTo>
                        <a:pt x="1178" y="13"/>
                      </a:lnTo>
                      <a:lnTo>
                        <a:pt x="1178" y="22"/>
                      </a:lnTo>
                      <a:lnTo>
                        <a:pt x="1196" y="21"/>
                      </a:lnTo>
                      <a:lnTo>
                        <a:pt x="1196" y="12"/>
                      </a:lnTo>
                      <a:close/>
                      <a:moveTo>
                        <a:pt x="1232" y="11"/>
                      </a:moveTo>
                      <a:lnTo>
                        <a:pt x="1214" y="11"/>
                      </a:lnTo>
                      <a:lnTo>
                        <a:pt x="1214" y="20"/>
                      </a:lnTo>
                      <a:lnTo>
                        <a:pt x="1232" y="20"/>
                      </a:lnTo>
                      <a:lnTo>
                        <a:pt x="1232" y="11"/>
                      </a:lnTo>
                      <a:close/>
                      <a:moveTo>
                        <a:pt x="1269" y="9"/>
                      </a:moveTo>
                      <a:lnTo>
                        <a:pt x="1251" y="10"/>
                      </a:lnTo>
                      <a:lnTo>
                        <a:pt x="1251" y="19"/>
                      </a:lnTo>
                      <a:lnTo>
                        <a:pt x="1269" y="18"/>
                      </a:lnTo>
                      <a:lnTo>
                        <a:pt x="1269" y="9"/>
                      </a:lnTo>
                      <a:close/>
                      <a:moveTo>
                        <a:pt x="1305" y="8"/>
                      </a:moveTo>
                      <a:lnTo>
                        <a:pt x="1287" y="9"/>
                      </a:lnTo>
                      <a:lnTo>
                        <a:pt x="1287" y="18"/>
                      </a:lnTo>
                      <a:lnTo>
                        <a:pt x="1305" y="17"/>
                      </a:lnTo>
                      <a:lnTo>
                        <a:pt x="1305" y="8"/>
                      </a:lnTo>
                      <a:close/>
                      <a:moveTo>
                        <a:pt x="1341" y="7"/>
                      </a:moveTo>
                      <a:lnTo>
                        <a:pt x="1323" y="7"/>
                      </a:lnTo>
                      <a:lnTo>
                        <a:pt x="1323" y="16"/>
                      </a:lnTo>
                      <a:lnTo>
                        <a:pt x="1341" y="16"/>
                      </a:lnTo>
                      <a:lnTo>
                        <a:pt x="1341" y="7"/>
                      </a:lnTo>
                      <a:close/>
                      <a:moveTo>
                        <a:pt x="1377" y="4"/>
                      </a:moveTo>
                      <a:lnTo>
                        <a:pt x="1359" y="5"/>
                      </a:lnTo>
                      <a:lnTo>
                        <a:pt x="1359" y="14"/>
                      </a:lnTo>
                      <a:lnTo>
                        <a:pt x="1377" y="13"/>
                      </a:lnTo>
                      <a:lnTo>
                        <a:pt x="1377" y="4"/>
                      </a:lnTo>
                      <a:close/>
                      <a:moveTo>
                        <a:pt x="1413" y="3"/>
                      </a:moveTo>
                      <a:lnTo>
                        <a:pt x="1395" y="4"/>
                      </a:lnTo>
                      <a:lnTo>
                        <a:pt x="1395" y="13"/>
                      </a:lnTo>
                      <a:lnTo>
                        <a:pt x="1413" y="12"/>
                      </a:lnTo>
                      <a:lnTo>
                        <a:pt x="1413" y="3"/>
                      </a:lnTo>
                      <a:close/>
                      <a:moveTo>
                        <a:pt x="1448" y="2"/>
                      </a:moveTo>
                      <a:lnTo>
                        <a:pt x="1430" y="2"/>
                      </a:lnTo>
                      <a:lnTo>
                        <a:pt x="1431" y="11"/>
                      </a:lnTo>
                      <a:lnTo>
                        <a:pt x="1449" y="11"/>
                      </a:lnTo>
                      <a:lnTo>
                        <a:pt x="1448" y="2"/>
                      </a:lnTo>
                      <a:close/>
                      <a:moveTo>
                        <a:pt x="1484" y="0"/>
                      </a:moveTo>
                      <a:lnTo>
                        <a:pt x="1466" y="1"/>
                      </a:lnTo>
                      <a:lnTo>
                        <a:pt x="1467" y="10"/>
                      </a:lnTo>
                      <a:lnTo>
                        <a:pt x="1485" y="9"/>
                      </a:lnTo>
                      <a:lnTo>
                        <a:pt x="148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 11"/>
                <p:cNvSpPr>
                  <a:spLocks noEditPoints="1"/>
                </p:cNvSpPr>
                <p:nvPr/>
              </p:nvSpPr>
              <p:spPr bwMode="auto">
                <a:xfrm>
                  <a:off x="2541588" y="1449388"/>
                  <a:ext cx="1976438" cy="1474788"/>
                </a:xfrm>
                <a:custGeom>
                  <a:avLst/>
                  <a:gdLst>
                    <a:gd name="T0" fmla="*/ 14 w 1245"/>
                    <a:gd name="T1" fmla="*/ 11 h 929"/>
                    <a:gd name="T2" fmla="*/ 33 w 1245"/>
                    <a:gd name="T3" fmla="*/ 41 h 929"/>
                    <a:gd name="T4" fmla="*/ 53 w 1245"/>
                    <a:gd name="T5" fmla="*/ 72 h 929"/>
                    <a:gd name="T6" fmla="*/ 73 w 1245"/>
                    <a:gd name="T7" fmla="*/ 102 h 929"/>
                    <a:gd name="T8" fmla="*/ 92 w 1245"/>
                    <a:gd name="T9" fmla="*/ 133 h 929"/>
                    <a:gd name="T10" fmla="*/ 112 w 1245"/>
                    <a:gd name="T11" fmla="*/ 163 h 929"/>
                    <a:gd name="T12" fmla="*/ 132 w 1245"/>
                    <a:gd name="T13" fmla="*/ 193 h 929"/>
                    <a:gd name="T14" fmla="*/ 151 w 1245"/>
                    <a:gd name="T15" fmla="*/ 223 h 929"/>
                    <a:gd name="T16" fmla="*/ 171 w 1245"/>
                    <a:gd name="T17" fmla="*/ 253 h 929"/>
                    <a:gd name="T18" fmla="*/ 190 w 1245"/>
                    <a:gd name="T19" fmla="*/ 284 h 929"/>
                    <a:gd name="T20" fmla="*/ 209 w 1245"/>
                    <a:gd name="T21" fmla="*/ 314 h 929"/>
                    <a:gd name="T22" fmla="*/ 230 w 1245"/>
                    <a:gd name="T23" fmla="*/ 345 h 929"/>
                    <a:gd name="T24" fmla="*/ 249 w 1245"/>
                    <a:gd name="T25" fmla="*/ 375 h 929"/>
                    <a:gd name="T26" fmla="*/ 269 w 1245"/>
                    <a:gd name="T27" fmla="*/ 406 h 929"/>
                    <a:gd name="T28" fmla="*/ 288 w 1245"/>
                    <a:gd name="T29" fmla="*/ 435 h 929"/>
                    <a:gd name="T30" fmla="*/ 308 w 1245"/>
                    <a:gd name="T31" fmla="*/ 465 h 929"/>
                    <a:gd name="T32" fmla="*/ 328 w 1245"/>
                    <a:gd name="T33" fmla="*/ 496 h 929"/>
                    <a:gd name="T34" fmla="*/ 347 w 1245"/>
                    <a:gd name="T35" fmla="*/ 526 h 929"/>
                    <a:gd name="T36" fmla="*/ 367 w 1245"/>
                    <a:gd name="T37" fmla="*/ 557 h 929"/>
                    <a:gd name="T38" fmla="*/ 387 w 1245"/>
                    <a:gd name="T39" fmla="*/ 587 h 929"/>
                    <a:gd name="T40" fmla="*/ 406 w 1245"/>
                    <a:gd name="T41" fmla="*/ 618 h 929"/>
                    <a:gd name="T42" fmla="*/ 426 w 1245"/>
                    <a:gd name="T43" fmla="*/ 647 h 929"/>
                    <a:gd name="T44" fmla="*/ 445 w 1245"/>
                    <a:gd name="T45" fmla="*/ 678 h 929"/>
                    <a:gd name="T46" fmla="*/ 464 w 1245"/>
                    <a:gd name="T47" fmla="*/ 708 h 929"/>
                    <a:gd name="T48" fmla="*/ 485 w 1245"/>
                    <a:gd name="T49" fmla="*/ 739 h 929"/>
                    <a:gd name="T50" fmla="*/ 504 w 1245"/>
                    <a:gd name="T51" fmla="*/ 769 h 929"/>
                    <a:gd name="T52" fmla="*/ 524 w 1245"/>
                    <a:gd name="T53" fmla="*/ 799 h 929"/>
                    <a:gd name="T54" fmla="*/ 543 w 1245"/>
                    <a:gd name="T55" fmla="*/ 830 h 929"/>
                    <a:gd name="T56" fmla="*/ 563 w 1245"/>
                    <a:gd name="T57" fmla="*/ 860 h 929"/>
                    <a:gd name="T58" fmla="*/ 583 w 1245"/>
                    <a:gd name="T59" fmla="*/ 890 h 929"/>
                    <a:gd name="T60" fmla="*/ 592 w 1245"/>
                    <a:gd name="T61" fmla="*/ 906 h 929"/>
                    <a:gd name="T62" fmla="*/ 616 w 1245"/>
                    <a:gd name="T63" fmla="*/ 888 h 929"/>
                    <a:gd name="T64" fmla="*/ 636 w 1245"/>
                    <a:gd name="T65" fmla="*/ 858 h 929"/>
                    <a:gd name="T66" fmla="*/ 657 w 1245"/>
                    <a:gd name="T67" fmla="*/ 829 h 929"/>
                    <a:gd name="T68" fmla="*/ 678 w 1245"/>
                    <a:gd name="T69" fmla="*/ 799 h 929"/>
                    <a:gd name="T70" fmla="*/ 699 w 1245"/>
                    <a:gd name="T71" fmla="*/ 769 h 929"/>
                    <a:gd name="T72" fmla="*/ 719 w 1245"/>
                    <a:gd name="T73" fmla="*/ 740 h 929"/>
                    <a:gd name="T74" fmla="*/ 740 w 1245"/>
                    <a:gd name="T75" fmla="*/ 710 h 929"/>
                    <a:gd name="T76" fmla="*/ 761 w 1245"/>
                    <a:gd name="T77" fmla="*/ 681 h 929"/>
                    <a:gd name="T78" fmla="*/ 781 w 1245"/>
                    <a:gd name="T79" fmla="*/ 652 h 929"/>
                    <a:gd name="T80" fmla="*/ 802 w 1245"/>
                    <a:gd name="T81" fmla="*/ 621 h 929"/>
                    <a:gd name="T82" fmla="*/ 823 w 1245"/>
                    <a:gd name="T83" fmla="*/ 592 h 929"/>
                    <a:gd name="T84" fmla="*/ 843 w 1245"/>
                    <a:gd name="T85" fmla="*/ 562 h 929"/>
                    <a:gd name="T86" fmla="*/ 865 w 1245"/>
                    <a:gd name="T87" fmla="*/ 533 h 929"/>
                    <a:gd name="T88" fmla="*/ 885 w 1245"/>
                    <a:gd name="T89" fmla="*/ 504 h 929"/>
                    <a:gd name="T90" fmla="*/ 905 w 1245"/>
                    <a:gd name="T91" fmla="*/ 473 h 929"/>
                    <a:gd name="T92" fmla="*/ 927 w 1245"/>
                    <a:gd name="T93" fmla="*/ 444 h 929"/>
                    <a:gd name="T94" fmla="*/ 947 w 1245"/>
                    <a:gd name="T95" fmla="*/ 415 h 929"/>
                    <a:gd name="T96" fmla="*/ 968 w 1245"/>
                    <a:gd name="T97" fmla="*/ 385 h 929"/>
                    <a:gd name="T98" fmla="*/ 989 w 1245"/>
                    <a:gd name="T99" fmla="*/ 356 h 929"/>
                    <a:gd name="T100" fmla="*/ 1009 w 1245"/>
                    <a:gd name="T101" fmla="*/ 325 h 929"/>
                    <a:gd name="T102" fmla="*/ 1031 w 1245"/>
                    <a:gd name="T103" fmla="*/ 296 h 929"/>
                    <a:gd name="T104" fmla="*/ 1051 w 1245"/>
                    <a:gd name="T105" fmla="*/ 267 h 929"/>
                    <a:gd name="T106" fmla="*/ 1071 w 1245"/>
                    <a:gd name="T107" fmla="*/ 237 h 929"/>
                    <a:gd name="T108" fmla="*/ 1093 w 1245"/>
                    <a:gd name="T109" fmla="*/ 208 h 929"/>
                    <a:gd name="T110" fmla="*/ 1113 w 1245"/>
                    <a:gd name="T111" fmla="*/ 178 h 929"/>
                    <a:gd name="T112" fmla="*/ 1135 w 1245"/>
                    <a:gd name="T113" fmla="*/ 148 h 929"/>
                    <a:gd name="T114" fmla="*/ 1155 w 1245"/>
                    <a:gd name="T115" fmla="*/ 119 h 929"/>
                    <a:gd name="T116" fmla="*/ 1175 w 1245"/>
                    <a:gd name="T117" fmla="*/ 90 h 929"/>
                    <a:gd name="T118" fmla="*/ 1197 w 1245"/>
                    <a:gd name="T119" fmla="*/ 60 h 929"/>
                    <a:gd name="T120" fmla="*/ 1217 w 1245"/>
                    <a:gd name="T121" fmla="*/ 30 h 929"/>
                    <a:gd name="T122" fmla="*/ 1237 w 1245"/>
                    <a:gd name="T123" fmla="*/ 0 h 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45" h="929">
                      <a:moveTo>
                        <a:pt x="14" y="11"/>
                      </a:moveTo>
                      <a:lnTo>
                        <a:pt x="7" y="0"/>
                      </a:lnTo>
                      <a:lnTo>
                        <a:pt x="0" y="6"/>
                      </a:lnTo>
                      <a:lnTo>
                        <a:pt x="6" y="16"/>
                      </a:lnTo>
                      <a:lnTo>
                        <a:pt x="14" y="11"/>
                      </a:lnTo>
                      <a:close/>
                      <a:moveTo>
                        <a:pt x="33" y="41"/>
                      </a:moveTo>
                      <a:lnTo>
                        <a:pt x="23" y="26"/>
                      </a:lnTo>
                      <a:lnTo>
                        <a:pt x="16" y="31"/>
                      </a:lnTo>
                      <a:lnTo>
                        <a:pt x="26" y="47"/>
                      </a:lnTo>
                      <a:lnTo>
                        <a:pt x="33" y="41"/>
                      </a:lnTo>
                      <a:close/>
                      <a:moveTo>
                        <a:pt x="53" y="72"/>
                      </a:moveTo>
                      <a:lnTo>
                        <a:pt x="44" y="57"/>
                      </a:lnTo>
                      <a:lnTo>
                        <a:pt x="36" y="61"/>
                      </a:lnTo>
                      <a:lnTo>
                        <a:pt x="46" y="76"/>
                      </a:lnTo>
                      <a:lnTo>
                        <a:pt x="53" y="72"/>
                      </a:lnTo>
                      <a:close/>
                      <a:moveTo>
                        <a:pt x="73" y="102"/>
                      </a:moveTo>
                      <a:lnTo>
                        <a:pt x="63" y="86"/>
                      </a:lnTo>
                      <a:lnTo>
                        <a:pt x="55" y="92"/>
                      </a:lnTo>
                      <a:lnTo>
                        <a:pt x="65" y="107"/>
                      </a:lnTo>
                      <a:lnTo>
                        <a:pt x="73" y="102"/>
                      </a:lnTo>
                      <a:close/>
                      <a:moveTo>
                        <a:pt x="92" y="133"/>
                      </a:moveTo>
                      <a:lnTo>
                        <a:pt x="82" y="117"/>
                      </a:lnTo>
                      <a:lnTo>
                        <a:pt x="75" y="122"/>
                      </a:lnTo>
                      <a:lnTo>
                        <a:pt x="84" y="137"/>
                      </a:lnTo>
                      <a:lnTo>
                        <a:pt x="92" y="133"/>
                      </a:lnTo>
                      <a:close/>
                      <a:moveTo>
                        <a:pt x="112" y="163"/>
                      </a:moveTo>
                      <a:lnTo>
                        <a:pt x="102" y="147"/>
                      </a:lnTo>
                      <a:lnTo>
                        <a:pt x="94" y="153"/>
                      </a:lnTo>
                      <a:lnTo>
                        <a:pt x="104" y="167"/>
                      </a:lnTo>
                      <a:lnTo>
                        <a:pt x="112" y="163"/>
                      </a:lnTo>
                      <a:close/>
                      <a:moveTo>
                        <a:pt x="132" y="193"/>
                      </a:moveTo>
                      <a:lnTo>
                        <a:pt x="121" y="178"/>
                      </a:lnTo>
                      <a:lnTo>
                        <a:pt x="115" y="182"/>
                      </a:lnTo>
                      <a:lnTo>
                        <a:pt x="124" y="198"/>
                      </a:lnTo>
                      <a:lnTo>
                        <a:pt x="132" y="193"/>
                      </a:lnTo>
                      <a:close/>
                      <a:moveTo>
                        <a:pt x="151" y="223"/>
                      </a:moveTo>
                      <a:lnTo>
                        <a:pt x="142" y="208"/>
                      </a:lnTo>
                      <a:lnTo>
                        <a:pt x="134" y="213"/>
                      </a:lnTo>
                      <a:lnTo>
                        <a:pt x="144" y="228"/>
                      </a:lnTo>
                      <a:lnTo>
                        <a:pt x="151" y="223"/>
                      </a:lnTo>
                      <a:close/>
                      <a:moveTo>
                        <a:pt x="171" y="253"/>
                      </a:moveTo>
                      <a:lnTo>
                        <a:pt x="161" y="239"/>
                      </a:lnTo>
                      <a:lnTo>
                        <a:pt x="153" y="243"/>
                      </a:lnTo>
                      <a:lnTo>
                        <a:pt x="163" y="259"/>
                      </a:lnTo>
                      <a:lnTo>
                        <a:pt x="171" y="253"/>
                      </a:lnTo>
                      <a:close/>
                      <a:moveTo>
                        <a:pt x="190" y="284"/>
                      </a:moveTo>
                      <a:lnTo>
                        <a:pt x="180" y="269"/>
                      </a:lnTo>
                      <a:lnTo>
                        <a:pt x="173" y="274"/>
                      </a:lnTo>
                      <a:lnTo>
                        <a:pt x="182" y="288"/>
                      </a:lnTo>
                      <a:lnTo>
                        <a:pt x="190" y="284"/>
                      </a:lnTo>
                      <a:close/>
                      <a:moveTo>
                        <a:pt x="209" y="314"/>
                      </a:moveTo>
                      <a:lnTo>
                        <a:pt x="200" y="300"/>
                      </a:lnTo>
                      <a:lnTo>
                        <a:pt x="192" y="304"/>
                      </a:lnTo>
                      <a:lnTo>
                        <a:pt x="203" y="319"/>
                      </a:lnTo>
                      <a:lnTo>
                        <a:pt x="209" y="314"/>
                      </a:lnTo>
                      <a:close/>
                      <a:moveTo>
                        <a:pt x="230" y="345"/>
                      </a:moveTo>
                      <a:lnTo>
                        <a:pt x="220" y="329"/>
                      </a:lnTo>
                      <a:lnTo>
                        <a:pt x="212" y="335"/>
                      </a:lnTo>
                      <a:lnTo>
                        <a:pt x="222" y="349"/>
                      </a:lnTo>
                      <a:lnTo>
                        <a:pt x="230" y="345"/>
                      </a:lnTo>
                      <a:close/>
                      <a:moveTo>
                        <a:pt x="249" y="375"/>
                      </a:moveTo>
                      <a:lnTo>
                        <a:pt x="240" y="359"/>
                      </a:lnTo>
                      <a:lnTo>
                        <a:pt x="232" y="365"/>
                      </a:lnTo>
                      <a:lnTo>
                        <a:pt x="242" y="380"/>
                      </a:lnTo>
                      <a:lnTo>
                        <a:pt x="249" y="375"/>
                      </a:lnTo>
                      <a:close/>
                      <a:moveTo>
                        <a:pt x="269" y="406"/>
                      </a:moveTo>
                      <a:lnTo>
                        <a:pt x="259" y="390"/>
                      </a:lnTo>
                      <a:lnTo>
                        <a:pt x="251" y="394"/>
                      </a:lnTo>
                      <a:lnTo>
                        <a:pt x="261" y="410"/>
                      </a:lnTo>
                      <a:lnTo>
                        <a:pt x="269" y="406"/>
                      </a:lnTo>
                      <a:close/>
                      <a:moveTo>
                        <a:pt x="288" y="435"/>
                      </a:moveTo>
                      <a:lnTo>
                        <a:pt x="278" y="420"/>
                      </a:lnTo>
                      <a:lnTo>
                        <a:pt x="271" y="425"/>
                      </a:lnTo>
                      <a:lnTo>
                        <a:pt x="280" y="441"/>
                      </a:lnTo>
                      <a:lnTo>
                        <a:pt x="288" y="435"/>
                      </a:lnTo>
                      <a:close/>
                      <a:moveTo>
                        <a:pt x="308" y="465"/>
                      </a:moveTo>
                      <a:lnTo>
                        <a:pt x="299" y="451"/>
                      </a:lnTo>
                      <a:lnTo>
                        <a:pt x="291" y="455"/>
                      </a:lnTo>
                      <a:lnTo>
                        <a:pt x="301" y="471"/>
                      </a:lnTo>
                      <a:lnTo>
                        <a:pt x="308" y="465"/>
                      </a:lnTo>
                      <a:close/>
                      <a:moveTo>
                        <a:pt x="328" y="496"/>
                      </a:moveTo>
                      <a:lnTo>
                        <a:pt x="318" y="481"/>
                      </a:lnTo>
                      <a:lnTo>
                        <a:pt x="310" y="486"/>
                      </a:lnTo>
                      <a:lnTo>
                        <a:pt x="320" y="502"/>
                      </a:lnTo>
                      <a:lnTo>
                        <a:pt x="328" y="496"/>
                      </a:lnTo>
                      <a:close/>
                      <a:moveTo>
                        <a:pt x="347" y="526"/>
                      </a:moveTo>
                      <a:lnTo>
                        <a:pt x="337" y="512"/>
                      </a:lnTo>
                      <a:lnTo>
                        <a:pt x="330" y="516"/>
                      </a:lnTo>
                      <a:lnTo>
                        <a:pt x="339" y="531"/>
                      </a:lnTo>
                      <a:lnTo>
                        <a:pt x="347" y="526"/>
                      </a:lnTo>
                      <a:close/>
                      <a:moveTo>
                        <a:pt x="367" y="557"/>
                      </a:moveTo>
                      <a:lnTo>
                        <a:pt x="357" y="541"/>
                      </a:lnTo>
                      <a:lnTo>
                        <a:pt x="349" y="547"/>
                      </a:lnTo>
                      <a:lnTo>
                        <a:pt x="359" y="561"/>
                      </a:lnTo>
                      <a:lnTo>
                        <a:pt x="367" y="557"/>
                      </a:lnTo>
                      <a:close/>
                      <a:moveTo>
                        <a:pt x="387" y="587"/>
                      </a:moveTo>
                      <a:lnTo>
                        <a:pt x="376" y="572"/>
                      </a:lnTo>
                      <a:lnTo>
                        <a:pt x="370" y="577"/>
                      </a:lnTo>
                      <a:lnTo>
                        <a:pt x="379" y="592"/>
                      </a:lnTo>
                      <a:lnTo>
                        <a:pt x="387" y="587"/>
                      </a:lnTo>
                      <a:close/>
                      <a:moveTo>
                        <a:pt x="406" y="618"/>
                      </a:moveTo>
                      <a:lnTo>
                        <a:pt x="397" y="602"/>
                      </a:lnTo>
                      <a:lnTo>
                        <a:pt x="389" y="608"/>
                      </a:lnTo>
                      <a:lnTo>
                        <a:pt x="399" y="622"/>
                      </a:lnTo>
                      <a:lnTo>
                        <a:pt x="406" y="618"/>
                      </a:lnTo>
                      <a:close/>
                      <a:moveTo>
                        <a:pt x="426" y="647"/>
                      </a:moveTo>
                      <a:lnTo>
                        <a:pt x="416" y="632"/>
                      </a:lnTo>
                      <a:lnTo>
                        <a:pt x="408" y="637"/>
                      </a:lnTo>
                      <a:lnTo>
                        <a:pt x="418" y="653"/>
                      </a:lnTo>
                      <a:lnTo>
                        <a:pt x="426" y="647"/>
                      </a:lnTo>
                      <a:close/>
                      <a:moveTo>
                        <a:pt x="445" y="678"/>
                      </a:moveTo>
                      <a:lnTo>
                        <a:pt x="435" y="663"/>
                      </a:lnTo>
                      <a:lnTo>
                        <a:pt x="428" y="667"/>
                      </a:lnTo>
                      <a:lnTo>
                        <a:pt x="437" y="683"/>
                      </a:lnTo>
                      <a:lnTo>
                        <a:pt x="445" y="678"/>
                      </a:lnTo>
                      <a:close/>
                      <a:moveTo>
                        <a:pt x="464" y="708"/>
                      </a:moveTo>
                      <a:lnTo>
                        <a:pt x="455" y="693"/>
                      </a:lnTo>
                      <a:lnTo>
                        <a:pt x="447" y="698"/>
                      </a:lnTo>
                      <a:lnTo>
                        <a:pt x="458" y="714"/>
                      </a:lnTo>
                      <a:lnTo>
                        <a:pt x="464" y="708"/>
                      </a:lnTo>
                      <a:close/>
                      <a:moveTo>
                        <a:pt x="485" y="739"/>
                      </a:moveTo>
                      <a:lnTo>
                        <a:pt x="475" y="724"/>
                      </a:lnTo>
                      <a:lnTo>
                        <a:pt x="467" y="728"/>
                      </a:lnTo>
                      <a:lnTo>
                        <a:pt x="477" y="743"/>
                      </a:lnTo>
                      <a:lnTo>
                        <a:pt x="485" y="739"/>
                      </a:lnTo>
                      <a:close/>
                      <a:moveTo>
                        <a:pt x="504" y="769"/>
                      </a:moveTo>
                      <a:lnTo>
                        <a:pt x="495" y="754"/>
                      </a:lnTo>
                      <a:lnTo>
                        <a:pt x="487" y="759"/>
                      </a:lnTo>
                      <a:lnTo>
                        <a:pt x="497" y="774"/>
                      </a:lnTo>
                      <a:lnTo>
                        <a:pt x="504" y="769"/>
                      </a:lnTo>
                      <a:close/>
                      <a:moveTo>
                        <a:pt x="524" y="799"/>
                      </a:moveTo>
                      <a:lnTo>
                        <a:pt x="514" y="784"/>
                      </a:lnTo>
                      <a:lnTo>
                        <a:pt x="506" y="789"/>
                      </a:lnTo>
                      <a:lnTo>
                        <a:pt x="516" y="804"/>
                      </a:lnTo>
                      <a:lnTo>
                        <a:pt x="524" y="799"/>
                      </a:lnTo>
                      <a:close/>
                      <a:moveTo>
                        <a:pt x="543" y="830"/>
                      </a:moveTo>
                      <a:lnTo>
                        <a:pt x="533" y="814"/>
                      </a:lnTo>
                      <a:lnTo>
                        <a:pt x="526" y="820"/>
                      </a:lnTo>
                      <a:lnTo>
                        <a:pt x="535" y="834"/>
                      </a:lnTo>
                      <a:lnTo>
                        <a:pt x="543" y="830"/>
                      </a:lnTo>
                      <a:close/>
                      <a:moveTo>
                        <a:pt x="563" y="860"/>
                      </a:moveTo>
                      <a:lnTo>
                        <a:pt x="553" y="845"/>
                      </a:lnTo>
                      <a:lnTo>
                        <a:pt x="546" y="849"/>
                      </a:lnTo>
                      <a:lnTo>
                        <a:pt x="556" y="865"/>
                      </a:lnTo>
                      <a:lnTo>
                        <a:pt x="563" y="860"/>
                      </a:lnTo>
                      <a:close/>
                      <a:moveTo>
                        <a:pt x="583" y="890"/>
                      </a:moveTo>
                      <a:lnTo>
                        <a:pt x="573" y="875"/>
                      </a:lnTo>
                      <a:lnTo>
                        <a:pt x="565" y="880"/>
                      </a:lnTo>
                      <a:lnTo>
                        <a:pt x="575" y="895"/>
                      </a:lnTo>
                      <a:lnTo>
                        <a:pt x="583" y="890"/>
                      </a:lnTo>
                      <a:close/>
                      <a:moveTo>
                        <a:pt x="595" y="917"/>
                      </a:moveTo>
                      <a:lnTo>
                        <a:pt x="594" y="919"/>
                      </a:lnTo>
                      <a:lnTo>
                        <a:pt x="597" y="921"/>
                      </a:lnTo>
                      <a:lnTo>
                        <a:pt x="601" y="919"/>
                      </a:lnTo>
                      <a:lnTo>
                        <a:pt x="592" y="906"/>
                      </a:lnTo>
                      <a:lnTo>
                        <a:pt x="585" y="910"/>
                      </a:lnTo>
                      <a:lnTo>
                        <a:pt x="597" y="929"/>
                      </a:lnTo>
                      <a:lnTo>
                        <a:pt x="602" y="923"/>
                      </a:lnTo>
                      <a:lnTo>
                        <a:pt x="595" y="917"/>
                      </a:lnTo>
                      <a:close/>
                      <a:moveTo>
                        <a:pt x="616" y="888"/>
                      </a:moveTo>
                      <a:lnTo>
                        <a:pt x="605" y="902"/>
                      </a:lnTo>
                      <a:lnTo>
                        <a:pt x="612" y="908"/>
                      </a:lnTo>
                      <a:lnTo>
                        <a:pt x="623" y="893"/>
                      </a:lnTo>
                      <a:lnTo>
                        <a:pt x="616" y="888"/>
                      </a:lnTo>
                      <a:close/>
                      <a:moveTo>
                        <a:pt x="636" y="858"/>
                      </a:moveTo>
                      <a:lnTo>
                        <a:pt x="626" y="873"/>
                      </a:lnTo>
                      <a:lnTo>
                        <a:pt x="634" y="878"/>
                      </a:lnTo>
                      <a:lnTo>
                        <a:pt x="644" y="864"/>
                      </a:lnTo>
                      <a:lnTo>
                        <a:pt x="636" y="858"/>
                      </a:lnTo>
                      <a:close/>
                      <a:moveTo>
                        <a:pt x="657" y="829"/>
                      </a:moveTo>
                      <a:lnTo>
                        <a:pt x="647" y="844"/>
                      </a:lnTo>
                      <a:lnTo>
                        <a:pt x="654" y="848"/>
                      </a:lnTo>
                      <a:lnTo>
                        <a:pt x="664" y="833"/>
                      </a:lnTo>
                      <a:lnTo>
                        <a:pt x="657" y="829"/>
                      </a:lnTo>
                      <a:close/>
                      <a:moveTo>
                        <a:pt x="678" y="799"/>
                      </a:moveTo>
                      <a:lnTo>
                        <a:pt x="667" y="814"/>
                      </a:lnTo>
                      <a:lnTo>
                        <a:pt x="674" y="819"/>
                      </a:lnTo>
                      <a:lnTo>
                        <a:pt x="685" y="804"/>
                      </a:lnTo>
                      <a:lnTo>
                        <a:pt x="678" y="799"/>
                      </a:lnTo>
                      <a:close/>
                      <a:moveTo>
                        <a:pt x="699" y="769"/>
                      </a:moveTo>
                      <a:lnTo>
                        <a:pt x="688" y="784"/>
                      </a:lnTo>
                      <a:lnTo>
                        <a:pt x="696" y="789"/>
                      </a:lnTo>
                      <a:lnTo>
                        <a:pt x="706" y="775"/>
                      </a:lnTo>
                      <a:lnTo>
                        <a:pt x="699" y="769"/>
                      </a:lnTo>
                      <a:close/>
                      <a:moveTo>
                        <a:pt x="719" y="740"/>
                      </a:moveTo>
                      <a:lnTo>
                        <a:pt x="709" y="754"/>
                      </a:lnTo>
                      <a:lnTo>
                        <a:pt x="716" y="760"/>
                      </a:lnTo>
                      <a:lnTo>
                        <a:pt x="726" y="745"/>
                      </a:lnTo>
                      <a:lnTo>
                        <a:pt x="719" y="740"/>
                      </a:lnTo>
                      <a:close/>
                      <a:moveTo>
                        <a:pt x="740" y="710"/>
                      </a:moveTo>
                      <a:lnTo>
                        <a:pt x="729" y="725"/>
                      </a:lnTo>
                      <a:lnTo>
                        <a:pt x="737" y="731"/>
                      </a:lnTo>
                      <a:lnTo>
                        <a:pt x="748" y="716"/>
                      </a:lnTo>
                      <a:lnTo>
                        <a:pt x="740" y="710"/>
                      </a:lnTo>
                      <a:close/>
                      <a:moveTo>
                        <a:pt x="761" y="681"/>
                      </a:moveTo>
                      <a:lnTo>
                        <a:pt x="750" y="696"/>
                      </a:lnTo>
                      <a:lnTo>
                        <a:pt x="758" y="700"/>
                      </a:lnTo>
                      <a:lnTo>
                        <a:pt x="768" y="686"/>
                      </a:lnTo>
                      <a:lnTo>
                        <a:pt x="761" y="681"/>
                      </a:lnTo>
                      <a:close/>
                      <a:moveTo>
                        <a:pt x="781" y="652"/>
                      </a:moveTo>
                      <a:lnTo>
                        <a:pt x="771" y="666"/>
                      </a:lnTo>
                      <a:lnTo>
                        <a:pt x="778" y="671"/>
                      </a:lnTo>
                      <a:lnTo>
                        <a:pt x="789" y="656"/>
                      </a:lnTo>
                      <a:lnTo>
                        <a:pt x="781" y="652"/>
                      </a:lnTo>
                      <a:close/>
                      <a:moveTo>
                        <a:pt x="802" y="621"/>
                      </a:moveTo>
                      <a:lnTo>
                        <a:pt x="792" y="636"/>
                      </a:lnTo>
                      <a:lnTo>
                        <a:pt x="799" y="641"/>
                      </a:lnTo>
                      <a:lnTo>
                        <a:pt x="810" y="627"/>
                      </a:lnTo>
                      <a:lnTo>
                        <a:pt x="802" y="621"/>
                      </a:lnTo>
                      <a:close/>
                      <a:moveTo>
                        <a:pt x="823" y="592"/>
                      </a:moveTo>
                      <a:lnTo>
                        <a:pt x="813" y="607"/>
                      </a:lnTo>
                      <a:lnTo>
                        <a:pt x="820" y="612"/>
                      </a:lnTo>
                      <a:lnTo>
                        <a:pt x="830" y="597"/>
                      </a:lnTo>
                      <a:lnTo>
                        <a:pt x="823" y="592"/>
                      </a:lnTo>
                      <a:close/>
                      <a:moveTo>
                        <a:pt x="843" y="562"/>
                      </a:moveTo>
                      <a:lnTo>
                        <a:pt x="833" y="577"/>
                      </a:lnTo>
                      <a:lnTo>
                        <a:pt x="841" y="583"/>
                      </a:lnTo>
                      <a:lnTo>
                        <a:pt x="851" y="568"/>
                      </a:lnTo>
                      <a:lnTo>
                        <a:pt x="843" y="562"/>
                      </a:lnTo>
                      <a:close/>
                      <a:moveTo>
                        <a:pt x="865" y="533"/>
                      </a:moveTo>
                      <a:lnTo>
                        <a:pt x="854" y="548"/>
                      </a:lnTo>
                      <a:lnTo>
                        <a:pt x="861" y="552"/>
                      </a:lnTo>
                      <a:lnTo>
                        <a:pt x="872" y="538"/>
                      </a:lnTo>
                      <a:lnTo>
                        <a:pt x="865" y="533"/>
                      </a:lnTo>
                      <a:close/>
                      <a:moveTo>
                        <a:pt x="885" y="504"/>
                      </a:moveTo>
                      <a:lnTo>
                        <a:pt x="875" y="518"/>
                      </a:lnTo>
                      <a:lnTo>
                        <a:pt x="882" y="523"/>
                      </a:lnTo>
                      <a:lnTo>
                        <a:pt x="893" y="508"/>
                      </a:lnTo>
                      <a:lnTo>
                        <a:pt x="885" y="504"/>
                      </a:lnTo>
                      <a:close/>
                      <a:moveTo>
                        <a:pt x="905" y="473"/>
                      </a:moveTo>
                      <a:lnTo>
                        <a:pt x="895" y="488"/>
                      </a:lnTo>
                      <a:lnTo>
                        <a:pt x="903" y="494"/>
                      </a:lnTo>
                      <a:lnTo>
                        <a:pt x="913" y="479"/>
                      </a:lnTo>
                      <a:lnTo>
                        <a:pt x="905" y="473"/>
                      </a:lnTo>
                      <a:close/>
                      <a:moveTo>
                        <a:pt x="927" y="444"/>
                      </a:moveTo>
                      <a:lnTo>
                        <a:pt x="917" y="459"/>
                      </a:lnTo>
                      <a:lnTo>
                        <a:pt x="924" y="464"/>
                      </a:lnTo>
                      <a:lnTo>
                        <a:pt x="934" y="450"/>
                      </a:lnTo>
                      <a:lnTo>
                        <a:pt x="927" y="444"/>
                      </a:lnTo>
                      <a:close/>
                      <a:moveTo>
                        <a:pt x="947" y="415"/>
                      </a:moveTo>
                      <a:lnTo>
                        <a:pt x="937" y="429"/>
                      </a:lnTo>
                      <a:lnTo>
                        <a:pt x="944" y="435"/>
                      </a:lnTo>
                      <a:lnTo>
                        <a:pt x="955" y="420"/>
                      </a:lnTo>
                      <a:lnTo>
                        <a:pt x="947" y="415"/>
                      </a:lnTo>
                      <a:close/>
                      <a:moveTo>
                        <a:pt x="968" y="385"/>
                      </a:moveTo>
                      <a:lnTo>
                        <a:pt x="957" y="400"/>
                      </a:lnTo>
                      <a:lnTo>
                        <a:pt x="965" y="406"/>
                      </a:lnTo>
                      <a:lnTo>
                        <a:pt x="975" y="390"/>
                      </a:lnTo>
                      <a:lnTo>
                        <a:pt x="968" y="385"/>
                      </a:lnTo>
                      <a:close/>
                      <a:moveTo>
                        <a:pt x="989" y="356"/>
                      </a:moveTo>
                      <a:lnTo>
                        <a:pt x="979" y="371"/>
                      </a:lnTo>
                      <a:lnTo>
                        <a:pt x="986" y="375"/>
                      </a:lnTo>
                      <a:lnTo>
                        <a:pt x="996" y="360"/>
                      </a:lnTo>
                      <a:lnTo>
                        <a:pt x="989" y="356"/>
                      </a:lnTo>
                      <a:close/>
                      <a:moveTo>
                        <a:pt x="1009" y="325"/>
                      </a:moveTo>
                      <a:lnTo>
                        <a:pt x="999" y="341"/>
                      </a:lnTo>
                      <a:lnTo>
                        <a:pt x="1007" y="346"/>
                      </a:lnTo>
                      <a:lnTo>
                        <a:pt x="1017" y="331"/>
                      </a:lnTo>
                      <a:lnTo>
                        <a:pt x="1009" y="325"/>
                      </a:lnTo>
                      <a:close/>
                      <a:moveTo>
                        <a:pt x="1031" y="296"/>
                      </a:moveTo>
                      <a:lnTo>
                        <a:pt x="1019" y="311"/>
                      </a:lnTo>
                      <a:lnTo>
                        <a:pt x="1027" y="316"/>
                      </a:lnTo>
                      <a:lnTo>
                        <a:pt x="1037" y="302"/>
                      </a:lnTo>
                      <a:lnTo>
                        <a:pt x="1031" y="296"/>
                      </a:lnTo>
                      <a:close/>
                      <a:moveTo>
                        <a:pt x="1051" y="267"/>
                      </a:moveTo>
                      <a:lnTo>
                        <a:pt x="1041" y="281"/>
                      </a:lnTo>
                      <a:lnTo>
                        <a:pt x="1048" y="287"/>
                      </a:lnTo>
                      <a:lnTo>
                        <a:pt x="1059" y="272"/>
                      </a:lnTo>
                      <a:lnTo>
                        <a:pt x="1051" y="267"/>
                      </a:lnTo>
                      <a:close/>
                      <a:moveTo>
                        <a:pt x="1071" y="237"/>
                      </a:moveTo>
                      <a:lnTo>
                        <a:pt x="1061" y="252"/>
                      </a:lnTo>
                      <a:lnTo>
                        <a:pt x="1069" y="258"/>
                      </a:lnTo>
                      <a:lnTo>
                        <a:pt x="1079" y="242"/>
                      </a:lnTo>
                      <a:lnTo>
                        <a:pt x="1071" y="237"/>
                      </a:lnTo>
                      <a:close/>
                      <a:moveTo>
                        <a:pt x="1093" y="208"/>
                      </a:moveTo>
                      <a:lnTo>
                        <a:pt x="1083" y="223"/>
                      </a:lnTo>
                      <a:lnTo>
                        <a:pt x="1089" y="227"/>
                      </a:lnTo>
                      <a:lnTo>
                        <a:pt x="1100" y="213"/>
                      </a:lnTo>
                      <a:lnTo>
                        <a:pt x="1093" y="208"/>
                      </a:lnTo>
                      <a:close/>
                      <a:moveTo>
                        <a:pt x="1113" y="178"/>
                      </a:moveTo>
                      <a:lnTo>
                        <a:pt x="1103" y="193"/>
                      </a:lnTo>
                      <a:lnTo>
                        <a:pt x="1111" y="198"/>
                      </a:lnTo>
                      <a:lnTo>
                        <a:pt x="1121" y="183"/>
                      </a:lnTo>
                      <a:lnTo>
                        <a:pt x="1113" y="178"/>
                      </a:lnTo>
                      <a:close/>
                      <a:moveTo>
                        <a:pt x="1135" y="148"/>
                      </a:moveTo>
                      <a:lnTo>
                        <a:pt x="1123" y="163"/>
                      </a:lnTo>
                      <a:lnTo>
                        <a:pt x="1131" y="169"/>
                      </a:lnTo>
                      <a:lnTo>
                        <a:pt x="1141" y="154"/>
                      </a:lnTo>
                      <a:lnTo>
                        <a:pt x="1135" y="148"/>
                      </a:lnTo>
                      <a:close/>
                      <a:moveTo>
                        <a:pt x="1155" y="119"/>
                      </a:moveTo>
                      <a:lnTo>
                        <a:pt x="1145" y="134"/>
                      </a:lnTo>
                      <a:lnTo>
                        <a:pt x="1151" y="139"/>
                      </a:lnTo>
                      <a:lnTo>
                        <a:pt x="1162" y="125"/>
                      </a:lnTo>
                      <a:lnTo>
                        <a:pt x="1155" y="119"/>
                      </a:lnTo>
                      <a:close/>
                      <a:moveTo>
                        <a:pt x="1175" y="90"/>
                      </a:moveTo>
                      <a:lnTo>
                        <a:pt x="1165" y="104"/>
                      </a:lnTo>
                      <a:lnTo>
                        <a:pt x="1173" y="110"/>
                      </a:lnTo>
                      <a:lnTo>
                        <a:pt x="1183" y="94"/>
                      </a:lnTo>
                      <a:lnTo>
                        <a:pt x="1175" y="90"/>
                      </a:lnTo>
                      <a:close/>
                      <a:moveTo>
                        <a:pt x="1197" y="60"/>
                      </a:moveTo>
                      <a:lnTo>
                        <a:pt x="1186" y="75"/>
                      </a:lnTo>
                      <a:lnTo>
                        <a:pt x="1193" y="79"/>
                      </a:lnTo>
                      <a:lnTo>
                        <a:pt x="1203" y="65"/>
                      </a:lnTo>
                      <a:lnTo>
                        <a:pt x="1197" y="60"/>
                      </a:lnTo>
                      <a:close/>
                      <a:moveTo>
                        <a:pt x="1217" y="30"/>
                      </a:moveTo>
                      <a:lnTo>
                        <a:pt x="1207" y="46"/>
                      </a:lnTo>
                      <a:lnTo>
                        <a:pt x="1213" y="50"/>
                      </a:lnTo>
                      <a:lnTo>
                        <a:pt x="1225" y="35"/>
                      </a:lnTo>
                      <a:lnTo>
                        <a:pt x="1217" y="30"/>
                      </a:lnTo>
                      <a:close/>
                      <a:moveTo>
                        <a:pt x="1237" y="0"/>
                      </a:moveTo>
                      <a:lnTo>
                        <a:pt x="1227" y="15"/>
                      </a:lnTo>
                      <a:lnTo>
                        <a:pt x="1235" y="21"/>
                      </a:lnTo>
                      <a:lnTo>
                        <a:pt x="1245" y="6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94" name="Freeform 29"/>
            <p:cNvSpPr/>
            <p:nvPr/>
          </p:nvSpPr>
          <p:spPr bwMode="auto">
            <a:xfrm>
              <a:off x="473486" y="3973494"/>
              <a:ext cx="708599" cy="708599"/>
            </a:xfrm>
            <a:custGeom>
              <a:avLst/>
              <a:gdLst>
                <a:gd name="T0" fmla="*/ 372 w 452"/>
                <a:gd name="T1" fmla="*/ 372 h 452"/>
                <a:gd name="T2" fmla="*/ 81 w 452"/>
                <a:gd name="T3" fmla="*/ 372 h 452"/>
                <a:gd name="T4" fmla="*/ 81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1" y="372"/>
                  </a:cubicBezTo>
                  <a:cubicBezTo>
                    <a:pt x="0" y="291"/>
                    <a:pt x="0" y="161"/>
                    <a:pt x="81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5" name="Freeform 30"/>
            <p:cNvSpPr/>
            <p:nvPr/>
          </p:nvSpPr>
          <p:spPr bwMode="auto">
            <a:xfrm>
              <a:off x="3667738" y="2649386"/>
              <a:ext cx="708599" cy="709989"/>
            </a:xfrm>
            <a:custGeom>
              <a:avLst/>
              <a:gdLst>
                <a:gd name="T0" fmla="*/ 372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6" name="Freeform 36"/>
            <p:cNvSpPr/>
            <p:nvPr/>
          </p:nvSpPr>
          <p:spPr bwMode="auto">
            <a:xfrm>
              <a:off x="2345020" y="2103349"/>
              <a:ext cx="708599" cy="708599"/>
            </a:xfrm>
            <a:custGeom>
              <a:avLst/>
              <a:gdLst>
                <a:gd name="T0" fmla="*/ 372 w 452"/>
                <a:gd name="T1" fmla="*/ 371 h 452"/>
                <a:gd name="T2" fmla="*/ 80 w 452"/>
                <a:gd name="T3" fmla="*/ 371 h 452"/>
                <a:gd name="T4" fmla="*/ 80 w 452"/>
                <a:gd name="T5" fmla="*/ 80 h 452"/>
                <a:gd name="T6" fmla="*/ 372 w 452"/>
                <a:gd name="T7" fmla="*/ 80 h 452"/>
                <a:gd name="T8" fmla="*/ 372 w 452"/>
                <a:gd name="T9" fmla="*/ 37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1"/>
                  </a:moveTo>
                  <a:cubicBezTo>
                    <a:pt x="291" y="452"/>
                    <a:pt x="161" y="452"/>
                    <a:pt x="80" y="371"/>
                  </a:cubicBezTo>
                  <a:cubicBezTo>
                    <a:pt x="0" y="291"/>
                    <a:pt x="0" y="160"/>
                    <a:pt x="80" y="80"/>
                  </a:cubicBezTo>
                  <a:cubicBezTo>
                    <a:pt x="161" y="0"/>
                    <a:pt x="291" y="0"/>
                    <a:pt x="372" y="80"/>
                  </a:cubicBezTo>
                  <a:cubicBezTo>
                    <a:pt x="452" y="160"/>
                    <a:pt x="452" y="291"/>
                    <a:pt x="372" y="3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7" name="Freeform 37"/>
            <p:cNvSpPr/>
            <p:nvPr/>
          </p:nvSpPr>
          <p:spPr bwMode="auto">
            <a:xfrm>
              <a:off x="1022303" y="2649386"/>
              <a:ext cx="708599" cy="709989"/>
            </a:xfrm>
            <a:custGeom>
              <a:avLst/>
              <a:gdLst>
                <a:gd name="T0" fmla="*/ 372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8" name="Freeform 49"/>
            <p:cNvSpPr/>
            <p:nvPr/>
          </p:nvSpPr>
          <p:spPr bwMode="auto">
            <a:xfrm>
              <a:off x="4216555" y="3973494"/>
              <a:ext cx="708599" cy="708599"/>
            </a:xfrm>
            <a:custGeom>
              <a:avLst/>
              <a:gdLst>
                <a:gd name="T0" fmla="*/ 371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1 w 452"/>
                <a:gd name="T7" fmla="*/ 81 h 452"/>
                <a:gd name="T8" fmla="*/ 371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1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1" y="81"/>
                  </a:cubicBezTo>
                  <a:cubicBezTo>
                    <a:pt x="452" y="161"/>
                    <a:pt x="452" y="291"/>
                    <a:pt x="371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9" name="Freeform 56"/>
            <p:cNvSpPr/>
            <p:nvPr/>
          </p:nvSpPr>
          <p:spPr bwMode="auto">
            <a:xfrm>
              <a:off x="4462480" y="3266284"/>
              <a:ext cx="511303" cy="511303"/>
            </a:xfrm>
            <a:custGeom>
              <a:avLst/>
              <a:gdLst>
                <a:gd name="T0" fmla="*/ 268 w 326"/>
                <a:gd name="T1" fmla="*/ 268 h 326"/>
                <a:gd name="T2" fmla="*/ 58 w 326"/>
                <a:gd name="T3" fmla="*/ 268 h 326"/>
                <a:gd name="T4" fmla="*/ 58 w 326"/>
                <a:gd name="T5" fmla="*/ 58 h 326"/>
                <a:gd name="T6" fmla="*/ 268 w 326"/>
                <a:gd name="T7" fmla="*/ 58 h 326"/>
                <a:gd name="T8" fmla="*/ 268 w 326"/>
                <a:gd name="T9" fmla="*/ 26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26">
                  <a:moveTo>
                    <a:pt x="268" y="268"/>
                  </a:moveTo>
                  <a:cubicBezTo>
                    <a:pt x="210" y="326"/>
                    <a:pt x="116" y="326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6" y="116"/>
                    <a:pt x="326" y="210"/>
                    <a:pt x="268" y="26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0" name="Freeform 89"/>
            <p:cNvSpPr/>
            <p:nvPr/>
          </p:nvSpPr>
          <p:spPr bwMode="auto">
            <a:xfrm>
              <a:off x="3273146" y="2095012"/>
              <a:ext cx="508524" cy="509914"/>
            </a:xfrm>
            <a:custGeom>
              <a:avLst/>
              <a:gdLst>
                <a:gd name="T0" fmla="*/ 268 w 325"/>
                <a:gd name="T1" fmla="*/ 268 h 325"/>
                <a:gd name="T2" fmla="*/ 58 w 325"/>
                <a:gd name="T3" fmla="*/ 268 h 325"/>
                <a:gd name="T4" fmla="*/ 58 w 325"/>
                <a:gd name="T5" fmla="*/ 58 h 325"/>
                <a:gd name="T6" fmla="*/ 268 w 325"/>
                <a:gd name="T7" fmla="*/ 58 h 325"/>
                <a:gd name="T8" fmla="*/ 268 w 325"/>
                <a:gd name="T9" fmla="*/ 26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5">
                  <a:moveTo>
                    <a:pt x="268" y="268"/>
                  </a:moveTo>
                  <a:cubicBezTo>
                    <a:pt x="210" y="325"/>
                    <a:pt x="116" y="325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5" y="116"/>
                    <a:pt x="325" y="210"/>
                    <a:pt x="268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1601687" y="2085286"/>
              <a:ext cx="509914" cy="511303"/>
            </a:xfrm>
            <a:custGeom>
              <a:avLst/>
              <a:gdLst>
                <a:gd name="T0" fmla="*/ 267 w 325"/>
                <a:gd name="T1" fmla="*/ 268 h 326"/>
                <a:gd name="T2" fmla="*/ 57 w 325"/>
                <a:gd name="T3" fmla="*/ 268 h 326"/>
                <a:gd name="T4" fmla="*/ 57 w 325"/>
                <a:gd name="T5" fmla="*/ 58 h 326"/>
                <a:gd name="T6" fmla="*/ 267 w 325"/>
                <a:gd name="T7" fmla="*/ 58 h 326"/>
                <a:gd name="T8" fmla="*/ 267 w 325"/>
                <a:gd name="T9" fmla="*/ 26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6">
                  <a:moveTo>
                    <a:pt x="267" y="268"/>
                  </a:moveTo>
                  <a:cubicBezTo>
                    <a:pt x="209" y="326"/>
                    <a:pt x="115" y="326"/>
                    <a:pt x="57" y="268"/>
                  </a:cubicBezTo>
                  <a:cubicBezTo>
                    <a:pt x="0" y="210"/>
                    <a:pt x="0" y="116"/>
                    <a:pt x="57" y="58"/>
                  </a:cubicBezTo>
                  <a:cubicBezTo>
                    <a:pt x="115" y="0"/>
                    <a:pt x="209" y="0"/>
                    <a:pt x="267" y="58"/>
                  </a:cubicBezTo>
                  <a:cubicBezTo>
                    <a:pt x="325" y="116"/>
                    <a:pt x="325" y="210"/>
                    <a:pt x="267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2" name="Freeform 109"/>
            <p:cNvSpPr/>
            <p:nvPr/>
          </p:nvSpPr>
          <p:spPr bwMode="auto">
            <a:xfrm>
              <a:off x="388732" y="3237107"/>
              <a:ext cx="509914" cy="508524"/>
            </a:xfrm>
            <a:custGeom>
              <a:avLst/>
              <a:gdLst>
                <a:gd name="T0" fmla="*/ 267 w 325"/>
                <a:gd name="T1" fmla="*/ 267 h 325"/>
                <a:gd name="T2" fmla="*/ 58 w 325"/>
                <a:gd name="T3" fmla="*/ 267 h 325"/>
                <a:gd name="T4" fmla="*/ 58 w 325"/>
                <a:gd name="T5" fmla="*/ 58 h 325"/>
                <a:gd name="T6" fmla="*/ 267 w 325"/>
                <a:gd name="T7" fmla="*/ 58 h 325"/>
                <a:gd name="T8" fmla="*/ 267 w 325"/>
                <a:gd name="T9" fmla="*/ 267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5">
                  <a:moveTo>
                    <a:pt x="267" y="267"/>
                  </a:moveTo>
                  <a:cubicBezTo>
                    <a:pt x="210" y="325"/>
                    <a:pt x="116" y="325"/>
                    <a:pt x="58" y="267"/>
                  </a:cubicBezTo>
                  <a:cubicBezTo>
                    <a:pt x="0" y="209"/>
                    <a:pt x="0" y="116"/>
                    <a:pt x="58" y="58"/>
                  </a:cubicBezTo>
                  <a:cubicBezTo>
                    <a:pt x="116" y="0"/>
                    <a:pt x="210" y="0"/>
                    <a:pt x="267" y="58"/>
                  </a:cubicBezTo>
                  <a:cubicBezTo>
                    <a:pt x="325" y="116"/>
                    <a:pt x="325" y="209"/>
                    <a:pt x="267" y="26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3" name="AutoShape 19"/>
            <p:cNvSpPr>
              <a:spLocks noChangeAspect="1"/>
            </p:cNvSpPr>
            <p:nvPr/>
          </p:nvSpPr>
          <p:spPr bwMode="auto">
            <a:xfrm>
              <a:off x="3856039" y="2838339"/>
              <a:ext cx="331996" cy="332082"/>
            </a:xfrm>
            <a:custGeom>
              <a:avLst/>
              <a:gdLst>
                <a:gd name="T0" fmla="*/ 10800 w 21600"/>
                <a:gd name="T1" fmla="*/ 10789 h 21579"/>
                <a:gd name="T2" fmla="*/ 10800 w 21600"/>
                <a:gd name="T3" fmla="*/ 10789 h 21579"/>
                <a:gd name="T4" fmla="*/ 10800 w 21600"/>
                <a:gd name="T5" fmla="*/ 10789 h 21579"/>
                <a:gd name="T6" fmla="*/ 10800 w 21600"/>
                <a:gd name="T7" fmla="*/ 10789 h 21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579">
                  <a:moveTo>
                    <a:pt x="21599" y="9391"/>
                  </a:moveTo>
                  <a:cubicBezTo>
                    <a:pt x="21599" y="9887"/>
                    <a:pt x="21472" y="10321"/>
                    <a:pt x="21218" y="10697"/>
                  </a:cubicBezTo>
                  <a:cubicBezTo>
                    <a:pt x="20963" y="11072"/>
                    <a:pt x="20647" y="11313"/>
                    <a:pt x="20263" y="11427"/>
                  </a:cubicBezTo>
                  <a:lnTo>
                    <a:pt x="20263" y="16610"/>
                  </a:lnTo>
                  <a:cubicBezTo>
                    <a:pt x="20263" y="17200"/>
                    <a:pt x="20087" y="17708"/>
                    <a:pt x="19729" y="18128"/>
                  </a:cubicBezTo>
                  <a:cubicBezTo>
                    <a:pt x="19374" y="18550"/>
                    <a:pt x="18951" y="18758"/>
                    <a:pt x="18459" y="18758"/>
                  </a:cubicBezTo>
                  <a:cubicBezTo>
                    <a:pt x="17927" y="18122"/>
                    <a:pt x="17286" y="17505"/>
                    <a:pt x="16537" y="16904"/>
                  </a:cubicBezTo>
                  <a:cubicBezTo>
                    <a:pt x="15785" y="16305"/>
                    <a:pt x="14980" y="15756"/>
                    <a:pt x="14116" y="15254"/>
                  </a:cubicBezTo>
                  <a:cubicBezTo>
                    <a:pt x="13254" y="14755"/>
                    <a:pt x="12363" y="14324"/>
                    <a:pt x="11449" y="13969"/>
                  </a:cubicBezTo>
                  <a:cubicBezTo>
                    <a:pt x="10536" y="13614"/>
                    <a:pt x="9648" y="13379"/>
                    <a:pt x="8788" y="13267"/>
                  </a:cubicBezTo>
                  <a:cubicBezTo>
                    <a:pt x="8453" y="13379"/>
                    <a:pt x="8179" y="13564"/>
                    <a:pt x="7968" y="13828"/>
                  </a:cubicBezTo>
                  <a:cubicBezTo>
                    <a:pt x="7758" y="14092"/>
                    <a:pt x="7613" y="14386"/>
                    <a:pt x="7535" y="14706"/>
                  </a:cubicBezTo>
                  <a:cubicBezTo>
                    <a:pt x="7457" y="15028"/>
                    <a:pt x="7449" y="15360"/>
                    <a:pt x="7510" y="15698"/>
                  </a:cubicBezTo>
                  <a:cubicBezTo>
                    <a:pt x="7574" y="16035"/>
                    <a:pt x="7719" y="16340"/>
                    <a:pt x="7946" y="16610"/>
                  </a:cubicBezTo>
                  <a:cubicBezTo>
                    <a:pt x="7750" y="16992"/>
                    <a:pt x="7660" y="17347"/>
                    <a:pt x="7677" y="17673"/>
                  </a:cubicBezTo>
                  <a:cubicBezTo>
                    <a:pt x="7692" y="17993"/>
                    <a:pt x="7772" y="18307"/>
                    <a:pt x="7917" y="18606"/>
                  </a:cubicBezTo>
                  <a:cubicBezTo>
                    <a:pt x="8059" y="18908"/>
                    <a:pt x="8255" y="19193"/>
                    <a:pt x="8497" y="19469"/>
                  </a:cubicBezTo>
                  <a:cubicBezTo>
                    <a:pt x="8737" y="19745"/>
                    <a:pt x="8996" y="20021"/>
                    <a:pt x="9271" y="20291"/>
                  </a:cubicBezTo>
                  <a:cubicBezTo>
                    <a:pt x="9114" y="20696"/>
                    <a:pt x="8842" y="21001"/>
                    <a:pt x="8455" y="21212"/>
                  </a:cubicBezTo>
                  <a:cubicBezTo>
                    <a:pt x="8069" y="21423"/>
                    <a:pt x="7655" y="21541"/>
                    <a:pt x="7212" y="21570"/>
                  </a:cubicBezTo>
                  <a:cubicBezTo>
                    <a:pt x="6771" y="21599"/>
                    <a:pt x="6340" y="21550"/>
                    <a:pt x="5917" y="21423"/>
                  </a:cubicBezTo>
                  <a:cubicBezTo>
                    <a:pt x="5496" y="21294"/>
                    <a:pt x="5163" y="21092"/>
                    <a:pt x="4923" y="20810"/>
                  </a:cubicBezTo>
                  <a:cubicBezTo>
                    <a:pt x="4781" y="20241"/>
                    <a:pt x="4624" y="19657"/>
                    <a:pt x="4453" y="19055"/>
                  </a:cubicBezTo>
                  <a:cubicBezTo>
                    <a:pt x="4281" y="18453"/>
                    <a:pt x="4139" y="17843"/>
                    <a:pt x="4032" y="17224"/>
                  </a:cubicBezTo>
                  <a:cubicBezTo>
                    <a:pt x="3921" y="16599"/>
                    <a:pt x="3868" y="15953"/>
                    <a:pt x="3868" y="15281"/>
                  </a:cubicBezTo>
                  <a:cubicBezTo>
                    <a:pt x="3868" y="14615"/>
                    <a:pt x="3961" y="13905"/>
                    <a:pt x="4149" y="13153"/>
                  </a:cubicBezTo>
                  <a:lnTo>
                    <a:pt x="1804" y="13153"/>
                  </a:lnTo>
                  <a:cubicBezTo>
                    <a:pt x="1312" y="13153"/>
                    <a:pt x="888" y="12945"/>
                    <a:pt x="533" y="12522"/>
                  </a:cubicBezTo>
                  <a:cubicBezTo>
                    <a:pt x="176" y="12100"/>
                    <a:pt x="0" y="11592"/>
                    <a:pt x="0" y="10990"/>
                  </a:cubicBezTo>
                  <a:lnTo>
                    <a:pt x="0" y="7774"/>
                  </a:lnTo>
                  <a:cubicBezTo>
                    <a:pt x="0" y="7184"/>
                    <a:pt x="176" y="6676"/>
                    <a:pt x="526" y="6245"/>
                  </a:cubicBezTo>
                  <a:cubicBezTo>
                    <a:pt x="878" y="5819"/>
                    <a:pt x="1304" y="5605"/>
                    <a:pt x="1804" y="5605"/>
                  </a:cubicBezTo>
                  <a:lnTo>
                    <a:pt x="7652" y="5605"/>
                  </a:lnTo>
                  <a:cubicBezTo>
                    <a:pt x="8551" y="5605"/>
                    <a:pt x="9508" y="5449"/>
                    <a:pt x="10524" y="5135"/>
                  </a:cubicBezTo>
                  <a:cubicBezTo>
                    <a:pt x="11540" y="4821"/>
                    <a:pt x="12536" y="4399"/>
                    <a:pt x="13511" y="3873"/>
                  </a:cubicBezTo>
                  <a:cubicBezTo>
                    <a:pt x="14488" y="3342"/>
                    <a:pt x="15408" y="2744"/>
                    <a:pt x="16272" y="2071"/>
                  </a:cubicBezTo>
                  <a:cubicBezTo>
                    <a:pt x="17134" y="1405"/>
                    <a:pt x="17864" y="713"/>
                    <a:pt x="18459" y="0"/>
                  </a:cubicBezTo>
                  <a:cubicBezTo>
                    <a:pt x="18951" y="0"/>
                    <a:pt x="19374" y="214"/>
                    <a:pt x="19729" y="633"/>
                  </a:cubicBezTo>
                  <a:cubicBezTo>
                    <a:pt x="20087" y="1056"/>
                    <a:pt x="20263" y="1567"/>
                    <a:pt x="20263" y="2165"/>
                  </a:cubicBezTo>
                  <a:lnTo>
                    <a:pt x="20263" y="7334"/>
                  </a:lnTo>
                  <a:cubicBezTo>
                    <a:pt x="20647" y="7445"/>
                    <a:pt x="20963" y="7692"/>
                    <a:pt x="21218" y="8070"/>
                  </a:cubicBezTo>
                  <a:cubicBezTo>
                    <a:pt x="21472" y="8454"/>
                    <a:pt x="21599" y="8895"/>
                    <a:pt x="21599" y="9391"/>
                  </a:cubicBezTo>
                  <a:moveTo>
                    <a:pt x="18459" y="2855"/>
                  </a:moveTo>
                  <a:cubicBezTo>
                    <a:pt x="17864" y="3407"/>
                    <a:pt x="17215" y="3941"/>
                    <a:pt x="16512" y="4451"/>
                  </a:cubicBezTo>
                  <a:cubicBezTo>
                    <a:pt x="15810" y="4962"/>
                    <a:pt x="15065" y="5423"/>
                    <a:pt x="14280" y="5834"/>
                  </a:cubicBezTo>
                  <a:cubicBezTo>
                    <a:pt x="13494" y="6245"/>
                    <a:pt x="12693" y="6609"/>
                    <a:pt x="11878" y="6923"/>
                  </a:cubicBezTo>
                  <a:cubicBezTo>
                    <a:pt x="11060" y="7237"/>
                    <a:pt x="10255" y="7462"/>
                    <a:pt x="9457" y="7603"/>
                  </a:cubicBezTo>
                  <a:lnTo>
                    <a:pt x="9457" y="11172"/>
                  </a:lnTo>
                  <a:cubicBezTo>
                    <a:pt x="10255" y="11325"/>
                    <a:pt x="11060" y="11554"/>
                    <a:pt x="11878" y="11862"/>
                  </a:cubicBezTo>
                  <a:cubicBezTo>
                    <a:pt x="12693" y="12170"/>
                    <a:pt x="13494" y="12537"/>
                    <a:pt x="14280" y="12956"/>
                  </a:cubicBezTo>
                  <a:cubicBezTo>
                    <a:pt x="15065" y="13379"/>
                    <a:pt x="15812" y="13843"/>
                    <a:pt x="16524" y="14347"/>
                  </a:cubicBezTo>
                  <a:cubicBezTo>
                    <a:pt x="17234" y="14855"/>
                    <a:pt x="17881" y="15380"/>
                    <a:pt x="18459" y="15920"/>
                  </a:cubicBezTo>
                  <a:lnTo>
                    <a:pt x="18459" y="28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50789" tIns="50789" rIns="50789" bIns="50789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typeface="Gill Sans" charset="0"/>
              </a:endParaRPr>
            </a:p>
          </p:txBody>
        </p:sp>
        <p:sp>
          <p:nvSpPr>
            <p:cNvPr id="104" name="AutoShape 114"/>
            <p:cNvSpPr>
              <a:spLocks noChangeAspect="1"/>
            </p:cNvSpPr>
            <p:nvPr/>
          </p:nvSpPr>
          <p:spPr bwMode="auto">
            <a:xfrm>
              <a:off x="520622" y="3367725"/>
              <a:ext cx="246134" cy="247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050" y="9182"/>
                  </a:moveTo>
                  <a:cubicBezTo>
                    <a:pt x="21200" y="9182"/>
                    <a:pt x="21329" y="9229"/>
                    <a:pt x="21435" y="9326"/>
                  </a:cubicBezTo>
                  <a:cubicBezTo>
                    <a:pt x="21544" y="9426"/>
                    <a:pt x="21599" y="9549"/>
                    <a:pt x="21599" y="9699"/>
                  </a:cubicBezTo>
                  <a:lnTo>
                    <a:pt x="21599" y="11867"/>
                  </a:lnTo>
                  <a:cubicBezTo>
                    <a:pt x="21599" y="12232"/>
                    <a:pt x="21415" y="12414"/>
                    <a:pt x="21050" y="12414"/>
                  </a:cubicBezTo>
                  <a:lnTo>
                    <a:pt x="18746" y="12414"/>
                  </a:lnTo>
                  <a:cubicBezTo>
                    <a:pt x="18575" y="13204"/>
                    <a:pt x="18299" y="13947"/>
                    <a:pt x="17915" y="14646"/>
                  </a:cubicBezTo>
                  <a:cubicBezTo>
                    <a:pt x="17530" y="15342"/>
                    <a:pt x="17066" y="15965"/>
                    <a:pt x="16517" y="16514"/>
                  </a:cubicBezTo>
                  <a:cubicBezTo>
                    <a:pt x="15968" y="17061"/>
                    <a:pt x="15346" y="17528"/>
                    <a:pt x="14647" y="17913"/>
                  </a:cubicBezTo>
                  <a:cubicBezTo>
                    <a:pt x="13948" y="18298"/>
                    <a:pt x="13206" y="18577"/>
                    <a:pt x="12419" y="18741"/>
                  </a:cubicBezTo>
                  <a:lnTo>
                    <a:pt x="12419" y="21050"/>
                  </a:lnTo>
                  <a:cubicBezTo>
                    <a:pt x="12419" y="21197"/>
                    <a:pt x="12369" y="21329"/>
                    <a:pt x="12269" y="21435"/>
                  </a:cubicBezTo>
                  <a:cubicBezTo>
                    <a:pt x="12172" y="21544"/>
                    <a:pt x="12049" y="21599"/>
                    <a:pt x="11896" y="21599"/>
                  </a:cubicBezTo>
                  <a:lnTo>
                    <a:pt x="9732" y="21599"/>
                  </a:lnTo>
                  <a:cubicBezTo>
                    <a:pt x="9368" y="21599"/>
                    <a:pt x="9183" y="21417"/>
                    <a:pt x="9183" y="21050"/>
                  </a:cubicBezTo>
                  <a:lnTo>
                    <a:pt x="9183" y="18741"/>
                  </a:lnTo>
                  <a:cubicBezTo>
                    <a:pt x="8396" y="18577"/>
                    <a:pt x="7654" y="18298"/>
                    <a:pt x="6955" y="17913"/>
                  </a:cubicBezTo>
                  <a:cubicBezTo>
                    <a:pt x="6259" y="17528"/>
                    <a:pt x="5634" y="17061"/>
                    <a:pt x="5085" y="16514"/>
                  </a:cubicBezTo>
                  <a:cubicBezTo>
                    <a:pt x="4536" y="15965"/>
                    <a:pt x="4069" y="15342"/>
                    <a:pt x="3687" y="14646"/>
                  </a:cubicBezTo>
                  <a:cubicBezTo>
                    <a:pt x="3300" y="13947"/>
                    <a:pt x="3024" y="13204"/>
                    <a:pt x="2856" y="12414"/>
                  </a:cubicBezTo>
                  <a:lnTo>
                    <a:pt x="551" y="12414"/>
                  </a:lnTo>
                  <a:cubicBezTo>
                    <a:pt x="187" y="12414"/>
                    <a:pt x="0" y="12231"/>
                    <a:pt x="0" y="11867"/>
                  </a:cubicBezTo>
                  <a:lnTo>
                    <a:pt x="0" y="9699"/>
                  </a:lnTo>
                  <a:cubicBezTo>
                    <a:pt x="0" y="9549"/>
                    <a:pt x="58" y="9426"/>
                    <a:pt x="167" y="9326"/>
                  </a:cubicBezTo>
                  <a:cubicBezTo>
                    <a:pt x="273" y="9229"/>
                    <a:pt x="402" y="9182"/>
                    <a:pt x="551" y="9182"/>
                  </a:cubicBezTo>
                  <a:lnTo>
                    <a:pt x="2856" y="9182"/>
                  </a:lnTo>
                  <a:cubicBezTo>
                    <a:pt x="3026" y="8392"/>
                    <a:pt x="3300" y="7652"/>
                    <a:pt x="3687" y="6953"/>
                  </a:cubicBezTo>
                  <a:cubicBezTo>
                    <a:pt x="4069" y="6251"/>
                    <a:pt x="4536" y="5631"/>
                    <a:pt x="5085" y="5081"/>
                  </a:cubicBezTo>
                  <a:cubicBezTo>
                    <a:pt x="5634" y="4532"/>
                    <a:pt x="6256" y="4065"/>
                    <a:pt x="6955" y="3680"/>
                  </a:cubicBezTo>
                  <a:cubicBezTo>
                    <a:pt x="7654" y="3298"/>
                    <a:pt x="8396" y="3022"/>
                    <a:pt x="9183" y="2852"/>
                  </a:cubicBezTo>
                  <a:lnTo>
                    <a:pt x="9183" y="546"/>
                  </a:lnTo>
                  <a:cubicBezTo>
                    <a:pt x="9183" y="181"/>
                    <a:pt x="9365" y="0"/>
                    <a:pt x="9732" y="0"/>
                  </a:cubicBezTo>
                  <a:lnTo>
                    <a:pt x="11896" y="0"/>
                  </a:lnTo>
                  <a:cubicBezTo>
                    <a:pt x="12049" y="0"/>
                    <a:pt x="12172" y="50"/>
                    <a:pt x="12269" y="158"/>
                  </a:cubicBezTo>
                  <a:cubicBezTo>
                    <a:pt x="12369" y="267"/>
                    <a:pt x="12419" y="396"/>
                    <a:pt x="12419" y="546"/>
                  </a:cubicBezTo>
                  <a:lnTo>
                    <a:pt x="12419" y="2852"/>
                  </a:lnTo>
                  <a:cubicBezTo>
                    <a:pt x="13206" y="3022"/>
                    <a:pt x="13948" y="3298"/>
                    <a:pt x="14647" y="3680"/>
                  </a:cubicBezTo>
                  <a:cubicBezTo>
                    <a:pt x="15343" y="4065"/>
                    <a:pt x="15968" y="4532"/>
                    <a:pt x="16517" y="5082"/>
                  </a:cubicBezTo>
                  <a:cubicBezTo>
                    <a:pt x="17066" y="5631"/>
                    <a:pt x="17530" y="6251"/>
                    <a:pt x="17915" y="6953"/>
                  </a:cubicBezTo>
                  <a:cubicBezTo>
                    <a:pt x="18299" y="7652"/>
                    <a:pt x="18578" y="8392"/>
                    <a:pt x="18746" y="9182"/>
                  </a:cubicBezTo>
                  <a:lnTo>
                    <a:pt x="21050" y="9182"/>
                  </a:lnTo>
                  <a:close/>
                  <a:moveTo>
                    <a:pt x="12419" y="16465"/>
                  </a:moveTo>
                  <a:cubicBezTo>
                    <a:pt x="13411" y="16194"/>
                    <a:pt x="14268" y="15698"/>
                    <a:pt x="14991" y="14981"/>
                  </a:cubicBezTo>
                  <a:cubicBezTo>
                    <a:pt x="15710" y="14264"/>
                    <a:pt x="16203" y="13410"/>
                    <a:pt x="16467" y="12414"/>
                  </a:cubicBezTo>
                  <a:lnTo>
                    <a:pt x="14048" y="12414"/>
                  </a:lnTo>
                  <a:cubicBezTo>
                    <a:pt x="13684" y="12414"/>
                    <a:pt x="13505" y="12231"/>
                    <a:pt x="13514" y="11867"/>
                  </a:cubicBezTo>
                  <a:lnTo>
                    <a:pt x="13514" y="9699"/>
                  </a:lnTo>
                  <a:cubicBezTo>
                    <a:pt x="13514" y="9549"/>
                    <a:pt x="13567" y="9426"/>
                    <a:pt x="13669" y="9326"/>
                  </a:cubicBezTo>
                  <a:cubicBezTo>
                    <a:pt x="13772" y="9229"/>
                    <a:pt x="13898" y="9182"/>
                    <a:pt x="14048" y="9182"/>
                  </a:cubicBezTo>
                  <a:lnTo>
                    <a:pt x="16467" y="9182"/>
                  </a:lnTo>
                  <a:cubicBezTo>
                    <a:pt x="16194" y="8186"/>
                    <a:pt x="15698" y="7332"/>
                    <a:pt x="14982" y="6609"/>
                  </a:cubicBezTo>
                  <a:cubicBezTo>
                    <a:pt x="14265" y="5883"/>
                    <a:pt x="13411" y="5390"/>
                    <a:pt x="12419" y="5131"/>
                  </a:cubicBezTo>
                  <a:lnTo>
                    <a:pt x="12419" y="7549"/>
                  </a:lnTo>
                  <a:cubicBezTo>
                    <a:pt x="12419" y="7699"/>
                    <a:pt x="12369" y="7828"/>
                    <a:pt x="12269" y="7928"/>
                  </a:cubicBezTo>
                  <a:cubicBezTo>
                    <a:pt x="12172" y="8031"/>
                    <a:pt x="12049" y="8081"/>
                    <a:pt x="11896" y="8081"/>
                  </a:cubicBezTo>
                  <a:lnTo>
                    <a:pt x="9732" y="8081"/>
                  </a:lnTo>
                  <a:cubicBezTo>
                    <a:pt x="9368" y="8081"/>
                    <a:pt x="9183" y="7905"/>
                    <a:pt x="9183" y="7549"/>
                  </a:cubicBezTo>
                  <a:lnTo>
                    <a:pt x="9183" y="5131"/>
                  </a:lnTo>
                  <a:cubicBezTo>
                    <a:pt x="8191" y="5402"/>
                    <a:pt x="7334" y="5895"/>
                    <a:pt x="6608" y="6612"/>
                  </a:cubicBezTo>
                  <a:cubicBezTo>
                    <a:pt x="5889" y="7332"/>
                    <a:pt x="5399" y="8187"/>
                    <a:pt x="5135" y="9182"/>
                  </a:cubicBezTo>
                  <a:lnTo>
                    <a:pt x="7580" y="9182"/>
                  </a:lnTo>
                  <a:cubicBezTo>
                    <a:pt x="7733" y="9182"/>
                    <a:pt x="7853" y="9229"/>
                    <a:pt x="7947" y="9326"/>
                  </a:cubicBezTo>
                  <a:cubicBezTo>
                    <a:pt x="8038" y="9426"/>
                    <a:pt x="8088" y="9550"/>
                    <a:pt x="8088" y="9700"/>
                  </a:cubicBezTo>
                  <a:lnTo>
                    <a:pt x="8088" y="11867"/>
                  </a:lnTo>
                  <a:cubicBezTo>
                    <a:pt x="8088" y="12017"/>
                    <a:pt x="8038" y="12144"/>
                    <a:pt x="7947" y="12252"/>
                  </a:cubicBezTo>
                  <a:cubicBezTo>
                    <a:pt x="7853" y="12364"/>
                    <a:pt x="7733" y="12414"/>
                    <a:pt x="7580" y="12414"/>
                  </a:cubicBezTo>
                  <a:lnTo>
                    <a:pt x="5135" y="12414"/>
                  </a:lnTo>
                  <a:cubicBezTo>
                    <a:pt x="5408" y="13410"/>
                    <a:pt x="5904" y="14267"/>
                    <a:pt x="6620" y="14990"/>
                  </a:cubicBezTo>
                  <a:cubicBezTo>
                    <a:pt x="7337" y="15710"/>
                    <a:pt x="8191" y="16203"/>
                    <a:pt x="9183" y="16465"/>
                  </a:cubicBezTo>
                  <a:lnTo>
                    <a:pt x="9183" y="14018"/>
                  </a:lnTo>
                  <a:cubicBezTo>
                    <a:pt x="9183" y="13868"/>
                    <a:pt x="9239" y="13744"/>
                    <a:pt x="9348" y="13653"/>
                  </a:cubicBezTo>
                  <a:cubicBezTo>
                    <a:pt x="9453" y="13559"/>
                    <a:pt x="9583" y="13512"/>
                    <a:pt x="9732" y="13512"/>
                  </a:cubicBezTo>
                  <a:lnTo>
                    <a:pt x="11896" y="13512"/>
                  </a:lnTo>
                  <a:cubicBezTo>
                    <a:pt x="12049" y="13512"/>
                    <a:pt x="12172" y="13559"/>
                    <a:pt x="12269" y="13653"/>
                  </a:cubicBezTo>
                  <a:cubicBezTo>
                    <a:pt x="12369" y="13744"/>
                    <a:pt x="12419" y="13868"/>
                    <a:pt x="12419" y="14018"/>
                  </a:cubicBezTo>
                  <a:lnTo>
                    <a:pt x="12419" y="164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50789" tIns="50789" rIns="50789" bIns="50789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typeface="Gill Sans" charset="0"/>
              </a:endParaRPr>
            </a:p>
          </p:txBody>
        </p:sp>
        <p:sp>
          <p:nvSpPr>
            <p:cNvPr id="105" name="AutoShape 82"/>
            <p:cNvSpPr>
              <a:spLocks noChangeAspect="1"/>
            </p:cNvSpPr>
            <p:nvPr/>
          </p:nvSpPr>
          <p:spPr bwMode="auto">
            <a:xfrm>
              <a:off x="4616202" y="3419979"/>
              <a:ext cx="203859" cy="2039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3767" y="5419"/>
                  </a:moveTo>
                  <a:cubicBezTo>
                    <a:pt x="4051" y="5419"/>
                    <a:pt x="4271" y="5505"/>
                    <a:pt x="4428" y="5687"/>
                  </a:cubicBezTo>
                  <a:cubicBezTo>
                    <a:pt x="4586" y="5865"/>
                    <a:pt x="4701" y="6078"/>
                    <a:pt x="4766" y="6326"/>
                  </a:cubicBezTo>
                  <a:cubicBezTo>
                    <a:pt x="4835" y="6574"/>
                    <a:pt x="4879" y="6836"/>
                    <a:pt x="4893" y="7106"/>
                  </a:cubicBezTo>
                  <a:cubicBezTo>
                    <a:pt x="4910" y="7377"/>
                    <a:pt x="4917" y="7596"/>
                    <a:pt x="4917" y="7760"/>
                  </a:cubicBezTo>
                  <a:lnTo>
                    <a:pt x="4917" y="9856"/>
                  </a:lnTo>
                  <a:cubicBezTo>
                    <a:pt x="4809" y="9928"/>
                    <a:pt x="4720" y="10015"/>
                    <a:pt x="4646" y="10110"/>
                  </a:cubicBezTo>
                  <a:cubicBezTo>
                    <a:pt x="4574" y="10208"/>
                    <a:pt x="4468" y="10257"/>
                    <a:pt x="4329" y="10257"/>
                  </a:cubicBezTo>
                  <a:lnTo>
                    <a:pt x="561" y="10257"/>
                  </a:lnTo>
                  <a:cubicBezTo>
                    <a:pt x="439" y="10257"/>
                    <a:pt x="338" y="10208"/>
                    <a:pt x="256" y="10110"/>
                  </a:cubicBezTo>
                  <a:cubicBezTo>
                    <a:pt x="177" y="10015"/>
                    <a:pt x="93" y="9928"/>
                    <a:pt x="0" y="9856"/>
                  </a:cubicBezTo>
                  <a:lnTo>
                    <a:pt x="0" y="7760"/>
                  </a:lnTo>
                  <a:cubicBezTo>
                    <a:pt x="0" y="7596"/>
                    <a:pt x="4" y="7377"/>
                    <a:pt x="12" y="7106"/>
                  </a:cubicBezTo>
                  <a:cubicBezTo>
                    <a:pt x="19" y="6836"/>
                    <a:pt x="57" y="6574"/>
                    <a:pt x="124" y="6326"/>
                  </a:cubicBezTo>
                  <a:cubicBezTo>
                    <a:pt x="196" y="6078"/>
                    <a:pt x="309" y="5865"/>
                    <a:pt x="465" y="5687"/>
                  </a:cubicBezTo>
                  <a:cubicBezTo>
                    <a:pt x="624" y="5508"/>
                    <a:pt x="842" y="5419"/>
                    <a:pt x="1123" y="5419"/>
                  </a:cubicBezTo>
                  <a:cubicBezTo>
                    <a:pt x="782" y="5151"/>
                    <a:pt x="508" y="4803"/>
                    <a:pt x="304" y="4377"/>
                  </a:cubicBezTo>
                  <a:cubicBezTo>
                    <a:pt x="103" y="3950"/>
                    <a:pt x="0" y="3469"/>
                    <a:pt x="0" y="2937"/>
                  </a:cubicBezTo>
                  <a:cubicBezTo>
                    <a:pt x="0" y="2539"/>
                    <a:pt x="64" y="2162"/>
                    <a:pt x="189" y="1805"/>
                  </a:cubicBezTo>
                  <a:cubicBezTo>
                    <a:pt x="316" y="1448"/>
                    <a:pt x="491" y="1134"/>
                    <a:pt x="717" y="861"/>
                  </a:cubicBezTo>
                  <a:cubicBezTo>
                    <a:pt x="943" y="590"/>
                    <a:pt x="1207" y="380"/>
                    <a:pt x="1504" y="227"/>
                  </a:cubicBezTo>
                  <a:cubicBezTo>
                    <a:pt x="1804" y="77"/>
                    <a:pt x="2119" y="0"/>
                    <a:pt x="2445" y="0"/>
                  </a:cubicBezTo>
                  <a:cubicBezTo>
                    <a:pt x="2793" y="0"/>
                    <a:pt x="3115" y="77"/>
                    <a:pt x="3412" y="227"/>
                  </a:cubicBezTo>
                  <a:cubicBezTo>
                    <a:pt x="3712" y="380"/>
                    <a:pt x="3969" y="590"/>
                    <a:pt x="4188" y="861"/>
                  </a:cubicBezTo>
                  <a:cubicBezTo>
                    <a:pt x="4406" y="1134"/>
                    <a:pt x="4584" y="1448"/>
                    <a:pt x="4716" y="1805"/>
                  </a:cubicBezTo>
                  <a:cubicBezTo>
                    <a:pt x="4850" y="2162"/>
                    <a:pt x="4917" y="2539"/>
                    <a:pt x="4917" y="2937"/>
                  </a:cubicBezTo>
                  <a:cubicBezTo>
                    <a:pt x="4917" y="3458"/>
                    <a:pt x="4814" y="3939"/>
                    <a:pt x="4603" y="4371"/>
                  </a:cubicBezTo>
                  <a:cubicBezTo>
                    <a:pt x="4392" y="4800"/>
                    <a:pt x="4115" y="5151"/>
                    <a:pt x="3767" y="5419"/>
                  </a:cubicBezTo>
                  <a:moveTo>
                    <a:pt x="18165" y="12062"/>
                  </a:moveTo>
                  <a:cubicBezTo>
                    <a:pt x="18672" y="12604"/>
                    <a:pt x="19070" y="13142"/>
                    <a:pt x="19356" y="13669"/>
                  </a:cubicBezTo>
                  <a:cubicBezTo>
                    <a:pt x="19641" y="14196"/>
                    <a:pt x="19788" y="14801"/>
                    <a:pt x="19788" y="15480"/>
                  </a:cubicBezTo>
                  <a:lnTo>
                    <a:pt x="19788" y="20816"/>
                  </a:lnTo>
                  <a:cubicBezTo>
                    <a:pt x="19694" y="20868"/>
                    <a:pt x="19620" y="20931"/>
                    <a:pt x="19557" y="20995"/>
                  </a:cubicBezTo>
                  <a:cubicBezTo>
                    <a:pt x="19497" y="21061"/>
                    <a:pt x="19425" y="21122"/>
                    <a:pt x="19344" y="21191"/>
                  </a:cubicBezTo>
                  <a:cubicBezTo>
                    <a:pt x="19262" y="21251"/>
                    <a:pt x="19173" y="21317"/>
                    <a:pt x="19075" y="21386"/>
                  </a:cubicBezTo>
                  <a:cubicBezTo>
                    <a:pt x="18976" y="21455"/>
                    <a:pt x="18835" y="21528"/>
                    <a:pt x="18662" y="21599"/>
                  </a:cubicBezTo>
                  <a:lnTo>
                    <a:pt x="2942" y="21599"/>
                  </a:lnTo>
                  <a:cubicBezTo>
                    <a:pt x="2675" y="21599"/>
                    <a:pt x="2467" y="21499"/>
                    <a:pt x="2318" y="21291"/>
                  </a:cubicBezTo>
                  <a:cubicBezTo>
                    <a:pt x="2167" y="21081"/>
                    <a:pt x="2003" y="20926"/>
                    <a:pt x="1819" y="20816"/>
                  </a:cubicBezTo>
                  <a:lnTo>
                    <a:pt x="1819" y="15480"/>
                  </a:lnTo>
                  <a:cubicBezTo>
                    <a:pt x="1819" y="14763"/>
                    <a:pt x="1989" y="14127"/>
                    <a:pt x="2335" y="13571"/>
                  </a:cubicBezTo>
                  <a:cubicBezTo>
                    <a:pt x="2678" y="13018"/>
                    <a:pt x="3052" y="12511"/>
                    <a:pt x="3460" y="12062"/>
                  </a:cubicBezTo>
                  <a:cubicBezTo>
                    <a:pt x="3535" y="11970"/>
                    <a:pt x="3633" y="11869"/>
                    <a:pt x="3753" y="11766"/>
                  </a:cubicBezTo>
                  <a:cubicBezTo>
                    <a:pt x="3873" y="11659"/>
                    <a:pt x="4000" y="11590"/>
                    <a:pt x="4137" y="11553"/>
                  </a:cubicBezTo>
                  <a:cubicBezTo>
                    <a:pt x="4276" y="11495"/>
                    <a:pt x="4432" y="11466"/>
                    <a:pt x="4610" y="11455"/>
                  </a:cubicBezTo>
                  <a:cubicBezTo>
                    <a:pt x="4785" y="11446"/>
                    <a:pt x="4956" y="11423"/>
                    <a:pt x="5126" y="11388"/>
                  </a:cubicBezTo>
                  <a:cubicBezTo>
                    <a:pt x="5594" y="11299"/>
                    <a:pt x="6091" y="11210"/>
                    <a:pt x="6621" y="11121"/>
                  </a:cubicBezTo>
                  <a:cubicBezTo>
                    <a:pt x="7149" y="11034"/>
                    <a:pt x="7665" y="10945"/>
                    <a:pt x="8172" y="10853"/>
                  </a:cubicBezTo>
                  <a:cubicBezTo>
                    <a:pt x="7483" y="10326"/>
                    <a:pt x="6928" y="9632"/>
                    <a:pt x="6513" y="8762"/>
                  </a:cubicBezTo>
                  <a:cubicBezTo>
                    <a:pt x="6093" y="7896"/>
                    <a:pt x="5884" y="6940"/>
                    <a:pt x="5884" y="5903"/>
                  </a:cubicBezTo>
                  <a:cubicBezTo>
                    <a:pt x="5884" y="5097"/>
                    <a:pt x="6016" y="4331"/>
                    <a:pt x="6275" y="3608"/>
                  </a:cubicBezTo>
                  <a:cubicBezTo>
                    <a:pt x="6535" y="2885"/>
                    <a:pt x="6887" y="2260"/>
                    <a:pt x="7331" y="1733"/>
                  </a:cubicBezTo>
                  <a:cubicBezTo>
                    <a:pt x="7778" y="1203"/>
                    <a:pt x="8299" y="786"/>
                    <a:pt x="8894" y="472"/>
                  </a:cubicBezTo>
                  <a:cubicBezTo>
                    <a:pt x="9494" y="158"/>
                    <a:pt x="10125" y="3"/>
                    <a:pt x="10802" y="3"/>
                  </a:cubicBezTo>
                  <a:cubicBezTo>
                    <a:pt x="11476" y="3"/>
                    <a:pt x="12112" y="158"/>
                    <a:pt x="12710" y="472"/>
                  </a:cubicBezTo>
                  <a:cubicBezTo>
                    <a:pt x="13307" y="786"/>
                    <a:pt x="13826" y="1203"/>
                    <a:pt x="14272" y="1733"/>
                  </a:cubicBezTo>
                  <a:cubicBezTo>
                    <a:pt x="14716" y="2260"/>
                    <a:pt x="15067" y="2885"/>
                    <a:pt x="15328" y="3608"/>
                  </a:cubicBezTo>
                  <a:cubicBezTo>
                    <a:pt x="15590" y="4331"/>
                    <a:pt x="15719" y="5097"/>
                    <a:pt x="15719" y="5903"/>
                  </a:cubicBezTo>
                  <a:cubicBezTo>
                    <a:pt x="15719" y="6939"/>
                    <a:pt x="15513" y="7890"/>
                    <a:pt x="15100" y="8757"/>
                  </a:cubicBezTo>
                  <a:cubicBezTo>
                    <a:pt x="14685" y="9620"/>
                    <a:pt x="14128" y="10320"/>
                    <a:pt x="13432" y="10853"/>
                  </a:cubicBezTo>
                  <a:cubicBezTo>
                    <a:pt x="13936" y="10945"/>
                    <a:pt x="14452" y="11031"/>
                    <a:pt x="14978" y="11115"/>
                  </a:cubicBezTo>
                  <a:cubicBezTo>
                    <a:pt x="15504" y="11198"/>
                    <a:pt x="16005" y="11288"/>
                    <a:pt x="16478" y="11388"/>
                  </a:cubicBezTo>
                  <a:cubicBezTo>
                    <a:pt x="16653" y="11426"/>
                    <a:pt x="16826" y="11449"/>
                    <a:pt x="16994" y="11455"/>
                  </a:cubicBezTo>
                  <a:cubicBezTo>
                    <a:pt x="17162" y="11466"/>
                    <a:pt x="17323" y="11495"/>
                    <a:pt x="17467" y="11553"/>
                  </a:cubicBezTo>
                  <a:cubicBezTo>
                    <a:pt x="17603" y="11590"/>
                    <a:pt x="17731" y="11659"/>
                    <a:pt x="17851" y="11766"/>
                  </a:cubicBezTo>
                  <a:cubicBezTo>
                    <a:pt x="17966" y="11869"/>
                    <a:pt x="18074" y="11970"/>
                    <a:pt x="18165" y="12062"/>
                  </a:cubicBezTo>
                  <a:moveTo>
                    <a:pt x="20474" y="5419"/>
                  </a:moveTo>
                  <a:cubicBezTo>
                    <a:pt x="20757" y="5419"/>
                    <a:pt x="20973" y="5505"/>
                    <a:pt x="21124" y="5687"/>
                  </a:cubicBezTo>
                  <a:cubicBezTo>
                    <a:pt x="21271" y="5865"/>
                    <a:pt x="21381" y="6078"/>
                    <a:pt x="21448" y="6326"/>
                  </a:cubicBezTo>
                  <a:cubicBezTo>
                    <a:pt x="21520" y="6574"/>
                    <a:pt x="21561" y="6836"/>
                    <a:pt x="21576" y="7106"/>
                  </a:cubicBezTo>
                  <a:cubicBezTo>
                    <a:pt x="21592" y="7377"/>
                    <a:pt x="21599" y="7596"/>
                    <a:pt x="21599" y="7760"/>
                  </a:cubicBezTo>
                  <a:lnTo>
                    <a:pt x="21599" y="9856"/>
                  </a:lnTo>
                  <a:cubicBezTo>
                    <a:pt x="21508" y="9928"/>
                    <a:pt x="21422" y="10015"/>
                    <a:pt x="21340" y="10110"/>
                  </a:cubicBezTo>
                  <a:cubicBezTo>
                    <a:pt x="21261" y="10208"/>
                    <a:pt x="21158" y="10257"/>
                    <a:pt x="21036" y="10257"/>
                  </a:cubicBezTo>
                  <a:lnTo>
                    <a:pt x="17268" y="10257"/>
                  </a:lnTo>
                  <a:cubicBezTo>
                    <a:pt x="17131" y="10257"/>
                    <a:pt x="17023" y="10208"/>
                    <a:pt x="16953" y="10110"/>
                  </a:cubicBezTo>
                  <a:cubicBezTo>
                    <a:pt x="16879" y="10015"/>
                    <a:pt x="16790" y="9928"/>
                    <a:pt x="16682" y="9856"/>
                  </a:cubicBezTo>
                  <a:lnTo>
                    <a:pt x="16682" y="7760"/>
                  </a:lnTo>
                  <a:cubicBezTo>
                    <a:pt x="16682" y="7596"/>
                    <a:pt x="16692" y="7377"/>
                    <a:pt x="16706" y="7106"/>
                  </a:cubicBezTo>
                  <a:cubicBezTo>
                    <a:pt x="16720" y="6836"/>
                    <a:pt x="16766" y="6574"/>
                    <a:pt x="16836" y="6326"/>
                  </a:cubicBezTo>
                  <a:cubicBezTo>
                    <a:pt x="16912" y="6078"/>
                    <a:pt x="17023" y="5865"/>
                    <a:pt x="17183" y="5687"/>
                  </a:cubicBezTo>
                  <a:cubicBezTo>
                    <a:pt x="17337" y="5508"/>
                    <a:pt x="17556" y="5419"/>
                    <a:pt x="17829" y="5419"/>
                  </a:cubicBezTo>
                  <a:cubicBezTo>
                    <a:pt x="17488" y="5151"/>
                    <a:pt x="17210" y="4803"/>
                    <a:pt x="16999" y="4377"/>
                  </a:cubicBezTo>
                  <a:cubicBezTo>
                    <a:pt x="16788" y="3950"/>
                    <a:pt x="16682" y="3469"/>
                    <a:pt x="16682" y="2937"/>
                  </a:cubicBezTo>
                  <a:cubicBezTo>
                    <a:pt x="16682" y="2539"/>
                    <a:pt x="16744" y="2162"/>
                    <a:pt x="16872" y="1805"/>
                  </a:cubicBezTo>
                  <a:cubicBezTo>
                    <a:pt x="16999" y="1448"/>
                    <a:pt x="17174" y="1134"/>
                    <a:pt x="17400" y="861"/>
                  </a:cubicBezTo>
                  <a:cubicBezTo>
                    <a:pt x="17625" y="590"/>
                    <a:pt x="17889" y="380"/>
                    <a:pt x="18187" y="227"/>
                  </a:cubicBezTo>
                  <a:cubicBezTo>
                    <a:pt x="18487" y="77"/>
                    <a:pt x="18808" y="0"/>
                    <a:pt x="19152" y="0"/>
                  </a:cubicBezTo>
                  <a:cubicBezTo>
                    <a:pt x="19480" y="0"/>
                    <a:pt x="19795" y="77"/>
                    <a:pt x="20095" y="227"/>
                  </a:cubicBezTo>
                  <a:cubicBezTo>
                    <a:pt x="20395" y="380"/>
                    <a:pt x="20656" y="590"/>
                    <a:pt x="20882" y="861"/>
                  </a:cubicBezTo>
                  <a:cubicBezTo>
                    <a:pt x="21108" y="1134"/>
                    <a:pt x="21285" y="1448"/>
                    <a:pt x="21412" y="1805"/>
                  </a:cubicBezTo>
                  <a:cubicBezTo>
                    <a:pt x="21537" y="2162"/>
                    <a:pt x="21599" y="2539"/>
                    <a:pt x="21599" y="2937"/>
                  </a:cubicBezTo>
                  <a:cubicBezTo>
                    <a:pt x="21599" y="3458"/>
                    <a:pt x="21499" y="3939"/>
                    <a:pt x="21295" y="4371"/>
                  </a:cubicBezTo>
                  <a:cubicBezTo>
                    <a:pt x="21093" y="4800"/>
                    <a:pt x="20820" y="5151"/>
                    <a:pt x="20474" y="541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50789" tIns="50789" rIns="50789" bIns="50789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ea typeface="+mn-ea"/>
                <a:cs typeface="Gill Sans" charset="0"/>
                <a:sym typeface="Gill Sans" charset="0"/>
              </a:endParaRPr>
            </a:p>
          </p:txBody>
        </p:sp>
        <p:sp>
          <p:nvSpPr>
            <p:cNvPr id="106" name="Freeform 290"/>
            <p:cNvSpPr>
              <a:spLocks noChangeAspect="1" noChangeArrowheads="1"/>
            </p:cNvSpPr>
            <p:nvPr/>
          </p:nvSpPr>
          <p:spPr bwMode="auto">
            <a:xfrm>
              <a:off x="655333" y="4200990"/>
              <a:ext cx="366893" cy="284172"/>
            </a:xfrm>
            <a:custGeom>
              <a:avLst/>
              <a:gdLst>
                <a:gd name="T0" fmla="*/ 995 w 996"/>
                <a:gd name="T1" fmla="*/ 409 h 770"/>
                <a:gd name="T2" fmla="*/ 836 w 996"/>
                <a:gd name="T3" fmla="*/ 409 h 770"/>
                <a:gd name="T4" fmla="*/ 543 w 996"/>
                <a:gd name="T5" fmla="*/ 192 h 770"/>
                <a:gd name="T6" fmla="*/ 384 w 996"/>
                <a:gd name="T7" fmla="*/ 275 h 770"/>
                <a:gd name="T8" fmla="*/ 360 w 996"/>
                <a:gd name="T9" fmla="*/ 158 h 770"/>
                <a:gd name="T10" fmla="*/ 702 w 996"/>
                <a:gd name="T11" fmla="*/ 33 h 770"/>
                <a:gd name="T12" fmla="*/ 836 w 996"/>
                <a:gd name="T13" fmla="*/ 133 h 770"/>
                <a:gd name="T14" fmla="*/ 334 w 996"/>
                <a:gd name="T15" fmla="*/ 626 h 770"/>
                <a:gd name="T16" fmla="*/ 276 w 996"/>
                <a:gd name="T17" fmla="*/ 551 h 770"/>
                <a:gd name="T18" fmla="*/ 209 w 996"/>
                <a:gd name="T19" fmla="*/ 484 h 770"/>
                <a:gd name="T20" fmla="*/ 109 w 996"/>
                <a:gd name="T21" fmla="*/ 434 h 770"/>
                <a:gd name="T22" fmla="*/ 159 w 996"/>
                <a:gd name="T23" fmla="*/ 535 h 770"/>
                <a:gd name="T24" fmla="*/ 226 w 996"/>
                <a:gd name="T25" fmla="*/ 602 h 770"/>
                <a:gd name="T26" fmla="*/ 293 w 996"/>
                <a:gd name="T27" fmla="*/ 668 h 770"/>
                <a:gd name="T28" fmla="*/ 393 w 996"/>
                <a:gd name="T29" fmla="*/ 727 h 770"/>
                <a:gd name="T30" fmla="*/ 334 w 996"/>
                <a:gd name="T31" fmla="*/ 626 h 770"/>
                <a:gd name="T32" fmla="*/ 594 w 996"/>
                <a:gd name="T33" fmla="*/ 267 h 770"/>
                <a:gd name="T34" fmla="*/ 443 w 996"/>
                <a:gd name="T35" fmla="*/ 301 h 770"/>
                <a:gd name="T36" fmla="*/ 284 w 996"/>
                <a:gd name="T37" fmla="*/ 217 h 770"/>
                <a:gd name="T38" fmla="*/ 460 w 996"/>
                <a:gd name="T39" fmla="*/ 50 h 770"/>
                <a:gd name="T40" fmla="*/ 184 w 996"/>
                <a:gd name="T41" fmla="*/ 100 h 770"/>
                <a:gd name="T42" fmla="*/ 0 w 996"/>
                <a:gd name="T43" fmla="*/ 66 h 770"/>
                <a:gd name="T44" fmla="*/ 50 w 996"/>
                <a:gd name="T45" fmla="*/ 443 h 770"/>
                <a:gd name="T46" fmla="*/ 234 w 996"/>
                <a:gd name="T47" fmla="*/ 392 h 770"/>
                <a:gd name="T48" fmla="*/ 293 w 996"/>
                <a:gd name="T49" fmla="*/ 468 h 770"/>
                <a:gd name="T50" fmla="*/ 360 w 996"/>
                <a:gd name="T51" fmla="*/ 535 h 770"/>
                <a:gd name="T52" fmla="*/ 426 w 996"/>
                <a:gd name="T53" fmla="*/ 610 h 770"/>
                <a:gd name="T54" fmla="*/ 477 w 996"/>
                <a:gd name="T55" fmla="*/ 727 h 770"/>
                <a:gd name="T56" fmla="*/ 543 w 996"/>
                <a:gd name="T57" fmla="*/ 660 h 770"/>
                <a:gd name="T58" fmla="*/ 485 w 996"/>
                <a:gd name="T59" fmla="*/ 585 h 770"/>
                <a:gd name="T60" fmla="*/ 569 w 996"/>
                <a:gd name="T61" fmla="*/ 668 h 770"/>
                <a:gd name="T62" fmla="*/ 627 w 996"/>
                <a:gd name="T63" fmla="*/ 602 h 770"/>
                <a:gd name="T64" fmla="*/ 652 w 996"/>
                <a:gd name="T65" fmla="*/ 610 h 770"/>
                <a:gd name="T66" fmla="*/ 719 w 996"/>
                <a:gd name="T67" fmla="*/ 543 h 770"/>
                <a:gd name="T68" fmla="*/ 727 w 996"/>
                <a:gd name="T69" fmla="*/ 526 h 770"/>
                <a:gd name="T70" fmla="*/ 786 w 996"/>
                <a:gd name="T71" fmla="*/ 535 h 770"/>
                <a:gd name="T72" fmla="*/ 786 w 996"/>
                <a:gd name="T73" fmla="*/ 46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6" h="770">
                  <a:moveTo>
                    <a:pt x="995" y="100"/>
                  </a:moveTo>
                  <a:cubicBezTo>
                    <a:pt x="995" y="409"/>
                    <a:pt x="995" y="409"/>
                    <a:pt x="995" y="409"/>
                  </a:cubicBezTo>
                  <a:cubicBezTo>
                    <a:pt x="995" y="409"/>
                    <a:pt x="928" y="426"/>
                    <a:pt x="920" y="426"/>
                  </a:cubicBezTo>
                  <a:cubicBezTo>
                    <a:pt x="903" y="426"/>
                    <a:pt x="861" y="443"/>
                    <a:pt x="836" y="409"/>
                  </a:cubicBezTo>
                  <a:cubicBezTo>
                    <a:pt x="786" y="367"/>
                    <a:pt x="619" y="192"/>
                    <a:pt x="619" y="192"/>
                  </a:cubicBezTo>
                  <a:cubicBezTo>
                    <a:pt x="619" y="192"/>
                    <a:pt x="594" y="167"/>
                    <a:pt x="543" y="192"/>
                  </a:cubicBezTo>
                  <a:cubicBezTo>
                    <a:pt x="502" y="217"/>
                    <a:pt x="443" y="250"/>
                    <a:pt x="418" y="259"/>
                  </a:cubicBezTo>
                  <a:cubicBezTo>
                    <a:pt x="410" y="267"/>
                    <a:pt x="393" y="275"/>
                    <a:pt x="384" y="275"/>
                  </a:cubicBezTo>
                  <a:cubicBezTo>
                    <a:pt x="351" y="275"/>
                    <a:pt x="326" y="242"/>
                    <a:pt x="326" y="209"/>
                  </a:cubicBezTo>
                  <a:cubicBezTo>
                    <a:pt x="326" y="183"/>
                    <a:pt x="343" y="167"/>
                    <a:pt x="360" y="158"/>
                  </a:cubicBezTo>
                  <a:cubicBezTo>
                    <a:pt x="426" y="116"/>
                    <a:pt x="552" y="50"/>
                    <a:pt x="602" y="16"/>
                  </a:cubicBezTo>
                  <a:cubicBezTo>
                    <a:pt x="635" y="0"/>
                    <a:pt x="652" y="0"/>
                    <a:pt x="702" y="33"/>
                  </a:cubicBezTo>
                  <a:cubicBezTo>
                    <a:pt x="752" y="83"/>
                    <a:pt x="803" y="125"/>
                    <a:pt x="803" y="125"/>
                  </a:cubicBezTo>
                  <a:cubicBezTo>
                    <a:pt x="803" y="125"/>
                    <a:pt x="819" y="133"/>
                    <a:pt x="836" y="133"/>
                  </a:cubicBezTo>
                  <a:cubicBezTo>
                    <a:pt x="878" y="125"/>
                    <a:pt x="995" y="100"/>
                    <a:pt x="995" y="100"/>
                  </a:cubicBezTo>
                  <a:close/>
                  <a:moveTo>
                    <a:pt x="334" y="626"/>
                  </a:moveTo>
                  <a:cubicBezTo>
                    <a:pt x="343" y="610"/>
                    <a:pt x="343" y="585"/>
                    <a:pt x="326" y="568"/>
                  </a:cubicBezTo>
                  <a:cubicBezTo>
                    <a:pt x="309" y="551"/>
                    <a:pt x="293" y="551"/>
                    <a:pt x="276" y="551"/>
                  </a:cubicBezTo>
                  <a:cubicBezTo>
                    <a:pt x="276" y="535"/>
                    <a:pt x="276" y="510"/>
                    <a:pt x="259" y="501"/>
                  </a:cubicBezTo>
                  <a:cubicBezTo>
                    <a:pt x="251" y="484"/>
                    <a:pt x="226" y="476"/>
                    <a:pt x="209" y="484"/>
                  </a:cubicBezTo>
                  <a:cubicBezTo>
                    <a:pt x="217" y="468"/>
                    <a:pt x="209" y="443"/>
                    <a:pt x="201" y="426"/>
                  </a:cubicBezTo>
                  <a:cubicBezTo>
                    <a:pt x="176" y="401"/>
                    <a:pt x="134" y="409"/>
                    <a:pt x="109" y="434"/>
                  </a:cubicBezTo>
                  <a:cubicBezTo>
                    <a:pt x="92" y="451"/>
                    <a:pt x="75" y="501"/>
                    <a:pt x="92" y="526"/>
                  </a:cubicBezTo>
                  <a:cubicBezTo>
                    <a:pt x="117" y="551"/>
                    <a:pt x="142" y="535"/>
                    <a:pt x="159" y="535"/>
                  </a:cubicBezTo>
                  <a:cubicBezTo>
                    <a:pt x="159" y="551"/>
                    <a:pt x="142" y="568"/>
                    <a:pt x="159" y="593"/>
                  </a:cubicBezTo>
                  <a:cubicBezTo>
                    <a:pt x="176" y="618"/>
                    <a:pt x="209" y="602"/>
                    <a:pt x="226" y="602"/>
                  </a:cubicBezTo>
                  <a:cubicBezTo>
                    <a:pt x="217" y="618"/>
                    <a:pt x="201" y="643"/>
                    <a:pt x="226" y="668"/>
                  </a:cubicBezTo>
                  <a:cubicBezTo>
                    <a:pt x="242" y="685"/>
                    <a:pt x="276" y="677"/>
                    <a:pt x="293" y="668"/>
                  </a:cubicBezTo>
                  <a:cubicBezTo>
                    <a:pt x="284" y="693"/>
                    <a:pt x="268" y="710"/>
                    <a:pt x="293" y="744"/>
                  </a:cubicBezTo>
                  <a:cubicBezTo>
                    <a:pt x="318" y="769"/>
                    <a:pt x="368" y="752"/>
                    <a:pt x="393" y="727"/>
                  </a:cubicBezTo>
                  <a:cubicBezTo>
                    <a:pt x="418" y="702"/>
                    <a:pt x="418" y="668"/>
                    <a:pt x="393" y="643"/>
                  </a:cubicBezTo>
                  <a:cubicBezTo>
                    <a:pt x="376" y="626"/>
                    <a:pt x="360" y="626"/>
                    <a:pt x="334" y="626"/>
                  </a:cubicBezTo>
                  <a:close/>
                  <a:moveTo>
                    <a:pt x="786" y="468"/>
                  </a:moveTo>
                  <a:cubicBezTo>
                    <a:pt x="610" y="284"/>
                    <a:pt x="694" y="367"/>
                    <a:pt x="594" y="267"/>
                  </a:cubicBezTo>
                  <a:cubicBezTo>
                    <a:pt x="594" y="267"/>
                    <a:pt x="569" y="234"/>
                    <a:pt x="527" y="259"/>
                  </a:cubicBezTo>
                  <a:cubicBezTo>
                    <a:pt x="502" y="267"/>
                    <a:pt x="468" y="284"/>
                    <a:pt x="443" y="301"/>
                  </a:cubicBezTo>
                  <a:cubicBezTo>
                    <a:pt x="418" y="309"/>
                    <a:pt x="393" y="317"/>
                    <a:pt x="384" y="317"/>
                  </a:cubicBezTo>
                  <a:cubicBezTo>
                    <a:pt x="326" y="317"/>
                    <a:pt x="284" y="267"/>
                    <a:pt x="284" y="217"/>
                  </a:cubicBezTo>
                  <a:cubicBezTo>
                    <a:pt x="284" y="175"/>
                    <a:pt x="301" y="142"/>
                    <a:pt x="334" y="125"/>
                  </a:cubicBezTo>
                  <a:cubicBezTo>
                    <a:pt x="368" y="100"/>
                    <a:pt x="460" y="50"/>
                    <a:pt x="460" y="50"/>
                  </a:cubicBezTo>
                  <a:cubicBezTo>
                    <a:pt x="460" y="50"/>
                    <a:pt x="435" y="8"/>
                    <a:pt x="376" y="8"/>
                  </a:cubicBezTo>
                  <a:cubicBezTo>
                    <a:pt x="309" y="8"/>
                    <a:pt x="184" y="100"/>
                    <a:pt x="184" y="100"/>
                  </a:cubicBezTo>
                  <a:cubicBezTo>
                    <a:pt x="184" y="100"/>
                    <a:pt x="150" y="116"/>
                    <a:pt x="100" y="10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25" y="434"/>
                    <a:pt x="50" y="443"/>
                  </a:cubicBezTo>
                  <a:cubicBezTo>
                    <a:pt x="59" y="426"/>
                    <a:pt x="67" y="409"/>
                    <a:pt x="83" y="392"/>
                  </a:cubicBezTo>
                  <a:cubicBezTo>
                    <a:pt x="125" y="351"/>
                    <a:pt x="192" y="351"/>
                    <a:pt x="234" y="392"/>
                  </a:cubicBezTo>
                  <a:cubicBezTo>
                    <a:pt x="242" y="409"/>
                    <a:pt x="251" y="417"/>
                    <a:pt x="251" y="434"/>
                  </a:cubicBezTo>
                  <a:cubicBezTo>
                    <a:pt x="268" y="443"/>
                    <a:pt x="284" y="451"/>
                    <a:pt x="293" y="468"/>
                  </a:cubicBezTo>
                  <a:cubicBezTo>
                    <a:pt x="309" y="476"/>
                    <a:pt x="318" y="493"/>
                    <a:pt x="318" y="510"/>
                  </a:cubicBezTo>
                  <a:cubicBezTo>
                    <a:pt x="334" y="510"/>
                    <a:pt x="351" y="518"/>
                    <a:pt x="360" y="535"/>
                  </a:cubicBezTo>
                  <a:cubicBezTo>
                    <a:pt x="376" y="551"/>
                    <a:pt x="384" y="568"/>
                    <a:pt x="384" y="585"/>
                  </a:cubicBezTo>
                  <a:cubicBezTo>
                    <a:pt x="401" y="585"/>
                    <a:pt x="418" y="593"/>
                    <a:pt x="426" y="610"/>
                  </a:cubicBezTo>
                  <a:cubicBezTo>
                    <a:pt x="451" y="635"/>
                    <a:pt x="460" y="668"/>
                    <a:pt x="451" y="702"/>
                  </a:cubicBezTo>
                  <a:cubicBezTo>
                    <a:pt x="460" y="702"/>
                    <a:pt x="468" y="718"/>
                    <a:pt x="477" y="727"/>
                  </a:cubicBezTo>
                  <a:cubicBezTo>
                    <a:pt x="493" y="744"/>
                    <a:pt x="527" y="744"/>
                    <a:pt x="543" y="727"/>
                  </a:cubicBezTo>
                  <a:cubicBezTo>
                    <a:pt x="560" y="710"/>
                    <a:pt x="560" y="677"/>
                    <a:pt x="543" y="660"/>
                  </a:cubicBezTo>
                  <a:lnTo>
                    <a:pt x="535" y="660"/>
                  </a:lnTo>
                  <a:cubicBezTo>
                    <a:pt x="485" y="602"/>
                    <a:pt x="477" y="593"/>
                    <a:pt x="485" y="585"/>
                  </a:cubicBezTo>
                  <a:cubicBezTo>
                    <a:pt x="493" y="585"/>
                    <a:pt x="502" y="593"/>
                    <a:pt x="560" y="660"/>
                  </a:cubicBezTo>
                  <a:cubicBezTo>
                    <a:pt x="569" y="668"/>
                    <a:pt x="569" y="668"/>
                    <a:pt x="569" y="668"/>
                  </a:cubicBezTo>
                  <a:cubicBezTo>
                    <a:pt x="585" y="685"/>
                    <a:pt x="610" y="685"/>
                    <a:pt x="627" y="668"/>
                  </a:cubicBezTo>
                  <a:cubicBezTo>
                    <a:pt x="644" y="652"/>
                    <a:pt x="644" y="618"/>
                    <a:pt x="627" y="602"/>
                  </a:cubicBezTo>
                  <a:cubicBezTo>
                    <a:pt x="569" y="535"/>
                    <a:pt x="560" y="526"/>
                    <a:pt x="560" y="518"/>
                  </a:cubicBezTo>
                  <a:cubicBezTo>
                    <a:pt x="569" y="518"/>
                    <a:pt x="594" y="551"/>
                    <a:pt x="652" y="610"/>
                  </a:cubicBezTo>
                  <a:cubicBezTo>
                    <a:pt x="669" y="626"/>
                    <a:pt x="702" y="626"/>
                    <a:pt x="719" y="610"/>
                  </a:cubicBezTo>
                  <a:cubicBezTo>
                    <a:pt x="727" y="593"/>
                    <a:pt x="736" y="568"/>
                    <a:pt x="719" y="543"/>
                  </a:cubicBezTo>
                  <a:cubicBezTo>
                    <a:pt x="644" y="468"/>
                    <a:pt x="644" y="468"/>
                    <a:pt x="652" y="459"/>
                  </a:cubicBezTo>
                  <a:lnTo>
                    <a:pt x="727" y="526"/>
                  </a:lnTo>
                  <a:cubicBezTo>
                    <a:pt x="727" y="535"/>
                    <a:pt x="727" y="535"/>
                    <a:pt x="727" y="535"/>
                  </a:cubicBezTo>
                  <a:cubicBezTo>
                    <a:pt x="744" y="551"/>
                    <a:pt x="769" y="551"/>
                    <a:pt x="786" y="535"/>
                  </a:cubicBezTo>
                  <a:cubicBezTo>
                    <a:pt x="803" y="510"/>
                    <a:pt x="803" y="484"/>
                    <a:pt x="786" y="468"/>
                  </a:cubicBezTo>
                  <a:close/>
                  <a:moveTo>
                    <a:pt x="786" y="468"/>
                  </a:moveTo>
                  <a:lnTo>
                    <a:pt x="786" y="4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182843" tIns="91422" rIns="182843" bIns="9142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7" name="Freeform 266"/>
            <p:cNvSpPr>
              <a:spLocks noChangeAspect="1" noChangeArrowheads="1"/>
            </p:cNvSpPr>
            <p:nvPr/>
          </p:nvSpPr>
          <p:spPr bwMode="auto">
            <a:xfrm>
              <a:off x="3423914" y="2230159"/>
              <a:ext cx="217378" cy="239621"/>
            </a:xfrm>
            <a:custGeom>
              <a:avLst/>
              <a:gdLst>
                <a:gd name="T0" fmla="*/ 310 w 863"/>
                <a:gd name="T1" fmla="*/ 41 h 954"/>
                <a:gd name="T2" fmla="*/ 201 w 863"/>
                <a:gd name="T3" fmla="*/ 735 h 954"/>
                <a:gd name="T4" fmla="*/ 519 w 863"/>
                <a:gd name="T5" fmla="*/ 953 h 954"/>
                <a:gd name="T6" fmla="*/ 636 w 863"/>
                <a:gd name="T7" fmla="*/ 886 h 954"/>
                <a:gd name="T8" fmla="*/ 770 w 863"/>
                <a:gd name="T9" fmla="*/ 744 h 954"/>
                <a:gd name="T10" fmla="*/ 786 w 863"/>
                <a:gd name="T11" fmla="*/ 693 h 954"/>
                <a:gd name="T12" fmla="*/ 836 w 863"/>
                <a:gd name="T13" fmla="*/ 593 h 954"/>
                <a:gd name="T14" fmla="*/ 293 w 863"/>
                <a:gd name="T15" fmla="*/ 468 h 954"/>
                <a:gd name="T16" fmla="*/ 268 w 863"/>
                <a:gd name="T17" fmla="*/ 434 h 954"/>
                <a:gd name="T18" fmla="*/ 234 w 863"/>
                <a:gd name="T19" fmla="*/ 459 h 954"/>
                <a:gd name="T20" fmla="*/ 159 w 863"/>
                <a:gd name="T21" fmla="*/ 392 h 954"/>
                <a:gd name="T22" fmla="*/ 184 w 863"/>
                <a:gd name="T23" fmla="*/ 342 h 954"/>
                <a:gd name="T24" fmla="*/ 142 w 863"/>
                <a:gd name="T25" fmla="*/ 301 h 954"/>
                <a:gd name="T26" fmla="*/ 168 w 863"/>
                <a:gd name="T27" fmla="*/ 200 h 954"/>
                <a:gd name="T28" fmla="*/ 234 w 863"/>
                <a:gd name="T29" fmla="*/ 200 h 954"/>
                <a:gd name="T30" fmla="*/ 251 w 863"/>
                <a:gd name="T31" fmla="*/ 150 h 954"/>
                <a:gd name="T32" fmla="*/ 351 w 863"/>
                <a:gd name="T33" fmla="*/ 117 h 954"/>
                <a:gd name="T34" fmla="*/ 376 w 863"/>
                <a:gd name="T35" fmla="*/ 175 h 954"/>
                <a:gd name="T36" fmla="*/ 427 w 863"/>
                <a:gd name="T37" fmla="*/ 167 h 954"/>
                <a:gd name="T38" fmla="*/ 510 w 863"/>
                <a:gd name="T39" fmla="*/ 217 h 954"/>
                <a:gd name="T40" fmla="*/ 477 w 863"/>
                <a:gd name="T41" fmla="*/ 284 h 954"/>
                <a:gd name="T42" fmla="*/ 519 w 863"/>
                <a:gd name="T43" fmla="*/ 326 h 954"/>
                <a:gd name="T44" fmla="*/ 494 w 863"/>
                <a:gd name="T45" fmla="*/ 418 h 954"/>
                <a:gd name="T46" fmla="*/ 427 w 863"/>
                <a:gd name="T47" fmla="*/ 409 h 954"/>
                <a:gd name="T48" fmla="*/ 418 w 863"/>
                <a:gd name="T49" fmla="*/ 459 h 954"/>
                <a:gd name="T50" fmla="*/ 318 w 863"/>
                <a:gd name="T51" fmla="*/ 493 h 954"/>
                <a:gd name="T52" fmla="*/ 594 w 863"/>
                <a:gd name="T53" fmla="*/ 660 h 954"/>
                <a:gd name="T54" fmla="*/ 561 w 863"/>
                <a:gd name="T55" fmla="*/ 652 h 954"/>
                <a:gd name="T56" fmla="*/ 552 w 863"/>
                <a:gd name="T57" fmla="*/ 685 h 954"/>
                <a:gd name="T58" fmla="*/ 485 w 863"/>
                <a:gd name="T59" fmla="*/ 710 h 954"/>
                <a:gd name="T60" fmla="*/ 469 w 863"/>
                <a:gd name="T61" fmla="*/ 677 h 954"/>
                <a:gd name="T62" fmla="*/ 435 w 863"/>
                <a:gd name="T63" fmla="*/ 685 h 954"/>
                <a:gd name="T64" fmla="*/ 385 w 863"/>
                <a:gd name="T65" fmla="*/ 643 h 954"/>
                <a:gd name="T66" fmla="*/ 402 w 863"/>
                <a:gd name="T67" fmla="*/ 610 h 954"/>
                <a:gd name="T68" fmla="*/ 376 w 863"/>
                <a:gd name="T69" fmla="*/ 585 h 954"/>
                <a:gd name="T70" fmla="*/ 393 w 863"/>
                <a:gd name="T71" fmla="*/ 518 h 954"/>
                <a:gd name="T72" fmla="*/ 427 w 863"/>
                <a:gd name="T73" fmla="*/ 518 h 954"/>
                <a:gd name="T74" fmla="*/ 443 w 863"/>
                <a:gd name="T75" fmla="*/ 484 h 954"/>
                <a:gd name="T76" fmla="*/ 502 w 863"/>
                <a:gd name="T77" fmla="*/ 468 h 954"/>
                <a:gd name="T78" fmla="*/ 519 w 863"/>
                <a:gd name="T79" fmla="*/ 501 h 954"/>
                <a:gd name="T80" fmla="*/ 552 w 863"/>
                <a:gd name="T81" fmla="*/ 493 h 954"/>
                <a:gd name="T82" fmla="*/ 611 w 863"/>
                <a:gd name="T83" fmla="*/ 535 h 954"/>
                <a:gd name="T84" fmla="*/ 594 w 863"/>
                <a:gd name="T85" fmla="*/ 568 h 954"/>
                <a:gd name="T86" fmla="*/ 619 w 863"/>
                <a:gd name="T87" fmla="*/ 602 h 954"/>
                <a:gd name="T88" fmla="*/ 594 w 863"/>
                <a:gd name="T89" fmla="*/ 660 h 954"/>
                <a:gd name="T90" fmla="*/ 594 w 863"/>
                <a:gd name="T91" fmla="*/ 66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3" h="954">
                  <a:moveTo>
                    <a:pt x="761" y="426"/>
                  </a:moveTo>
                  <a:cubicBezTo>
                    <a:pt x="820" y="133"/>
                    <a:pt x="577" y="0"/>
                    <a:pt x="310" y="41"/>
                  </a:cubicBezTo>
                  <a:cubicBezTo>
                    <a:pt x="42" y="83"/>
                    <a:pt x="50" y="242"/>
                    <a:pt x="34" y="317"/>
                  </a:cubicBezTo>
                  <a:cubicBezTo>
                    <a:pt x="0" y="518"/>
                    <a:pt x="201" y="735"/>
                    <a:pt x="201" y="735"/>
                  </a:cubicBezTo>
                  <a:cubicBezTo>
                    <a:pt x="193" y="953"/>
                    <a:pt x="193" y="953"/>
                    <a:pt x="193" y="953"/>
                  </a:cubicBezTo>
                  <a:cubicBezTo>
                    <a:pt x="519" y="953"/>
                    <a:pt x="519" y="953"/>
                    <a:pt x="519" y="953"/>
                  </a:cubicBezTo>
                  <a:cubicBezTo>
                    <a:pt x="544" y="852"/>
                    <a:pt x="544" y="852"/>
                    <a:pt x="544" y="852"/>
                  </a:cubicBezTo>
                  <a:cubicBezTo>
                    <a:pt x="544" y="852"/>
                    <a:pt x="552" y="877"/>
                    <a:pt x="636" y="886"/>
                  </a:cubicBezTo>
                  <a:cubicBezTo>
                    <a:pt x="728" y="894"/>
                    <a:pt x="711" y="785"/>
                    <a:pt x="711" y="785"/>
                  </a:cubicBezTo>
                  <a:cubicBezTo>
                    <a:pt x="711" y="785"/>
                    <a:pt x="770" y="760"/>
                    <a:pt x="770" y="744"/>
                  </a:cubicBezTo>
                  <a:cubicBezTo>
                    <a:pt x="770" y="727"/>
                    <a:pt x="736" y="702"/>
                    <a:pt x="736" y="702"/>
                  </a:cubicBezTo>
                  <a:cubicBezTo>
                    <a:pt x="736" y="702"/>
                    <a:pt x="770" y="710"/>
                    <a:pt x="786" y="693"/>
                  </a:cubicBezTo>
                  <a:cubicBezTo>
                    <a:pt x="794" y="677"/>
                    <a:pt x="770" y="626"/>
                    <a:pt x="770" y="626"/>
                  </a:cubicBezTo>
                  <a:cubicBezTo>
                    <a:pt x="770" y="626"/>
                    <a:pt x="811" y="626"/>
                    <a:pt x="836" y="593"/>
                  </a:cubicBezTo>
                  <a:cubicBezTo>
                    <a:pt x="862" y="568"/>
                    <a:pt x="761" y="484"/>
                    <a:pt x="761" y="426"/>
                  </a:cubicBezTo>
                  <a:close/>
                  <a:moveTo>
                    <a:pt x="293" y="468"/>
                  </a:moveTo>
                  <a:cubicBezTo>
                    <a:pt x="293" y="468"/>
                    <a:pt x="293" y="451"/>
                    <a:pt x="293" y="443"/>
                  </a:cubicBezTo>
                  <a:cubicBezTo>
                    <a:pt x="284" y="434"/>
                    <a:pt x="276" y="434"/>
                    <a:pt x="268" y="434"/>
                  </a:cubicBezTo>
                  <a:cubicBezTo>
                    <a:pt x="260" y="443"/>
                    <a:pt x="243" y="451"/>
                    <a:pt x="243" y="451"/>
                  </a:cubicBezTo>
                  <a:cubicBezTo>
                    <a:pt x="234" y="459"/>
                    <a:pt x="234" y="459"/>
                    <a:pt x="234" y="459"/>
                  </a:cubicBezTo>
                  <a:lnTo>
                    <a:pt x="209" y="451"/>
                  </a:lnTo>
                  <a:cubicBezTo>
                    <a:pt x="159" y="392"/>
                    <a:pt x="159" y="392"/>
                    <a:pt x="159" y="392"/>
                  </a:cubicBezTo>
                  <a:cubicBezTo>
                    <a:pt x="159" y="359"/>
                    <a:pt x="159" y="359"/>
                    <a:pt x="159" y="359"/>
                  </a:cubicBezTo>
                  <a:cubicBezTo>
                    <a:pt x="159" y="359"/>
                    <a:pt x="176" y="342"/>
                    <a:pt x="184" y="342"/>
                  </a:cubicBezTo>
                  <a:cubicBezTo>
                    <a:pt x="184" y="334"/>
                    <a:pt x="184" y="326"/>
                    <a:pt x="184" y="317"/>
                  </a:cubicBezTo>
                  <a:cubicBezTo>
                    <a:pt x="168" y="309"/>
                    <a:pt x="142" y="301"/>
                    <a:pt x="142" y="301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68" y="200"/>
                    <a:pt x="168" y="200"/>
                    <a:pt x="168" y="200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201" y="192"/>
                    <a:pt x="226" y="200"/>
                    <a:pt x="234" y="200"/>
                  </a:cubicBezTo>
                  <a:cubicBezTo>
                    <a:pt x="243" y="200"/>
                    <a:pt x="243" y="192"/>
                    <a:pt x="251" y="192"/>
                  </a:cubicBezTo>
                  <a:cubicBezTo>
                    <a:pt x="251" y="175"/>
                    <a:pt x="251" y="150"/>
                    <a:pt x="251" y="150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351" y="117"/>
                    <a:pt x="351" y="117"/>
                    <a:pt x="351" y="117"/>
                  </a:cubicBezTo>
                  <a:cubicBezTo>
                    <a:pt x="376" y="142"/>
                    <a:pt x="376" y="142"/>
                    <a:pt x="376" y="142"/>
                  </a:cubicBezTo>
                  <a:cubicBezTo>
                    <a:pt x="376" y="142"/>
                    <a:pt x="376" y="167"/>
                    <a:pt x="376" y="175"/>
                  </a:cubicBezTo>
                  <a:cubicBezTo>
                    <a:pt x="385" y="175"/>
                    <a:pt x="393" y="183"/>
                    <a:pt x="402" y="183"/>
                  </a:cubicBezTo>
                  <a:cubicBezTo>
                    <a:pt x="410" y="175"/>
                    <a:pt x="427" y="167"/>
                    <a:pt x="427" y="167"/>
                  </a:cubicBezTo>
                  <a:cubicBezTo>
                    <a:pt x="460" y="167"/>
                    <a:pt x="460" y="167"/>
                    <a:pt x="460" y="167"/>
                  </a:cubicBezTo>
                  <a:cubicBezTo>
                    <a:pt x="510" y="217"/>
                    <a:pt x="510" y="217"/>
                    <a:pt x="510" y="217"/>
                  </a:cubicBezTo>
                  <a:cubicBezTo>
                    <a:pt x="510" y="250"/>
                    <a:pt x="510" y="250"/>
                    <a:pt x="510" y="250"/>
                  </a:cubicBezTo>
                  <a:cubicBezTo>
                    <a:pt x="510" y="250"/>
                    <a:pt x="494" y="267"/>
                    <a:pt x="477" y="284"/>
                  </a:cubicBezTo>
                  <a:cubicBezTo>
                    <a:pt x="485" y="284"/>
                    <a:pt x="485" y="292"/>
                    <a:pt x="485" y="301"/>
                  </a:cubicBezTo>
                  <a:cubicBezTo>
                    <a:pt x="494" y="309"/>
                    <a:pt x="519" y="326"/>
                    <a:pt x="519" y="326"/>
                  </a:cubicBezTo>
                  <a:cubicBezTo>
                    <a:pt x="527" y="359"/>
                    <a:pt x="527" y="359"/>
                    <a:pt x="527" y="359"/>
                  </a:cubicBezTo>
                  <a:cubicBezTo>
                    <a:pt x="494" y="418"/>
                    <a:pt x="494" y="418"/>
                    <a:pt x="494" y="418"/>
                  </a:cubicBezTo>
                  <a:cubicBezTo>
                    <a:pt x="460" y="426"/>
                    <a:pt x="460" y="426"/>
                    <a:pt x="460" y="426"/>
                  </a:cubicBezTo>
                  <a:cubicBezTo>
                    <a:pt x="460" y="426"/>
                    <a:pt x="443" y="418"/>
                    <a:pt x="427" y="409"/>
                  </a:cubicBezTo>
                  <a:cubicBezTo>
                    <a:pt x="427" y="418"/>
                    <a:pt x="418" y="418"/>
                    <a:pt x="410" y="426"/>
                  </a:cubicBezTo>
                  <a:cubicBezTo>
                    <a:pt x="410" y="434"/>
                    <a:pt x="418" y="459"/>
                    <a:pt x="418" y="459"/>
                  </a:cubicBezTo>
                  <a:cubicBezTo>
                    <a:pt x="393" y="484"/>
                    <a:pt x="393" y="484"/>
                    <a:pt x="393" y="484"/>
                  </a:cubicBezTo>
                  <a:cubicBezTo>
                    <a:pt x="318" y="493"/>
                    <a:pt x="318" y="493"/>
                    <a:pt x="318" y="493"/>
                  </a:cubicBezTo>
                  <a:lnTo>
                    <a:pt x="293" y="468"/>
                  </a:lnTo>
                  <a:close/>
                  <a:moveTo>
                    <a:pt x="594" y="660"/>
                  </a:moveTo>
                  <a:cubicBezTo>
                    <a:pt x="577" y="669"/>
                    <a:pt x="577" y="669"/>
                    <a:pt x="577" y="669"/>
                  </a:cubicBezTo>
                  <a:cubicBezTo>
                    <a:pt x="577" y="669"/>
                    <a:pt x="561" y="660"/>
                    <a:pt x="561" y="652"/>
                  </a:cubicBezTo>
                  <a:cubicBezTo>
                    <a:pt x="552" y="660"/>
                    <a:pt x="552" y="660"/>
                    <a:pt x="544" y="660"/>
                  </a:cubicBezTo>
                  <a:cubicBezTo>
                    <a:pt x="544" y="669"/>
                    <a:pt x="552" y="685"/>
                    <a:pt x="552" y="685"/>
                  </a:cubicBezTo>
                  <a:cubicBezTo>
                    <a:pt x="535" y="702"/>
                    <a:pt x="535" y="702"/>
                    <a:pt x="535" y="702"/>
                  </a:cubicBezTo>
                  <a:cubicBezTo>
                    <a:pt x="485" y="710"/>
                    <a:pt x="485" y="710"/>
                    <a:pt x="485" y="710"/>
                  </a:cubicBezTo>
                  <a:cubicBezTo>
                    <a:pt x="469" y="693"/>
                    <a:pt x="469" y="693"/>
                    <a:pt x="469" y="693"/>
                  </a:cubicBezTo>
                  <a:lnTo>
                    <a:pt x="469" y="677"/>
                  </a:lnTo>
                  <a:cubicBezTo>
                    <a:pt x="460" y="669"/>
                    <a:pt x="460" y="669"/>
                    <a:pt x="452" y="669"/>
                  </a:cubicBezTo>
                  <a:cubicBezTo>
                    <a:pt x="435" y="685"/>
                    <a:pt x="435" y="685"/>
                    <a:pt x="435" y="685"/>
                  </a:cubicBezTo>
                  <a:lnTo>
                    <a:pt x="410" y="685"/>
                  </a:lnTo>
                  <a:cubicBezTo>
                    <a:pt x="385" y="643"/>
                    <a:pt x="385" y="643"/>
                    <a:pt x="385" y="643"/>
                  </a:cubicBezTo>
                  <a:cubicBezTo>
                    <a:pt x="385" y="626"/>
                    <a:pt x="385" y="626"/>
                    <a:pt x="385" y="626"/>
                  </a:cubicBezTo>
                  <a:cubicBezTo>
                    <a:pt x="402" y="610"/>
                    <a:pt x="402" y="610"/>
                    <a:pt x="402" y="610"/>
                  </a:cubicBezTo>
                  <a:cubicBezTo>
                    <a:pt x="402" y="602"/>
                    <a:pt x="402" y="602"/>
                    <a:pt x="402" y="593"/>
                  </a:cubicBezTo>
                  <a:cubicBezTo>
                    <a:pt x="393" y="593"/>
                    <a:pt x="376" y="585"/>
                    <a:pt x="376" y="585"/>
                  </a:cubicBezTo>
                  <a:cubicBezTo>
                    <a:pt x="368" y="560"/>
                    <a:pt x="368" y="560"/>
                    <a:pt x="368" y="560"/>
                  </a:cubicBezTo>
                  <a:cubicBezTo>
                    <a:pt x="393" y="518"/>
                    <a:pt x="393" y="518"/>
                    <a:pt x="393" y="518"/>
                  </a:cubicBezTo>
                  <a:cubicBezTo>
                    <a:pt x="410" y="510"/>
                    <a:pt x="410" y="510"/>
                    <a:pt x="410" y="510"/>
                  </a:cubicBezTo>
                  <a:lnTo>
                    <a:pt x="427" y="518"/>
                  </a:lnTo>
                  <a:cubicBezTo>
                    <a:pt x="435" y="518"/>
                    <a:pt x="443" y="518"/>
                    <a:pt x="443" y="510"/>
                  </a:cubicBezTo>
                  <a:cubicBezTo>
                    <a:pt x="443" y="501"/>
                    <a:pt x="443" y="484"/>
                    <a:pt x="443" y="484"/>
                  </a:cubicBezTo>
                  <a:cubicBezTo>
                    <a:pt x="460" y="468"/>
                    <a:pt x="460" y="468"/>
                    <a:pt x="460" y="468"/>
                  </a:cubicBezTo>
                  <a:cubicBezTo>
                    <a:pt x="502" y="468"/>
                    <a:pt x="502" y="468"/>
                    <a:pt x="502" y="468"/>
                  </a:cubicBezTo>
                  <a:cubicBezTo>
                    <a:pt x="519" y="484"/>
                    <a:pt x="519" y="484"/>
                    <a:pt x="519" y="484"/>
                  </a:cubicBezTo>
                  <a:cubicBezTo>
                    <a:pt x="519" y="484"/>
                    <a:pt x="519" y="493"/>
                    <a:pt x="519" y="501"/>
                  </a:cubicBezTo>
                  <a:cubicBezTo>
                    <a:pt x="527" y="501"/>
                    <a:pt x="535" y="510"/>
                    <a:pt x="544" y="510"/>
                  </a:cubicBezTo>
                  <a:cubicBezTo>
                    <a:pt x="552" y="493"/>
                    <a:pt x="552" y="493"/>
                    <a:pt x="552" y="493"/>
                  </a:cubicBezTo>
                  <a:cubicBezTo>
                    <a:pt x="577" y="493"/>
                    <a:pt x="577" y="493"/>
                    <a:pt x="577" y="493"/>
                  </a:cubicBezTo>
                  <a:cubicBezTo>
                    <a:pt x="611" y="535"/>
                    <a:pt x="611" y="535"/>
                    <a:pt x="611" y="535"/>
                  </a:cubicBezTo>
                  <a:cubicBezTo>
                    <a:pt x="611" y="551"/>
                    <a:pt x="611" y="551"/>
                    <a:pt x="611" y="551"/>
                  </a:cubicBezTo>
                  <a:lnTo>
                    <a:pt x="594" y="568"/>
                  </a:lnTo>
                  <a:cubicBezTo>
                    <a:pt x="594" y="576"/>
                    <a:pt x="594" y="576"/>
                    <a:pt x="594" y="585"/>
                  </a:cubicBezTo>
                  <a:cubicBezTo>
                    <a:pt x="602" y="585"/>
                    <a:pt x="619" y="602"/>
                    <a:pt x="619" y="602"/>
                  </a:cubicBezTo>
                  <a:cubicBezTo>
                    <a:pt x="619" y="618"/>
                    <a:pt x="619" y="618"/>
                    <a:pt x="619" y="618"/>
                  </a:cubicBezTo>
                  <a:lnTo>
                    <a:pt x="594" y="660"/>
                  </a:lnTo>
                  <a:close/>
                  <a:moveTo>
                    <a:pt x="594" y="660"/>
                  </a:moveTo>
                  <a:lnTo>
                    <a:pt x="594" y="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182843" tIns="91422" rIns="182843" bIns="9142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Freeform 33"/>
            <p:cNvSpPr>
              <a:spLocks noChangeAspect="1" noChangeArrowheads="1"/>
            </p:cNvSpPr>
            <p:nvPr/>
          </p:nvSpPr>
          <p:spPr bwMode="auto">
            <a:xfrm>
              <a:off x="1236605" y="2881342"/>
              <a:ext cx="315528" cy="279037"/>
            </a:xfrm>
            <a:custGeom>
              <a:avLst/>
              <a:gdLst>
                <a:gd name="connsiteX0" fmla="*/ 358785 w 512434"/>
                <a:gd name="connsiteY0" fmla="*/ 409158 h 453171"/>
                <a:gd name="connsiteX1" fmla="*/ 345300 w 512434"/>
                <a:gd name="connsiteY1" fmla="*/ 425866 h 453171"/>
                <a:gd name="connsiteX2" fmla="*/ 358785 w 512434"/>
                <a:gd name="connsiteY2" fmla="*/ 439722 h 453171"/>
                <a:gd name="connsiteX3" fmla="*/ 372270 w 512434"/>
                <a:gd name="connsiteY3" fmla="*/ 425866 h 453171"/>
                <a:gd name="connsiteX4" fmla="*/ 358785 w 512434"/>
                <a:gd name="connsiteY4" fmla="*/ 409158 h 453171"/>
                <a:gd name="connsiteX5" fmla="*/ 151153 w 512434"/>
                <a:gd name="connsiteY5" fmla="*/ 300585 h 453171"/>
                <a:gd name="connsiteX6" fmla="*/ 195731 w 512434"/>
                <a:gd name="connsiteY6" fmla="*/ 300585 h 453171"/>
                <a:gd name="connsiteX7" fmla="*/ 195731 w 512434"/>
                <a:gd name="connsiteY7" fmla="*/ 345175 h 453171"/>
                <a:gd name="connsiteX8" fmla="*/ 151153 w 512434"/>
                <a:gd name="connsiteY8" fmla="*/ 345175 h 453171"/>
                <a:gd name="connsiteX9" fmla="*/ 71978 w 512434"/>
                <a:gd name="connsiteY9" fmla="*/ 300585 h 453171"/>
                <a:gd name="connsiteX10" fmla="*/ 120152 w 512434"/>
                <a:gd name="connsiteY10" fmla="*/ 300585 h 453171"/>
                <a:gd name="connsiteX11" fmla="*/ 120152 w 512434"/>
                <a:gd name="connsiteY11" fmla="*/ 345175 h 453171"/>
                <a:gd name="connsiteX12" fmla="*/ 71978 w 512434"/>
                <a:gd name="connsiteY12" fmla="*/ 345175 h 453171"/>
                <a:gd name="connsiteX13" fmla="*/ 481786 w 512434"/>
                <a:gd name="connsiteY13" fmla="*/ 286492 h 453171"/>
                <a:gd name="connsiteX14" fmla="*/ 468300 w 512434"/>
                <a:gd name="connsiteY14" fmla="*/ 299940 h 453171"/>
                <a:gd name="connsiteX15" fmla="*/ 481786 w 512434"/>
                <a:gd name="connsiteY15" fmla="*/ 313389 h 453171"/>
                <a:gd name="connsiteX16" fmla="*/ 498948 w 512434"/>
                <a:gd name="connsiteY16" fmla="*/ 299940 h 453171"/>
                <a:gd name="connsiteX17" fmla="*/ 481786 w 512434"/>
                <a:gd name="connsiteY17" fmla="*/ 286492 h 453171"/>
                <a:gd name="connsiteX18" fmla="*/ 235785 w 512434"/>
                <a:gd name="connsiteY18" fmla="*/ 286492 h 453171"/>
                <a:gd name="connsiteX19" fmla="*/ 222300 w 512434"/>
                <a:gd name="connsiteY19" fmla="*/ 299940 h 453171"/>
                <a:gd name="connsiteX20" fmla="*/ 235785 w 512434"/>
                <a:gd name="connsiteY20" fmla="*/ 313389 h 453171"/>
                <a:gd name="connsiteX21" fmla="*/ 249270 w 512434"/>
                <a:gd name="connsiteY21" fmla="*/ 299940 h 453171"/>
                <a:gd name="connsiteX22" fmla="*/ 235785 w 512434"/>
                <a:gd name="connsiteY22" fmla="*/ 286492 h 453171"/>
                <a:gd name="connsiteX23" fmla="*/ 151153 w 512434"/>
                <a:gd name="connsiteY23" fmla="*/ 228588 h 453171"/>
                <a:gd name="connsiteX24" fmla="*/ 195731 w 512434"/>
                <a:gd name="connsiteY24" fmla="*/ 228588 h 453171"/>
                <a:gd name="connsiteX25" fmla="*/ 195731 w 512434"/>
                <a:gd name="connsiteY25" fmla="*/ 273178 h 453171"/>
                <a:gd name="connsiteX26" fmla="*/ 151153 w 512434"/>
                <a:gd name="connsiteY26" fmla="*/ 273178 h 453171"/>
                <a:gd name="connsiteX27" fmla="*/ 71978 w 512434"/>
                <a:gd name="connsiteY27" fmla="*/ 228588 h 453171"/>
                <a:gd name="connsiteX28" fmla="*/ 120152 w 512434"/>
                <a:gd name="connsiteY28" fmla="*/ 228588 h 453171"/>
                <a:gd name="connsiteX29" fmla="*/ 120152 w 512434"/>
                <a:gd name="connsiteY29" fmla="*/ 273178 h 453171"/>
                <a:gd name="connsiteX30" fmla="*/ 71978 w 512434"/>
                <a:gd name="connsiteY30" fmla="*/ 273178 h 453171"/>
                <a:gd name="connsiteX31" fmla="*/ 427028 w 512434"/>
                <a:gd name="connsiteY31" fmla="*/ 221695 h 453171"/>
                <a:gd name="connsiteX32" fmla="*/ 372270 w 512434"/>
                <a:gd name="connsiteY32" fmla="*/ 275896 h 453171"/>
                <a:gd name="connsiteX33" fmla="*/ 358785 w 512434"/>
                <a:gd name="connsiteY33" fmla="*/ 272636 h 453171"/>
                <a:gd name="connsiteX34" fmla="*/ 341622 w 512434"/>
                <a:gd name="connsiteY34" fmla="*/ 279564 h 453171"/>
                <a:gd name="connsiteX35" fmla="*/ 283596 w 512434"/>
                <a:gd name="connsiteY35" fmla="*/ 238404 h 453171"/>
                <a:gd name="connsiteX36" fmla="*/ 266433 w 512434"/>
                <a:gd name="connsiteY36" fmla="*/ 238404 h 453171"/>
                <a:gd name="connsiteX37" fmla="*/ 270111 w 512434"/>
                <a:gd name="connsiteY37" fmla="*/ 255520 h 453171"/>
                <a:gd name="connsiteX38" fmla="*/ 331406 w 512434"/>
                <a:gd name="connsiteY38" fmla="*/ 303200 h 453171"/>
                <a:gd name="connsiteX39" fmla="*/ 358785 w 512434"/>
                <a:gd name="connsiteY39" fmla="*/ 327245 h 453171"/>
                <a:gd name="connsiteX40" fmla="*/ 386164 w 512434"/>
                <a:gd name="connsiteY40" fmla="*/ 299940 h 453171"/>
                <a:gd name="connsiteX41" fmla="*/ 386164 w 512434"/>
                <a:gd name="connsiteY41" fmla="*/ 296680 h 453171"/>
                <a:gd name="connsiteX42" fmla="*/ 444191 w 512434"/>
                <a:gd name="connsiteY42" fmla="*/ 238404 h 453171"/>
                <a:gd name="connsiteX43" fmla="*/ 444191 w 512434"/>
                <a:gd name="connsiteY43" fmla="*/ 221695 h 453171"/>
                <a:gd name="connsiteX44" fmla="*/ 427028 w 512434"/>
                <a:gd name="connsiteY44" fmla="*/ 221695 h 453171"/>
                <a:gd name="connsiteX45" fmla="*/ 358785 w 512434"/>
                <a:gd name="connsiteY45" fmla="*/ 163826 h 453171"/>
                <a:gd name="connsiteX46" fmla="*/ 345300 w 512434"/>
                <a:gd name="connsiteY46" fmla="*/ 177274 h 453171"/>
                <a:gd name="connsiteX47" fmla="*/ 358785 w 512434"/>
                <a:gd name="connsiteY47" fmla="*/ 190723 h 453171"/>
                <a:gd name="connsiteX48" fmla="*/ 372270 w 512434"/>
                <a:gd name="connsiteY48" fmla="*/ 177274 h 453171"/>
                <a:gd name="connsiteX49" fmla="*/ 358785 w 512434"/>
                <a:gd name="connsiteY49" fmla="*/ 163826 h 453171"/>
                <a:gd name="connsiteX50" fmla="*/ 151153 w 512434"/>
                <a:gd name="connsiteY50" fmla="*/ 156592 h 453171"/>
                <a:gd name="connsiteX51" fmla="*/ 195731 w 512434"/>
                <a:gd name="connsiteY51" fmla="*/ 156592 h 453171"/>
                <a:gd name="connsiteX52" fmla="*/ 195731 w 512434"/>
                <a:gd name="connsiteY52" fmla="*/ 201182 h 453171"/>
                <a:gd name="connsiteX53" fmla="*/ 151153 w 512434"/>
                <a:gd name="connsiteY53" fmla="*/ 201182 h 453171"/>
                <a:gd name="connsiteX54" fmla="*/ 37595 w 512434"/>
                <a:gd name="connsiteY54" fmla="*/ 102289 h 453171"/>
                <a:gd name="connsiteX55" fmla="*/ 37595 w 512434"/>
                <a:gd name="connsiteY55" fmla="*/ 374925 h 453171"/>
                <a:gd name="connsiteX56" fmla="*/ 228838 w 512434"/>
                <a:gd name="connsiteY56" fmla="*/ 374925 h 453171"/>
                <a:gd name="connsiteX57" fmla="*/ 208406 w 512434"/>
                <a:gd name="connsiteY57" fmla="*/ 299940 h 453171"/>
                <a:gd name="connsiteX58" fmla="*/ 246001 w 512434"/>
                <a:gd name="connsiteY58" fmla="*/ 201318 h 453171"/>
                <a:gd name="connsiteX59" fmla="*/ 225569 w 512434"/>
                <a:gd name="connsiteY59" fmla="*/ 201318 h 453171"/>
                <a:gd name="connsiteX60" fmla="*/ 225569 w 512434"/>
                <a:gd name="connsiteY60" fmla="*/ 156898 h 453171"/>
                <a:gd name="connsiteX61" fmla="*/ 270111 w 512434"/>
                <a:gd name="connsiteY61" fmla="*/ 156898 h 453171"/>
                <a:gd name="connsiteX62" fmla="*/ 270111 w 512434"/>
                <a:gd name="connsiteY62" fmla="*/ 177274 h 453171"/>
                <a:gd name="connsiteX63" fmla="*/ 358785 w 512434"/>
                <a:gd name="connsiteY63" fmla="*/ 149970 h 453171"/>
                <a:gd name="connsiteX64" fmla="*/ 382895 w 512434"/>
                <a:gd name="connsiteY64" fmla="*/ 149970 h 453171"/>
                <a:gd name="connsiteX65" fmla="*/ 382895 w 512434"/>
                <a:gd name="connsiteY65" fmla="*/ 102289 h 453171"/>
                <a:gd name="connsiteX66" fmla="*/ 37595 w 512434"/>
                <a:gd name="connsiteY66" fmla="*/ 102289 h 453171"/>
                <a:gd name="connsiteX67" fmla="*/ 136894 w 512434"/>
                <a:gd name="connsiteY67" fmla="*/ 30564 h 453171"/>
                <a:gd name="connsiteX68" fmla="*/ 136894 w 512434"/>
                <a:gd name="connsiteY68" fmla="*/ 68057 h 453171"/>
                <a:gd name="connsiteX69" fmla="*/ 283596 w 512434"/>
                <a:gd name="connsiteY69" fmla="*/ 68057 h 453171"/>
                <a:gd name="connsiteX70" fmla="*/ 283596 w 512434"/>
                <a:gd name="connsiteY70" fmla="*/ 30564 h 453171"/>
                <a:gd name="connsiteX71" fmla="*/ 136894 w 512434"/>
                <a:gd name="connsiteY71" fmla="*/ 30564 h 453171"/>
                <a:gd name="connsiteX72" fmla="*/ 30648 w 512434"/>
                <a:gd name="connsiteY72" fmla="*/ 0 h 453171"/>
                <a:gd name="connsiteX73" fmla="*/ 389433 w 512434"/>
                <a:gd name="connsiteY73" fmla="*/ 0 h 453171"/>
                <a:gd name="connsiteX74" fmla="*/ 420490 w 512434"/>
                <a:gd name="connsiteY74" fmla="*/ 30564 h 453171"/>
                <a:gd name="connsiteX75" fmla="*/ 420490 w 512434"/>
                <a:gd name="connsiteY75" fmla="*/ 163826 h 453171"/>
                <a:gd name="connsiteX76" fmla="*/ 512434 w 512434"/>
                <a:gd name="connsiteY76" fmla="*/ 299940 h 453171"/>
                <a:gd name="connsiteX77" fmla="*/ 358785 w 512434"/>
                <a:gd name="connsiteY77" fmla="*/ 453171 h 453171"/>
                <a:gd name="connsiteX78" fmla="*/ 263164 w 512434"/>
                <a:gd name="connsiteY78" fmla="*/ 419346 h 453171"/>
                <a:gd name="connsiteX79" fmla="*/ 30648 w 512434"/>
                <a:gd name="connsiteY79" fmla="*/ 419346 h 453171"/>
                <a:gd name="connsiteX80" fmla="*/ 0 w 512434"/>
                <a:gd name="connsiteY80" fmla="*/ 388374 h 453171"/>
                <a:gd name="connsiteX81" fmla="*/ 0 w 512434"/>
                <a:gd name="connsiteY81" fmla="*/ 30564 h 453171"/>
                <a:gd name="connsiteX82" fmla="*/ 30648 w 512434"/>
                <a:gd name="connsiteY82" fmla="*/ 0 h 45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12434" h="453171">
                  <a:moveTo>
                    <a:pt x="358785" y="409158"/>
                  </a:moveTo>
                  <a:cubicBezTo>
                    <a:pt x="351838" y="409158"/>
                    <a:pt x="345300" y="415678"/>
                    <a:pt x="345300" y="425866"/>
                  </a:cubicBezTo>
                  <a:cubicBezTo>
                    <a:pt x="345300" y="432794"/>
                    <a:pt x="351838" y="439722"/>
                    <a:pt x="358785" y="439722"/>
                  </a:cubicBezTo>
                  <a:cubicBezTo>
                    <a:pt x="365732" y="439722"/>
                    <a:pt x="372270" y="432794"/>
                    <a:pt x="372270" y="425866"/>
                  </a:cubicBezTo>
                  <a:cubicBezTo>
                    <a:pt x="372270" y="415678"/>
                    <a:pt x="365732" y="409158"/>
                    <a:pt x="358785" y="409158"/>
                  </a:cubicBezTo>
                  <a:close/>
                  <a:moveTo>
                    <a:pt x="151153" y="300585"/>
                  </a:moveTo>
                  <a:lnTo>
                    <a:pt x="195731" y="300585"/>
                  </a:lnTo>
                  <a:lnTo>
                    <a:pt x="195731" y="345175"/>
                  </a:lnTo>
                  <a:lnTo>
                    <a:pt x="151153" y="345175"/>
                  </a:lnTo>
                  <a:close/>
                  <a:moveTo>
                    <a:pt x="71978" y="300585"/>
                  </a:moveTo>
                  <a:lnTo>
                    <a:pt x="120152" y="300585"/>
                  </a:lnTo>
                  <a:lnTo>
                    <a:pt x="120152" y="345175"/>
                  </a:lnTo>
                  <a:lnTo>
                    <a:pt x="71978" y="345175"/>
                  </a:lnTo>
                  <a:close/>
                  <a:moveTo>
                    <a:pt x="481786" y="286492"/>
                  </a:moveTo>
                  <a:cubicBezTo>
                    <a:pt x="474839" y="286492"/>
                    <a:pt x="468300" y="293012"/>
                    <a:pt x="468300" y="299940"/>
                  </a:cubicBezTo>
                  <a:cubicBezTo>
                    <a:pt x="468300" y="310128"/>
                    <a:pt x="474839" y="313389"/>
                    <a:pt x="481786" y="313389"/>
                  </a:cubicBezTo>
                  <a:cubicBezTo>
                    <a:pt x="492002" y="313389"/>
                    <a:pt x="498948" y="310128"/>
                    <a:pt x="498948" y="299940"/>
                  </a:cubicBezTo>
                  <a:cubicBezTo>
                    <a:pt x="498948" y="293012"/>
                    <a:pt x="492002" y="286492"/>
                    <a:pt x="481786" y="286492"/>
                  </a:cubicBezTo>
                  <a:close/>
                  <a:moveTo>
                    <a:pt x="235785" y="286492"/>
                  </a:moveTo>
                  <a:cubicBezTo>
                    <a:pt x="228838" y="286492"/>
                    <a:pt x="222300" y="293012"/>
                    <a:pt x="222300" y="299940"/>
                  </a:cubicBezTo>
                  <a:cubicBezTo>
                    <a:pt x="222300" y="310128"/>
                    <a:pt x="228838" y="313389"/>
                    <a:pt x="235785" y="313389"/>
                  </a:cubicBezTo>
                  <a:cubicBezTo>
                    <a:pt x="242732" y="313389"/>
                    <a:pt x="249270" y="310128"/>
                    <a:pt x="249270" y="299940"/>
                  </a:cubicBezTo>
                  <a:cubicBezTo>
                    <a:pt x="249270" y="293012"/>
                    <a:pt x="242732" y="286492"/>
                    <a:pt x="235785" y="286492"/>
                  </a:cubicBezTo>
                  <a:close/>
                  <a:moveTo>
                    <a:pt x="151153" y="228588"/>
                  </a:moveTo>
                  <a:lnTo>
                    <a:pt x="195731" y="228588"/>
                  </a:lnTo>
                  <a:lnTo>
                    <a:pt x="195731" y="273178"/>
                  </a:lnTo>
                  <a:lnTo>
                    <a:pt x="151153" y="273178"/>
                  </a:lnTo>
                  <a:close/>
                  <a:moveTo>
                    <a:pt x="71978" y="228588"/>
                  </a:moveTo>
                  <a:lnTo>
                    <a:pt x="120152" y="228588"/>
                  </a:lnTo>
                  <a:lnTo>
                    <a:pt x="120152" y="273178"/>
                  </a:lnTo>
                  <a:lnTo>
                    <a:pt x="71978" y="273178"/>
                  </a:lnTo>
                  <a:close/>
                  <a:moveTo>
                    <a:pt x="427028" y="221695"/>
                  </a:moveTo>
                  <a:cubicBezTo>
                    <a:pt x="427028" y="221695"/>
                    <a:pt x="427028" y="221695"/>
                    <a:pt x="372270" y="275896"/>
                  </a:cubicBezTo>
                  <a:cubicBezTo>
                    <a:pt x="369001" y="275896"/>
                    <a:pt x="365732" y="272636"/>
                    <a:pt x="358785" y="272636"/>
                  </a:cubicBezTo>
                  <a:cubicBezTo>
                    <a:pt x="351838" y="272636"/>
                    <a:pt x="345300" y="275896"/>
                    <a:pt x="341622" y="279564"/>
                  </a:cubicBezTo>
                  <a:cubicBezTo>
                    <a:pt x="341622" y="279564"/>
                    <a:pt x="341622" y="279564"/>
                    <a:pt x="283596" y="238404"/>
                  </a:cubicBezTo>
                  <a:cubicBezTo>
                    <a:pt x="280327" y="231883"/>
                    <a:pt x="270111" y="235143"/>
                    <a:pt x="266433" y="238404"/>
                  </a:cubicBezTo>
                  <a:cubicBezTo>
                    <a:pt x="263164" y="242071"/>
                    <a:pt x="266433" y="252260"/>
                    <a:pt x="270111" y="255520"/>
                  </a:cubicBezTo>
                  <a:cubicBezTo>
                    <a:pt x="270111" y="255520"/>
                    <a:pt x="270111" y="255520"/>
                    <a:pt x="331406" y="303200"/>
                  </a:cubicBezTo>
                  <a:cubicBezTo>
                    <a:pt x="331406" y="317056"/>
                    <a:pt x="345300" y="327245"/>
                    <a:pt x="358785" y="327245"/>
                  </a:cubicBezTo>
                  <a:cubicBezTo>
                    <a:pt x="375948" y="327245"/>
                    <a:pt x="386164" y="317056"/>
                    <a:pt x="386164" y="299940"/>
                  </a:cubicBezTo>
                  <a:lnTo>
                    <a:pt x="386164" y="296680"/>
                  </a:lnTo>
                  <a:cubicBezTo>
                    <a:pt x="386164" y="296680"/>
                    <a:pt x="386164" y="296680"/>
                    <a:pt x="444191" y="238404"/>
                  </a:cubicBezTo>
                  <a:cubicBezTo>
                    <a:pt x="447869" y="231883"/>
                    <a:pt x="451138" y="224955"/>
                    <a:pt x="444191" y="221695"/>
                  </a:cubicBezTo>
                  <a:cubicBezTo>
                    <a:pt x="440922" y="218027"/>
                    <a:pt x="433975" y="218027"/>
                    <a:pt x="427028" y="221695"/>
                  </a:cubicBezTo>
                  <a:close/>
                  <a:moveTo>
                    <a:pt x="358785" y="163826"/>
                  </a:moveTo>
                  <a:cubicBezTo>
                    <a:pt x="351838" y="163826"/>
                    <a:pt x="345300" y="170346"/>
                    <a:pt x="345300" y="177274"/>
                  </a:cubicBezTo>
                  <a:cubicBezTo>
                    <a:pt x="345300" y="184202"/>
                    <a:pt x="351838" y="190723"/>
                    <a:pt x="358785" y="190723"/>
                  </a:cubicBezTo>
                  <a:cubicBezTo>
                    <a:pt x="365732" y="190723"/>
                    <a:pt x="372270" y="184202"/>
                    <a:pt x="372270" y="177274"/>
                  </a:cubicBezTo>
                  <a:cubicBezTo>
                    <a:pt x="372270" y="170346"/>
                    <a:pt x="365732" y="163826"/>
                    <a:pt x="358785" y="163826"/>
                  </a:cubicBezTo>
                  <a:close/>
                  <a:moveTo>
                    <a:pt x="151153" y="156592"/>
                  </a:moveTo>
                  <a:lnTo>
                    <a:pt x="195731" y="156592"/>
                  </a:lnTo>
                  <a:lnTo>
                    <a:pt x="195731" y="201182"/>
                  </a:lnTo>
                  <a:lnTo>
                    <a:pt x="151153" y="201182"/>
                  </a:lnTo>
                  <a:close/>
                  <a:moveTo>
                    <a:pt x="37595" y="102289"/>
                  </a:moveTo>
                  <a:lnTo>
                    <a:pt x="37595" y="374925"/>
                  </a:lnTo>
                  <a:cubicBezTo>
                    <a:pt x="37595" y="374925"/>
                    <a:pt x="37595" y="374925"/>
                    <a:pt x="228838" y="374925"/>
                  </a:cubicBezTo>
                  <a:cubicBezTo>
                    <a:pt x="215353" y="354549"/>
                    <a:pt x="208406" y="327245"/>
                    <a:pt x="208406" y="299940"/>
                  </a:cubicBezTo>
                  <a:cubicBezTo>
                    <a:pt x="208406" y="262448"/>
                    <a:pt x="222300" y="228215"/>
                    <a:pt x="246001" y="201318"/>
                  </a:cubicBezTo>
                  <a:cubicBezTo>
                    <a:pt x="246001" y="201318"/>
                    <a:pt x="246001" y="201318"/>
                    <a:pt x="225569" y="201318"/>
                  </a:cubicBezTo>
                  <a:cubicBezTo>
                    <a:pt x="225569" y="201318"/>
                    <a:pt x="225569" y="201318"/>
                    <a:pt x="225569" y="156898"/>
                  </a:cubicBezTo>
                  <a:cubicBezTo>
                    <a:pt x="225569" y="156898"/>
                    <a:pt x="225569" y="156898"/>
                    <a:pt x="270111" y="156898"/>
                  </a:cubicBezTo>
                  <a:cubicBezTo>
                    <a:pt x="270111" y="156898"/>
                    <a:pt x="270111" y="156898"/>
                    <a:pt x="270111" y="177274"/>
                  </a:cubicBezTo>
                  <a:cubicBezTo>
                    <a:pt x="293812" y="160158"/>
                    <a:pt x="324868" y="149970"/>
                    <a:pt x="358785" y="149970"/>
                  </a:cubicBezTo>
                  <a:cubicBezTo>
                    <a:pt x="365732" y="149970"/>
                    <a:pt x="375948" y="149970"/>
                    <a:pt x="382895" y="149970"/>
                  </a:cubicBezTo>
                  <a:cubicBezTo>
                    <a:pt x="382895" y="149970"/>
                    <a:pt x="382895" y="149970"/>
                    <a:pt x="382895" y="102289"/>
                  </a:cubicBezTo>
                  <a:cubicBezTo>
                    <a:pt x="382895" y="102289"/>
                    <a:pt x="382895" y="102289"/>
                    <a:pt x="37595" y="102289"/>
                  </a:cubicBezTo>
                  <a:close/>
                  <a:moveTo>
                    <a:pt x="136894" y="30564"/>
                  </a:moveTo>
                  <a:lnTo>
                    <a:pt x="136894" y="68057"/>
                  </a:lnTo>
                  <a:cubicBezTo>
                    <a:pt x="136894" y="68057"/>
                    <a:pt x="136894" y="68057"/>
                    <a:pt x="283596" y="68057"/>
                  </a:cubicBezTo>
                  <a:cubicBezTo>
                    <a:pt x="283596" y="68057"/>
                    <a:pt x="283596" y="68057"/>
                    <a:pt x="283596" y="30564"/>
                  </a:cubicBezTo>
                  <a:cubicBezTo>
                    <a:pt x="283596" y="30564"/>
                    <a:pt x="283596" y="30564"/>
                    <a:pt x="136894" y="30564"/>
                  </a:cubicBezTo>
                  <a:close/>
                  <a:moveTo>
                    <a:pt x="30648" y="0"/>
                  </a:moveTo>
                  <a:cubicBezTo>
                    <a:pt x="30648" y="0"/>
                    <a:pt x="30648" y="0"/>
                    <a:pt x="389433" y="0"/>
                  </a:cubicBezTo>
                  <a:cubicBezTo>
                    <a:pt x="406596" y="0"/>
                    <a:pt x="420490" y="13856"/>
                    <a:pt x="420490" y="30564"/>
                  </a:cubicBezTo>
                  <a:cubicBezTo>
                    <a:pt x="420490" y="30564"/>
                    <a:pt x="420490" y="30564"/>
                    <a:pt x="420490" y="163826"/>
                  </a:cubicBezTo>
                  <a:cubicBezTo>
                    <a:pt x="474839" y="187463"/>
                    <a:pt x="512434" y="238404"/>
                    <a:pt x="512434" y="299940"/>
                  </a:cubicBezTo>
                  <a:cubicBezTo>
                    <a:pt x="512434" y="385113"/>
                    <a:pt x="444191" y="453171"/>
                    <a:pt x="358785" y="453171"/>
                  </a:cubicBezTo>
                  <a:cubicBezTo>
                    <a:pt x="324868" y="453171"/>
                    <a:pt x="290543" y="439722"/>
                    <a:pt x="263164" y="419346"/>
                  </a:cubicBezTo>
                  <a:cubicBezTo>
                    <a:pt x="263164" y="419346"/>
                    <a:pt x="263164" y="419346"/>
                    <a:pt x="30648" y="419346"/>
                  </a:cubicBezTo>
                  <a:cubicBezTo>
                    <a:pt x="13894" y="419346"/>
                    <a:pt x="0" y="405490"/>
                    <a:pt x="0" y="388374"/>
                  </a:cubicBezTo>
                  <a:cubicBezTo>
                    <a:pt x="0" y="388374"/>
                    <a:pt x="0" y="388374"/>
                    <a:pt x="0" y="30564"/>
                  </a:cubicBezTo>
                  <a:cubicBezTo>
                    <a:pt x="0" y="13856"/>
                    <a:pt x="13894" y="0"/>
                    <a:pt x="306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9" name="Freeform 34"/>
            <p:cNvSpPr>
              <a:spLocks noChangeAspect="1" noChangeArrowheads="1"/>
            </p:cNvSpPr>
            <p:nvPr/>
          </p:nvSpPr>
          <p:spPr bwMode="auto">
            <a:xfrm>
              <a:off x="2555245" y="2285213"/>
              <a:ext cx="288149" cy="344871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0" name="Freeform 328"/>
            <p:cNvSpPr>
              <a:spLocks noChangeAspect="1" noChangeArrowheads="1"/>
            </p:cNvSpPr>
            <p:nvPr/>
          </p:nvSpPr>
          <p:spPr bwMode="auto">
            <a:xfrm>
              <a:off x="4351493" y="4205414"/>
              <a:ext cx="438723" cy="244759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243785" tIns="121892" rIns="243785" bIns="12189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1" name="Freeform 102"/>
            <p:cNvSpPr>
              <a:spLocks noEditPoints="1"/>
            </p:cNvSpPr>
            <p:nvPr/>
          </p:nvSpPr>
          <p:spPr bwMode="auto">
            <a:xfrm>
              <a:off x="1739239" y="2223532"/>
              <a:ext cx="234810" cy="234810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28 w 64"/>
                <a:gd name="T11" fmla="*/ 8 h 64"/>
                <a:gd name="T12" fmla="*/ 36 w 64"/>
                <a:gd name="T13" fmla="*/ 8 h 64"/>
                <a:gd name="T14" fmla="*/ 36 w 64"/>
                <a:gd name="T15" fmla="*/ 28 h 64"/>
                <a:gd name="T16" fmla="*/ 28 w 64"/>
                <a:gd name="T17" fmla="*/ 28 h 64"/>
                <a:gd name="T18" fmla="*/ 28 w 64"/>
                <a:gd name="T19" fmla="*/ 8 h 64"/>
                <a:gd name="T20" fmla="*/ 32 w 64"/>
                <a:gd name="T21" fmla="*/ 53 h 64"/>
                <a:gd name="T22" fmla="*/ 11 w 64"/>
                <a:gd name="T23" fmla="*/ 32 h 64"/>
                <a:gd name="T24" fmla="*/ 24 w 64"/>
                <a:gd name="T25" fmla="*/ 13 h 64"/>
                <a:gd name="T26" fmla="*/ 24 w 64"/>
                <a:gd name="T27" fmla="*/ 12 h 64"/>
                <a:gd name="T28" fmla="*/ 24 w 64"/>
                <a:gd name="T29" fmla="*/ 20 h 64"/>
                <a:gd name="T30" fmla="*/ 17 w 64"/>
                <a:gd name="T31" fmla="*/ 32 h 64"/>
                <a:gd name="T32" fmla="*/ 32 w 64"/>
                <a:gd name="T33" fmla="*/ 47 h 64"/>
                <a:gd name="T34" fmla="*/ 47 w 64"/>
                <a:gd name="T35" fmla="*/ 32 h 64"/>
                <a:gd name="T36" fmla="*/ 40 w 64"/>
                <a:gd name="T37" fmla="*/ 20 h 64"/>
                <a:gd name="T38" fmla="*/ 40 w 64"/>
                <a:gd name="T39" fmla="*/ 12 h 64"/>
                <a:gd name="T40" fmla="*/ 40 w 64"/>
                <a:gd name="T41" fmla="*/ 13 h 64"/>
                <a:gd name="T42" fmla="*/ 53 w 64"/>
                <a:gd name="T43" fmla="*/ 32 h 64"/>
                <a:gd name="T44" fmla="*/ 32 w 64"/>
                <a:gd name="T4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8"/>
                  </a:lnTo>
                  <a:close/>
                  <a:moveTo>
                    <a:pt x="32" y="53"/>
                  </a:moveTo>
                  <a:cubicBezTo>
                    <a:pt x="20" y="53"/>
                    <a:pt x="11" y="44"/>
                    <a:pt x="11" y="32"/>
                  </a:cubicBezTo>
                  <a:cubicBezTo>
                    <a:pt x="11" y="24"/>
                    <a:pt x="16" y="16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0" y="22"/>
                    <a:pt x="17" y="27"/>
                    <a:pt x="17" y="32"/>
                  </a:cubicBezTo>
                  <a:cubicBezTo>
                    <a:pt x="17" y="40"/>
                    <a:pt x="24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7"/>
                    <a:pt x="44" y="22"/>
                    <a:pt x="40" y="2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8" y="16"/>
                    <a:pt x="53" y="24"/>
                    <a:pt x="53" y="32"/>
                  </a:cubicBezTo>
                  <a:cubicBezTo>
                    <a:pt x="53" y="44"/>
                    <a:pt x="44" y="53"/>
                    <a:pt x="32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20" name="Freeform 12"/>
          <p:cNvSpPr/>
          <p:nvPr/>
        </p:nvSpPr>
        <p:spPr bwMode="auto">
          <a:xfrm>
            <a:off x="2087066" y="2769849"/>
            <a:ext cx="1688133" cy="2792713"/>
          </a:xfrm>
          <a:custGeom>
            <a:avLst/>
            <a:gdLst>
              <a:gd name="T0" fmla="*/ 966 w 1077"/>
              <a:gd name="T1" fmla="*/ 315 h 1781"/>
              <a:gd name="T2" fmla="*/ 793 w 1077"/>
              <a:gd name="T3" fmla="*/ 486 h 1781"/>
              <a:gd name="T4" fmla="*/ 650 w 1077"/>
              <a:gd name="T5" fmla="*/ 297 h 1781"/>
              <a:gd name="T6" fmla="*/ 625 w 1077"/>
              <a:gd name="T7" fmla="*/ 266 h 1781"/>
              <a:gd name="T8" fmla="*/ 632 w 1077"/>
              <a:gd name="T9" fmla="*/ 236 h 1781"/>
              <a:gd name="T10" fmla="*/ 682 w 1077"/>
              <a:gd name="T11" fmla="*/ 187 h 1781"/>
              <a:gd name="T12" fmla="*/ 698 w 1077"/>
              <a:gd name="T13" fmla="*/ 150 h 1781"/>
              <a:gd name="T14" fmla="*/ 665 w 1077"/>
              <a:gd name="T15" fmla="*/ 82 h 1781"/>
              <a:gd name="T16" fmla="*/ 661 w 1077"/>
              <a:gd name="T17" fmla="*/ 50 h 1781"/>
              <a:gd name="T18" fmla="*/ 627 w 1077"/>
              <a:gd name="T19" fmla="*/ 24 h 1781"/>
              <a:gd name="T20" fmla="*/ 576 w 1077"/>
              <a:gd name="T21" fmla="*/ 3 h 1781"/>
              <a:gd name="T22" fmla="*/ 492 w 1077"/>
              <a:gd name="T23" fmla="*/ 48 h 1781"/>
              <a:gd name="T24" fmla="*/ 471 w 1077"/>
              <a:gd name="T25" fmla="*/ 119 h 1781"/>
              <a:gd name="T26" fmla="*/ 513 w 1077"/>
              <a:gd name="T27" fmla="*/ 199 h 1781"/>
              <a:gd name="T28" fmla="*/ 495 w 1077"/>
              <a:gd name="T29" fmla="*/ 223 h 1781"/>
              <a:gd name="T30" fmla="*/ 386 w 1077"/>
              <a:gd name="T31" fmla="*/ 230 h 1781"/>
              <a:gd name="T32" fmla="*/ 106 w 1077"/>
              <a:gd name="T33" fmla="*/ 313 h 1781"/>
              <a:gd name="T34" fmla="*/ 60 w 1077"/>
              <a:gd name="T35" fmla="*/ 630 h 1781"/>
              <a:gd name="T36" fmla="*/ 138 w 1077"/>
              <a:gd name="T37" fmla="*/ 599 h 1781"/>
              <a:gd name="T38" fmla="*/ 169 w 1077"/>
              <a:gd name="T39" fmla="*/ 527 h 1781"/>
              <a:gd name="T40" fmla="*/ 176 w 1077"/>
              <a:gd name="T41" fmla="*/ 406 h 1781"/>
              <a:gd name="T42" fmla="*/ 220 w 1077"/>
              <a:gd name="T43" fmla="*/ 373 h 1781"/>
              <a:gd name="T44" fmla="*/ 308 w 1077"/>
              <a:gd name="T45" fmla="*/ 360 h 1781"/>
              <a:gd name="T46" fmla="*/ 317 w 1077"/>
              <a:gd name="T47" fmla="*/ 358 h 1781"/>
              <a:gd name="T48" fmla="*/ 256 w 1077"/>
              <a:gd name="T49" fmla="*/ 760 h 1781"/>
              <a:gd name="T50" fmla="*/ 254 w 1077"/>
              <a:gd name="T51" fmla="*/ 794 h 1781"/>
              <a:gd name="T52" fmla="*/ 261 w 1077"/>
              <a:gd name="T53" fmla="*/ 896 h 1781"/>
              <a:gd name="T54" fmla="*/ 123 w 1077"/>
              <a:gd name="T55" fmla="*/ 1406 h 1781"/>
              <a:gd name="T56" fmla="*/ 47 w 1077"/>
              <a:gd name="T57" fmla="*/ 1578 h 1781"/>
              <a:gd name="T58" fmla="*/ 4 w 1077"/>
              <a:gd name="T59" fmla="*/ 1633 h 1781"/>
              <a:gd name="T60" fmla="*/ 56 w 1077"/>
              <a:gd name="T61" fmla="*/ 1688 h 1781"/>
              <a:gd name="T62" fmla="*/ 104 w 1077"/>
              <a:gd name="T63" fmla="*/ 1714 h 1781"/>
              <a:gd name="T64" fmla="*/ 122 w 1077"/>
              <a:gd name="T65" fmla="*/ 1741 h 1781"/>
              <a:gd name="T66" fmla="*/ 174 w 1077"/>
              <a:gd name="T67" fmla="*/ 1703 h 1781"/>
              <a:gd name="T68" fmla="*/ 161 w 1077"/>
              <a:gd name="T69" fmla="*/ 1636 h 1781"/>
              <a:gd name="T70" fmla="*/ 323 w 1077"/>
              <a:gd name="T71" fmla="*/ 1294 h 1781"/>
              <a:gd name="T72" fmla="*/ 385 w 1077"/>
              <a:gd name="T73" fmla="*/ 1152 h 1781"/>
              <a:gd name="T74" fmla="*/ 481 w 1077"/>
              <a:gd name="T75" fmla="*/ 943 h 1781"/>
              <a:gd name="T76" fmla="*/ 699 w 1077"/>
              <a:gd name="T77" fmla="*/ 879 h 1781"/>
              <a:gd name="T78" fmla="*/ 682 w 1077"/>
              <a:gd name="T79" fmla="*/ 976 h 1781"/>
              <a:gd name="T80" fmla="*/ 632 w 1077"/>
              <a:gd name="T81" fmla="*/ 1141 h 1781"/>
              <a:gd name="T82" fmla="*/ 618 w 1077"/>
              <a:gd name="T83" fmla="*/ 1225 h 1781"/>
              <a:gd name="T84" fmla="*/ 670 w 1077"/>
              <a:gd name="T85" fmla="*/ 1269 h 1781"/>
              <a:gd name="T86" fmla="*/ 795 w 1077"/>
              <a:gd name="T87" fmla="*/ 1285 h 1781"/>
              <a:gd name="T88" fmla="*/ 830 w 1077"/>
              <a:gd name="T89" fmla="*/ 1219 h 1781"/>
              <a:gd name="T90" fmla="*/ 746 w 1077"/>
              <a:gd name="T91" fmla="*/ 1165 h 1781"/>
              <a:gd name="T92" fmla="*/ 840 w 1077"/>
              <a:gd name="T93" fmla="*/ 864 h 1781"/>
              <a:gd name="T94" fmla="*/ 831 w 1077"/>
              <a:gd name="T95" fmla="*/ 762 h 1781"/>
              <a:gd name="T96" fmla="*/ 507 w 1077"/>
              <a:gd name="T97" fmla="*/ 757 h 1781"/>
              <a:gd name="T98" fmla="*/ 508 w 1077"/>
              <a:gd name="T99" fmla="*/ 758 h 1781"/>
              <a:gd name="T100" fmla="*/ 560 w 1077"/>
              <a:gd name="T101" fmla="*/ 658 h 1781"/>
              <a:gd name="T102" fmla="*/ 607 w 1077"/>
              <a:gd name="T103" fmla="*/ 511 h 1781"/>
              <a:gd name="T104" fmla="*/ 643 w 1077"/>
              <a:gd name="T105" fmla="*/ 449 h 1781"/>
              <a:gd name="T106" fmla="*/ 784 w 1077"/>
              <a:gd name="T107" fmla="*/ 596 h 1781"/>
              <a:gd name="T108" fmla="*/ 836 w 1077"/>
              <a:gd name="T109" fmla="*/ 566 h 1781"/>
              <a:gd name="T110" fmla="*/ 999 w 1077"/>
              <a:gd name="T111" fmla="*/ 402 h 1781"/>
              <a:gd name="T112" fmla="*/ 1042 w 1077"/>
              <a:gd name="T113" fmla="*/ 374 h 1781"/>
              <a:gd name="T114" fmla="*/ 1033 w 1077"/>
              <a:gd name="T115" fmla="*/ 280 h 1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77" h="1781">
                <a:moveTo>
                  <a:pt x="1033" y="280"/>
                </a:moveTo>
                <a:cubicBezTo>
                  <a:pt x="1018" y="287"/>
                  <a:pt x="970" y="303"/>
                  <a:pt x="966" y="315"/>
                </a:cubicBezTo>
                <a:cubicBezTo>
                  <a:pt x="962" y="326"/>
                  <a:pt x="967" y="350"/>
                  <a:pt x="951" y="359"/>
                </a:cubicBezTo>
                <a:cubicBezTo>
                  <a:pt x="936" y="368"/>
                  <a:pt x="803" y="466"/>
                  <a:pt x="793" y="486"/>
                </a:cubicBezTo>
                <a:cubicBezTo>
                  <a:pt x="793" y="486"/>
                  <a:pt x="745" y="390"/>
                  <a:pt x="717" y="375"/>
                </a:cubicBezTo>
                <a:cubicBezTo>
                  <a:pt x="717" y="375"/>
                  <a:pt x="708" y="301"/>
                  <a:pt x="650" y="297"/>
                </a:cubicBezTo>
                <a:cubicBezTo>
                  <a:pt x="629" y="296"/>
                  <a:pt x="617" y="294"/>
                  <a:pt x="609" y="291"/>
                </a:cubicBezTo>
                <a:cubicBezTo>
                  <a:pt x="625" y="266"/>
                  <a:pt x="625" y="266"/>
                  <a:pt x="625" y="266"/>
                </a:cubicBezTo>
                <a:cubicBezTo>
                  <a:pt x="609" y="266"/>
                  <a:pt x="609" y="266"/>
                  <a:pt x="609" y="266"/>
                </a:cubicBezTo>
                <a:cubicBezTo>
                  <a:pt x="617" y="253"/>
                  <a:pt x="628" y="236"/>
                  <a:pt x="632" y="236"/>
                </a:cubicBezTo>
                <a:cubicBezTo>
                  <a:pt x="637" y="235"/>
                  <a:pt x="674" y="230"/>
                  <a:pt x="679" y="228"/>
                </a:cubicBezTo>
                <a:cubicBezTo>
                  <a:pt x="683" y="225"/>
                  <a:pt x="687" y="201"/>
                  <a:pt x="682" y="187"/>
                </a:cubicBezTo>
                <a:cubicBezTo>
                  <a:pt x="677" y="173"/>
                  <a:pt x="687" y="159"/>
                  <a:pt x="687" y="159"/>
                </a:cubicBezTo>
                <a:cubicBezTo>
                  <a:pt x="698" y="150"/>
                  <a:pt x="698" y="150"/>
                  <a:pt x="698" y="150"/>
                </a:cubicBezTo>
                <a:cubicBezTo>
                  <a:pt x="698" y="150"/>
                  <a:pt x="684" y="128"/>
                  <a:pt x="676" y="117"/>
                </a:cubicBezTo>
                <a:cubicBezTo>
                  <a:pt x="667" y="106"/>
                  <a:pt x="669" y="92"/>
                  <a:pt x="665" y="82"/>
                </a:cubicBezTo>
                <a:cubicBezTo>
                  <a:pt x="661" y="72"/>
                  <a:pt x="672" y="65"/>
                  <a:pt x="672" y="65"/>
                </a:cubicBezTo>
                <a:cubicBezTo>
                  <a:pt x="672" y="65"/>
                  <a:pt x="668" y="55"/>
                  <a:pt x="661" y="50"/>
                </a:cubicBezTo>
                <a:cubicBezTo>
                  <a:pt x="653" y="46"/>
                  <a:pt x="666" y="44"/>
                  <a:pt x="649" y="36"/>
                </a:cubicBezTo>
                <a:cubicBezTo>
                  <a:pt x="632" y="28"/>
                  <a:pt x="641" y="32"/>
                  <a:pt x="627" y="24"/>
                </a:cubicBezTo>
                <a:cubicBezTo>
                  <a:pt x="612" y="16"/>
                  <a:pt x="634" y="21"/>
                  <a:pt x="612" y="16"/>
                </a:cubicBezTo>
                <a:cubicBezTo>
                  <a:pt x="591" y="11"/>
                  <a:pt x="579" y="3"/>
                  <a:pt x="576" y="3"/>
                </a:cubicBezTo>
                <a:cubicBezTo>
                  <a:pt x="573" y="3"/>
                  <a:pt x="582" y="6"/>
                  <a:pt x="573" y="3"/>
                </a:cubicBezTo>
                <a:cubicBezTo>
                  <a:pt x="563" y="0"/>
                  <a:pt x="498" y="33"/>
                  <a:pt x="492" y="48"/>
                </a:cubicBezTo>
                <a:cubicBezTo>
                  <a:pt x="485" y="64"/>
                  <a:pt x="475" y="83"/>
                  <a:pt x="475" y="83"/>
                </a:cubicBezTo>
                <a:cubicBezTo>
                  <a:pt x="475" y="83"/>
                  <a:pt x="469" y="104"/>
                  <a:pt x="471" y="119"/>
                </a:cubicBezTo>
                <a:cubicBezTo>
                  <a:pt x="474" y="134"/>
                  <a:pt x="484" y="147"/>
                  <a:pt x="488" y="152"/>
                </a:cubicBezTo>
                <a:cubicBezTo>
                  <a:pt x="491" y="156"/>
                  <a:pt x="508" y="184"/>
                  <a:pt x="513" y="199"/>
                </a:cubicBezTo>
                <a:cubicBezTo>
                  <a:pt x="517" y="212"/>
                  <a:pt x="521" y="228"/>
                  <a:pt x="506" y="235"/>
                </a:cubicBezTo>
                <a:cubicBezTo>
                  <a:pt x="495" y="223"/>
                  <a:pt x="495" y="223"/>
                  <a:pt x="495" y="223"/>
                </a:cubicBezTo>
                <a:cubicBezTo>
                  <a:pt x="476" y="237"/>
                  <a:pt x="476" y="237"/>
                  <a:pt x="476" y="237"/>
                </a:cubicBezTo>
                <a:cubicBezTo>
                  <a:pt x="454" y="233"/>
                  <a:pt x="427" y="222"/>
                  <a:pt x="386" y="230"/>
                </a:cubicBezTo>
                <a:cubicBezTo>
                  <a:pt x="333" y="241"/>
                  <a:pt x="313" y="257"/>
                  <a:pt x="281" y="265"/>
                </a:cubicBezTo>
                <a:cubicBezTo>
                  <a:pt x="249" y="272"/>
                  <a:pt x="128" y="293"/>
                  <a:pt x="106" y="313"/>
                </a:cubicBezTo>
                <a:cubicBezTo>
                  <a:pt x="84" y="332"/>
                  <a:pt x="76" y="418"/>
                  <a:pt x="82" y="553"/>
                </a:cubicBezTo>
                <a:cubicBezTo>
                  <a:pt x="82" y="553"/>
                  <a:pt x="62" y="616"/>
                  <a:pt x="60" y="630"/>
                </a:cubicBezTo>
                <a:cubicBezTo>
                  <a:pt x="59" y="644"/>
                  <a:pt x="67" y="703"/>
                  <a:pt x="139" y="690"/>
                </a:cubicBezTo>
                <a:cubicBezTo>
                  <a:pt x="203" y="679"/>
                  <a:pt x="151" y="622"/>
                  <a:pt x="138" y="599"/>
                </a:cubicBezTo>
                <a:cubicBezTo>
                  <a:pt x="146" y="594"/>
                  <a:pt x="154" y="590"/>
                  <a:pt x="154" y="590"/>
                </a:cubicBezTo>
                <a:cubicBezTo>
                  <a:pt x="154" y="590"/>
                  <a:pt x="168" y="554"/>
                  <a:pt x="169" y="527"/>
                </a:cubicBezTo>
                <a:cubicBezTo>
                  <a:pt x="169" y="510"/>
                  <a:pt x="174" y="454"/>
                  <a:pt x="176" y="409"/>
                </a:cubicBezTo>
                <a:cubicBezTo>
                  <a:pt x="176" y="408"/>
                  <a:pt x="176" y="407"/>
                  <a:pt x="176" y="406"/>
                </a:cubicBezTo>
                <a:cubicBezTo>
                  <a:pt x="178" y="394"/>
                  <a:pt x="179" y="384"/>
                  <a:pt x="180" y="378"/>
                </a:cubicBezTo>
                <a:cubicBezTo>
                  <a:pt x="190" y="376"/>
                  <a:pt x="204" y="375"/>
                  <a:pt x="220" y="373"/>
                </a:cubicBezTo>
                <a:cubicBezTo>
                  <a:pt x="224" y="373"/>
                  <a:pt x="229" y="373"/>
                  <a:pt x="234" y="372"/>
                </a:cubicBezTo>
                <a:cubicBezTo>
                  <a:pt x="265" y="370"/>
                  <a:pt x="294" y="364"/>
                  <a:pt x="308" y="360"/>
                </a:cubicBezTo>
                <a:cubicBezTo>
                  <a:pt x="308" y="360"/>
                  <a:pt x="308" y="360"/>
                  <a:pt x="308" y="360"/>
                </a:cubicBezTo>
                <a:cubicBezTo>
                  <a:pt x="311" y="360"/>
                  <a:pt x="314" y="359"/>
                  <a:pt x="317" y="358"/>
                </a:cubicBezTo>
                <a:cubicBezTo>
                  <a:pt x="317" y="360"/>
                  <a:pt x="319" y="371"/>
                  <a:pt x="322" y="385"/>
                </a:cubicBezTo>
                <a:cubicBezTo>
                  <a:pt x="310" y="466"/>
                  <a:pt x="270" y="740"/>
                  <a:pt x="256" y="760"/>
                </a:cubicBezTo>
                <a:cubicBezTo>
                  <a:pt x="240" y="784"/>
                  <a:pt x="232" y="799"/>
                  <a:pt x="232" y="799"/>
                </a:cubicBezTo>
                <a:cubicBezTo>
                  <a:pt x="232" y="799"/>
                  <a:pt x="242" y="797"/>
                  <a:pt x="254" y="794"/>
                </a:cubicBezTo>
                <a:cubicBezTo>
                  <a:pt x="250" y="811"/>
                  <a:pt x="249" y="832"/>
                  <a:pt x="252" y="861"/>
                </a:cubicBezTo>
                <a:cubicBezTo>
                  <a:pt x="252" y="861"/>
                  <a:pt x="254" y="876"/>
                  <a:pt x="261" y="896"/>
                </a:cubicBezTo>
                <a:cubicBezTo>
                  <a:pt x="247" y="979"/>
                  <a:pt x="227" y="1177"/>
                  <a:pt x="200" y="1256"/>
                </a:cubicBezTo>
                <a:cubicBezTo>
                  <a:pt x="174" y="1282"/>
                  <a:pt x="141" y="1326"/>
                  <a:pt x="123" y="1406"/>
                </a:cubicBezTo>
                <a:cubicBezTo>
                  <a:pt x="123" y="1406"/>
                  <a:pt x="123" y="1406"/>
                  <a:pt x="123" y="1406"/>
                </a:cubicBezTo>
                <a:cubicBezTo>
                  <a:pt x="86" y="1483"/>
                  <a:pt x="47" y="1577"/>
                  <a:pt x="47" y="1578"/>
                </a:cubicBezTo>
                <a:cubicBezTo>
                  <a:pt x="25" y="1596"/>
                  <a:pt x="10" y="1604"/>
                  <a:pt x="5" y="1627"/>
                </a:cubicBezTo>
                <a:cubicBezTo>
                  <a:pt x="4" y="1630"/>
                  <a:pt x="4" y="1631"/>
                  <a:pt x="4" y="1633"/>
                </a:cubicBezTo>
                <a:cubicBezTo>
                  <a:pt x="0" y="1665"/>
                  <a:pt x="0" y="1665"/>
                  <a:pt x="0" y="1665"/>
                </a:cubicBezTo>
                <a:cubicBezTo>
                  <a:pt x="0" y="1665"/>
                  <a:pt x="44" y="1698"/>
                  <a:pt x="56" y="1688"/>
                </a:cubicBezTo>
                <a:cubicBezTo>
                  <a:pt x="64" y="1682"/>
                  <a:pt x="74" y="1683"/>
                  <a:pt x="85" y="1692"/>
                </a:cubicBezTo>
                <a:cubicBezTo>
                  <a:pt x="91" y="1698"/>
                  <a:pt x="97" y="1705"/>
                  <a:pt x="104" y="1714"/>
                </a:cubicBezTo>
                <a:cubicBezTo>
                  <a:pt x="105" y="1715"/>
                  <a:pt x="105" y="1716"/>
                  <a:pt x="106" y="1717"/>
                </a:cubicBezTo>
                <a:cubicBezTo>
                  <a:pt x="111" y="1724"/>
                  <a:pt x="116" y="1731"/>
                  <a:pt x="122" y="1741"/>
                </a:cubicBezTo>
                <a:cubicBezTo>
                  <a:pt x="122" y="1741"/>
                  <a:pt x="153" y="1781"/>
                  <a:pt x="193" y="1765"/>
                </a:cubicBezTo>
                <a:cubicBezTo>
                  <a:pt x="193" y="1765"/>
                  <a:pt x="208" y="1732"/>
                  <a:pt x="174" y="1703"/>
                </a:cubicBezTo>
                <a:cubicBezTo>
                  <a:pt x="147" y="1680"/>
                  <a:pt x="145" y="1650"/>
                  <a:pt x="148" y="1630"/>
                </a:cubicBezTo>
                <a:cubicBezTo>
                  <a:pt x="161" y="1636"/>
                  <a:pt x="161" y="1636"/>
                  <a:pt x="161" y="1636"/>
                </a:cubicBezTo>
                <a:cubicBezTo>
                  <a:pt x="161" y="1636"/>
                  <a:pt x="161" y="1636"/>
                  <a:pt x="170" y="1587"/>
                </a:cubicBezTo>
                <a:cubicBezTo>
                  <a:pt x="179" y="1539"/>
                  <a:pt x="301" y="1314"/>
                  <a:pt x="323" y="1294"/>
                </a:cubicBezTo>
                <a:cubicBezTo>
                  <a:pt x="336" y="1282"/>
                  <a:pt x="352" y="1230"/>
                  <a:pt x="365" y="1185"/>
                </a:cubicBezTo>
                <a:cubicBezTo>
                  <a:pt x="372" y="1176"/>
                  <a:pt x="379" y="1165"/>
                  <a:pt x="385" y="1152"/>
                </a:cubicBezTo>
                <a:cubicBezTo>
                  <a:pt x="404" y="1111"/>
                  <a:pt x="437" y="960"/>
                  <a:pt x="437" y="960"/>
                </a:cubicBezTo>
                <a:cubicBezTo>
                  <a:pt x="437" y="960"/>
                  <a:pt x="470" y="949"/>
                  <a:pt x="481" y="943"/>
                </a:cubicBezTo>
                <a:cubicBezTo>
                  <a:pt x="492" y="938"/>
                  <a:pt x="508" y="937"/>
                  <a:pt x="573" y="923"/>
                </a:cubicBezTo>
                <a:cubicBezTo>
                  <a:pt x="637" y="908"/>
                  <a:pt x="699" y="879"/>
                  <a:pt x="699" y="879"/>
                </a:cubicBezTo>
                <a:cubicBezTo>
                  <a:pt x="699" y="879"/>
                  <a:pt x="679" y="928"/>
                  <a:pt x="681" y="965"/>
                </a:cubicBezTo>
                <a:cubicBezTo>
                  <a:pt x="681" y="969"/>
                  <a:pt x="682" y="972"/>
                  <a:pt x="682" y="976"/>
                </a:cubicBezTo>
                <a:cubicBezTo>
                  <a:pt x="673" y="1023"/>
                  <a:pt x="663" y="1072"/>
                  <a:pt x="657" y="1085"/>
                </a:cubicBezTo>
                <a:cubicBezTo>
                  <a:pt x="645" y="1110"/>
                  <a:pt x="632" y="1141"/>
                  <a:pt x="632" y="1141"/>
                </a:cubicBezTo>
                <a:cubicBezTo>
                  <a:pt x="632" y="1141"/>
                  <a:pt x="639" y="1142"/>
                  <a:pt x="649" y="1143"/>
                </a:cubicBezTo>
                <a:cubicBezTo>
                  <a:pt x="633" y="1177"/>
                  <a:pt x="615" y="1211"/>
                  <a:pt x="618" y="1225"/>
                </a:cubicBezTo>
                <a:cubicBezTo>
                  <a:pt x="614" y="1247"/>
                  <a:pt x="614" y="1247"/>
                  <a:pt x="614" y="1247"/>
                </a:cubicBezTo>
                <a:cubicBezTo>
                  <a:pt x="670" y="1269"/>
                  <a:pt x="670" y="1269"/>
                  <a:pt x="670" y="1269"/>
                </a:cubicBezTo>
                <a:cubicBezTo>
                  <a:pt x="670" y="1269"/>
                  <a:pt x="694" y="1263"/>
                  <a:pt x="728" y="1274"/>
                </a:cubicBezTo>
                <a:cubicBezTo>
                  <a:pt x="752" y="1285"/>
                  <a:pt x="777" y="1293"/>
                  <a:pt x="795" y="1285"/>
                </a:cubicBezTo>
                <a:cubicBezTo>
                  <a:pt x="825" y="1273"/>
                  <a:pt x="867" y="1244"/>
                  <a:pt x="867" y="1226"/>
                </a:cubicBezTo>
                <a:cubicBezTo>
                  <a:pt x="867" y="1208"/>
                  <a:pt x="855" y="1215"/>
                  <a:pt x="830" y="1219"/>
                </a:cubicBezTo>
                <a:cubicBezTo>
                  <a:pt x="806" y="1223"/>
                  <a:pt x="766" y="1195"/>
                  <a:pt x="753" y="1179"/>
                </a:cubicBezTo>
                <a:cubicBezTo>
                  <a:pt x="750" y="1176"/>
                  <a:pt x="748" y="1171"/>
                  <a:pt x="746" y="1165"/>
                </a:cubicBezTo>
                <a:cubicBezTo>
                  <a:pt x="753" y="1179"/>
                  <a:pt x="766" y="1180"/>
                  <a:pt x="766" y="1180"/>
                </a:cubicBezTo>
                <a:cubicBezTo>
                  <a:pt x="766" y="1180"/>
                  <a:pt x="817" y="952"/>
                  <a:pt x="840" y="864"/>
                </a:cubicBezTo>
                <a:cubicBezTo>
                  <a:pt x="840" y="864"/>
                  <a:pt x="840" y="864"/>
                  <a:pt x="840" y="864"/>
                </a:cubicBezTo>
                <a:cubicBezTo>
                  <a:pt x="856" y="847"/>
                  <a:pt x="886" y="780"/>
                  <a:pt x="831" y="762"/>
                </a:cubicBezTo>
                <a:cubicBezTo>
                  <a:pt x="777" y="744"/>
                  <a:pt x="577" y="746"/>
                  <a:pt x="521" y="760"/>
                </a:cubicBezTo>
                <a:cubicBezTo>
                  <a:pt x="514" y="762"/>
                  <a:pt x="510" y="761"/>
                  <a:pt x="507" y="757"/>
                </a:cubicBezTo>
                <a:cubicBezTo>
                  <a:pt x="508" y="757"/>
                  <a:pt x="508" y="757"/>
                  <a:pt x="508" y="757"/>
                </a:cubicBezTo>
                <a:cubicBezTo>
                  <a:pt x="508" y="758"/>
                  <a:pt x="508" y="758"/>
                  <a:pt x="508" y="758"/>
                </a:cubicBezTo>
                <a:cubicBezTo>
                  <a:pt x="536" y="738"/>
                  <a:pt x="536" y="738"/>
                  <a:pt x="536" y="738"/>
                </a:cubicBezTo>
                <a:cubicBezTo>
                  <a:pt x="536" y="738"/>
                  <a:pt x="543" y="691"/>
                  <a:pt x="560" y="658"/>
                </a:cubicBezTo>
                <a:cubicBezTo>
                  <a:pt x="576" y="625"/>
                  <a:pt x="599" y="520"/>
                  <a:pt x="607" y="511"/>
                </a:cubicBezTo>
                <a:cubicBezTo>
                  <a:pt x="607" y="511"/>
                  <a:pt x="607" y="511"/>
                  <a:pt x="607" y="511"/>
                </a:cubicBezTo>
                <a:cubicBezTo>
                  <a:pt x="611" y="506"/>
                  <a:pt x="615" y="500"/>
                  <a:pt x="620" y="491"/>
                </a:cubicBezTo>
                <a:cubicBezTo>
                  <a:pt x="634" y="465"/>
                  <a:pt x="643" y="449"/>
                  <a:pt x="643" y="449"/>
                </a:cubicBezTo>
                <a:cubicBezTo>
                  <a:pt x="643" y="449"/>
                  <a:pt x="695" y="520"/>
                  <a:pt x="715" y="529"/>
                </a:cubicBezTo>
                <a:cubicBezTo>
                  <a:pt x="734" y="537"/>
                  <a:pt x="767" y="599"/>
                  <a:pt x="784" y="596"/>
                </a:cubicBezTo>
                <a:cubicBezTo>
                  <a:pt x="795" y="594"/>
                  <a:pt x="812" y="585"/>
                  <a:pt x="836" y="566"/>
                </a:cubicBezTo>
                <a:cubicBezTo>
                  <a:pt x="836" y="566"/>
                  <a:pt x="836" y="566"/>
                  <a:pt x="836" y="566"/>
                </a:cubicBezTo>
                <a:cubicBezTo>
                  <a:pt x="872" y="554"/>
                  <a:pt x="1000" y="429"/>
                  <a:pt x="1013" y="425"/>
                </a:cubicBezTo>
                <a:cubicBezTo>
                  <a:pt x="1019" y="423"/>
                  <a:pt x="1010" y="412"/>
                  <a:pt x="999" y="402"/>
                </a:cubicBezTo>
                <a:cubicBezTo>
                  <a:pt x="1000" y="401"/>
                  <a:pt x="1000" y="401"/>
                  <a:pt x="1001" y="401"/>
                </a:cubicBezTo>
                <a:cubicBezTo>
                  <a:pt x="1016" y="396"/>
                  <a:pt x="1030" y="394"/>
                  <a:pt x="1042" y="374"/>
                </a:cubicBezTo>
                <a:cubicBezTo>
                  <a:pt x="1054" y="355"/>
                  <a:pt x="1077" y="306"/>
                  <a:pt x="1072" y="296"/>
                </a:cubicBezTo>
                <a:cubicBezTo>
                  <a:pt x="1067" y="287"/>
                  <a:pt x="1047" y="274"/>
                  <a:pt x="1033" y="28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121" name="Group 46"/>
          <p:cNvGrpSpPr/>
          <p:nvPr/>
        </p:nvGrpSpPr>
        <p:grpSpPr>
          <a:xfrm>
            <a:off x="1941177" y="4792829"/>
            <a:ext cx="1999361" cy="1028163"/>
            <a:chOff x="1700334" y="4969700"/>
            <a:chExt cx="1999361" cy="1028163"/>
          </a:xfrm>
        </p:grpSpPr>
        <p:sp>
          <p:nvSpPr>
            <p:cNvPr id="122" name="Freeform 13"/>
            <p:cNvSpPr/>
            <p:nvPr/>
          </p:nvSpPr>
          <p:spPr bwMode="auto">
            <a:xfrm>
              <a:off x="1700334" y="5845028"/>
              <a:ext cx="546038" cy="152835"/>
            </a:xfrm>
            <a:custGeom>
              <a:avLst/>
              <a:gdLst>
                <a:gd name="T0" fmla="*/ 375 w 393"/>
                <a:gd name="T1" fmla="*/ 0 h 110"/>
                <a:gd name="T2" fmla="*/ 0 w 393"/>
                <a:gd name="T3" fmla="*/ 0 h 110"/>
                <a:gd name="T4" fmla="*/ 0 w 393"/>
                <a:gd name="T5" fmla="*/ 11 h 110"/>
                <a:gd name="T6" fmla="*/ 375 w 393"/>
                <a:gd name="T7" fmla="*/ 11 h 110"/>
                <a:gd name="T8" fmla="*/ 375 w 393"/>
                <a:gd name="T9" fmla="*/ 22 h 110"/>
                <a:gd name="T10" fmla="*/ 18 w 393"/>
                <a:gd name="T11" fmla="*/ 22 h 110"/>
                <a:gd name="T12" fmla="*/ 18 w 393"/>
                <a:gd name="T13" fmla="*/ 90 h 110"/>
                <a:gd name="T14" fmla="*/ 375 w 393"/>
                <a:gd name="T15" fmla="*/ 90 h 110"/>
                <a:gd name="T16" fmla="*/ 375 w 393"/>
                <a:gd name="T17" fmla="*/ 100 h 110"/>
                <a:gd name="T18" fmla="*/ 0 w 393"/>
                <a:gd name="T19" fmla="*/ 100 h 110"/>
                <a:gd name="T20" fmla="*/ 0 w 393"/>
                <a:gd name="T21" fmla="*/ 110 h 110"/>
                <a:gd name="T22" fmla="*/ 375 w 393"/>
                <a:gd name="T23" fmla="*/ 110 h 110"/>
                <a:gd name="T24" fmla="*/ 393 w 393"/>
                <a:gd name="T25" fmla="*/ 110 h 110"/>
                <a:gd name="T26" fmla="*/ 393 w 393"/>
                <a:gd name="T27" fmla="*/ 100 h 110"/>
                <a:gd name="T28" fmla="*/ 393 w 393"/>
                <a:gd name="T29" fmla="*/ 90 h 110"/>
                <a:gd name="T30" fmla="*/ 393 w 393"/>
                <a:gd name="T31" fmla="*/ 22 h 110"/>
                <a:gd name="T32" fmla="*/ 393 w 393"/>
                <a:gd name="T33" fmla="*/ 11 h 110"/>
                <a:gd name="T34" fmla="*/ 393 w 393"/>
                <a:gd name="T35" fmla="*/ 0 h 110"/>
                <a:gd name="T36" fmla="*/ 375 w 393"/>
                <a:gd name="T3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110">
                  <a:moveTo>
                    <a:pt x="375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75" y="11"/>
                  </a:lnTo>
                  <a:lnTo>
                    <a:pt x="375" y="22"/>
                  </a:lnTo>
                  <a:lnTo>
                    <a:pt x="18" y="22"/>
                  </a:lnTo>
                  <a:lnTo>
                    <a:pt x="18" y="90"/>
                  </a:lnTo>
                  <a:lnTo>
                    <a:pt x="375" y="90"/>
                  </a:lnTo>
                  <a:lnTo>
                    <a:pt x="375" y="100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375" y="110"/>
                  </a:lnTo>
                  <a:lnTo>
                    <a:pt x="393" y="110"/>
                  </a:lnTo>
                  <a:lnTo>
                    <a:pt x="393" y="100"/>
                  </a:lnTo>
                  <a:lnTo>
                    <a:pt x="393" y="90"/>
                  </a:lnTo>
                  <a:lnTo>
                    <a:pt x="393" y="22"/>
                  </a:lnTo>
                  <a:lnTo>
                    <a:pt x="393" y="11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3" name="Freeform 14"/>
            <p:cNvSpPr/>
            <p:nvPr/>
          </p:nvSpPr>
          <p:spPr bwMode="auto">
            <a:xfrm>
              <a:off x="1700334" y="5719981"/>
              <a:ext cx="582163" cy="122268"/>
            </a:xfrm>
            <a:custGeom>
              <a:avLst/>
              <a:gdLst>
                <a:gd name="T0" fmla="*/ 399 w 419"/>
                <a:gd name="T1" fmla="*/ 0 h 88"/>
                <a:gd name="T2" fmla="*/ 0 w 419"/>
                <a:gd name="T3" fmla="*/ 0 h 88"/>
                <a:gd name="T4" fmla="*/ 0 w 419"/>
                <a:gd name="T5" fmla="*/ 9 h 88"/>
                <a:gd name="T6" fmla="*/ 399 w 419"/>
                <a:gd name="T7" fmla="*/ 9 h 88"/>
                <a:gd name="T8" fmla="*/ 399 w 419"/>
                <a:gd name="T9" fmla="*/ 17 h 88"/>
                <a:gd name="T10" fmla="*/ 19 w 419"/>
                <a:gd name="T11" fmla="*/ 17 h 88"/>
                <a:gd name="T12" fmla="*/ 19 w 419"/>
                <a:gd name="T13" fmla="*/ 72 h 88"/>
                <a:gd name="T14" fmla="*/ 399 w 419"/>
                <a:gd name="T15" fmla="*/ 72 h 88"/>
                <a:gd name="T16" fmla="*/ 399 w 419"/>
                <a:gd name="T17" fmla="*/ 80 h 88"/>
                <a:gd name="T18" fmla="*/ 0 w 419"/>
                <a:gd name="T19" fmla="*/ 80 h 88"/>
                <a:gd name="T20" fmla="*/ 0 w 419"/>
                <a:gd name="T21" fmla="*/ 88 h 88"/>
                <a:gd name="T22" fmla="*/ 399 w 419"/>
                <a:gd name="T23" fmla="*/ 88 h 88"/>
                <a:gd name="T24" fmla="*/ 419 w 419"/>
                <a:gd name="T25" fmla="*/ 88 h 88"/>
                <a:gd name="T26" fmla="*/ 419 w 419"/>
                <a:gd name="T27" fmla="*/ 80 h 88"/>
                <a:gd name="T28" fmla="*/ 419 w 419"/>
                <a:gd name="T29" fmla="*/ 72 h 88"/>
                <a:gd name="T30" fmla="*/ 419 w 419"/>
                <a:gd name="T31" fmla="*/ 17 h 88"/>
                <a:gd name="T32" fmla="*/ 419 w 419"/>
                <a:gd name="T33" fmla="*/ 9 h 88"/>
                <a:gd name="T34" fmla="*/ 419 w 419"/>
                <a:gd name="T35" fmla="*/ 0 h 88"/>
                <a:gd name="T36" fmla="*/ 399 w 419"/>
                <a:gd name="T3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88">
                  <a:moveTo>
                    <a:pt x="39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99" y="9"/>
                  </a:lnTo>
                  <a:lnTo>
                    <a:pt x="399" y="17"/>
                  </a:lnTo>
                  <a:lnTo>
                    <a:pt x="19" y="17"/>
                  </a:lnTo>
                  <a:lnTo>
                    <a:pt x="19" y="72"/>
                  </a:lnTo>
                  <a:lnTo>
                    <a:pt x="399" y="72"/>
                  </a:lnTo>
                  <a:lnTo>
                    <a:pt x="399" y="80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399" y="88"/>
                  </a:lnTo>
                  <a:lnTo>
                    <a:pt x="419" y="88"/>
                  </a:lnTo>
                  <a:lnTo>
                    <a:pt x="419" y="80"/>
                  </a:lnTo>
                  <a:lnTo>
                    <a:pt x="419" y="72"/>
                  </a:lnTo>
                  <a:lnTo>
                    <a:pt x="419" y="17"/>
                  </a:lnTo>
                  <a:lnTo>
                    <a:pt x="419" y="9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4" name="Freeform 15"/>
            <p:cNvSpPr/>
            <p:nvPr/>
          </p:nvSpPr>
          <p:spPr bwMode="auto">
            <a:xfrm>
              <a:off x="2396429" y="5854754"/>
              <a:ext cx="546038" cy="130604"/>
            </a:xfrm>
            <a:custGeom>
              <a:avLst/>
              <a:gdLst>
                <a:gd name="T0" fmla="*/ 375 w 393"/>
                <a:gd name="T1" fmla="*/ 0 h 94"/>
                <a:gd name="T2" fmla="*/ 0 w 393"/>
                <a:gd name="T3" fmla="*/ 0 h 94"/>
                <a:gd name="T4" fmla="*/ 0 w 393"/>
                <a:gd name="T5" fmla="*/ 9 h 94"/>
                <a:gd name="T6" fmla="*/ 375 w 393"/>
                <a:gd name="T7" fmla="*/ 9 h 94"/>
                <a:gd name="T8" fmla="*/ 375 w 393"/>
                <a:gd name="T9" fmla="*/ 18 h 94"/>
                <a:gd name="T10" fmla="*/ 18 w 393"/>
                <a:gd name="T11" fmla="*/ 18 h 94"/>
                <a:gd name="T12" fmla="*/ 18 w 393"/>
                <a:gd name="T13" fmla="*/ 77 h 94"/>
                <a:gd name="T14" fmla="*/ 375 w 393"/>
                <a:gd name="T15" fmla="*/ 77 h 94"/>
                <a:gd name="T16" fmla="*/ 375 w 393"/>
                <a:gd name="T17" fmla="*/ 85 h 94"/>
                <a:gd name="T18" fmla="*/ 0 w 393"/>
                <a:gd name="T19" fmla="*/ 85 h 94"/>
                <a:gd name="T20" fmla="*/ 0 w 393"/>
                <a:gd name="T21" fmla="*/ 94 h 94"/>
                <a:gd name="T22" fmla="*/ 375 w 393"/>
                <a:gd name="T23" fmla="*/ 94 h 94"/>
                <a:gd name="T24" fmla="*/ 393 w 393"/>
                <a:gd name="T25" fmla="*/ 94 h 94"/>
                <a:gd name="T26" fmla="*/ 393 w 393"/>
                <a:gd name="T27" fmla="*/ 85 h 94"/>
                <a:gd name="T28" fmla="*/ 393 w 393"/>
                <a:gd name="T29" fmla="*/ 77 h 94"/>
                <a:gd name="T30" fmla="*/ 393 w 393"/>
                <a:gd name="T31" fmla="*/ 18 h 94"/>
                <a:gd name="T32" fmla="*/ 393 w 393"/>
                <a:gd name="T33" fmla="*/ 9 h 94"/>
                <a:gd name="T34" fmla="*/ 393 w 393"/>
                <a:gd name="T35" fmla="*/ 0 h 94"/>
                <a:gd name="T36" fmla="*/ 375 w 393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4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5" name="Freeform 16"/>
            <p:cNvSpPr/>
            <p:nvPr/>
          </p:nvSpPr>
          <p:spPr bwMode="auto">
            <a:xfrm>
              <a:off x="2396429" y="5746380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8 h 76"/>
                <a:gd name="T6" fmla="*/ 400 w 419"/>
                <a:gd name="T7" fmla="*/ 8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8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00" y="8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6" name="Freeform 17"/>
            <p:cNvSpPr/>
            <p:nvPr/>
          </p:nvSpPr>
          <p:spPr bwMode="auto">
            <a:xfrm>
              <a:off x="2338074" y="5617165"/>
              <a:ext cx="546038" cy="129216"/>
            </a:xfrm>
            <a:custGeom>
              <a:avLst/>
              <a:gdLst>
                <a:gd name="T0" fmla="*/ 375 w 393"/>
                <a:gd name="T1" fmla="*/ 0 h 93"/>
                <a:gd name="T2" fmla="*/ 0 w 393"/>
                <a:gd name="T3" fmla="*/ 0 h 93"/>
                <a:gd name="T4" fmla="*/ 0 w 393"/>
                <a:gd name="T5" fmla="*/ 9 h 93"/>
                <a:gd name="T6" fmla="*/ 375 w 393"/>
                <a:gd name="T7" fmla="*/ 9 h 93"/>
                <a:gd name="T8" fmla="*/ 375 w 393"/>
                <a:gd name="T9" fmla="*/ 18 h 93"/>
                <a:gd name="T10" fmla="*/ 19 w 393"/>
                <a:gd name="T11" fmla="*/ 18 h 93"/>
                <a:gd name="T12" fmla="*/ 19 w 393"/>
                <a:gd name="T13" fmla="*/ 76 h 93"/>
                <a:gd name="T14" fmla="*/ 375 w 393"/>
                <a:gd name="T15" fmla="*/ 76 h 93"/>
                <a:gd name="T16" fmla="*/ 375 w 393"/>
                <a:gd name="T17" fmla="*/ 84 h 93"/>
                <a:gd name="T18" fmla="*/ 0 w 393"/>
                <a:gd name="T19" fmla="*/ 84 h 93"/>
                <a:gd name="T20" fmla="*/ 0 w 393"/>
                <a:gd name="T21" fmla="*/ 93 h 93"/>
                <a:gd name="T22" fmla="*/ 375 w 393"/>
                <a:gd name="T23" fmla="*/ 93 h 93"/>
                <a:gd name="T24" fmla="*/ 393 w 393"/>
                <a:gd name="T25" fmla="*/ 93 h 93"/>
                <a:gd name="T26" fmla="*/ 393 w 393"/>
                <a:gd name="T27" fmla="*/ 84 h 93"/>
                <a:gd name="T28" fmla="*/ 393 w 393"/>
                <a:gd name="T29" fmla="*/ 76 h 93"/>
                <a:gd name="T30" fmla="*/ 393 w 393"/>
                <a:gd name="T31" fmla="*/ 18 h 93"/>
                <a:gd name="T32" fmla="*/ 393 w 393"/>
                <a:gd name="T33" fmla="*/ 9 h 93"/>
                <a:gd name="T34" fmla="*/ 393 w 393"/>
                <a:gd name="T35" fmla="*/ 0 h 93"/>
                <a:gd name="T36" fmla="*/ 375 w 393"/>
                <a:gd name="T3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9" y="18"/>
                  </a:lnTo>
                  <a:lnTo>
                    <a:pt x="19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7" name="Freeform 18"/>
            <p:cNvSpPr/>
            <p:nvPr/>
          </p:nvSpPr>
          <p:spPr bwMode="auto">
            <a:xfrm>
              <a:off x="2338074" y="5510181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20 w 419"/>
                <a:gd name="T11" fmla="*/ 15 h 76"/>
                <a:gd name="T12" fmla="*/ 20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20" y="15"/>
                  </a:lnTo>
                  <a:lnTo>
                    <a:pt x="20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8" name="Freeform 19"/>
            <p:cNvSpPr/>
            <p:nvPr/>
          </p:nvSpPr>
          <p:spPr bwMode="auto">
            <a:xfrm>
              <a:off x="2396429" y="5404586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9" name="Freeform 20"/>
            <p:cNvSpPr/>
            <p:nvPr/>
          </p:nvSpPr>
          <p:spPr bwMode="auto">
            <a:xfrm>
              <a:off x="3117532" y="5867259"/>
              <a:ext cx="546038" cy="130604"/>
            </a:xfrm>
            <a:custGeom>
              <a:avLst/>
              <a:gdLst>
                <a:gd name="T0" fmla="*/ 375 w 393"/>
                <a:gd name="T1" fmla="*/ 0 h 94"/>
                <a:gd name="T2" fmla="*/ 0 w 393"/>
                <a:gd name="T3" fmla="*/ 0 h 94"/>
                <a:gd name="T4" fmla="*/ 0 w 393"/>
                <a:gd name="T5" fmla="*/ 9 h 94"/>
                <a:gd name="T6" fmla="*/ 375 w 393"/>
                <a:gd name="T7" fmla="*/ 9 h 94"/>
                <a:gd name="T8" fmla="*/ 375 w 393"/>
                <a:gd name="T9" fmla="*/ 18 h 94"/>
                <a:gd name="T10" fmla="*/ 18 w 393"/>
                <a:gd name="T11" fmla="*/ 18 h 94"/>
                <a:gd name="T12" fmla="*/ 18 w 393"/>
                <a:gd name="T13" fmla="*/ 77 h 94"/>
                <a:gd name="T14" fmla="*/ 375 w 393"/>
                <a:gd name="T15" fmla="*/ 77 h 94"/>
                <a:gd name="T16" fmla="*/ 375 w 393"/>
                <a:gd name="T17" fmla="*/ 85 h 94"/>
                <a:gd name="T18" fmla="*/ 0 w 393"/>
                <a:gd name="T19" fmla="*/ 85 h 94"/>
                <a:gd name="T20" fmla="*/ 0 w 393"/>
                <a:gd name="T21" fmla="*/ 94 h 94"/>
                <a:gd name="T22" fmla="*/ 375 w 393"/>
                <a:gd name="T23" fmla="*/ 94 h 94"/>
                <a:gd name="T24" fmla="*/ 393 w 393"/>
                <a:gd name="T25" fmla="*/ 94 h 94"/>
                <a:gd name="T26" fmla="*/ 393 w 393"/>
                <a:gd name="T27" fmla="*/ 85 h 94"/>
                <a:gd name="T28" fmla="*/ 393 w 393"/>
                <a:gd name="T29" fmla="*/ 77 h 94"/>
                <a:gd name="T30" fmla="*/ 393 w 393"/>
                <a:gd name="T31" fmla="*/ 18 h 94"/>
                <a:gd name="T32" fmla="*/ 393 w 393"/>
                <a:gd name="T33" fmla="*/ 9 h 94"/>
                <a:gd name="T34" fmla="*/ 393 w 393"/>
                <a:gd name="T35" fmla="*/ 0 h 94"/>
                <a:gd name="T36" fmla="*/ 375 w 393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4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0" name="Freeform 21"/>
            <p:cNvSpPr/>
            <p:nvPr/>
          </p:nvSpPr>
          <p:spPr bwMode="auto">
            <a:xfrm>
              <a:off x="3117532" y="5758885"/>
              <a:ext cx="582163" cy="105595"/>
            </a:xfrm>
            <a:custGeom>
              <a:avLst/>
              <a:gdLst>
                <a:gd name="T0" fmla="*/ 398 w 419"/>
                <a:gd name="T1" fmla="*/ 0 h 76"/>
                <a:gd name="T2" fmla="*/ 0 w 419"/>
                <a:gd name="T3" fmla="*/ 0 h 76"/>
                <a:gd name="T4" fmla="*/ 0 w 419"/>
                <a:gd name="T5" fmla="*/ 8 h 76"/>
                <a:gd name="T6" fmla="*/ 398 w 419"/>
                <a:gd name="T7" fmla="*/ 8 h 76"/>
                <a:gd name="T8" fmla="*/ 398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398 w 419"/>
                <a:gd name="T15" fmla="*/ 62 h 76"/>
                <a:gd name="T16" fmla="*/ 398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398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8 h 76"/>
                <a:gd name="T34" fmla="*/ 419 w 419"/>
                <a:gd name="T35" fmla="*/ 0 h 76"/>
                <a:gd name="T36" fmla="*/ 398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398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8" y="8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1" name="Freeform 22"/>
            <p:cNvSpPr/>
            <p:nvPr/>
          </p:nvSpPr>
          <p:spPr bwMode="auto">
            <a:xfrm>
              <a:off x="3057788" y="5629670"/>
              <a:ext cx="546038" cy="129216"/>
            </a:xfrm>
            <a:custGeom>
              <a:avLst/>
              <a:gdLst>
                <a:gd name="T0" fmla="*/ 375 w 393"/>
                <a:gd name="T1" fmla="*/ 0 h 93"/>
                <a:gd name="T2" fmla="*/ 0 w 393"/>
                <a:gd name="T3" fmla="*/ 0 h 93"/>
                <a:gd name="T4" fmla="*/ 0 w 393"/>
                <a:gd name="T5" fmla="*/ 9 h 93"/>
                <a:gd name="T6" fmla="*/ 375 w 393"/>
                <a:gd name="T7" fmla="*/ 9 h 93"/>
                <a:gd name="T8" fmla="*/ 375 w 393"/>
                <a:gd name="T9" fmla="*/ 18 h 93"/>
                <a:gd name="T10" fmla="*/ 18 w 393"/>
                <a:gd name="T11" fmla="*/ 18 h 93"/>
                <a:gd name="T12" fmla="*/ 18 w 393"/>
                <a:gd name="T13" fmla="*/ 76 h 93"/>
                <a:gd name="T14" fmla="*/ 375 w 393"/>
                <a:gd name="T15" fmla="*/ 76 h 93"/>
                <a:gd name="T16" fmla="*/ 375 w 393"/>
                <a:gd name="T17" fmla="*/ 84 h 93"/>
                <a:gd name="T18" fmla="*/ 0 w 393"/>
                <a:gd name="T19" fmla="*/ 84 h 93"/>
                <a:gd name="T20" fmla="*/ 0 w 393"/>
                <a:gd name="T21" fmla="*/ 93 h 93"/>
                <a:gd name="T22" fmla="*/ 375 w 393"/>
                <a:gd name="T23" fmla="*/ 93 h 93"/>
                <a:gd name="T24" fmla="*/ 393 w 393"/>
                <a:gd name="T25" fmla="*/ 93 h 93"/>
                <a:gd name="T26" fmla="*/ 393 w 393"/>
                <a:gd name="T27" fmla="*/ 84 h 93"/>
                <a:gd name="T28" fmla="*/ 393 w 393"/>
                <a:gd name="T29" fmla="*/ 76 h 93"/>
                <a:gd name="T30" fmla="*/ 393 w 393"/>
                <a:gd name="T31" fmla="*/ 18 h 93"/>
                <a:gd name="T32" fmla="*/ 393 w 393"/>
                <a:gd name="T33" fmla="*/ 9 h 93"/>
                <a:gd name="T34" fmla="*/ 393 w 393"/>
                <a:gd name="T35" fmla="*/ 0 h 93"/>
                <a:gd name="T36" fmla="*/ 375 w 393"/>
                <a:gd name="T3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2" name="Freeform 23"/>
            <p:cNvSpPr/>
            <p:nvPr/>
          </p:nvSpPr>
          <p:spPr bwMode="auto">
            <a:xfrm>
              <a:off x="3057788" y="5522685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3" name="Freeform 24"/>
            <p:cNvSpPr/>
            <p:nvPr/>
          </p:nvSpPr>
          <p:spPr bwMode="auto">
            <a:xfrm>
              <a:off x="3000822" y="5312885"/>
              <a:ext cx="580773" cy="104206"/>
            </a:xfrm>
            <a:custGeom>
              <a:avLst/>
              <a:gdLst>
                <a:gd name="T0" fmla="*/ 399 w 418"/>
                <a:gd name="T1" fmla="*/ 0 h 75"/>
                <a:gd name="T2" fmla="*/ 0 w 418"/>
                <a:gd name="T3" fmla="*/ 0 h 75"/>
                <a:gd name="T4" fmla="*/ 0 w 418"/>
                <a:gd name="T5" fmla="*/ 7 h 75"/>
                <a:gd name="T6" fmla="*/ 399 w 418"/>
                <a:gd name="T7" fmla="*/ 7 h 75"/>
                <a:gd name="T8" fmla="*/ 399 w 418"/>
                <a:gd name="T9" fmla="*/ 14 h 75"/>
                <a:gd name="T10" fmla="*/ 19 w 418"/>
                <a:gd name="T11" fmla="*/ 14 h 75"/>
                <a:gd name="T12" fmla="*/ 19 w 418"/>
                <a:gd name="T13" fmla="*/ 62 h 75"/>
                <a:gd name="T14" fmla="*/ 399 w 418"/>
                <a:gd name="T15" fmla="*/ 62 h 75"/>
                <a:gd name="T16" fmla="*/ 399 w 418"/>
                <a:gd name="T17" fmla="*/ 69 h 75"/>
                <a:gd name="T18" fmla="*/ 0 w 418"/>
                <a:gd name="T19" fmla="*/ 69 h 75"/>
                <a:gd name="T20" fmla="*/ 0 w 418"/>
                <a:gd name="T21" fmla="*/ 75 h 75"/>
                <a:gd name="T22" fmla="*/ 399 w 418"/>
                <a:gd name="T23" fmla="*/ 75 h 75"/>
                <a:gd name="T24" fmla="*/ 418 w 418"/>
                <a:gd name="T25" fmla="*/ 75 h 75"/>
                <a:gd name="T26" fmla="*/ 418 w 418"/>
                <a:gd name="T27" fmla="*/ 69 h 75"/>
                <a:gd name="T28" fmla="*/ 418 w 418"/>
                <a:gd name="T29" fmla="*/ 62 h 75"/>
                <a:gd name="T30" fmla="*/ 418 w 418"/>
                <a:gd name="T31" fmla="*/ 14 h 75"/>
                <a:gd name="T32" fmla="*/ 418 w 418"/>
                <a:gd name="T33" fmla="*/ 7 h 75"/>
                <a:gd name="T34" fmla="*/ 418 w 418"/>
                <a:gd name="T35" fmla="*/ 0 h 75"/>
                <a:gd name="T36" fmla="*/ 399 w 418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8" h="75">
                  <a:moveTo>
                    <a:pt x="399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9" y="7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8" y="75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4"/>
                  </a:lnTo>
                  <a:lnTo>
                    <a:pt x="418" y="7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4" name="Freeform 25"/>
            <p:cNvSpPr/>
            <p:nvPr/>
          </p:nvSpPr>
          <p:spPr bwMode="auto">
            <a:xfrm>
              <a:off x="2982760" y="4969700"/>
              <a:ext cx="582163" cy="104206"/>
            </a:xfrm>
            <a:custGeom>
              <a:avLst/>
              <a:gdLst>
                <a:gd name="T0" fmla="*/ 399 w 419"/>
                <a:gd name="T1" fmla="*/ 0 h 75"/>
                <a:gd name="T2" fmla="*/ 0 w 419"/>
                <a:gd name="T3" fmla="*/ 0 h 75"/>
                <a:gd name="T4" fmla="*/ 0 w 419"/>
                <a:gd name="T5" fmla="*/ 8 h 75"/>
                <a:gd name="T6" fmla="*/ 399 w 419"/>
                <a:gd name="T7" fmla="*/ 8 h 75"/>
                <a:gd name="T8" fmla="*/ 399 w 419"/>
                <a:gd name="T9" fmla="*/ 14 h 75"/>
                <a:gd name="T10" fmla="*/ 19 w 419"/>
                <a:gd name="T11" fmla="*/ 14 h 75"/>
                <a:gd name="T12" fmla="*/ 19 w 419"/>
                <a:gd name="T13" fmla="*/ 62 h 75"/>
                <a:gd name="T14" fmla="*/ 399 w 419"/>
                <a:gd name="T15" fmla="*/ 62 h 75"/>
                <a:gd name="T16" fmla="*/ 399 w 419"/>
                <a:gd name="T17" fmla="*/ 68 h 75"/>
                <a:gd name="T18" fmla="*/ 0 w 419"/>
                <a:gd name="T19" fmla="*/ 68 h 75"/>
                <a:gd name="T20" fmla="*/ 0 w 419"/>
                <a:gd name="T21" fmla="*/ 75 h 75"/>
                <a:gd name="T22" fmla="*/ 399 w 419"/>
                <a:gd name="T23" fmla="*/ 75 h 75"/>
                <a:gd name="T24" fmla="*/ 419 w 419"/>
                <a:gd name="T25" fmla="*/ 75 h 75"/>
                <a:gd name="T26" fmla="*/ 419 w 419"/>
                <a:gd name="T27" fmla="*/ 68 h 75"/>
                <a:gd name="T28" fmla="*/ 419 w 419"/>
                <a:gd name="T29" fmla="*/ 62 h 75"/>
                <a:gd name="T30" fmla="*/ 419 w 419"/>
                <a:gd name="T31" fmla="*/ 14 h 75"/>
                <a:gd name="T32" fmla="*/ 419 w 419"/>
                <a:gd name="T33" fmla="*/ 8 h 75"/>
                <a:gd name="T34" fmla="*/ 419 w 419"/>
                <a:gd name="T35" fmla="*/ 0 h 75"/>
                <a:gd name="T36" fmla="*/ 399 w 419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5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8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9" y="75"/>
                  </a:lnTo>
                  <a:lnTo>
                    <a:pt x="419" y="68"/>
                  </a:lnTo>
                  <a:lnTo>
                    <a:pt x="419" y="62"/>
                  </a:lnTo>
                  <a:lnTo>
                    <a:pt x="419" y="14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5" name="Freeform 26"/>
            <p:cNvSpPr/>
            <p:nvPr/>
          </p:nvSpPr>
          <p:spPr bwMode="auto">
            <a:xfrm>
              <a:off x="2942466" y="5182280"/>
              <a:ext cx="544648" cy="130604"/>
            </a:xfrm>
            <a:custGeom>
              <a:avLst/>
              <a:gdLst>
                <a:gd name="T0" fmla="*/ 374 w 392"/>
                <a:gd name="T1" fmla="*/ 0 h 94"/>
                <a:gd name="T2" fmla="*/ 0 w 392"/>
                <a:gd name="T3" fmla="*/ 0 h 94"/>
                <a:gd name="T4" fmla="*/ 0 w 392"/>
                <a:gd name="T5" fmla="*/ 9 h 94"/>
                <a:gd name="T6" fmla="*/ 374 w 392"/>
                <a:gd name="T7" fmla="*/ 9 h 94"/>
                <a:gd name="T8" fmla="*/ 374 w 392"/>
                <a:gd name="T9" fmla="*/ 18 h 94"/>
                <a:gd name="T10" fmla="*/ 18 w 392"/>
                <a:gd name="T11" fmla="*/ 18 h 94"/>
                <a:gd name="T12" fmla="*/ 18 w 392"/>
                <a:gd name="T13" fmla="*/ 77 h 94"/>
                <a:gd name="T14" fmla="*/ 374 w 392"/>
                <a:gd name="T15" fmla="*/ 77 h 94"/>
                <a:gd name="T16" fmla="*/ 374 w 392"/>
                <a:gd name="T17" fmla="*/ 85 h 94"/>
                <a:gd name="T18" fmla="*/ 0 w 392"/>
                <a:gd name="T19" fmla="*/ 85 h 94"/>
                <a:gd name="T20" fmla="*/ 0 w 392"/>
                <a:gd name="T21" fmla="*/ 94 h 94"/>
                <a:gd name="T22" fmla="*/ 374 w 392"/>
                <a:gd name="T23" fmla="*/ 94 h 94"/>
                <a:gd name="T24" fmla="*/ 392 w 392"/>
                <a:gd name="T25" fmla="*/ 94 h 94"/>
                <a:gd name="T26" fmla="*/ 392 w 392"/>
                <a:gd name="T27" fmla="*/ 85 h 94"/>
                <a:gd name="T28" fmla="*/ 392 w 392"/>
                <a:gd name="T29" fmla="*/ 77 h 94"/>
                <a:gd name="T30" fmla="*/ 392 w 392"/>
                <a:gd name="T31" fmla="*/ 18 h 94"/>
                <a:gd name="T32" fmla="*/ 392 w 392"/>
                <a:gd name="T33" fmla="*/ 9 h 94"/>
                <a:gd name="T34" fmla="*/ 392 w 392"/>
                <a:gd name="T35" fmla="*/ 0 h 94"/>
                <a:gd name="T36" fmla="*/ 374 w 392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2" h="94">
                  <a:moveTo>
                    <a:pt x="374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4" y="9"/>
                  </a:lnTo>
                  <a:lnTo>
                    <a:pt x="374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4" y="77"/>
                  </a:lnTo>
                  <a:lnTo>
                    <a:pt x="374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4" y="94"/>
                  </a:lnTo>
                  <a:lnTo>
                    <a:pt x="392" y="94"/>
                  </a:lnTo>
                  <a:lnTo>
                    <a:pt x="392" y="85"/>
                  </a:lnTo>
                  <a:lnTo>
                    <a:pt x="392" y="77"/>
                  </a:lnTo>
                  <a:lnTo>
                    <a:pt x="392" y="18"/>
                  </a:lnTo>
                  <a:lnTo>
                    <a:pt x="392" y="9"/>
                  </a:lnTo>
                  <a:lnTo>
                    <a:pt x="392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6" name="Freeform 27"/>
            <p:cNvSpPr/>
            <p:nvPr/>
          </p:nvSpPr>
          <p:spPr bwMode="auto">
            <a:xfrm>
              <a:off x="2942466" y="5073906"/>
              <a:ext cx="580773" cy="105595"/>
            </a:xfrm>
            <a:custGeom>
              <a:avLst/>
              <a:gdLst>
                <a:gd name="T0" fmla="*/ 399 w 418"/>
                <a:gd name="T1" fmla="*/ 0 h 76"/>
                <a:gd name="T2" fmla="*/ 0 w 418"/>
                <a:gd name="T3" fmla="*/ 0 h 76"/>
                <a:gd name="T4" fmla="*/ 0 w 418"/>
                <a:gd name="T5" fmla="*/ 8 h 76"/>
                <a:gd name="T6" fmla="*/ 399 w 418"/>
                <a:gd name="T7" fmla="*/ 8 h 76"/>
                <a:gd name="T8" fmla="*/ 399 w 418"/>
                <a:gd name="T9" fmla="*/ 15 h 76"/>
                <a:gd name="T10" fmla="*/ 19 w 418"/>
                <a:gd name="T11" fmla="*/ 15 h 76"/>
                <a:gd name="T12" fmla="*/ 19 w 418"/>
                <a:gd name="T13" fmla="*/ 62 h 76"/>
                <a:gd name="T14" fmla="*/ 399 w 418"/>
                <a:gd name="T15" fmla="*/ 62 h 76"/>
                <a:gd name="T16" fmla="*/ 399 w 418"/>
                <a:gd name="T17" fmla="*/ 69 h 76"/>
                <a:gd name="T18" fmla="*/ 0 w 418"/>
                <a:gd name="T19" fmla="*/ 69 h 76"/>
                <a:gd name="T20" fmla="*/ 0 w 418"/>
                <a:gd name="T21" fmla="*/ 76 h 76"/>
                <a:gd name="T22" fmla="*/ 399 w 418"/>
                <a:gd name="T23" fmla="*/ 76 h 76"/>
                <a:gd name="T24" fmla="*/ 418 w 418"/>
                <a:gd name="T25" fmla="*/ 76 h 76"/>
                <a:gd name="T26" fmla="*/ 418 w 418"/>
                <a:gd name="T27" fmla="*/ 69 h 76"/>
                <a:gd name="T28" fmla="*/ 418 w 418"/>
                <a:gd name="T29" fmla="*/ 62 h 76"/>
                <a:gd name="T30" fmla="*/ 418 w 418"/>
                <a:gd name="T31" fmla="*/ 15 h 76"/>
                <a:gd name="T32" fmla="*/ 418 w 418"/>
                <a:gd name="T33" fmla="*/ 8 h 76"/>
                <a:gd name="T34" fmla="*/ 418 w 418"/>
                <a:gd name="T35" fmla="*/ 0 h 76"/>
                <a:gd name="T36" fmla="*/ 399 w 418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8" h="76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9" y="76"/>
                  </a:lnTo>
                  <a:lnTo>
                    <a:pt x="418" y="76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5"/>
                  </a:lnTo>
                  <a:lnTo>
                    <a:pt x="418" y="8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7" name="Freeform 28"/>
            <p:cNvSpPr/>
            <p:nvPr/>
          </p:nvSpPr>
          <p:spPr bwMode="auto">
            <a:xfrm>
              <a:off x="3117532" y="5417090"/>
              <a:ext cx="582163" cy="105595"/>
            </a:xfrm>
            <a:custGeom>
              <a:avLst/>
              <a:gdLst>
                <a:gd name="T0" fmla="*/ 398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398 w 419"/>
                <a:gd name="T7" fmla="*/ 7 h 76"/>
                <a:gd name="T8" fmla="*/ 398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398 w 419"/>
                <a:gd name="T15" fmla="*/ 62 h 76"/>
                <a:gd name="T16" fmla="*/ 398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398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398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398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8" y="7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38" name="TextBox 78"/>
          <p:cNvSpPr txBox="1"/>
          <p:nvPr/>
        </p:nvSpPr>
        <p:spPr>
          <a:xfrm>
            <a:off x="5105921" y="2089004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39" name="TextBox 79"/>
          <p:cNvSpPr txBox="1"/>
          <p:nvPr/>
        </p:nvSpPr>
        <p:spPr>
          <a:xfrm>
            <a:off x="5105921" y="2850208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0" name="TextBox 80"/>
          <p:cNvSpPr txBox="1"/>
          <p:nvPr/>
        </p:nvSpPr>
        <p:spPr>
          <a:xfrm>
            <a:off x="5105921" y="3583101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1" name="TextBox 81"/>
          <p:cNvSpPr txBox="1"/>
          <p:nvPr/>
        </p:nvSpPr>
        <p:spPr>
          <a:xfrm>
            <a:off x="5105921" y="4331713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2" name="TextBox 82"/>
          <p:cNvSpPr txBox="1"/>
          <p:nvPr/>
        </p:nvSpPr>
        <p:spPr>
          <a:xfrm>
            <a:off x="5105921" y="5077990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1" i="1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143" name="Group 83"/>
          <p:cNvGrpSpPr/>
          <p:nvPr/>
        </p:nvGrpSpPr>
        <p:grpSpPr>
          <a:xfrm>
            <a:off x="9674170" y="2096024"/>
            <a:ext cx="538162" cy="538163"/>
            <a:chOff x="8910638" y="2275003"/>
            <a:chExt cx="538162" cy="538163"/>
          </a:xfrm>
        </p:grpSpPr>
        <p:sp>
          <p:nvSpPr>
            <p:cNvPr id="144" name="Oval 11"/>
            <p:cNvSpPr>
              <a:spLocks noChangeArrowheads="1"/>
            </p:cNvSpPr>
            <p:nvPr/>
          </p:nvSpPr>
          <p:spPr bwMode="auto">
            <a:xfrm>
              <a:off x="8910638" y="2275003"/>
              <a:ext cx="538162" cy="5381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5" name="Oval 12"/>
            <p:cNvSpPr>
              <a:spLocks noChangeArrowheads="1"/>
            </p:cNvSpPr>
            <p:nvPr/>
          </p:nvSpPr>
          <p:spPr bwMode="auto">
            <a:xfrm>
              <a:off x="8986838" y="234961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6" name="TextBox 86"/>
            <p:cNvSpPr txBox="1"/>
            <p:nvPr/>
          </p:nvSpPr>
          <p:spPr>
            <a:xfrm>
              <a:off x="9014449" y="2358582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147" name="Group 87"/>
          <p:cNvGrpSpPr/>
          <p:nvPr/>
        </p:nvGrpSpPr>
        <p:grpSpPr>
          <a:xfrm>
            <a:off x="9674170" y="2841882"/>
            <a:ext cx="538162" cy="539750"/>
            <a:chOff x="8910638" y="3020861"/>
            <a:chExt cx="538162" cy="539750"/>
          </a:xfrm>
        </p:grpSpPr>
        <p:sp>
          <p:nvSpPr>
            <p:cNvPr id="148" name="Oval 13"/>
            <p:cNvSpPr>
              <a:spLocks noChangeArrowheads="1"/>
            </p:cNvSpPr>
            <p:nvPr/>
          </p:nvSpPr>
          <p:spPr bwMode="auto">
            <a:xfrm>
              <a:off x="8910638" y="3020861"/>
              <a:ext cx="538162" cy="5397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9" name="Oval 14"/>
            <p:cNvSpPr>
              <a:spLocks noChangeArrowheads="1"/>
            </p:cNvSpPr>
            <p:nvPr/>
          </p:nvSpPr>
          <p:spPr bwMode="auto">
            <a:xfrm>
              <a:off x="8986838" y="309229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0" name="TextBox 90"/>
            <p:cNvSpPr txBox="1"/>
            <p:nvPr/>
          </p:nvSpPr>
          <p:spPr>
            <a:xfrm>
              <a:off x="9014449" y="3089094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151" name="Group 91"/>
          <p:cNvGrpSpPr/>
          <p:nvPr/>
        </p:nvGrpSpPr>
        <p:grpSpPr>
          <a:xfrm>
            <a:off x="9674170" y="3589327"/>
            <a:ext cx="538162" cy="539750"/>
            <a:chOff x="8910638" y="3768306"/>
            <a:chExt cx="538162" cy="539750"/>
          </a:xfrm>
        </p:grpSpPr>
        <p:sp>
          <p:nvSpPr>
            <p:cNvPr id="152" name="Oval 15"/>
            <p:cNvSpPr>
              <a:spLocks noChangeArrowheads="1"/>
            </p:cNvSpPr>
            <p:nvPr/>
          </p:nvSpPr>
          <p:spPr bwMode="auto">
            <a:xfrm>
              <a:off x="8910638" y="3768306"/>
              <a:ext cx="538162" cy="5397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3" name="Oval 16"/>
            <p:cNvSpPr>
              <a:spLocks noChangeArrowheads="1"/>
            </p:cNvSpPr>
            <p:nvPr/>
          </p:nvSpPr>
          <p:spPr bwMode="auto">
            <a:xfrm>
              <a:off x="8986838" y="384450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4" name="TextBox 94"/>
            <p:cNvSpPr txBox="1"/>
            <p:nvPr/>
          </p:nvSpPr>
          <p:spPr>
            <a:xfrm>
              <a:off x="9014449" y="3838126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155" name="Group 95"/>
          <p:cNvGrpSpPr/>
          <p:nvPr/>
        </p:nvGrpSpPr>
        <p:grpSpPr>
          <a:xfrm>
            <a:off x="9674170" y="4336772"/>
            <a:ext cx="538162" cy="539750"/>
            <a:chOff x="8910638" y="4515751"/>
            <a:chExt cx="538162" cy="539750"/>
          </a:xfrm>
        </p:grpSpPr>
        <p:sp>
          <p:nvSpPr>
            <p:cNvPr id="156" name="Oval 13"/>
            <p:cNvSpPr>
              <a:spLocks noChangeArrowheads="1"/>
            </p:cNvSpPr>
            <p:nvPr/>
          </p:nvSpPr>
          <p:spPr bwMode="auto">
            <a:xfrm>
              <a:off x="8910638" y="4515751"/>
              <a:ext cx="538162" cy="5397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7" name="Oval 14"/>
            <p:cNvSpPr>
              <a:spLocks noChangeArrowheads="1"/>
            </p:cNvSpPr>
            <p:nvPr/>
          </p:nvSpPr>
          <p:spPr bwMode="auto">
            <a:xfrm>
              <a:off x="8986838" y="458718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8" name="TextBox 98"/>
            <p:cNvSpPr txBox="1"/>
            <p:nvPr/>
          </p:nvSpPr>
          <p:spPr>
            <a:xfrm>
              <a:off x="9014449" y="4583984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159" name="Group 99"/>
          <p:cNvGrpSpPr/>
          <p:nvPr/>
        </p:nvGrpSpPr>
        <p:grpSpPr>
          <a:xfrm>
            <a:off x="9674170" y="5084216"/>
            <a:ext cx="538162" cy="539750"/>
            <a:chOff x="8910638" y="5263195"/>
            <a:chExt cx="538162" cy="539750"/>
          </a:xfrm>
        </p:grpSpPr>
        <p:sp>
          <p:nvSpPr>
            <p:cNvPr id="160" name="Oval 15"/>
            <p:cNvSpPr>
              <a:spLocks noChangeArrowheads="1"/>
            </p:cNvSpPr>
            <p:nvPr/>
          </p:nvSpPr>
          <p:spPr bwMode="auto">
            <a:xfrm>
              <a:off x="8910638" y="5263195"/>
              <a:ext cx="538162" cy="5397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1" name="Oval 16"/>
            <p:cNvSpPr>
              <a:spLocks noChangeArrowheads="1"/>
            </p:cNvSpPr>
            <p:nvPr/>
          </p:nvSpPr>
          <p:spPr bwMode="auto">
            <a:xfrm>
              <a:off x="8986838" y="5339395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2" name="TextBox 102"/>
            <p:cNvSpPr txBox="1"/>
            <p:nvPr/>
          </p:nvSpPr>
          <p:spPr>
            <a:xfrm>
              <a:off x="9014449" y="5335060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5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124349 -0.124074 L 0 0 E" pathEditMode="relative" ptsTypes="">
                                      <p:cBhvr>
                                        <p:cTn id="20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22" dur="125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1000"/>
                            </p:stCondLst>
                            <p:childTnLst>
                              <p:par>
                                <p:cTn id="2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1500"/>
                            </p:stCondLst>
                            <p:childTnLst>
                              <p:par>
                                <p:cTn id="2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000"/>
                            </p:stCondLst>
                            <p:childTnLst>
                              <p:par>
                                <p:cTn id="280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8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1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" dur="50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8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8" presetID="1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" dur="5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1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" dur="50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1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2" grpId="2" animBg="1"/>
      <p:bldP spid="3" grpId="0"/>
      <p:bldP spid="3" grpId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2" grpId="0" animBg="1"/>
      <p:bldP spid="120" grpId="0" animBg="1"/>
      <p:bldP spid="138" grpId="0"/>
      <p:bldP spid="139" grpId="0"/>
      <p:bldP spid="140" grpId="0"/>
      <p:bldP spid="141" grpId="0"/>
      <p:bldP spid="14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91"/>
          <p:cNvSpPr/>
          <p:nvPr/>
        </p:nvSpPr>
        <p:spPr bwMode="auto">
          <a:xfrm rot="19800000">
            <a:off x="12144884" y="2466892"/>
            <a:ext cx="83822" cy="72470"/>
          </a:xfrm>
          <a:custGeom>
            <a:avLst/>
            <a:gdLst>
              <a:gd name="T0" fmla="*/ 41 w 81"/>
              <a:gd name="T1" fmla="*/ 0 h 70"/>
              <a:gd name="T2" fmla="*/ 24 w 81"/>
              <a:gd name="T3" fmla="*/ 4 h 70"/>
              <a:gd name="T4" fmla="*/ 9 w 81"/>
              <a:gd name="T5" fmla="*/ 51 h 70"/>
              <a:gd name="T6" fmla="*/ 41 w 81"/>
              <a:gd name="T7" fmla="*/ 70 h 70"/>
              <a:gd name="T8" fmla="*/ 57 w 81"/>
              <a:gd name="T9" fmla="*/ 66 h 70"/>
              <a:gd name="T10" fmla="*/ 72 w 81"/>
              <a:gd name="T11" fmla="*/ 19 h 70"/>
              <a:gd name="T12" fmla="*/ 41 w 81"/>
              <a:gd name="T13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70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" name="Freeform 196"/>
          <p:cNvSpPr/>
          <p:nvPr/>
        </p:nvSpPr>
        <p:spPr bwMode="auto">
          <a:xfrm rot="19800000">
            <a:off x="13255339" y="2407262"/>
            <a:ext cx="115237" cy="100544"/>
          </a:xfrm>
          <a:custGeom>
            <a:avLst/>
            <a:gdLst>
              <a:gd name="T0" fmla="*/ 31 w 63"/>
              <a:gd name="T1" fmla="*/ 0 h 55"/>
              <a:gd name="T2" fmla="*/ 19 w 63"/>
              <a:gd name="T3" fmla="*/ 3 h 55"/>
              <a:gd name="T4" fmla="*/ 7 w 63"/>
              <a:gd name="T5" fmla="*/ 40 h 55"/>
              <a:gd name="T6" fmla="*/ 31 w 63"/>
              <a:gd name="T7" fmla="*/ 55 h 55"/>
              <a:gd name="T8" fmla="*/ 44 w 63"/>
              <a:gd name="T9" fmla="*/ 52 h 55"/>
              <a:gd name="T10" fmla="*/ 56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Freeform 202"/>
          <p:cNvSpPr/>
          <p:nvPr/>
        </p:nvSpPr>
        <p:spPr bwMode="auto">
          <a:xfrm rot="19800000">
            <a:off x="12233397" y="3024045"/>
            <a:ext cx="71153" cy="62646"/>
          </a:xfrm>
          <a:custGeom>
            <a:avLst/>
            <a:gdLst>
              <a:gd name="T0" fmla="*/ 20 w 39"/>
              <a:gd name="T1" fmla="*/ 0 h 34"/>
              <a:gd name="T2" fmla="*/ 12 w 39"/>
              <a:gd name="T3" fmla="*/ 2 h 34"/>
              <a:gd name="T4" fmla="*/ 5 w 39"/>
              <a:gd name="T5" fmla="*/ 25 h 34"/>
              <a:gd name="T6" fmla="*/ 20 w 39"/>
              <a:gd name="T7" fmla="*/ 34 h 34"/>
              <a:gd name="T8" fmla="*/ 28 w 39"/>
              <a:gd name="T9" fmla="*/ 32 h 34"/>
              <a:gd name="T10" fmla="*/ 35 w 39"/>
              <a:gd name="T11" fmla="*/ 9 h 34"/>
              <a:gd name="T12" fmla="*/ 20 w 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20" y="0"/>
                </a:moveTo>
                <a:cubicBezTo>
                  <a:pt x="17" y="0"/>
                  <a:pt x="14" y="1"/>
                  <a:pt x="12" y="2"/>
                </a:cubicBezTo>
                <a:cubicBezTo>
                  <a:pt x="3" y="6"/>
                  <a:pt x="0" y="17"/>
                  <a:pt x="5" y="25"/>
                </a:cubicBezTo>
                <a:cubicBezTo>
                  <a:pt x="8" y="31"/>
                  <a:pt x="14" y="34"/>
                  <a:pt x="20" y="34"/>
                </a:cubicBezTo>
                <a:cubicBezTo>
                  <a:pt x="22" y="34"/>
                  <a:pt x="25" y="33"/>
                  <a:pt x="28" y="32"/>
                </a:cubicBezTo>
                <a:cubicBezTo>
                  <a:pt x="36" y="28"/>
                  <a:pt x="39" y="17"/>
                  <a:pt x="35" y="9"/>
                </a:cubicBezTo>
                <a:cubicBezTo>
                  <a:pt x="32" y="3"/>
                  <a:pt x="26" y="0"/>
                  <a:pt x="20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Freeform 213"/>
          <p:cNvSpPr/>
          <p:nvPr/>
        </p:nvSpPr>
        <p:spPr bwMode="auto">
          <a:xfrm rot="19800000">
            <a:off x="11510194" y="1829467"/>
            <a:ext cx="125732" cy="109142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214"/>
          <p:cNvSpPr/>
          <p:nvPr/>
        </p:nvSpPr>
        <p:spPr bwMode="auto">
          <a:xfrm rot="19800000">
            <a:off x="11048119" y="3114373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6 h 107"/>
              <a:gd name="T4" fmla="*/ 14 w 121"/>
              <a:gd name="T5" fmla="*/ 78 h 107"/>
              <a:gd name="T6" fmla="*/ 61 w 121"/>
              <a:gd name="T7" fmla="*/ 107 h 107"/>
              <a:gd name="T8" fmla="*/ 85 w 121"/>
              <a:gd name="T9" fmla="*/ 100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Freeform 215"/>
          <p:cNvSpPr/>
          <p:nvPr/>
        </p:nvSpPr>
        <p:spPr bwMode="auto">
          <a:xfrm rot="19800000">
            <a:off x="12209629" y="1968191"/>
            <a:ext cx="96918" cy="85566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1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4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227"/>
          <p:cNvSpPr/>
          <p:nvPr/>
        </p:nvSpPr>
        <p:spPr bwMode="auto">
          <a:xfrm rot="19800000">
            <a:off x="11128768" y="4577490"/>
            <a:ext cx="126168" cy="109578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30"/>
          <p:cNvSpPr/>
          <p:nvPr/>
        </p:nvSpPr>
        <p:spPr bwMode="auto">
          <a:xfrm rot="19800000">
            <a:off x="10970124" y="3928092"/>
            <a:ext cx="60682" cy="52825"/>
          </a:xfrm>
          <a:custGeom>
            <a:avLst/>
            <a:gdLst>
              <a:gd name="T0" fmla="*/ 30 w 59"/>
              <a:gd name="T1" fmla="*/ 0 h 51"/>
              <a:gd name="T2" fmla="*/ 18 w 59"/>
              <a:gd name="T3" fmla="*/ 3 h 51"/>
              <a:gd name="T4" fmla="*/ 7 w 59"/>
              <a:gd name="T5" fmla="*/ 38 h 51"/>
              <a:gd name="T6" fmla="*/ 30 w 59"/>
              <a:gd name="T7" fmla="*/ 51 h 51"/>
              <a:gd name="T8" fmla="*/ 42 w 59"/>
              <a:gd name="T9" fmla="*/ 48 h 51"/>
              <a:gd name="T10" fmla="*/ 52 w 59"/>
              <a:gd name="T11" fmla="*/ 14 h 51"/>
              <a:gd name="T12" fmla="*/ 30 w 59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1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231"/>
          <p:cNvSpPr/>
          <p:nvPr/>
        </p:nvSpPr>
        <p:spPr bwMode="auto">
          <a:xfrm rot="19800000">
            <a:off x="11666905" y="2686826"/>
            <a:ext cx="59810" cy="52825"/>
          </a:xfrm>
          <a:custGeom>
            <a:avLst/>
            <a:gdLst>
              <a:gd name="T0" fmla="*/ 29 w 58"/>
              <a:gd name="T1" fmla="*/ 0 h 51"/>
              <a:gd name="T2" fmla="*/ 17 w 58"/>
              <a:gd name="T3" fmla="*/ 3 h 51"/>
              <a:gd name="T4" fmla="*/ 6 w 58"/>
              <a:gd name="T5" fmla="*/ 37 h 51"/>
              <a:gd name="T6" fmla="*/ 29 w 58"/>
              <a:gd name="T7" fmla="*/ 51 h 51"/>
              <a:gd name="T8" fmla="*/ 41 w 58"/>
              <a:gd name="T9" fmla="*/ 48 h 51"/>
              <a:gd name="T10" fmla="*/ 52 w 58"/>
              <a:gd name="T11" fmla="*/ 13 h 51"/>
              <a:gd name="T12" fmla="*/ 29 w 58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51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232"/>
          <p:cNvSpPr/>
          <p:nvPr/>
        </p:nvSpPr>
        <p:spPr bwMode="auto">
          <a:xfrm rot="19800000">
            <a:off x="11887896" y="5096935"/>
            <a:ext cx="128475" cy="113135"/>
          </a:xfrm>
          <a:custGeom>
            <a:avLst/>
            <a:gdLst>
              <a:gd name="T0" fmla="*/ 43 w 85"/>
              <a:gd name="T1" fmla="*/ 0 h 75"/>
              <a:gd name="T2" fmla="*/ 25 w 85"/>
              <a:gd name="T3" fmla="*/ 5 h 75"/>
              <a:gd name="T4" fmla="*/ 10 w 85"/>
              <a:gd name="T5" fmla="*/ 55 h 75"/>
              <a:gd name="T6" fmla="*/ 43 w 85"/>
              <a:gd name="T7" fmla="*/ 75 h 75"/>
              <a:gd name="T8" fmla="*/ 60 w 85"/>
              <a:gd name="T9" fmla="*/ 71 h 75"/>
              <a:gd name="T10" fmla="*/ 76 w 85"/>
              <a:gd name="T11" fmla="*/ 20 h 75"/>
              <a:gd name="T12" fmla="*/ 43 w 85"/>
              <a:gd name="T1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233"/>
          <p:cNvSpPr/>
          <p:nvPr/>
        </p:nvSpPr>
        <p:spPr bwMode="auto">
          <a:xfrm rot="19800000">
            <a:off x="12027619" y="3894277"/>
            <a:ext cx="128475" cy="111857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2 w 85"/>
              <a:gd name="T7" fmla="*/ 74 h 74"/>
              <a:gd name="T8" fmla="*/ 60 w 85"/>
              <a:gd name="T9" fmla="*/ 70 h 74"/>
              <a:gd name="T10" fmla="*/ 75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234"/>
          <p:cNvSpPr/>
          <p:nvPr/>
        </p:nvSpPr>
        <p:spPr bwMode="auto">
          <a:xfrm rot="19800000">
            <a:off x="11896483" y="3101515"/>
            <a:ext cx="87750" cy="76400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3 w 85"/>
              <a:gd name="T7" fmla="*/ 74 h 74"/>
              <a:gd name="T8" fmla="*/ 60 w 85"/>
              <a:gd name="T9" fmla="*/ 70 h 74"/>
              <a:gd name="T10" fmla="*/ 76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7" y="0"/>
                  <a:pt x="31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3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6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11649619" y="4830581"/>
            <a:ext cx="66050" cy="66050"/>
          </a:xfrm>
          <a:prstGeom prst="ellipse">
            <a:avLst/>
          </a:pr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cxnSp>
        <p:nvCxnSpPr>
          <p:cNvPr id="15" name="直接连接符 14"/>
          <p:cNvCxnSpPr>
            <a:stCxn id="21" idx="4"/>
            <a:endCxn id="20" idx="5"/>
          </p:cNvCxnSpPr>
          <p:nvPr/>
        </p:nvCxnSpPr>
        <p:spPr>
          <a:xfrm flipV="1">
            <a:off x="12060431" y="5636749"/>
            <a:ext cx="40730" cy="864868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9" idx="3"/>
            <a:endCxn id="8" idx="5"/>
          </p:cNvCxnSpPr>
          <p:nvPr/>
        </p:nvCxnSpPr>
        <p:spPr>
          <a:xfrm>
            <a:off x="11014116" y="3977121"/>
            <a:ext cx="206908" cy="608473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6" idx="2"/>
            <a:endCxn id="9" idx="0"/>
          </p:cNvCxnSpPr>
          <p:nvPr/>
        </p:nvCxnSpPr>
        <p:spPr>
          <a:xfrm flipH="1">
            <a:off x="10987704" y="3215492"/>
            <a:ext cx="93935" cy="71588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13" idx="1"/>
            <a:endCxn id="6" idx="5"/>
          </p:cNvCxnSpPr>
          <p:nvPr/>
        </p:nvCxnSpPr>
        <p:spPr>
          <a:xfrm flipH="1">
            <a:off x="11140351" y="3119243"/>
            <a:ext cx="767326" cy="394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98"/>
          <p:cNvSpPr/>
          <p:nvPr/>
        </p:nvSpPr>
        <p:spPr bwMode="auto">
          <a:xfrm rot="19800000">
            <a:off x="11735841" y="6996073"/>
            <a:ext cx="115237" cy="100544"/>
          </a:xfrm>
          <a:custGeom>
            <a:avLst/>
            <a:gdLst>
              <a:gd name="T0" fmla="*/ 31 w 63"/>
              <a:gd name="T1" fmla="*/ 0 h 55"/>
              <a:gd name="T2" fmla="*/ 18 w 63"/>
              <a:gd name="T3" fmla="*/ 3 h 55"/>
              <a:gd name="T4" fmla="*/ 7 w 63"/>
              <a:gd name="T5" fmla="*/ 41 h 55"/>
              <a:gd name="T6" fmla="*/ 31 w 63"/>
              <a:gd name="T7" fmla="*/ 55 h 55"/>
              <a:gd name="T8" fmla="*/ 44 w 63"/>
              <a:gd name="T9" fmla="*/ 52 h 55"/>
              <a:gd name="T10" fmla="*/ 55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199"/>
          <p:cNvSpPr/>
          <p:nvPr/>
        </p:nvSpPr>
        <p:spPr bwMode="auto">
          <a:xfrm rot="19800000">
            <a:off x="12018541" y="5629855"/>
            <a:ext cx="113692" cy="100544"/>
          </a:xfrm>
          <a:custGeom>
            <a:avLst/>
            <a:gdLst>
              <a:gd name="T0" fmla="*/ 31 w 62"/>
              <a:gd name="T1" fmla="*/ 0 h 55"/>
              <a:gd name="T2" fmla="*/ 18 w 62"/>
              <a:gd name="T3" fmla="*/ 3 h 55"/>
              <a:gd name="T4" fmla="*/ 7 w 62"/>
              <a:gd name="T5" fmla="*/ 40 h 55"/>
              <a:gd name="T6" fmla="*/ 31 w 62"/>
              <a:gd name="T7" fmla="*/ 55 h 55"/>
              <a:gd name="T8" fmla="*/ 44 w 62"/>
              <a:gd name="T9" fmla="*/ 52 h 55"/>
              <a:gd name="T10" fmla="*/ 55 w 62"/>
              <a:gd name="T11" fmla="*/ 14 h 55"/>
              <a:gd name="T12" fmla="*/ 31 w 62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200"/>
          <p:cNvSpPr/>
          <p:nvPr/>
        </p:nvSpPr>
        <p:spPr bwMode="auto">
          <a:xfrm rot="19800000">
            <a:off x="11968148" y="6431976"/>
            <a:ext cx="104410" cy="92037"/>
          </a:xfrm>
          <a:custGeom>
            <a:avLst/>
            <a:gdLst>
              <a:gd name="T0" fmla="*/ 29 w 57"/>
              <a:gd name="T1" fmla="*/ 0 h 50"/>
              <a:gd name="T2" fmla="*/ 17 w 57"/>
              <a:gd name="T3" fmla="*/ 3 h 50"/>
              <a:gd name="T4" fmla="*/ 7 w 57"/>
              <a:gd name="T5" fmla="*/ 37 h 50"/>
              <a:gd name="T6" fmla="*/ 29 w 57"/>
              <a:gd name="T7" fmla="*/ 50 h 50"/>
              <a:gd name="T8" fmla="*/ 41 w 57"/>
              <a:gd name="T9" fmla="*/ 47 h 50"/>
              <a:gd name="T10" fmla="*/ 51 w 57"/>
              <a:gd name="T11" fmla="*/ 14 h 50"/>
              <a:gd name="T12" fmla="*/ 29 w 5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50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212"/>
          <p:cNvSpPr/>
          <p:nvPr/>
        </p:nvSpPr>
        <p:spPr bwMode="auto">
          <a:xfrm rot="19800000">
            <a:off x="10523911" y="5616578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16"/>
          <p:cNvSpPr/>
          <p:nvPr/>
        </p:nvSpPr>
        <p:spPr bwMode="auto">
          <a:xfrm rot="19800000">
            <a:off x="10952762" y="6184982"/>
            <a:ext cx="96918" cy="86005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0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3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21"/>
          <p:cNvSpPr/>
          <p:nvPr/>
        </p:nvSpPr>
        <p:spPr bwMode="auto">
          <a:xfrm rot="19800000">
            <a:off x="10346035" y="6790890"/>
            <a:ext cx="172469" cy="150042"/>
          </a:xfrm>
          <a:custGeom>
            <a:avLst/>
            <a:gdLst>
              <a:gd name="T0" fmla="*/ 47 w 94"/>
              <a:gd name="T1" fmla="*/ 0 h 82"/>
              <a:gd name="T2" fmla="*/ 27 w 94"/>
              <a:gd name="T3" fmla="*/ 4 h 82"/>
              <a:gd name="T4" fmla="*/ 10 w 94"/>
              <a:gd name="T5" fmla="*/ 60 h 82"/>
              <a:gd name="T6" fmla="*/ 47 w 94"/>
              <a:gd name="T7" fmla="*/ 82 h 82"/>
              <a:gd name="T8" fmla="*/ 66 w 94"/>
              <a:gd name="T9" fmla="*/ 78 h 82"/>
              <a:gd name="T10" fmla="*/ 83 w 94"/>
              <a:gd name="T11" fmla="*/ 22 h 82"/>
              <a:gd name="T12" fmla="*/ 47 w 94"/>
              <a:gd name="T1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2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22"/>
          <p:cNvSpPr>
            <a:spLocks noEditPoints="1"/>
          </p:cNvSpPr>
          <p:nvPr/>
        </p:nvSpPr>
        <p:spPr bwMode="auto">
          <a:xfrm rot="19800000">
            <a:off x="11174811" y="7111343"/>
            <a:ext cx="160869" cy="151587"/>
          </a:xfrm>
          <a:custGeom>
            <a:avLst/>
            <a:gdLst>
              <a:gd name="T0" fmla="*/ 87 w 88"/>
              <a:gd name="T1" fmla="*/ 53 h 83"/>
              <a:gd name="T2" fmla="*/ 76 w 88"/>
              <a:gd name="T3" fmla="*/ 55 h 83"/>
              <a:gd name="T4" fmla="*/ 50 w 88"/>
              <a:gd name="T5" fmla="*/ 83 h 83"/>
              <a:gd name="T6" fmla="*/ 66 w 88"/>
              <a:gd name="T7" fmla="*/ 78 h 83"/>
              <a:gd name="T8" fmla="*/ 87 w 88"/>
              <a:gd name="T9" fmla="*/ 53 h 83"/>
              <a:gd name="T10" fmla="*/ 88 w 88"/>
              <a:gd name="T11" fmla="*/ 46 h 83"/>
              <a:gd name="T12" fmla="*/ 84 w 88"/>
              <a:gd name="T13" fmla="*/ 49 h 83"/>
              <a:gd name="T14" fmla="*/ 88 w 88"/>
              <a:gd name="T15" fmla="*/ 48 h 83"/>
              <a:gd name="T16" fmla="*/ 88 w 88"/>
              <a:gd name="T17" fmla="*/ 46 h 83"/>
              <a:gd name="T18" fmla="*/ 47 w 88"/>
              <a:gd name="T19" fmla="*/ 0 h 83"/>
              <a:gd name="T20" fmla="*/ 28 w 88"/>
              <a:gd name="T21" fmla="*/ 5 h 83"/>
              <a:gd name="T22" fmla="*/ 11 w 88"/>
              <a:gd name="T23" fmla="*/ 61 h 83"/>
              <a:gd name="T24" fmla="*/ 43 w 88"/>
              <a:gd name="T25" fmla="*/ 82 h 83"/>
              <a:gd name="T26" fmla="*/ 73 w 88"/>
              <a:gd name="T27" fmla="*/ 51 h 83"/>
              <a:gd name="T28" fmla="*/ 72 w 88"/>
              <a:gd name="T29" fmla="*/ 50 h 83"/>
              <a:gd name="T30" fmla="*/ 88 w 88"/>
              <a:gd name="T31" fmla="*/ 40 h 83"/>
              <a:gd name="T32" fmla="*/ 84 w 88"/>
              <a:gd name="T33" fmla="*/ 22 h 83"/>
              <a:gd name="T34" fmla="*/ 47 w 88"/>
              <a:gd name="T3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8" h="83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23"/>
          <p:cNvSpPr/>
          <p:nvPr/>
        </p:nvSpPr>
        <p:spPr bwMode="auto">
          <a:xfrm rot="19800000">
            <a:off x="11256850" y="7190983"/>
            <a:ext cx="82755" cy="78887"/>
          </a:xfrm>
          <a:custGeom>
            <a:avLst/>
            <a:gdLst>
              <a:gd name="T0" fmla="*/ 45 w 45"/>
              <a:gd name="T1" fmla="*/ 0 h 43"/>
              <a:gd name="T2" fmla="*/ 29 w 45"/>
              <a:gd name="T3" fmla="*/ 10 h 43"/>
              <a:gd name="T4" fmla="*/ 30 w 45"/>
              <a:gd name="T5" fmla="*/ 11 h 43"/>
              <a:gd name="T6" fmla="*/ 0 w 45"/>
              <a:gd name="T7" fmla="*/ 42 h 43"/>
              <a:gd name="T8" fmla="*/ 4 w 45"/>
              <a:gd name="T9" fmla="*/ 43 h 43"/>
              <a:gd name="T10" fmla="*/ 7 w 45"/>
              <a:gd name="T11" fmla="*/ 43 h 43"/>
              <a:gd name="T12" fmla="*/ 33 w 45"/>
              <a:gd name="T13" fmla="*/ 15 h 43"/>
              <a:gd name="T14" fmla="*/ 44 w 45"/>
              <a:gd name="T15" fmla="*/ 13 h 43"/>
              <a:gd name="T16" fmla="*/ 45 w 45"/>
              <a:gd name="T17" fmla="*/ 8 h 43"/>
              <a:gd name="T18" fmla="*/ 41 w 45"/>
              <a:gd name="T19" fmla="*/ 9 h 43"/>
              <a:gd name="T20" fmla="*/ 45 w 45"/>
              <a:gd name="T21" fmla="*/ 6 h 43"/>
              <a:gd name="T22" fmla="*/ 45 w 45"/>
              <a:gd name="T2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5" h="43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26"/>
          <p:cNvSpPr/>
          <p:nvPr/>
        </p:nvSpPr>
        <p:spPr bwMode="auto">
          <a:xfrm rot="19800000">
            <a:off x="11348434" y="5356605"/>
            <a:ext cx="108278" cy="95130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cxnSp>
        <p:nvCxnSpPr>
          <p:cNvPr id="28" name="直接连接符 27"/>
          <p:cNvCxnSpPr>
            <a:stCxn id="22" idx="2"/>
            <a:endCxn id="24" idx="0"/>
          </p:cNvCxnSpPr>
          <p:nvPr/>
        </p:nvCxnSpPr>
        <p:spPr>
          <a:xfrm flipH="1">
            <a:off x="10394759" y="5717697"/>
            <a:ext cx="162672" cy="108324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22" idx="4"/>
            <a:endCxn id="27" idx="2"/>
          </p:cNvCxnSpPr>
          <p:nvPr/>
        </p:nvCxnSpPr>
        <p:spPr>
          <a:xfrm flipV="1">
            <a:off x="10633644" y="5443828"/>
            <a:ext cx="744146" cy="25728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11" idx="1"/>
            <a:endCxn id="14" idx="5"/>
          </p:cNvCxnSpPr>
          <p:nvPr/>
        </p:nvCxnSpPr>
        <p:spPr>
          <a:xfrm flipH="1" flipV="1">
            <a:off x="11705996" y="4886958"/>
            <a:ext cx="198718" cy="23731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11" idx="5"/>
            <a:endCxn id="12" idx="3"/>
          </p:cNvCxnSpPr>
          <p:nvPr/>
        </p:nvCxnSpPr>
        <p:spPr>
          <a:xfrm flipV="1">
            <a:off x="11982785" y="3999019"/>
            <a:ext cx="136381" cy="11063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14" idx="0"/>
            <a:endCxn id="12" idx="2"/>
          </p:cNvCxnSpPr>
          <p:nvPr/>
        </p:nvCxnSpPr>
        <p:spPr>
          <a:xfrm flipV="1">
            <a:off x="11682644" y="3997777"/>
            <a:ext cx="378210" cy="8328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13" idx="5"/>
            <a:endCxn id="2" idx="2"/>
          </p:cNvCxnSpPr>
          <p:nvPr/>
        </p:nvCxnSpPr>
        <p:spPr>
          <a:xfrm flipV="1">
            <a:off x="11961533" y="2533771"/>
            <a:ext cx="205315" cy="57345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endCxn id="7" idx="2"/>
          </p:cNvCxnSpPr>
          <p:nvPr/>
        </p:nvCxnSpPr>
        <p:spPr>
          <a:xfrm flipV="1">
            <a:off x="11720491" y="2046943"/>
            <a:ext cx="515503" cy="64515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6" idx="4"/>
            <a:endCxn id="12" idx="1"/>
          </p:cNvCxnSpPr>
          <p:nvPr/>
        </p:nvCxnSpPr>
        <p:spPr>
          <a:xfrm>
            <a:off x="11156442" y="3198528"/>
            <a:ext cx="887566" cy="72170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12" idx="4"/>
          </p:cNvCxnSpPr>
          <p:nvPr/>
        </p:nvCxnSpPr>
        <p:spPr>
          <a:xfrm flipV="1">
            <a:off x="12139705" y="3913939"/>
            <a:ext cx="523841" cy="662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1471350" y="5269524"/>
            <a:ext cx="764644" cy="9498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27" idx="3"/>
            <a:endCxn id="19" idx="5"/>
          </p:cNvCxnSpPr>
          <p:nvPr/>
        </p:nvCxnSpPr>
        <p:spPr>
          <a:xfrm>
            <a:off x="11425560" y="5445821"/>
            <a:ext cx="393701" cy="155924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8" idx="3"/>
            <a:endCxn id="22" idx="5"/>
          </p:cNvCxnSpPr>
          <p:nvPr/>
        </p:nvCxnSpPr>
        <p:spPr>
          <a:xfrm flipH="1">
            <a:off x="10616143" y="4679728"/>
            <a:ext cx="603104" cy="94566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stCxn id="9" idx="4"/>
            <a:endCxn id="12" idx="2"/>
          </p:cNvCxnSpPr>
          <p:nvPr/>
        </p:nvCxnSpPr>
        <p:spPr>
          <a:xfrm>
            <a:off x="11023251" y="3968260"/>
            <a:ext cx="1037603" cy="2951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stCxn id="8" idx="4"/>
            <a:endCxn id="14" idx="2"/>
          </p:cNvCxnSpPr>
          <p:nvPr/>
        </p:nvCxnSpPr>
        <p:spPr>
          <a:xfrm>
            <a:off x="11238535" y="4661429"/>
            <a:ext cx="411084" cy="20217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stCxn id="13" idx="4"/>
            <a:endCxn id="12" idx="0"/>
          </p:cNvCxnSpPr>
          <p:nvPr/>
        </p:nvCxnSpPr>
        <p:spPr>
          <a:xfrm>
            <a:off x="11973039" y="3160187"/>
            <a:ext cx="90199" cy="74196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0" idx="3"/>
            <a:endCxn id="13" idx="0"/>
          </p:cNvCxnSpPr>
          <p:nvPr/>
        </p:nvCxnSpPr>
        <p:spPr>
          <a:xfrm>
            <a:off x="11710016" y="2736112"/>
            <a:ext cx="210795" cy="37077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4" idx="4"/>
            <a:endCxn id="27" idx="5"/>
          </p:cNvCxnSpPr>
          <p:nvPr/>
        </p:nvCxnSpPr>
        <p:spPr>
          <a:xfrm flipH="1">
            <a:off x="11427356" y="4896631"/>
            <a:ext cx="255288" cy="46788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endCxn id="24" idx="5"/>
          </p:cNvCxnSpPr>
          <p:nvPr/>
        </p:nvCxnSpPr>
        <p:spPr>
          <a:xfrm flipH="1">
            <a:off x="10472089" y="6243411"/>
            <a:ext cx="459142" cy="55936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>
            <a:stCxn id="19" idx="5"/>
            <a:endCxn id="23" idx="4"/>
          </p:cNvCxnSpPr>
          <p:nvPr/>
        </p:nvCxnSpPr>
        <p:spPr>
          <a:xfrm flipH="1" flipV="1">
            <a:off x="11037097" y="6250944"/>
            <a:ext cx="782164" cy="75411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stCxn id="22" idx="3"/>
            <a:endCxn id="23" idx="0"/>
          </p:cNvCxnSpPr>
          <p:nvPr/>
        </p:nvCxnSpPr>
        <p:spPr>
          <a:xfrm>
            <a:off x="10614400" y="5719373"/>
            <a:ext cx="365320" cy="471370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>
            <a:stCxn id="27" idx="4"/>
            <a:endCxn id="20" idx="1"/>
          </p:cNvCxnSpPr>
          <p:nvPr/>
        </p:nvCxnSpPr>
        <p:spPr>
          <a:xfrm>
            <a:off x="11441889" y="5430057"/>
            <a:ext cx="590459" cy="22320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/>
          <p:cNvCxnSpPr>
            <a:stCxn id="27" idx="2"/>
            <a:endCxn id="23" idx="5"/>
          </p:cNvCxnSpPr>
          <p:nvPr/>
        </p:nvCxnSpPr>
        <p:spPr>
          <a:xfrm flipH="1">
            <a:off x="11023263" y="5443828"/>
            <a:ext cx="354527" cy="74809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文本框 4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/>
          <p:cNvSpPr>
            <a:spLocks noEditPoints="1"/>
          </p:cNvSpPr>
          <p:nvPr/>
        </p:nvSpPr>
        <p:spPr bwMode="auto">
          <a:xfrm>
            <a:off x="2901027" y="1828938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3" name="Freeform 6"/>
          <p:cNvSpPr>
            <a:spLocks noEditPoints="1"/>
          </p:cNvSpPr>
          <p:nvPr/>
        </p:nvSpPr>
        <p:spPr bwMode="auto">
          <a:xfrm>
            <a:off x="3501102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3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10 w 45"/>
              <a:gd name="T27" fmla="*/ 34 h 124"/>
              <a:gd name="T28" fmla="*/ 10 w 45"/>
              <a:gd name="T29" fmla="*/ 118 h 124"/>
              <a:gd name="T30" fmla="*/ 16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8 w 45"/>
              <a:gd name="T47" fmla="*/ 34 h 124"/>
              <a:gd name="T48" fmla="*/ 38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9" y="19"/>
                  <a:pt x="33" y="14"/>
                  <a:pt x="33" y="9"/>
                </a:cubicBezTo>
                <a:cubicBezTo>
                  <a:pt x="33" y="4"/>
                  <a:pt x="29" y="0"/>
                  <a:pt x="23" y="0"/>
                </a:cubicBezTo>
                <a:cubicBezTo>
                  <a:pt x="18" y="0"/>
                  <a:pt x="13" y="4"/>
                  <a:pt x="13" y="9"/>
                </a:cubicBezTo>
                <a:cubicBezTo>
                  <a:pt x="13" y="14"/>
                  <a:pt x="18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0" y="122"/>
                  <a:pt x="12" y="124"/>
                  <a:pt x="16" y="124"/>
                </a:cubicBezTo>
                <a:cubicBezTo>
                  <a:pt x="19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7"/>
                  <a:pt x="39" y="69"/>
                  <a:pt x="41" y="69"/>
                </a:cubicBezTo>
                <a:cubicBezTo>
                  <a:pt x="44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4" name="Freeform 7"/>
          <p:cNvSpPr>
            <a:spLocks noEditPoints="1"/>
          </p:cNvSpPr>
          <p:nvPr/>
        </p:nvSpPr>
        <p:spPr bwMode="auto">
          <a:xfrm>
            <a:off x="408530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5" name="Freeform 8"/>
          <p:cNvSpPr>
            <a:spLocks noEditPoints="1"/>
          </p:cNvSpPr>
          <p:nvPr/>
        </p:nvSpPr>
        <p:spPr bwMode="auto">
          <a:xfrm>
            <a:off x="2308889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6" name="Freeform 9"/>
          <p:cNvSpPr>
            <a:spLocks noEditPoints="1"/>
          </p:cNvSpPr>
          <p:nvPr/>
        </p:nvSpPr>
        <p:spPr bwMode="auto">
          <a:xfrm>
            <a:off x="171675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7" name="Freeform 10"/>
          <p:cNvSpPr>
            <a:spLocks noEditPoints="1"/>
          </p:cNvSpPr>
          <p:nvPr/>
        </p:nvSpPr>
        <p:spPr bwMode="auto">
          <a:xfrm>
            <a:off x="2308889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8" name="Freeform 11"/>
          <p:cNvSpPr>
            <a:spLocks noEditPoints="1"/>
          </p:cNvSpPr>
          <p:nvPr/>
        </p:nvSpPr>
        <p:spPr bwMode="auto">
          <a:xfrm>
            <a:off x="2901027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9" name="Freeform 12"/>
          <p:cNvSpPr>
            <a:spLocks noEditPoints="1"/>
          </p:cNvSpPr>
          <p:nvPr/>
        </p:nvSpPr>
        <p:spPr bwMode="auto">
          <a:xfrm>
            <a:off x="3493164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0" name="Group 25"/>
          <p:cNvGrpSpPr/>
          <p:nvPr/>
        </p:nvGrpSpPr>
        <p:grpSpPr>
          <a:xfrm>
            <a:off x="2462877" y="2878276"/>
            <a:ext cx="1243012" cy="204788"/>
            <a:chOff x="2724298" y="3185585"/>
            <a:chExt cx="1243012" cy="204788"/>
          </a:xfrm>
        </p:grpSpPr>
        <p:sp>
          <p:nvSpPr>
            <p:cNvPr id="61" name="Line 13"/>
            <p:cNvSpPr>
              <a:spLocks noChangeShapeType="1"/>
            </p:cNvSpPr>
            <p:nvPr/>
          </p:nvSpPr>
          <p:spPr bwMode="auto">
            <a:xfrm>
              <a:off x="2738585" y="3199872"/>
              <a:ext cx="1228725" cy="0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2" name="Line 14"/>
            <p:cNvSpPr>
              <a:spLocks noChangeShapeType="1"/>
            </p:cNvSpPr>
            <p:nvPr/>
          </p:nvSpPr>
          <p:spPr bwMode="auto">
            <a:xfrm>
              <a:off x="2724298" y="3185585"/>
              <a:ext cx="0" cy="204788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3" name="Line 15"/>
            <p:cNvSpPr>
              <a:spLocks noChangeShapeType="1"/>
            </p:cNvSpPr>
            <p:nvPr/>
          </p:nvSpPr>
          <p:spPr bwMode="auto">
            <a:xfrm>
              <a:off x="3953816" y="3185585"/>
              <a:ext cx="0" cy="174625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64" name="Group 29"/>
          <p:cNvGrpSpPr/>
          <p:nvPr/>
        </p:nvGrpSpPr>
        <p:grpSpPr>
          <a:xfrm>
            <a:off x="1862802" y="4160976"/>
            <a:ext cx="2397125" cy="176213"/>
            <a:chOff x="2124223" y="4468285"/>
            <a:chExt cx="2397125" cy="176213"/>
          </a:xfrm>
        </p:grpSpPr>
        <p:sp>
          <p:nvSpPr>
            <p:cNvPr id="65" name="Line 16"/>
            <p:cNvSpPr>
              <a:spLocks noChangeShapeType="1"/>
            </p:cNvSpPr>
            <p:nvPr/>
          </p:nvSpPr>
          <p:spPr bwMode="auto">
            <a:xfrm>
              <a:off x="2124223" y="4484160"/>
              <a:ext cx="2397125" cy="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Line 17"/>
            <p:cNvSpPr>
              <a:spLocks noChangeShapeType="1"/>
            </p:cNvSpPr>
            <p:nvPr/>
          </p:nvSpPr>
          <p:spPr bwMode="auto">
            <a:xfrm>
              <a:off x="2140098" y="4468285"/>
              <a:ext cx="0" cy="176213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Line 18"/>
            <p:cNvSpPr>
              <a:spLocks noChangeShapeType="1"/>
            </p:cNvSpPr>
            <p:nvPr/>
          </p:nvSpPr>
          <p:spPr bwMode="auto">
            <a:xfrm>
              <a:off x="450706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Line 19"/>
            <p:cNvSpPr>
              <a:spLocks noChangeShapeType="1"/>
            </p:cNvSpPr>
            <p:nvPr/>
          </p:nvSpPr>
          <p:spPr bwMode="auto">
            <a:xfrm>
              <a:off x="389428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Line 20"/>
            <p:cNvSpPr>
              <a:spLocks noChangeShapeType="1"/>
            </p:cNvSpPr>
            <p:nvPr/>
          </p:nvSpPr>
          <p:spPr bwMode="auto">
            <a:xfrm>
              <a:off x="336723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0" name="Line 21"/>
            <p:cNvSpPr>
              <a:spLocks noChangeShapeType="1"/>
            </p:cNvSpPr>
            <p:nvPr/>
          </p:nvSpPr>
          <p:spPr bwMode="auto">
            <a:xfrm>
              <a:off x="281161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71" name="TextBox 36"/>
          <p:cNvSpPr txBox="1"/>
          <p:nvPr/>
        </p:nvSpPr>
        <p:spPr>
          <a:xfrm>
            <a:off x="5214187" y="1853997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03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TextBox 37"/>
          <p:cNvSpPr txBox="1"/>
          <p:nvPr/>
        </p:nvSpPr>
        <p:spPr>
          <a:xfrm>
            <a:off x="6174888" y="2211785"/>
            <a:ext cx="363553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3" name="TextBox 38"/>
          <p:cNvSpPr txBox="1"/>
          <p:nvPr/>
        </p:nvSpPr>
        <p:spPr>
          <a:xfrm>
            <a:off x="6174888" y="1925541"/>
            <a:ext cx="843464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Leader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4" name="TextBox 39"/>
          <p:cNvSpPr txBox="1"/>
          <p:nvPr/>
        </p:nvSpPr>
        <p:spPr>
          <a:xfrm>
            <a:off x="5816918" y="3226962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15</a:t>
            </a:r>
          </a:p>
        </p:txBody>
      </p:sp>
      <p:sp>
        <p:nvSpPr>
          <p:cNvPr id="75" name="TextBox 40"/>
          <p:cNvSpPr txBox="1"/>
          <p:nvPr/>
        </p:nvSpPr>
        <p:spPr>
          <a:xfrm>
            <a:off x="6777619" y="3584750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6" name="TextBox 41"/>
          <p:cNvSpPr txBox="1"/>
          <p:nvPr/>
        </p:nvSpPr>
        <p:spPr>
          <a:xfrm>
            <a:off x="6777619" y="3298506"/>
            <a:ext cx="1035825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Manager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7" name="TextBox 42"/>
          <p:cNvSpPr txBox="1"/>
          <p:nvPr/>
        </p:nvSpPr>
        <p:spPr>
          <a:xfrm>
            <a:off x="6395847" y="4505964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40</a:t>
            </a:r>
          </a:p>
        </p:txBody>
      </p:sp>
      <p:sp>
        <p:nvSpPr>
          <p:cNvPr id="78" name="TextBox 43"/>
          <p:cNvSpPr txBox="1"/>
          <p:nvPr/>
        </p:nvSpPr>
        <p:spPr>
          <a:xfrm>
            <a:off x="7356548" y="4863752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9" name="TextBox 44"/>
          <p:cNvSpPr txBox="1"/>
          <p:nvPr/>
        </p:nvSpPr>
        <p:spPr>
          <a:xfrm>
            <a:off x="7356548" y="4577508"/>
            <a:ext cx="620646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Staff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0" name="Straight Connector 45"/>
          <p:cNvCxnSpPr/>
          <p:nvPr/>
        </p:nvCxnSpPr>
        <p:spPr>
          <a:xfrm>
            <a:off x="3821776" y="2313321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46"/>
          <p:cNvCxnSpPr/>
          <p:nvPr/>
        </p:nvCxnSpPr>
        <p:spPr>
          <a:xfrm>
            <a:off x="4420971" y="3686286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47"/>
          <p:cNvCxnSpPr/>
          <p:nvPr/>
        </p:nvCxnSpPr>
        <p:spPr>
          <a:xfrm>
            <a:off x="4971000" y="4965288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1000"/>
                            </p:stCondLst>
                            <p:childTnLst>
                              <p:par>
                                <p:cTn id="25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1500"/>
                            </p:stCondLst>
                            <p:childTnLst>
                              <p:par>
                                <p:cTn id="2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2500"/>
                            </p:stCondLst>
                            <p:childTnLst>
                              <p:par>
                                <p:cTn id="2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3000"/>
                            </p:stCondLst>
                            <p:childTnLst>
                              <p:par>
                                <p:cTn id="2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3500"/>
                            </p:stCondLst>
                            <p:childTnLst>
                              <p:par>
                                <p:cTn id="3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4000"/>
                            </p:stCondLst>
                            <p:childTnLst>
                              <p:par>
                                <p:cTn id="3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5000"/>
                            </p:stCondLst>
                            <p:childTnLst>
                              <p:par>
                                <p:cTn id="3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5500"/>
                            </p:stCondLst>
                            <p:childTnLst>
                              <p:par>
                                <p:cTn id="3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6000"/>
                            </p:stCondLst>
                            <p:childTnLst>
                              <p:par>
                                <p:cTn id="3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6500"/>
                            </p:stCondLst>
                            <p:childTnLst>
                              <p:par>
                                <p:cTn id="3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7000"/>
                            </p:stCondLst>
                            <p:childTnLst>
                              <p:par>
                                <p:cTn id="3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7500"/>
                            </p:stCondLst>
                            <p:childTnLst>
                              <p:par>
                                <p:cTn id="3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7" grpId="0" animBg="1"/>
      <p:bldP spid="50" grpId="0"/>
      <p:bldP spid="50" grpId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58"/>
          <p:cNvSpPr/>
          <p:nvPr/>
        </p:nvSpPr>
        <p:spPr bwMode="auto">
          <a:xfrm>
            <a:off x="921815" y="4931622"/>
            <a:ext cx="1443192" cy="2105653"/>
          </a:xfrm>
          <a:custGeom>
            <a:avLst/>
            <a:gdLst>
              <a:gd name="T0" fmla="*/ 1928 w 1928"/>
              <a:gd name="T1" fmla="*/ 0 h 2813"/>
              <a:gd name="T2" fmla="*/ 0 w 1928"/>
              <a:gd name="T3" fmla="*/ 2813 h 2813"/>
              <a:gd name="T4" fmla="*/ 1928 w 1928"/>
              <a:gd name="T5" fmla="*/ 0 h 2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28" h="2813">
                <a:moveTo>
                  <a:pt x="1928" y="0"/>
                </a:moveTo>
                <a:lnTo>
                  <a:pt x="0" y="2813"/>
                </a:lnTo>
                <a:lnTo>
                  <a:pt x="1928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" name="Line 1059"/>
          <p:cNvSpPr>
            <a:spLocks noChangeShapeType="1"/>
          </p:cNvSpPr>
          <p:nvPr/>
        </p:nvSpPr>
        <p:spPr bwMode="auto">
          <a:xfrm flipH="1">
            <a:off x="921815" y="4931622"/>
            <a:ext cx="1443192" cy="210565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Freeform 1060"/>
          <p:cNvSpPr/>
          <p:nvPr/>
        </p:nvSpPr>
        <p:spPr bwMode="auto">
          <a:xfrm>
            <a:off x="921815" y="6723635"/>
            <a:ext cx="1737370" cy="313640"/>
          </a:xfrm>
          <a:custGeom>
            <a:avLst/>
            <a:gdLst>
              <a:gd name="T0" fmla="*/ 2321 w 2321"/>
              <a:gd name="T1" fmla="*/ 0 h 419"/>
              <a:gd name="T2" fmla="*/ 0 w 2321"/>
              <a:gd name="T3" fmla="*/ 419 h 419"/>
              <a:gd name="T4" fmla="*/ 2321 w 2321"/>
              <a:gd name="T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21" h="419">
                <a:moveTo>
                  <a:pt x="2321" y="0"/>
                </a:moveTo>
                <a:lnTo>
                  <a:pt x="0" y="419"/>
                </a:lnTo>
                <a:lnTo>
                  <a:pt x="232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Line 1061"/>
          <p:cNvSpPr>
            <a:spLocks noChangeShapeType="1"/>
          </p:cNvSpPr>
          <p:nvPr/>
        </p:nvSpPr>
        <p:spPr bwMode="auto">
          <a:xfrm flipH="1">
            <a:off x="921815" y="6723635"/>
            <a:ext cx="1737370" cy="3136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1062"/>
          <p:cNvSpPr/>
          <p:nvPr/>
        </p:nvSpPr>
        <p:spPr bwMode="auto">
          <a:xfrm>
            <a:off x="963734" y="6710910"/>
            <a:ext cx="600332" cy="315137"/>
          </a:xfrm>
          <a:custGeom>
            <a:avLst/>
            <a:gdLst>
              <a:gd name="T0" fmla="*/ 802 w 802"/>
              <a:gd name="T1" fmla="*/ 0 h 421"/>
              <a:gd name="T2" fmla="*/ 0 w 802"/>
              <a:gd name="T3" fmla="*/ 421 h 421"/>
              <a:gd name="T4" fmla="*/ 802 w 802"/>
              <a:gd name="T5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2" h="421">
                <a:moveTo>
                  <a:pt x="802" y="0"/>
                </a:moveTo>
                <a:lnTo>
                  <a:pt x="0" y="421"/>
                </a:lnTo>
                <a:lnTo>
                  <a:pt x="80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Line 1063"/>
          <p:cNvSpPr>
            <a:spLocks noChangeShapeType="1"/>
          </p:cNvSpPr>
          <p:nvPr/>
        </p:nvSpPr>
        <p:spPr bwMode="auto">
          <a:xfrm flipH="1">
            <a:off x="963734" y="6710910"/>
            <a:ext cx="600332" cy="31513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1064"/>
          <p:cNvSpPr/>
          <p:nvPr/>
        </p:nvSpPr>
        <p:spPr bwMode="auto">
          <a:xfrm>
            <a:off x="2659185" y="6201152"/>
            <a:ext cx="728333" cy="522483"/>
          </a:xfrm>
          <a:custGeom>
            <a:avLst/>
            <a:gdLst>
              <a:gd name="T0" fmla="*/ 0 w 973"/>
              <a:gd name="T1" fmla="*/ 698 h 698"/>
              <a:gd name="T2" fmla="*/ 973 w 973"/>
              <a:gd name="T3" fmla="*/ 0 h 698"/>
              <a:gd name="T4" fmla="*/ 0 w 973"/>
              <a:gd name="T5" fmla="*/ 698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3" h="698">
                <a:moveTo>
                  <a:pt x="0" y="698"/>
                </a:moveTo>
                <a:lnTo>
                  <a:pt x="973" y="0"/>
                </a:lnTo>
                <a:lnTo>
                  <a:pt x="0" y="6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Line 1065"/>
          <p:cNvSpPr>
            <a:spLocks noChangeShapeType="1"/>
          </p:cNvSpPr>
          <p:nvPr/>
        </p:nvSpPr>
        <p:spPr bwMode="auto">
          <a:xfrm flipV="1">
            <a:off x="2659185" y="6201152"/>
            <a:ext cx="728333" cy="5224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066"/>
          <p:cNvSpPr/>
          <p:nvPr/>
        </p:nvSpPr>
        <p:spPr bwMode="auto">
          <a:xfrm>
            <a:off x="3387518" y="6201152"/>
            <a:ext cx="90574" cy="1285249"/>
          </a:xfrm>
          <a:custGeom>
            <a:avLst/>
            <a:gdLst>
              <a:gd name="T0" fmla="*/ 0 w 121"/>
              <a:gd name="T1" fmla="*/ 0 h 1717"/>
              <a:gd name="T2" fmla="*/ 121 w 121"/>
              <a:gd name="T3" fmla="*/ 1717 h 1717"/>
              <a:gd name="T4" fmla="*/ 0 w 121"/>
              <a:gd name="T5" fmla="*/ 0 h 1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1717">
                <a:moveTo>
                  <a:pt x="0" y="0"/>
                </a:moveTo>
                <a:lnTo>
                  <a:pt x="121" y="171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Line 1067"/>
          <p:cNvSpPr>
            <a:spLocks noChangeShapeType="1"/>
          </p:cNvSpPr>
          <p:nvPr/>
        </p:nvSpPr>
        <p:spPr bwMode="auto">
          <a:xfrm>
            <a:off x="3387518" y="6201152"/>
            <a:ext cx="90574" cy="128524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1068"/>
          <p:cNvSpPr/>
          <p:nvPr/>
        </p:nvSpPr>
        <p:spPr bwMode="auto">
          <a:xfrm>
            <a:off x="1710780" y="6723635"/>
            <a:ext cx="948405" cy="761269"/>
          </a:xfrm>
          <a:custGeom>
            <a:avLst/>
            <a:gdLst>
              <a:gd name="T0" fmla="*/ 1267 w 1267"/>
              <a:gd name="T1" fmla="*/ 0 h 1017"/>
              <a:gd name="T2" fmla="*/ 0 w 1267"/>
              <a:gd name="T3" fmla="*/ 1017 h 1017"/>
              <a:gd name="T4" fmla="*/ 1267 w 1267"/>
              <a:gd name="T5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67" h="1017">
                <a:moveTo>
                  <a:pt x="1267" y="0"/>
                </a:moveTo>
                <a:lnTo>
                  <a:pt x="0" y="1017"/>
                </a:lnTo>
                <a:lnTo>
                  <a:pt x="12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Line 1069"/>
          <p:cNvSpPr>
            <a:spLocks noChangeShapeType="1"/>
          </p:cNvSpPr>
          <p:nvPr/>
        </p:nvSpPr>
        <p:spPr bwMode="auto">
          <a:xfrm flipH="1">
            <a:off x="1710780" y="6723635"/>
            <a:ext cx="948405" cy="76126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070"/>
          <p:cNvSpPr/>
          <p:nvPr/>
        </p:nvSpPr>
        <p:spPr bwMode="auto">
          <a:xfrm>
            <a:off x="2365008" y="4931622"/>
            <a:ext cx="294178" cy="1792013"/>
          </a:xfrm>
          <a:custGeom>
            <a:avLst/>
            <a:gdLst>
              <a:gd name="T0" fmla="*/ 0 w 393"/>
              <a:gd name="T1" fmla="*/ 0 h 2394"/>
              <a:gd name="T2" fmla="*/ 393 w 393"/>
              <a:gd name="T3" fmla="*/ 2394 h 2394"/>
              <a:gd name="T4" fmla="*/ 0 w 393"/>
              <a:gd name="T5" fmla="*/ 0 h 2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3" h="2394">
                <a:moveTo>
                  <a:pt x="0" y="0"/>
                </a:moveTo>
                <a:lnTo>
                  <a:pt x="393" y="239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Line 1071"/>
          <p:cNvSpPr>
            <a:spLocks noChangeShapeType="1"/>
          </p:cNvSpPr>
          <p:nvPr/>
        </p:nvSpPr>
        <p:spPr bwMode="auto">
          <a:xfrm>
            <a:off x="2365008" y="4931622"/>
            <a:ext cx="294178" cy="179201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072"/>
          <p:cNvSpPr/>
          <p:nvPr/>
        </p:nvSpPr>
        <p:spPr bwMode="auto">
          <a:xfrm>
            <a:off x="2659185" y="4813352"/>
            <a:ext cx="1163986" cy="1910283"/>
          </a:xfrm>
          <a:custGeom>
            <a:avLst/>
            <a:gdLst>
              <a:gd name="T0" fmla="*/ 1555 w 1555"/>
              <a:gd name="T1" fmla="*/ 0 h 2552"/>
              <a:gd name="T2" fmla="*/ 0 w 1555"/>
              <a:gd name="T3" fmla="*/ 2552 h 2552"/>
              <a:gd name="T4" fmla="*/ 1555 w 1555"/>
              <a:gd name="T5" fmla="*/ 0 h 2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55" h="2552">
                <a:moveTo>
                  <a:pt x="1555" y="0"/>
                </a:moveTo>
                <a:lnTo>
                  <a:pt x="0" y="2552"/>
                </a:lnTo>
                <a:lnTo>
                  <a:pt x="155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Line 1073"/>
          <p:cNvSpPr>
            <a:spLocks noChangeShapeType="1"/>
          </p:cNvSpPr>
          <p:nvPr/>
        </p:nvSpPr>
        <p:spPr bwMode="auto">
          <a:xfrm flipH="1">
            <a:off x="2659185" y="4813352"/>
            <a:ext cx="1163986" cy="19102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1074"/>
          <p:cNvSpPr/>
          <p:nvPr/>
        </p:nvSpPr>
        <p:spPr bwMode="auto">
          <a:xfrm>
            <a:off x="3387518" y="5611300"/>
            <a:ext cx="1681229" cy="589852"/>
          </a:xfrm>
          <a:custGeom>
            <a:avLst/>
            <a:gdLst>
              <a:gd name="T0" fmla="*/ 0 w 2246"/>
              <a:gd name="T1" fmla="*/ 788 h 788"/>
              <a:gd name="T2" fmla="*/ 2246 w 2246"/>
              <a:gd name="T3" fmla="*/ 0 h 788"/>
              <a:gd name="T4" fmla="*/ 0 w 2246"/>
              <a:gd name="T5" fmla="*/ 788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46" h="788">
                <a:moveTo>
                  <a:pt x="0" y="788"/>
                </a:moveTo>
                <a:lnTo>
                  <a:pt x="2246" y="0"/>
                </a:lnTo>
                <a:lnTo>
                  <a:pt x="0" y="78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Line 1075"/>
          <p:cNvSpPr>
            <a:spLocks noChangeShapeType="1"/>
          </p:cNvSpPr>
          <p:nvPr/>
        </p:nvSpPr>
        <p:spPr bwMode="auto">
          <a:xfrm flipV="1">
            <a:off x="3387518" y="5611300"/>
            <a:ext cx="1681229" cy="58985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1076"/>
          <p:cNvSpPr/>
          <p:nvPr/>
        </p:nvSpPr>
        <p:spPr bwMode="auto">
          <a:xfrm>
            <a:off x="4850921" y="5639744"/>
            <a:ext cx="184142" cy="830883"/>
          </a:xfrm>
          <a:custGeom>
            <a:avLst/>
            <a:gdLst>
              <a:gd name="T0" fmla="*/ 246 w 246"/>
              <a:gd name="T1" fmla="*/ 0 h 1110"/>
              <a:gd name="T2" fmla="*/ 0 w 246"/>
              <a:gd name="T3" fmla="*/ 1110 h 1110"/>
              <a:gd name="T4" fmla="*/ 246 w 246"/>
              <a:gd name="T5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6" h="1110">
                <a:moveTo>
                  <a:pt x="246" y="0"/>
                </a:moveTo>
                <a:lnTo>
                  <a:pt x="0" y="1110"/>
                </a:lnTo>
                <a:lnTo>
                  <a:pt x="24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Line 1077"/>
          <p:cNvSpPr>
            <a:spLocks noChangeShapeType="1"/>
          </p:cNvSpPr>
          <p:nvPr/>
        </p:nvSpPr>
        <p:spPr bwMode="auto">
          <a:xfrm flipH="1">
            <a:off x="4850921" y="5639744"/>
            <a:ext cx="184142" cy="8308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1078"/>
          <p:cNvSpPr/>
          <p:nvPr/>
        </p:nvSpPr>
        <p:spPr bwMode="auto">
          <a:xfrm>
            <a:off x="4709446" y="6470628"/>
            <a:ext cx="141475" cy="853340"/>
          </a:xfrm>
          <a:custGeom>
            <a:avLst/>
            <a:gdLst>
              <a:gd name="T0" fmla="*/ 189 w 189"/>
              <a:gd name="T1" fmla="*/ 0 h 1140"/>
              <a:gd name="T2" fmla="*/ 0 w 189"/>
              <a:gd name="T3" fmla="*/ 1140 h 1140"/>
              <a:gd name="T4" fmla="*/ 189 w 189"/>
              <a:gd name="T5" fmla="*/ 0 h 1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9" h="1140">
                <a:moveTo>
                  <a:pt x="189" y="0"/>
                </a:moveTo>
                <a:lnTo>
                  <a:pt x="0" y="1140"/>
                </a:lnTo>
                <a:lnTo>
                  <a:pt x="189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Line 1079"/>
          <p:cNvSpPr>
            <a:spLocks noChangeShapeType="1"/>
          </p:cNvSpPr>
          <p:nvPr/>
        </p:nvSpPr>
        <p:spPr bwMode="auto">
          <a:xfrm flipH="1">
            <a:off x="4709446" y="6470628"/>
            <a:ext cx="141475" cy="8533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1080"/>
          <p:cNvSpPr/>
          <p:nvPr/>
        </p:nvSpPr>
        <p:spPr bwMode="auto">
          <a:xfrm>
            <a:off x="3478092" y="7323967"/>
            <a:ext cx="1231355" cy="162434"/>
          </a:xfrm>
          <a:custGeom>
            <a:avLst/>
            <a:gdLst>
              <a:gd name="T0" fmla="*/ 1645 w 1645"/>
              <a:gd name="T1" fmla="*/ 0 h 217"/>
              <a:gd name="T2" fmla="*/ 0 w 1645"/>
              <a:gd name="T3" fmla="*/ 217 h 217"/>
              <a:gd name="T4" fmla="*/ 1645 w 1645"/>
              <a:gd name="T5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45" h="217">
                <a:moveTo>
                  <a:pt x="1645" y="0"/>
                </a:moveTo>
                <a:lnTo>
                  <a:pt x="0" y="217"/>
                </a:lnTo>
                <a:lnTo>
                  <a:pt x="16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Line 1081"/>
          <p:cNvSpPr>
            <a:spLocks noChangeShapeType="1"/>
          </p:cNvSpPr>
          <p:nvPr/>
        </p:nvSpPr>
        <p:spPr bwMode="auto">
          <a:xfrm flipH="1">
            <a:off x="3478092" y="7323967"/>
            <a:ext cx="1231355" cy="16243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1082"/>
          <p:cNvSpPr/>
          <p:nvPr/>
        </p:nvSpPr>
        <p:spPr bwMode="auto">
          <a:xfrm>
            <a:off x="3387518" y="6201152"/>
            <a:ext cx="1321928" cy="1122815"/>
          </a:xfrm>
          <a:custGeom>
            <a:avLst/>
            <a:gdLst>
              <a:gd name="T0" fmla="*/ 1766 w 1766"/>
              <a:gd name="T1" fmla="*/ 1500 h 1500"/>
              <a:gd name="T2" fmla="*/ 0 w 1766"/>
              <a:gd name="T3" fmla="*/ 0 h 1500"/>
              <a:gd name="T4" fmla="*/ 1766 w 1766"/>
              <a:gd name="T5" fmla="*/ 1500 h 1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6" h="1500">
                <a:moveTo>
                  <a:pt x="1766" y="1500"/>
                </a:moveTo>
                <a:lnTo>
                  <a:pt x="0" y="0"/>
                </a:lnTo>
                <a:lnTo>
                  <a:pt x="1766" y="150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Line 1083"/>
          <p:cNvSpPr>
            <a:spLocks noChangeShapeType="1"/>
          </p:cNvSpPr>
          <p:nvPr/>
        </p:nvSpPr>
        <p:spPr bwMode="auto">
          <a:xfrm flipH="1" flipV="1">
            <a:off x="3387518" y="6201152"/>
            <a:ext cx="1321928" cy="11228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1084"/>
          <p:cNvSpPr/>
          <p:nvPr/>
        </p:nvSpPr>
        <p:spPr bwMode="auto">
          <a:xfrm>
            <a:off x="3478092" y="6470628"/>
            <a:ext cx="1372829" cy="1015774"/>
          </a:xfrm>
          <a:custGeom>
            <a:avLst/>
            <a:gdLst>
              <a:gd name="T0" fmla="*/ 1834 w 1834"/>
              <a:gd name="T1" fmla="*/ 0 h 1357"/>
              <a:gd name="T2" fmla="*/ 0 w 1834"/>
              <a:gd name="T3" fmla="*/ 1357 h 1357"/>
              <a:gd name="T4" fmla="*/ 1834 w 1834"/>
              <a:gd name="T5" fmla="*/ 0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34" h="1357">
                <a:moveTo>
                  <a:pt x="1834" y="0"/>
                </a:moveTo>
                <a:lnTo>
                  <a:pt x="0" y="1357"/>
                </a:lnTo>
                <a:lnTo>
                  <a:pt x="183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Line 1085"/>
          <p:cNvSpPr>
            <a:spLocks noChangeShapeType="1"/>
          </p:cNvSpPr>
          <p:nvPr/>
        </p:nvSpPr>
        <p:spPr bwMode="auto">
          <a:xfrm flipH="1">
            <a:off x="3478092" y="6470628"/>
            <a:ext cx="1372829" cy="101577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1086"/>
          <p:cNvSpPr/>
          <p:nvPr/>
        </p:nvSpPr>
        <p:spPr bwMode="auto">
          <a:xfrm>
            <a:off x="3478092" y="7486401"/>
            <a:ext cx="979844" cy="483559"/>
          </a:xfrm>
          <a:custGeom>
            <a:avLst/>
            <a:gdLst>
              <a:gd name="T0" fmla="*/ 0 w 1309"/>
              <a:gd name="T1" fmla="*/ 0 h 646"/>
              <a:gd name="T2" fmla="*/ 1309 w 1309"/>
              <a:gd name="T3" fmla="*/ 646 h 646"/>
              <a:gd name="T4" fmla="*/ 0 w 1309"/>
              <a:gd name="T5" fmla="*/ 0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09" h="646">
                <a:moveTo>
                  <a:pt x="0" y="0"/>
                </a:moveTo>
                <a:lnTo>
                  <a:pt x="1309" y="646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Line 1087"/>
          <p:cNvSpPr>
            <a:spLocks noChangeShapeType="1"/>
          </p:cNvSpPr>
          <p:nvPr/>
        </p:nvSpPr>
        <p:spPr bwMode="auto">
          <a:xfrm>
            <a:off x="3478092" y="7486401"/>
            <a:ext cx="979844" cy="48355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1088"/>
          <p:cNvSpPr/>
          <p:nvPr/>
        </p:nvSpPr>
        <p:spPr bwMode="auto">
          <a:xfrm>
            <a:off x="4457936" y="7308248"/>
            <a:ext cx="1109342" cy="661712"/>
          </a:xfrm>
          <a:custGeom>
            <a:avLst/>
            <a:gdLst>
              <a:gd name="T0" fmla="*/ 0 w 1482"/>
              <a:gd name="T1" fmla="*/ 884 h 884"/>
              <a:gd name="T2" fmla="*/ 1482 w 1482"/>
              <a:gd name="T3" fmla="*/ 0 h 884"/>
              <a:gd name="T4" fmla="*/ 0 w 1482"/>
              <a:gd name="T5" fmla="*/ 884 h 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82" h="884">
                <a:moveTo>
                  <a:pt x="0" y="884"/>
                </a:moveTo>
                <a:lnTo>
                  <a:pt x="1482" y="0"/>
                </a:lnTo>
                <a:lnTo>
                  <a:pt x="0" y="88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Line 1089"/>
          <p:cNvSpPr>
            <a:spLocks noChangeShapeType="1"/>
          </p:cNvSpPr>
          <p:nvPr/>
        </p:nvSpPr>
        <p:spPr bwMode="auto">
          <a:xfrm flipV="1">
            <a:off x="4457936" y="7308248"/>
            <a:ext cx="1109342" cy="66171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1090"/>
          <p:cNvSpPr/>
          <p:nvPr/>
        </p:nvSpPr>
        <p:spPr bwMode="auto">
          <a:xfrm>
            <a:off x="4831459" y="5639744"/>
            <a:ext cx="1586913" cy="802439"/>
          </a:xfrm>
          <a:custGeom>
            <a:avLst/>
            <a:gdLst>
              <a:gd name="T0" fmla="*/ 2120 w 2120"/>
              <a:gd name="T1" fmla="*/ 0 h 1072"/>
              <a:gd name="T2" fmla="*/ 0 w 2120"/>
              <a:gd name="T3" fmla="*/ 1072 h 1072"/>
              <a:gd name="T4" fmla="*/ 2120 w 2120"/>
              <a:gd name="T5" fmla="*/ 0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20" h="1072">
                <a:moveTo>
                  <a:pt x="2120" y="0"/>
                </a:moveTo>
                <a:lnTo>
                  <a:pt x="0" y="1072"/>
                </a:lnTo>
                <a:lnTo>
                  <a:pt x="212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Line 1091"/>
          <p:cNvSpPr>
            <a:spLocks noChangeShapeType="1"/>
          </p:cNvSpPr>
          <p:nvPr/>
        </p:nvSpPr>
        <p:spPr bwMode="auto">
          <a:xfrm flipH="1">
            <a:off x="4831459" y="5639744"/>
            <a:ext cx="1586913" cy="80243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1092"/>
          <p:cNvSpPr/>
          <p:nvPr/>
        </p:nvSpPr>
        <p:spPr bwMode="auto">
          <a:xfrm>
            <a:off x="3823171" y="4813352"/>
            <a:ext cx="886276" cy="2510615"/>
          </a:xfrm>
          <a:custGeom>
            <a:avLst/>
            <a:gdLst>
              <a:gd name="T0" fmla="*/ 0 w 1184"/>
              <a:gd name="T1" fmla="*/ 0 h 3354"/>
              <a:gd name="T2" fmla="*/ 1184 w 1184"/>
              <a:gd name="T3" fmla="*/ 3354 h 3354"/>
              <a:gd name="T4" fmla="*/ 0 w 1184"/>
              <a:gd name="T5" fmla="*/ 0 h 3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4" h="3354">
                <a:moveTo>
                  <a:pt x="0" y="0"/>
                </a:moveTo>
                <a:lnTo>
                  <a:pt x="1184" y="335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Line 1093"/>
          <p:cNvSpPr>
            <a:spLocks noChangeShapeType="1"/>
          </p:cNvSpPr>
          <p:nvPr/>
        </p:nvSpPr>
        <p:spPr bwMode="auto">
          <a:xfrm>
            <a:off x="3823171" y="4813352"/>
            <a:ext cx="886276" cy="25106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1094"/>
          <p:cNvSpPr/>
          <p:nvPr/>
        </p:nvSpPr>
        <p:spPr bwMode="auto">
          <a:xfrm>
            <a:off x="4850921" y="6470628"/>
            <a:ext cx="716357" cy="837620"/>
          </a:xfrm>
          <a:custGeom>
            <a:avLst/>
            <a:gdLst>
              <a:gd name="T0" fmla="*/ 0 w 957"/>
              <a:gd name="T1" fmla="*/ 0 h 1119"/>
              <a:gd name="T2" fmla="*/ 957 w 957"/>
              <a:gd name="T3" fmla="*/ 1119 h 1119"/>
              <a:gd name="T4" fmla="*/ 0 w 957"/>
              <a:gd name="T5" fmla="*/ 0 h 1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7" h="1119">
                <a:moveTo>
                  <a:pt x="0" y="0"/>
                </a:moveTo>
                <a:lnTo>
                  <a:pt x="957" y="111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Line 1095"/>
          <p:cNvSpPr>
            <a:spLocks noChangeShapeType="1"/>
          </p:cNvSpPr>
          <p:nvPr/>
        </p:nvSpPr>
        <p:spPr bwMode="auto">
          <a:xfrm>
            <a:off x="4850921" y="6470628"/>
            <a:ext cx="716357" cy="8376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1096"/>
          <p:cNvSpPr/>
          <p:nvPr/>
        </p:nvSpPr>
        <p:spPr bwMode="auto">
          <a:xfrm>
            <a:off x="1424088" y="5186876"/>
            <a:ext cx="1358607" cy="291932"/>
          </a:xfrm>
          <a:custGeom>
            <a:avLst/>
            <a:gdLst>
              <a:gd name="T0" fmla="*/ 0 w 1815"/>
              <a:gd name="T1" fmla="*/ 0 h 390"/>
              <a:gd name="T2" fmla="*/ 1815 w 1815"/>
              <a:gd name="T3" fmla="*/ 390 h 390"/>
              <a:gd name="T4" fmla="*/ 0 w 1815"/>
              <a:gd name="T5" fmla="*/ 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5" h="390">
                <a:moveTo>
                  <a:pt x="0" y="0"/>
                </a:moveTo>
                <a:lnTo>
                  <a:pt x="1815" y="39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Line 1097"/>
          <p:cNvSpPr>
            <a:spLocks noChangeShapeType="1"/>
          </p:cNvSpPr>
          <p:nvPr/>
        </p:nvSpPr>
        <p:spPr bwMode="auto">
          <a:xfrm>
            <a:off x="1424088" y="5186876"/>
            <a:ext cx="1358607" cy="2919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1098"/>
          <p:cNvSpPr/>
          <p:nvPr/>
        </p:nvSpPr>
        <p:spPr bwMode="auto">
          <a:xfrm>
            <a:off x="3387518" y="5987068"/>
            <a:ext cx="50153" cy="214083"/>
          </a:xfrm>
          <a:custGeom>
            <a:avLst/>
            <a:gdLst>
              <a:gd name="T0" fmla="*/ 67 w 67"/>
              <a:gd name="T1" fmla="*/ 0 h 286"/>
              <a:gd name="T2" fmla="*/ 0 w 67"/>
              <a:gd name="T3" fmla="*/ 286 h 286"/>
              <a:gd name="T4" fmla="*/ 67 w 67"/>
              <a:gd name="T5" fmla="*/ 0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7" h="286">
                <a:moveTo>
                  <a:pt x="67" y="0"/>
                </a:moveTo>
                <a:lnTo>
                  <a:pt x="0" y="286"/>
                </a:lnTo>
                <a:lnTo>
                  <a:pt x="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Line 1099"/>
          <p:cNvSpPr>
            <a:spLocks noChangeShapeType="1"/>
          </p:cNvSpPr>
          <p:nvPr/>
        </p:nvSpPr>
        <p:spPr bwMode="auto">
          <a:xfrm flipH="1">
            <a:off x="3387518" y="5987068"/>
            <a:ext cx="50153" cy="2140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1100"/>
          <p:cNvSpPr/>
          <p:nvPr/>
        </p:nvSpPr>
        <p:spPr bwMode="auto">
          <a:xfrm>
            <a:off x="2938392" y="6201152"/>
            <a:ext cx="449126" cy="1025505"/>
          </a:xfrm>
          <a:custGeom>
            <a:avLst/>
            <a:gdLst>
              <a:gd name="T0" fmla="*/ 600 w 600"/>
              <a:gd name="T1" fmla="*/ 0 h 1370"/>
              <a:gd name="T2" fmla="*/ 0 w 600"/>
              <a:gd name="T3" fmla="*/ 1370 h 1370"/>
              <a:gd name="T4" fmla="*/ 600 w 600"/>
              <a:gd name="T5" fmla="*/ 0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0" h="1370">
                <a:moveTo>
                  <a:pt x="600" y="0"/>
                </a:moveTo>
                <a:lnTo>
                  <a:pt x="0" y="1370"/>
                </a:lnTo>
                <a:lnTo>
                  <a:pt x="60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Line 1101"/>
          <p:cNvSpPr>
            <a:spLocks noChangeShapeType="1"/>
          </p:cNvSpPr>
          <p:nvPr/>
        </p:nvSpPr>
        <p:spPr bwMode="auto">
          <a:xfrm flipH="1">
            <a:off x="2938392" y="6201152"/>
            <a:ext cx="449126" cy="102550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1102"/>
          <p:cNvSpPr/>
          <p:nvPr/>
        </p:nvSpPr>
        <p:spPr bwMode="auto">
          <a:xfrm>
            <a:off x="4233373" y="6473622"/>
            <a:ext cx="569642" cy="1604877"/>
          </a:xfrm>
          <a:custGeom>
            <a:avLst/>
            <a:gdLst>
              <a:gd name="T0" fmla="*/ 0 w 761"/>
              <a:gd name="T1" fmla="*/ 2144 h 2144"/>
              <a:gd name="T2" fmla="*/ 761 w 761"/>
              <a:gd name="T3" fmla="*/ 0 h 2144"/>
              <a:gd name="T4" fmla="*/ 0 w 761"/>
              <a:gd name="T5" fmla="*/ 2144 h 2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1" h="2144">
                <a:moveTo>
                  <a:pt x="0" y="2144"/>
                </a:moveTo>
                <a:lnTo>
                  <a:pt x="761" y="0"/>
                </a:lnTo>
                <a:lnTo>
                  <a:pt x="0" y="214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Line 1103"/>
          <p:cNvSpPr>
            <a:spLocks noChangeShapeType="1"/>
          </p:cNvSpPr>
          <p:nvPr/>
        </p:nvSpPr>
        <p:spPr bwMode="auto">
          <a:xfrm flipV="1">
            <a:off x="4233373" y="6473622"/>
            <a:ext cx="569642" cy="160487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1104"/>
          <p:cNvSpPr/>
          <p:nvPr/>
        </p:nvSpPr>
        <p:spPr bwMode="auto">
          <a:xfrm>
            <a:off x="4228133" y="7969960"/>
            <a:ext cx="229803" cy="71112"/>
          </a:xfrm>
          <a:custGeom>
            <a:avLst/>
            <a:gdLst>
              <a:gd name="T0" fmla="*/ 307 w 307"/>
              <a:gd name="T1" fmla="*/ 0 h 95"/>
              <a:gd name="T2" fmla="*/ 0 w 307"/>
              <a:gd name="T3" fmla="*/ 95 h 95"/>
              <a:gd name="T4" fmla="*/ 307 w 307"/>
              <a:gd name="T5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7" h="95">
                <a:moveTo>
                  <a:pt x="307" y="0"/>
                </a:moveTo>
                <a:lnTo>
                  <a:pt x="0" y="95"/>
                </a:lnTo>
                <a:lnTo>
                  <a:pt x="30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Line 1105"/>
          <p:cNvSpPr>
            <a:spLocks noChangeShapeType="1"/>
          </p:cNvSpPr>
          <p:nvPr/>
        </p:nvSpPr>
        <p:spPr bwMode="auto">
          <a:xfrm flipH="1">
            <a:off x="4228133" y="7969960"/>
            <a:ext cx="229803" cy="7111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1106"/>
          <p:cNvSpPr/>
          <p:nvPr/>
        </p:nvSpPr>
        <p:spPr bwMode="auto">
          <a:xfrm>
            <a:off x="5567277" y="7308248"/>
            <a:ext cx="246271" cy="587607"/>
          </a:xfrm>
          <a:custGeom>
            <a:avLst/>
            <a:gdLst>
              <a:gd name="T0" fmla="*/ 0 w 329"/>
              <a:gd name="T1" fmla="*/ 0 h 785"/>
              <a:gd name="T2" fmla="*/ 329 w 329"/>
              <a:gd name="T3" fmla="*/ 785 h 785"/>
              <a:gd name="T4" fmla="*/ 0 w 329"/>
              <a:gd name="T5" fmla="*/ 0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9" h="785">
                <a:moveTo>
                  <a:pt x="0" y="0"/>
                </a:moveTo>
                <a:lnTo>
                  <a:pt x="329" y="78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Line 1107"/>
          <p:cNvSpPr>
            <a:spLocks noChangeShapeType="1"/>
          </p:cNvSpPr>
          <p:nvPr/>
        </p:nvSpPr>
        <p:spPr bwMode="auto">
          <a:xfrm>
            <a:off x="5567277" y="7308248"/>
            <a:ext cx="246271" cy="58760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1108"/>
          <p:cNvSpPr/>
          <p:nvPr/>
        </p:nvSpPr>
        <p:spPr bwMode="auto">
          <a:xfrm>
            <a:off x="5567277" y="6695191"/>
            <a:ext cx="738064" cy="613057"/>
          </a:xfrm>
          <a:custGeom>
            <a:avLst/>
            <a:gdLst>
              <a:gd name="T0" fmla="*/ 986 w 986"/>
              <a:gd name="T1" fmla="*/ 0 h 819"/>
              <a:gd name="T2" fmla="*/ 0 w 986"/>
              <a:gd name="T3" fmla="*/ 819 h 819"/>
              <a:gd name="T4" fmla="*/ 986 w 986"/>
              <a:gd name="T5" fmla="*/ 0 h 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6" h="819">
                <a:moveTo>
                  <a:pt x="986" y="0"/>
                </a:moveTo>
                <a:lnTo>
                  <a:pt x="0" y="819"/>
                </a:lnTo>
                <a:lnTo>
                  <a:pt x="9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Line 1109"/>
          <p:cNvSpPr>
            <a:spLocks noChangeShapeType="1"/>
          </p:cNvSpPr>
          <p:nvPr/>
        </p:nvSpPr>
        <p:spPr bwMode="auto">
          <a:xfrm flipH="1">
            <a:off x="5567277" y="6695191"/>
            <a:ext cx="738064" cy="61305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1110"/>
          <p:cNvSpPr/>
          <p:nvPr/>
        </p:nvSpPr>
        <p:spPr bwMode="auto">
          <a:xfrm>
            <a:off x="4913050" y="6722138"/>
            <a:ext cx="1411753" cy="15720"/>
          </a:xfrm>
          <a:custGeom>
            <a:avLst/>
            <a:gdLst>
              <a:gd name="T0" fmla="*/ 1886 w 1886"/>
              <a:gd name="T1" fmla="*/ 0 h 21"/>
              <a:gd name="T2" fmla="*/ 0 w 1886"/>
              <a:gd name="T3" fmla="*/ 21 h 21"/>
              <a:gd name="T4" fmla="*/ 1886 w 1886"/>
              <a:gd name="T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86" h="21">
                <a:moveTo>
                  <a:pt x="1886" y="0"/>
                </a:moveTo>
                <a:lnTo>
                  <a:pt x="0" y="21"/>
                </a:lnTo>
                <a:lnTo>
                  <a:pt x="18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Line 1111"/>
          <p:cNvSpPr>
            <a:spLocks noChangeShapeType="1"/>
          </p:cNvSpPr>
          <p:nvPr/>
        </p:nvSpPr>
        <p:spPr bwMode="auto">
          <a:xfrm flipH="1">
            <a:off x="4913050" y="6722138"/>
            <a:ext cx="1411753" cy="157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1112"/>
          <p:cNvSpPr/>
          <p:nvPr/>
        </p:nvSpPr>
        <p:spPr bwMode="auto">
          <a:xfrm>
            <a:off x="4988653" y="5367274"/>
            <a:ext cx="46410" cy="272470"/>
          </a:xfrm>
          <a:custGeom>
            <a:avLst/>
            <a:gdLst>
              <a:gd name="T0" fmla="*/ 0 w 62"/>
              <a:gd name="T1" fmla="*/ 0 h 364"/>
              <a:gd name="T2" fmla="*/ 62 w 62"/>
              <a:gd name="T3" fmla="*/ 364 h 364"/>
              <a:gd name="T4" fmla="*/ 0 w 62"/>
              <a:gd name="T5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2" h="364">
                <a:moveTo>
                  <a:pt x="0" y="0"/>
                </a:moveTo>
                <a:lnTo>
                  <a:pt x="62" y="36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Line 1113"/>
          <p:cNvSpPr>
            <a:spLocks noChangeShapeType="1"/>
          </p:cNvSpPr>
          <p:nvPr/>
        </p:nvSpPr>
        <p:spPr bwMode="auto">
          <a:xfrm>
            <a:off x="4988653" y="5367274"/>
            <a:ext cx="46410" cy="27247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Oval 1117"/>
          <p:cNvSpPr>
            <a:spLocks noChangeArrowheads="1"/>
          </p:cNvSpPr>
          <p:nvPr/>
        </p:nvSpPr>
        <p:spPr bwMode="auto">
          <a:xfrm>
            <a:off x="1526639" y="6671986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Oval 1118"/>
          <p:cNvSpPr>
            <a:spLocks noChangeArrowheads="1"/>
          </p:cNvSpPr>
          <p:nvPr/>
        </p:nvSpPr>
        <p:spPr bwMode="auto">
          <a:xfrm>
            <a:off x="2745268" y="5441380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Oval 1120"/>
          <p:cNvSpPr>
            <a:spLocks noChangeArrowheads="1"/>
          </p:cNvSpPr>
          <p:nvPr/>
        </p:nvSpPr>
        <p:spPr bwMode="auto">
          <a:xfrm>
            <a:off x="6267914" y="6657763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Oval 1121"/>
          <p:cNvSpPr>
            <a:spLocks noChangeArrowheads="1"/>
          </p:cNvSpPr>
          <p:nvPr/>
        </p:nvSpPr>
        <p:spPr bwMode="auto">
          <a:xfrm>
            <a:off x="5795583" y="7890615"/>
            <a:ext cx="76351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Oval 1122"/>
          <p:cNvSpPr>
            <a:spLocks noChangeArrowheads="1"/>
          </p:cNvSpPr>
          <p:nvPr/>
        </p:nvSpPr>
        <p:spPr bwMode="auto">
          <a:xfrm>
            <a:off x="2900965" y="7189229"/>
            <a:ext cx="74854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Oval 1123"/>
          <p:cNvSpPr>
            <a:spLocks noChangeArrowheads="1"/>
          </p:cNvSpPr>
          <p:nvPr/>
        </p:nvSpPr>
        <p:spPr bwMode="auto">
          <a:xfrm>
            <a:off x="3400243" y="5949641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Oval 1124"/>
          <p:cNvSpPr>
            <a:spLocks noChangeArrowheads="1"/>
          </p:cNvSpPr>
          <p:nvPr/>
        </p:nvSpPr>
        <p:spPr bwMode="auto">
          <a:xfrm>
            <a:off x="4928770" y="5342573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Oval 1125"/>
          <p:cNvSpPr>
            <a:spLocks noChangeArrowheads="1"/>
          </p:cNvSpPr>
          <p:nvPr/>
        </p:nvSpPr>
        <p:spPr bwMode="auto">
          <a:xfrm>
            <a:off x="4875623" y="6700431"/>
            <a:ext cx="74106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Oval 1126"/>
          <p:cNvSpPr>
            <a:spLocks noChangeArrowheads="1"/>
          </p:cNvSpPr>
          <p:nvPr/>
        </p:nvSpPr>
        <p:spPr bwMode="auto">
          <a:xfrm>
            <a:off x="4195945" y="8003645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Oval 1128"/>
          <p:cNvSpPr>
            <a:spLocks noChangeArrowheads="1"/>
          </p:cNvSpPr>
          <p:nvPr/>
        </p:nvSpPr>
        <p:spPr bwMode="auto">
          <a:xfrm>
            <a:off x="1677096" y="7453465"/>
            <a:ext cx="65124" cy="63626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Oval 1129"/>
          <p:cNvSpPr>
            <a:spLocks noChangeArrowheads="1"/>
          </p:cNvSpPr>
          <p:nvPr/>
        </p:nvSpPr>
        <p:spPr bwMode="auto">
          <a:xfrm>
            <a:off x="2602296" y="6666746"/>
            <a:ext cx="115276" cy="115276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Oval 1130"/>
          <p:cNvSpPr>
            <a:spLocks noChangeArrowheads="1"/>
          </p:cNvSpPr>
          <p:nvPr/>
        </p:nvSpPr>
        <p:spPr bwMode="auto">
          <a:xfrm>
            <a:off x="4960209" y="5547674"/>
            <a:ext cx="172165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0" name="Oval 1131"/>
          <p:cNvSpPr>
            <a:spLocks noChangeArrowheads="1"/>
          </p:cNvSpPr>
          <p:nvPr/>
        </p:nvSpPr>
        <p:spPr bwMode="auto">
          <a:xfrm>
            <a:off x="4657797" y="7263335"/>
            <a:ext cx="77849" cy="80094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Oval 1133"/>
          <p:cNvSpPr>
            <a:spLocks noChangeArrowheads="1"/>
          </p:cNvSpPr>
          <p:nvPr/>
        </p:nvSpPr>
        <p:spPr bwMode="auto">
          <a:xfrm>
            <a:off x="3445905" y="7454962"/>
            <a:ext cx="65872" cy="6512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Oval 1134"/>
          <p:cNvSpPr>
            <a:spLocks noChangeArrowheads="1"/>
          </p:cNvSpPr>
          <p:nvPr/>
        </p:nvSpPr>
        <p:spPr bwMode="auto">
          <a:xfrm>
            <a:off x="4387573" y="7899597"/>
            <a:ext cx="141475" cy="141475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Oval 1135"/>
          <p:cNvSpPr>
            <a:spLocks noChangeArrowheads="1"/>
          </p:cNvSpPr>
          <p:nvPr/>
        </p:nvSpPr>
        <p:spPr bwMode="auto">
          <a:xfrm>
            <a:off x="5541079" y="7281300"/>
            <a:ext cx="50901" cy="5165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Oval 1136"/>
          <p:cNvSpPr>
            <a:spLocks noChangeArrowheads="1"/>
          </p:cNvSpPr>
          <p:nvPr/>
        </p:nvSpPr>
        <p:spPr bwMode="auto">
          <a:xfrm>
            <a:off x="4803014" y="6420475"/>
            <a:ext cx="110036" cy="10853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Oval 1137"/>
          <p:cNvSpPr>
            <a:spLocks noChangeArrowheads="1"/>
          </p:cNvSpPr>
          <p:nvPr/>
        </p:nvSpPr>
        <p:spPr bwMode="auto">
          <a:xfrm>
            <a:off x="3329132" y="6141268"/>
            <a:ext cx="119019" cy="12051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Oval 1138"/>
          <p:cNvSpPr>
            <a:spLocks noChangeArrowheads="1"/>
          </p:cNvSpPr>
          <p:nvPr/>
        </p:nvSpPr>
        <p:spPr bwMode="auto">
          <a:xfrm>
            <a:off x="6361482" y="5583604"/>
            <a:ext cx="111533" cy="11153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7" name="Oval 1139"/>
          <p:cNvSpPr>
            <a:spLocks noChangeArrowheads="1"/>
          </p:cNvSpPr>
          <p:nvPr/>
        </p:nvSpPr>
        <p:spPr bwMode="auto">
          <a:xfrm>
            <a:off x="845464" y="6960924"/>
            <a:ext cx="151955" cy="15420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1140"/>
          <p:cNvSpPr/>
          <p:nvPr/>
        </p:nvSpPr>
        <p:spPr bwMode="auto">
          <a:xfrm>
            <a:off x="10416343" y="5594083"/>
            <a:ext cx="1442444" cy="2104904"/>
          </a:xfrm>
          <a:custGeom>
            <a:avLst/>
            <a:gdLst>
              <a:gd name="T0" fmla="*/ 0 w 1927"/>
              <a:gd name="T1" fmla="*/ 2812 h 2812"/>
              <a:gd name="T2" fmla="*/ 1927 w 1927"/>
              <a:gd name="T3" fmla="*/ 0 h 2812"/>
              <a:gd name="T4" fmla="*/ 0 w 1927"/>
              <a:gd name="T5" fmla="*/ 2812 h 2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27" h="2812">
                <a:moveTo>
                  <a:pt x="0" y="2812"/>
                </a:moveTo>
                <a:lnTo>
                  <a:pt x="1927" y="0"/>
                </a:lnTo>
                <a:lnTo>
                  <a:pt x="0" y="28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Line 1141"/>
          <p:cNvSpPr>
            <a:spLocks noChangeShapeType="1"/>
          </p:cNvSpPr>
          <p:nvPr/>
        </p:nvSpPr>
        <p:spPr bwMode="auto">
          <a:xfrm flipV="1">
            <a:off x="10416343" y="5594083"/>
            <a:ext cx="1442444" cy="210490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1142"/>
          <p:cNvSpPr/>
          <p:nvPr/>
        </p:nvSpPr>
        <p:spPr bwMode="auto">
          <a:xfrm>
            <a:off x="10121417" y="5594083"/>
            <a:ext cx="1737370" cy="312891"/>
          </a:xfrm>
          <a:custGeom>
            <a:avLst/>
            <a:gdLst>
              <a:gd name="T0" fmla="*/ 0 w 2321"/>
              <a:gd name="T1" fmla="*/ 418 h 418"/>
              <a:gd name="T2" fmla="*/ 2321 w 2321"/>
              <a:gd name="T3" fmla="*/ 0 h 418"/>
              <a:gd name="T4" fmla="*/ 0 w 2321"/>
              <a:gd name="T5" fmla="*/ 418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21" h="418">
                <a:moveTo>
                  <a:pt x="0" y="418"/>
                </a:moveTo>
                <a:lnTo>
                  <a:pt x="2321" y="0"/>
                </a:lnTo>
                <a:lnTo>
                  <a:pt x="0" y="4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Line 1143"/>
          <p:cNvSpPr>
            <a:spLocks noChangeShapeType="1"/>
          </p:cNvSpPr>
          <p:nvPr/>
        </p:nvSpPr>
        <p:spPr bwMode="auto">
          <a:xfrm flipV="1">
            <a:off x="10121417" y="5594083"/>
            <a:ext cx="1737370" cy="31289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1144"/>
          <p:cNvSpPr/>
          <p:nvPr/>
        </p:nvSpPr>
        <p:spPr bwMode="auto">
          <a:xfrm>
            <a:off x="11216536" y="5604563"/>
            <a:ext cx="599584" cy="316634"/>
          </a:xfrm>
          <a:custGeom>
            <a:avLst/>
            <a:gdLst>
              <a:gd name="T0" fmla="*/ 0 w 801"/>
              <a:gd name="T1" fmla="*/ 423 h 423"/>
              <a:gd name="T2" fmla="*/ 801 w 801"/>
              <a:gd name="T3" fmla="*/ 0 h 423"/>
              <a:gd name="T4" fmla="*/ 0 w 801"/>
              <a:gd name="T5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1" h="423">
                <a:moveTo>
                  <a:pt x="0" y="423"/>
                </a:moveTo>
                <a:lnTo>
                  <a:pt x="801" y="0"/>
                </a:lnTo>
                <a:lnTo>
                  <a:pt x="0" y="42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Line 1145"/>
          <p:cNvSpPr>
            <a:spLocks noChangeShapeType="1"/>
          </p:cNvSpPr>
          <p:nvPr/>
        </p:nvSpPr>
        <p:spPr bwMode="auto">
          <a:xfrm flipV="1">
            <a:off x="11216536" y="5604563"/>
            <a:ext cx="599584" cy="31663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1146"/>
          <p:cNvSpPr/>
          <p:nvPr/>
        </p:nvSpPr>
        <p:spPr bwMode="auto">
          <a:xfrm>
            <a:off x="9392335" y="5906974"/>
            <a:ext cx="729082" cy="522483"/>
          </a:xfrm>
          <a:custGeom>
            <a:avLst/>
            <a:gdLst>
              <a:gd name="T0" fmla="*/ 974 w 974"/>
              <a:gd name="T1" fmla="*/ 0 h 698"/>
              <a:gd name="T2" fmla="*/ 0 w 974"/>
              <a:gd name="T3" fmla="*/ 698 h 698"/>
              <a:gd name="T4" fmla="*/ 974 w 974"/>
              <a:gd name="T5" fmla="*/ 0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4" h="698">
                <a:moveTo>
                  <a:pt x="974" y="0"/>
                </a:moveTo>
                <a:lnTo>
                  <a:pt x="0" y="698"/>
                </a:lnTo>
                <a:lnTo>
                  <a:pt x="97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Line 1147"/>
          <p:cNvSpPr>
            <a:spLocks noChangeShapeType="1"/>
          </p:cNvSpPr>
          <p:nvPr/>
        </p:nvSpPr>
        <p:spPr bwMode="auto">
          <a:xfrm flipH="1">
            <a:off x="9392335" y="5906974"/>
            <a:ext cx="729082" cy="5224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1148"/>
          <p:cNvSpPr/>
          <p:nvPr/>
        </p:nvSpPr>
        <p:spPr bwMode="auto">
          <a:xfrm>
            <a:off x="9301762" y="5144208"/>
            <a:ext cx="90574" cy="1285249"/>
          </a:xfrm>
          <a:custGeom>
            <a:avLst/>
            <a:gdLst>
              <a:gd name="T0" fmla="*/ 121 w 121"/>
              <a:gd name="T1" fmla="*/ 1717 h 1717"/>
              <a:gd name="T2" fmla="*/ 0 w 121"/>
              <a:gd name="T3" fmla="*/ 0 h 1717"/>
              <a:gd name="T4" fmla="*/ 121 w 121"/>
              <a:gd name="T5" fmla="*/ 1717 h 1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1717">
                <a:moveTo>
                  <a:pt x="121" y="1717"/>
                </a:moveTo>
                <a:lnTo>
                  <a:pt x="0" y="0"/>
                </a:lnTo>
                <a:lnTo>
                  <a:pt x="121" y="17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Line 1149"/>
          <p:cNvSpPr>
            <a:spLocks noChangeShapeType="1"/>
          </p:cNvSpPr>
          <p:nvPr/>
        </p:nvSpPr>
        <p:spPr bwMode="auto">
          <a:xfrm flipH="1" flipV="1">
            <a:off x="9301762" y="5144208"/>
            <a:ext cx="90574" cy="128524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1150"/>
          <p:cNvSpPr/>
          <p:nvPr/>
        </p:nvSpPr>
        <p:spPr bwMode="auto">
          <a:xfrm>
            <a:off x="10121417" y="5145705"/>
            <a:ext cx="947656" cy="761269"/>
          </a:xfrm>
          <a:custGeom>
            <a:avLst/>
            <a:gdLst>
              <a:gd name="T0" fmla="*/ 0 w 1266"/>
              <a:gd name="T1" fmla="*/ 1017 h 1017"/>
              <a:gd name="T2" fmla="*/ 1266 w 1266"/>
              <a:gd name="T3" fmla="*/ 0 h 1017"/>
              <a:gd name="T4" fmla="*/ 0 w 1266"/>
              <a:gd name="T5" fmla="*/ 1017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66" h="1017">
                <a:moveTo>
                  <a:pt x="0" y="1017"/>
                </a:moveTo>
                <a:lnTo>
                  <a:pt x="1266" y="0"/>
                </a:lnTo>
                <a:lnTo>
                  <a:pt x="0" y="10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Line 1151"/>
          <p:cNvSpPr>
            <a:spLocks noChangeShapeType="1"/>
          </p:cNvSpPr>
          <p:nvPr/>
        </p:nvSpPr>
        <p:spPr bwMode="auto">
          <a:xfrm flipV="1">
            <a:off x="10121417" y="5145705"/>
            <a:ext cx="947656" cy="76126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1152"/>
          <p:cNvSpPr/>
          <p:nvPr/>
        </p:nvSpPr>
        <p:spPr bwMode="auto">
          <a:xfrm>
            <a:off x="10121417" y="5906974"/>
            <a:ext cx="294926" cy="1792013"/>
          </a:xfrm>
          <a:custGeom>
            <a:avLst/>
            <a:gdLst>
              <a:gd name="T0" fmla="*/ 394 w 394"/>
              <a:gd name="T1" fmla="*/ 2394 h 2394"/>
              <a:gd name="T2" fmla="*/ 0 w 394"/>
              <a:gd name="T3" fmla="*/ 0 h 2394"/>
              <a:gd name="T4" fmla="*/ 394 w 394"/>
              <a:gd name="T5" fmla="*/ 2394 h 2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4" h="2394">
                <a:moveTo>
                  <a:pt x="394" y="2394"/>
                </a:moveTo>
                <a:lnTo>
                  <a:pt x="0" y="0"/>
                </a:lnTo>
                <a:lnTo>
                  <a:pt x="394" y="23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Line 1153"/>
          <p:cNvSpPr>
            <a:spLocks noChangeShapeType="1"/>
          </p:cNvSpPr>
          <p:nvPr/>
        </p:nvSpPr>
        <p:spPr bwMode="auto">
          <a:xfrm flipH="1" flipV="1">
            <a:off x="10121417" y="5906974"/>
            <a:ext cx="294926" cy="179201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1154"/>
          <p:cNvSpPr/>
          <p:nvPr/>
        </p:nvSpPr>
        <p:spPr bwMode="auto">
          <a:xfrm>
            <a:off x="8957432" y="5906974"/>
            <a:ext cx="1163986" cy="1911032"/>
          </a:xfrm>
          <a:custGeom>
            <a:avLst/>
            <a:gdLst>
              <a:gd name="T0" fmla="*/ 0 w 1555"/>
              <a:gd name="T1" fmla="*/ 2553 h 2553"/>
              <a:gd name="T2" fmla="*/ 1555 w 1555"/>
              <a:gd name="T3" fmla="*/ 0 h 2553"/>
              <a:gd name="T4" fmla="*/ 0 w 1555"/>
              <a:gd name="T5" fmla="*/ 2553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55" h="2553">
                <a:moveTo>
                  <a:pt x="0" y="2553"/>
                </a:moveTo>
                <a:lnTo>
                  <a:pt x="1555" y="0"/>
                </a:lnTo>
                <a:lnTo>
                  <a:pt x="0" y="255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Line 1155"/>
          <p:cNvSpPr>
            <a:spLocks noChangeShapeType="1"/>
          </p:cNvSpPr>
          <p:nvPr/>
        </p:nvSpPr>
        <p:spPr bwMode="auto">
          <a:xfrm flipV="1">
            <a:off x="8957432" y="5906974"/>
            <a:ext cx="1163986" cy="19110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1156"/>
          <p:cNvSpPr/>
          <p:nvPr/>
        </p:nvSpPr>
        <p:spPr bwMode="auto">
          <a:xfrm>
            <a:off x="7711855" y="6429458"/>
            <a:ext cx="1680481" cy="589852"/>
          </a:xfrm>
          <a:custGeom>
            <a:avLst/>
            <a:gdLst>
              <a:gd name="T0" fmla="*/ 2245 w 2245"/>
              <a:gd name="T1" fmla="*/ 0 h 788"/>
              <a:gd name="T2" fmla="*/ 0 w 2245"/>
              <a:gd name="T3" fmla="*/ 788 h 788"/>
              <a:gd name="T4" fmla="*/ 2245 w 2245"/>
              <a:gd name="T5" fmla="*/ 0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45" h="788">
                <a:moveTo>
                  <a:pt x="2245" y="0"/>
                </a:moveTo>
                <a:lnTo>
                  <a:pt x="0" y="788"/>
                </a:lnTo>
                <a:lnTo>
                  <a:pt x="22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Line 1157"/>
          <p:cNvSpPr>
            <a:spLocks noChangeShapeType="1"/>
          </p:cNvSpPr>
          <p:nvPr/>
        </p:nvSpPr>
        <p:spPr bwMode="auto">
          <a:xfrm flipH="1">
            <a:off x="7711855" y="6429458"/>
            <a:ext cx="1680481" cy="58985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1158"/>
          <p:cNvSpPr/>
          <p:nvPr/>
        </p:nvSpPr>
        <p:spPr bwMode="auto">
          <a:xfrm>
            <a:off x="7745539" y="6160730"/>
            <a:ext cx="183393" cy="832380"/>
          </a:xfrm>
          <a:custGeom>
            <a:avLst/>
            <a:gdLst>
              <a:gd name="T0" fmla="*/ 0 w 245"/>
              <a:gd name="T1" fmla="*/ 1112 h 1112"/>
              <a:gd name="T2" fmla="*/ 245 w 245"/>
              <a:gd name="T3" fmla="*/ 0 h 1112"/>
              <a:gd name="T4" fmla="*/ 0 w 245"/>
              <a:gd name="T5" fmla="*/ 1112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5" h="1112">
                <a:moveTo>
                  <a:pt x="0" y="1112"/>
                </a:moveTo>
                <a:lnTo>
                  <a:pt x="245" y="0"/>
                </a:lnTo>
                <a:lnTo>
                  <a:pt x="0" y="11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Line 1159"/>
          <p:cNvSpPr>
            <a:spLocks noChangeShapeType="1"/>
          </p:cNvSpPr>
          <p:nvPr/>
        </p:nvSpPr>
        <p:spPr bwMode="auto">
          <a:xfrm flipV="1">
            <a:off x="7745539" y="6160730"/>
            <a:ext cx="183393" cy="83238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1160"/>
          <p:cNvSpPr/>
          <p:nvPr/>
        </p:nvSpPr>
        <p:spPr bwMode="auto">
          <a:xfrm>
            <a:off x="7928933" y="5307391"/>
            <a:ext cx="141475" cy="853340"/>
          </a:xfrm>
          <a:custGeom>
            <a:avLst/>
            <a:gdLst>
              <a:gd name="T0" fmla="*/ 0 w 189"/>
              <a:gd name="T1" fmla="*/ 1140 h 1140"/>
              <a:gd name="T2" fmla="*/ 189 w 189"/>
              <a:gd name="T3" fmla="*/ 0 h 1140"/>
              <a:gd name="T4" fmla="*/ 0 w 189"/>
              <a:gd name="T5" fmla="*/ 1140 h 1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9" h="1140">
                <a:moveTo>
                  <a:pt x="0" y="1140"/>
                </a:moveTo>
                <a:lnTo>
                  <a:pt x="189" y="0"/>
                </a:lnTo>
                <a:lnTo>
                  <a:pt x="0" y="114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Line 1161"/>
          <p:cNvSpPr>
            <a:spLocks noChangeShapeType="1"/>
          </p:cNvSpPr>
          <p:nvPr/>
        </p:nvSpPr>
        <p:spPr bwMode="auto">
          <a:xfrm flipV="1">
            <a:off x="7928933" y="5307391"/>
            <a:ext cx="141475" cy="8533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1162"/>
          <p:cNvSpPr/>
          <p:nvPr/>
        </p:nvSpPr>
        <p:spPr bwMode="auto">
          <a:xfrm>
            <a:off x="8070407" y="5144208"/>
            <a:ext cx="1231355" cy="163182"/>
          </a:xfrm>
          <a:custGeom>
            <a:avLst/>
            <a:gdLst>
              <a:gd name="T0" fmla="*/ 0 w 1645"/>
              <a:gd name="T1" fmla="*/ 218 h 218"/>
              <a:gd name="T2" fmla="*/ 1645 w 1645"/>
              <a:gd name="T3" fmla="*/ 0 h 218"/>
              <a:gd name="T4" fmla="*/ 0 w 1645"/>
              <a:gd name="T5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45" h="218">
                <a:moveTo>
                  <a:pt x="0" y="218"/>
                </a:moveTo>
                <a:lnTo>
                  <a:pt x="1645" y="0"/>
                </a:lnTo>
                <a:lnTo>
                  <a:pt x="0" y="2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Line 1163"/>
          <p:cNvSpPr>
            <a:spLocks noChangeShapeType="1"/>
          </p:cNvSpPr>
          <p:nvPr/>
        </p:nvSpPr>
        <p:spPr bwMode="auto">
          <a:xfrm flipV="1">
            <a:off x="8070407" y="5144208"/>
            <a:ext cx="1231355" cy="16318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1164"/>
          <p:cNvSpPr/>
          <p:nvPr/>
        </p:nvSpPr>
        <p:spPr bwMode="auto">
          <a:xfrm>
            <a:off x="8070407" y="5307391"/>
            <a:ext cx="1321928" cy="1122067"/>
          </a:xfrm>
          <a:custGeom>
            <a:avLst/>
            <a:gdLst>
              <a:gd name="T0" fmla="*/ 0 w 1766"/>
              <a:gd name="T1" fmla="*/ 0 h 1499"/>
              <a:gd name="T2" fmla="*/ 1766 w 1766"/>
              <a:gd name="T3" fmla="*/ 1499 h 1499"/>
              <a:gd name="T4" fmla="*/ 0 w 1766"/>
              <a:gd name="T5" fmla="*/ 0 h 1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6" h="1499">
                <a:moveTo>
                  <a:pt x="0" y="0"/>
                </a:moveTo>
                <a:lnTo>
                  <a:pt x="1766" y="149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Line 1165"/>
          <p:cNvSpPr>
            <a:spLocks noChangeShapeType="1"/>
          </p:cNvSpPr>
          <p:nvPr/>
        </p:nvSpPr>
        <p:spPr bwMode="auto">
          <a:xfrm>
            <a:off x="8070407" y="5307391"/>
            <a:ext cx="1321928" cy="112206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1166"/>
          <p:cNvSpPr/>
          <p:nvPr/>
        </p:nvSpPr>
        <p:spPr bwMode="auto">
          <a:xfrm>
            <a:off x="7928933" y="5144208"/>
            <a:ext cx="1372829" cy="1016522"/>
          </a:xfrm>
          <a:custGeom>
            <a:avLst/>
            <a:gdLst>
              <a:gd name="T0" fmla="*/ 0 w 1834"/>
              <a:gd name="T1" fmla="*/ 1358 h 1358"/>
              <a:gd name="T2" fmla="*/ 1834 w 1834"/>
              <a:gd name="T3" fmla="*/ 0 h 1358"/>
              <a:gd name="T4" fmla="*/ 0 w 1834"/>
              <a:gd name="T5" fmla="*/ 1358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34" h="1358">
                <a:moveTo>
                  <a:pt x="0" y="1358"/>
                </a:moveTo>
                <a:lnTo>
                  <a:pt x="1834" y="0"/>
                </a:lnTo>
                <a:lnTo>
                  <a:pt x="0" y="135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Line 1167"/>
          <p:cNvSpPr>
            <a:spLocks noChangeShapeType="1"/>
          </p:cNvSpPr>
          <p:nvPr/>
        </p:nvSpPr>
        <p:spPr bwMode="auto">
          <a:xfrm flipV="1">
            <a:off x="7928933" y="5144208"/>
            <a:ext cx="1372829" cy="101652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1168"/>
          <p:cNvSpPr/>
          <p:nvPr/>
        </p:nvSpPr>
        <p:spPr bwMode="auto">
          <a:xfrm>
            <a:off x="8321918" y="4660649"/>
            <a:ext cx="979844" cy="483559"/>
          </a:xfrm>
          <a:custGeom>
            <a:avLst/>
            <a:gdLst>
              <a:gd name="T0" fmla="*/ 1309 w 1309"/>
              <a:gd name="T1" fmla="*/ 646 h 646"/>
              <a:gd name="T2" fmla="*/ 0 w 1309"/>
              <a:gd name="T3" fmla="*/ 0 h 646"/>
              <a:gd name="T4" fmla="*/ 1309 w 1309"/>
              <a:gd name="T5" fmla="*/ 646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09" h="646">
                <a:moveTo>
                  <a:pt x="1309" y="646"/>
                </a:moveTo>
                <a:lnTo>
                  <a:pt x="0" y="0"/>
                </a:lnTo>
                <a:lnTo>
                  <a:pt x="1309" y="646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Line 1169"/>
          <p:cNvSpPr>
            <a:spLocks noChangeShapeType="1"/>
          </p:cNvSpPr>
          <p:nvPr/>
        </p:nvSpPr>
        <p:spPr bwMode="auto">
          <a:xfrm flipH="1" flipV="1">
            <a:off x="8321918" y="4660649"/>
            <a:ext cx="979844" cy="48355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1170"/>
          <p:cNvSpPr/>
          <p:nvPr/>
        </p:nvSpPr>
        <p:spPr bwMode="auto">
          <a:xfrm>
            <a:off x="7212576" y="4660649"/>
            <a:ext cx="1109342" cy="662461"/>
          </a:xfrm>
          <a:custGeom>
            <a:avLst/>
            <a:gdLst>
              <a:gd name="T0" fmla="*/ 1482 w 1482"/>
              <a:gd name="T1" fmla="*/ 0 h 885"/>
              <a:gd name="T2" fmla="*/ 0 w 1482"/>
              <a:gd name="T3" fmla="*/ 885 h 885"/>
              <a:gd name="T4" fmla="*/ 1482 w 1482"/>
              <a:gd name="T5" fmla="*/ 0 h 8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82" h="885">
                <a:moveTo>
                  <a:pt x="1482" y="0"/>
                </a:moveTo>
                <a:lnTo>
                  <a:pt x="0" y="885"/>
                </a:lnTo>
                <a:lnTo>
                  <a:pt x="148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Line 1171"/>
          <p:cNvSpPr>
            <a:spLocks noChangeShapeType="1"/>
          </p:cNvSpPr>
          <p:nvPr/>
        </p:nvSpPr>
        <p:spPr bwMode="auto">
          <a:xfrm flipH="1">
            <a:off x="7212576" y="4660649"/>
            <a:ext cx="1109342" cy="66246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1172"/>
          <p:cNvSpPr/>
          <p:nvPr/>
        </p:nvSpPr>
        <p:spPr bwMode="auto">
          <a:xfrm>
            <a:off x="6361482" y="6189175"/>
            <a:ext cx="1586913" cy="803936"/>
          </a:xfrm>
          <a:custGeom>
            <a:avLst/>
            <a:gdLst>
              <a:gd name="T0" fmla="*/ 0 w 2120"/>
              <a:gd name="T1" fmla="*/ 1074 h 1074"/>
              <a:gd name="T2" fmla="*/ 2120 w 2120"/>
              <a:gd name="T3" fmla="*/ 0 h 1074"/>
              <a:gd name="T4" fmla="*/ 0 w 2120"/>
              <a:gd name="T5" fmla="*/ 1074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20" h="1074">
                <a:moveTo>
                  <a:pt x="0" y="1074"/>
                </a:moveTo>
                <a:lnTo>
                  <a:pt x="2120" y="0"/>
                </a:lnTo>
                <a:lnTo>
                  <a:pt x="0" y="107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Line 1173"/>
          <p:cNvSpPr>
            <a:spLocks noChangeShapeType="1"/>
          </p:cNvSpPr>
          <p:nvPr/>
        </p:nvSpPr>
        <p:spPr bwMode="auto">
          <a:xfrm flipV="1">
            <a:off x="6361482" y="6189175"/>
            <a:ext cx="1586913" cy="80393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1174"/>
          <p:cNvSpPr/>
          <p:nvPr/>
        </p:nvSpPr>
        <p:spPr bwMode="auto">
          <a:xfrm>
            <a:off x="8070407" y="5307391"/>
            <a:ext cx="887024" cy="2510615"/>
          </a:xfrm>
          <a:custGeom>
            <a:avLst/>
            <a:gdLst>
              <a:gd name="T0" fmla="*/ 1185 w 1185"/>
              <a:gd name="T1" fmla="*/ 3354 h 3354"/>
              <a:gd name="T2" fmla="*/ 0 w 1185"/>
              <a:gd name="T3" fmla="*/ 0 h 3354"/>
              <a:gd name="T4" fmla="*/ 1185 w 1185"/>
              <a:gd name="T5" fmla="*/ 3354 h 3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5" h="3354">
                <a:moveTo>
                  <a:pt x="1185" y="3354"/>
                </a:moveTo>
                <a:lnTo>
                  <a:pt x="0" y="0"/>
                </a:lnTo>
                <a:lnTo>
                  <a:pt x="1185" y="335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Line 1175"/>
          <p:cNvSpPr>
            <a:spLocks noChangeShapeType="1"/>
          </p:cNvSpPr>
          <p:nvPr/>
        </p:nvSpPr>
        <p:spPr bwMode="auto">
          <a:xfrm flipH="1" flipV="1">
            <a:off x="8070407" y="5454876"/>
            <a:ext cx="887024" cy="25106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1176"/>
          <p:cNvSpPr/>
          <p:nvPr/>
        </p:nvSpPr>
        <p:spPr bwMode="auto">
          <a:xfrm>
            <a:off x="7212576" y="5323111"/>
            <a:ext cx="716357" cy="837620"/>
          </a:xfrm>
          <a:custGeom>
            <a:avLst/>
            <a:gdLst>
              <a:gd name="T0" fmla="*/ 957 w 957"/>
              <a:gd name="T1" fmla="*/ 1119 h 1119"/>
              <a:gd name="T2" fmla="*/ 0 w 957"/>
              <a:gd name="T3" fmla="*/ 0 h 1119"/>
              <a:gd name="T4" fmla="*/ 957 w 957"/>
              <a:gd name="T5" fmla="*/ 1119 h 1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7" h="1119">
                <a:moveTo>
                  <a:pt x="957" y="1119"/>
                </a:moveTo>
                <a:lnTo>
                  <a:pt x="0" y="0"/>
                </a:lnTo>
                <a:lnTo>
                  <a:pt x="957" y="111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Line 1177"/>
          <p:cNvSpPr>
            <a:spLocks noChangeShapeType="1"/>
          </p:cNvSpPr>
          <p:nvPr/>
        </p:nvSpPr>
        <p:spPr bwMode="auto">
          <a:xfrm flipH="1" flipV="1">
            <a:off x="7212576" y="5323111"/>
            <a:ext cx="716357" cy="8376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1178"/>
          <p:cNvSpPr/>
          <p:nvPr/>
        </p:nvSpPr>
        <p:spPr bwMode="auto">
          <a:xfrm>
            <a:off x="9997159" y="7151802"/>
            <a:ext cx="1358607" cy="292681"/>
          </a:xfrm>
          <a:custGeom>
            <a:avLst/>
            <a:gdLst>
              <a:gd name="T0" fmla="*/ 1815 w 1815"/>
              <a:gd name="T1" fmla="*/ 391 h 391"/>
              <a:gd name="T2" fmla="*/ 0 w 1815"/>
              <a:gd name="T3" fmla="*/ 0 h 391"/>
              <a:gd name="T4" fmla="*/ 1815 w 1815"/>
              <a:gd name="T5" fmla="*/ 39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5" h="391">
                <a:moveTo>
                  <a:pt x="1815" y="391"/>
                </a:moveTo>
                <a:lnTo>
                  <a:pt x="0" y="0"/>
                </a:lnTo>
                <a:lnTo>
                  <a:pt x="1815" y="39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Line 1179"/>
          <p:cNvSpPr>
            <a:spLocks noChangeShapeType="1"/>
          </p:cNvSpPr>
          <p:nvPr/>
        </p:nvSpPr>
        <p:spPr bwMode="auto">
          <a:xfrm flipH="1" flipV="1">
            <a:off x="9997159" y="7151802"/>
            <a:ext cx="1358607" cy="29268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180"/>
          <p:cNvSpPr/>
          <p:nvPr/>
        </p:nvSpPr>
        <p:spPr bwMode="auto">
          <a:xfrm>
            <a:off x="9342931" y="6429458"/>
            <a:ext cx="49404" cy="214832"/>
          </a:xfrm>
          <a:custGeom>
            <a:avLst/>
            <a:gdLst>
              <a:gd name="T0" fmla="*/ 0 w 66"/>
              <a:gd name="T1" fmla="*/ 287 h 287"/>
              <a:gd name="T2" fmla="*/ 66 w 66"/>
              <a:gd name="T3" fmla="*/ 0 h 287"/>
              <a:gd name="T4" fmla="*/ 0 w 66"/>
              <a:gd name="T5" fmla="*/ 28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6" h="287">
                <a:moveTo>
                  <a:pt x="0" y="287"/>
                </a:moveTo>
                <a:lnTo>
                  <a:pt x="66" y="0"/>
                </a:lnTo>
                <a:lnTo>
                  <a:pt x="0" y="28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Line 1181"/>
          <p:cNvSpPr>
            <a:spLocks noChangeShapeType="1"/>
          </p:cNvSpPr>
          <p:nvPr/>
        </p:nvSpPr>
        <p:spPr bwMode="auto">
          <a:xfrm flipV="1">
            <a:off x="9342931" y="6429458"/>
            <a:ext cx="49404" cy="2148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182"/>
          <p:cNvSpPr/>
          <p:nvPr/>
        </p:nvSpPr>
        <p:spPr bwMode="auto">
          <a:xfrm>
            <a:off x="9392335" y="5404702"/>
            <a:ext cx="449126" cy="1024756"/>
          </a:xfrm>
          <a:custGeom>
            <a:avLst/>
            <a:gdLst>
              <a:gd name="T0" fmla="*/ 0 w 600"/>
              <a:gd name="T1" fmla="*/ 1369 h 1369"/>
              <a:gd name="T2" fmla="*/ 600 w 600"/>
              <a:gd name="T3" fmla="*/ 0 h 1369"/>
              <a:gd name="T4" fmla="*/ 0 w 600"/>
              <a:gd name="T5" fmla="*/ 1369 h 1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0" h="1369">
                <a:moveTo>
                  <a:pt x="0" y="1369"/>
                </a:moveTo>
                <a:lnTo>
                  <a:pt x="600" y="0"/>
                </a:lnTo>
                <a:lnTo>
                  <a:pt x="0" y="136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Line 1183"/>
          <p:cNvSpPr>
            <a:spLocks noChangeShapeType="1"/>
          </p:cNvSpPr>
          <p:nvPr/>
        </p:nvSpPr>
        <p:spPr bwMode="auto">
          <a:xfrm flipV="1">
            <a:off x="9392335" y="5404702"/>
            <a:ext cx="449126" cy="102475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184"/>
          <p:cNvSpPr/>
          <p:nvPr/>
        </p:nvSpPr>
        <p:spPr bwMode="auto">
          <a:xfrm>
            <a:off x="7976840" y="4552859"/>
            <a:ext cx="569642" cy="1604129"/>
          </a:xfrm>
          <a:custGeom>
            <a:avLst/>
            <a:gdLst>
              <a:gd name="T0" fmla="*/ 761 w 761"/>
              <a:gd name="T1" fmla="*/ 0 h 2143"/>
              <a:gd name="T2" fmla="*/ 0 w 761"/>
              <a:gd name="T3" fmla="*/ 2143 h 2143"/>
              <a:gd name="T4" fmla="*/ 761 w 761"/>
              <a:gd name="T5" fmla="*/ 0 h 2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1" h="2143">
                <a:moveTo>
                  <a:pt x="761" y="0"/>
                </a:moveTo>
                <a:lnTo>
                  <a:pt x="0" y="2143"/>
                </a:lnTo>
                <a:lnTo>
                  <a:pt x="76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Line 1185"/>
          <p:cNvSpPr>
            <a:spLocks noChangeShapeType="1"/>
          </p:cNvSpPr>
          <p:nvPr/>
        </p:nvSpPr>
        <p:spPr bwMode="auto">
          <a:xfrm flipH="1">
            <a:off x="7976840" y="4552859"/>
            <a:ext cx="569642" cy="160412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186"/>
          <p:cNvSpPr/>
          <p:nvPr/>
        </p:nvSpPr>
        <p:spPr bwMode="auto">
          <a:xfrm>
            <a:off x="8321918" y="4590286"/>
            <a:ext cx="232049" cy="70363"/>
          </a:xfrm>
          <a:custGeom>
            <a:avLst/>
            <a:gdLst>
              <a:gd name="T0" fmla="*/ 0 w 310"/>
              <a:gd name="T1" fmla="*/ 94 h 94"/>
              <a:gd name="T2" fmla="*/ 310 w 310"/>
              <a:gd name="T3" fmla="*/ 0 h 94"/>
              <a:gd name="T4" fmla="*/ 0 w 310"/>
              <a:gd name="T5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0" h="94">
                <a:moveTo>
                  <a:pt x="0" y="94"/>
                </a:moveTo>
                <a:lnTo>
                  <a:pt x="310" y="0"/>
                </a:lnTo>
                <a:lnTo>
                  <a:pt x="0" y="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Line 1187"/>
          <p:cNvSpPr>
            <a:spLocks noChangeShapeType="1"/>
          </p:cNvSpPr>
          <p:nvPr/>
        </p:nvSpPr>
        <p:spPr bwMode="auto">
          <a:xfrm flipV="1">
            <a:off x="8321918" y="4590286"/>
            <a:ext cx="232049" cy="7036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188"/>
          <p:cNvSpPr/>
          <p:nvPr/>
        </p:nvSpPr>
        <p:spPr bwMode="auto">
          <a:xfrm>
            <a:off x="6967054" y="4735504"/>
            <a:ext cx="245522" cy="587607"/>
          </a:xfrm>
          <a:custGeom>
            <a:avLst/>
            <a:gdLst>
              <a:gd name="T0" fmla="*/ 328 w 328"/>
              <a:gd name="T1" fmla="*/ 785 h 785"/>
              <a:gd name="T2" fmla="*/ 0 w 328"/>
              <a:gd name="T3" fmla="*/ 0 h 785"/>
              <a:gd name="T4" fmla="*/ 328 w 328"/>
              <a:gd name="T5" fmla="*/ 785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8" h="785">
                <a:moveTo>
                  <a:pt x="328" y="785"/>
                </a:moveTo>
                <a:lnTo>
                  <a:pt x="0" y="0"/>
                </a:lnTo>
                <a:lnTo>
                  <a:pt x="328" y="785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Line 1189"/>
          <p:cNvSpPr>
            <a:spLocks noChangeShapeType="1"/>
          </p:cNvSpPr>
          <p:nvPr/>
        </p:nvSpPr>
        <p:spPr bwMode="auto">
          <a:xfrm flipH="1" flipV="1">
            <a:off x="6967054" y="4735504"/>
            <a:ext cx="245522" cy="58760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1190"/>
          <p:cNvSpPr/>
          <p:nvPr/>
        </p:nvSpPr>
        <p:spPr bwMode="auto">
          <a:xfrm>
            <a:off x="6475261" y="5323111"/>
            <a:ext cx="737316" cy="612309"/>
          </a:xfrm>
          <a:custGeom>
            <a:avLst/>
            <a:gdLst>
              <a:gd name="T0" fmla="*/ 0 w 985"/>
              <a:gd name="T1" fmla="*/ 818 h 818"/>
              <a:gd name="T2" fmla="*/ 985 w 985"/>
              <a:gd name="T3" fmla="*/ 0 h 818"/>
              <a:gd name="T4" fmla="*/ 0 w 985"/>
              <a:gd name="T5" fmla="*/ 818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5" h="818">
                <a:moveTo>
                  <a:pt x="0" y="818"/>
                </a:moveTo>
                <a:lnTo>
                  <a:pt x="985" y="0"/>
                </a:lnTo>
                <a:lnTo>
                  <a:pt x="0" y="8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Line 1191"/>
          <p:cNvSpPr>
            <a:spLocks noChangeShapeType="1"/>
          </p:cNvSpPr>
          <p:nvPr/>
        </p:nvSpPr>
        <p:spPr bwMode="auto">
          <a:xfrm flipV="1">
            <a:off x="6475261" y="5323111"/>
            <a:ext cx="737316" cy="61230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192"/>
          <p:cNvSpPr/>
          <p:nvPr/>
        </p:nvSpPr>
        <p:spPr bwMode="auto">
          <a:xfrm>
            <a:off x="6455799" y="5893501"/>
            <a:ext cx="1411753" cy="15720"/>
          </a:xfrm>
          <a:custGeom>
            <a:avLst/>
            <a:gdLst>
              <a:gd name="T0" fmla="*/ 0 w 1886"/>
              <a:gd name="T1" fmla="*/ 21 h 21"/>
              <a:gd name="T2" fmla="*/ 1886 w 1886"/>
              <a:gd name="T3" fmla="*/ 0 h 21"/>
              <a:gd name="T4" fmla="*/ 0 w 1886"/>
              <a:gd name="T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86" h="21">
                <a:moveTo>
                  <a:pt x="0" y="21"/>
                </a:moveTo>
                <a:lnTo>
                  <a:pt x="1886" y="0"/>
                </a:lnTo>
                <a:lnTo>
                  <a:pt x="0" y="2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Line 1193"/>
          <p:cNvSpPr>
            <a:spLocks noChangeShapeType="1"/>
          </p:cNvSpPr>
          <p:nvPr/>
        </p:nvSpPr>
        <p:spPr bwMode="auto">
          <a:xfrm flipV="1">
            <a:off x="6455799" y="5893501"/>
            <a:ext cx="1411753" cy="157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1194"/>
          <p:cNvSpPr/>
          <p:nvPr/>
        </p:nvSpPr>
        <p:spPr bwMode="auto">
          <a:xfrm>
            <a:off x="7745539" y="6993111"/>
            <a:ext cx="45661" cy="270224"/>
          </a:xfrm>
          <a:custGeom>
            <a:avLst/>
            <a:gdLst>
              <a:gd name="T0" fmla="*/ 61 w 61"/>
              <a:gd name="T1" fmla="*/ 361 h 361"/>
              <a:gd name="T2" fmla="*/ 0 w 61"/>
              <a:gd name="T3" fmla="*/ 0 h 361"/>
              <a:gd name="T4" fmla="*/ 61 w 61"/>
              <a:gd name="T5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1" h="361">
                <a:moveTo>
                  <a:pt x="61" y="361"/>
                </a:moveTo>
                <a:lnTo>
                  <a:pt x="0" y="0"/>
                </a:lnTo>
                <a:lnTo>
                  <a:pt x="61" y="36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Line 1195"/>
          <p:cNvSpPr>
            <a:spLocks noChangeShapeType="1"/>
          </p:cNvSpPr>
          <p:nvPr/>
        </p:nvSpPr>
        <p:spPr bwMode="auto">
          <a:xfrm flipH="1" flipV="1">
            <a:off x="7745539" y="6993111"/>
            <a:ext cx="45661" cy="27022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1196"/>
          <p:cNvSpPr/>
          <p:nvPr/>
        </p:nvSpPr>
        <p:spPr bwMode="auto">
          <a:xfrm>
            <a:off x="8681219" y="7818006"/>
            <a:ext cx="276213" cy="223066"/>
          </a:xfrm>
          <a:custGeom>
            <a:avLst/>
            <a:gdLst>
              <a:gd name="T0" fmla="*/ 0 w 369"/>
              <a:gd name="T1" fmla="*/ 298 h 298"/>
              <a:gd name="T2" fmla="*/ 369 w 369"/>
              <a:gd name="T3" fmla="*/ 0 h 298"/>
              <a:gd name="T4" fmla="*/ 0 w 369"/>
              <a:gd name="T5" fmla="*/ 298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9" h="298">
                <a:moveTo>
                  <a:pt x="0" y="298"/>
                </a:moveTo>
                <a:lnTo>
                  <a:pt x="369" y="0"/>
                </a:lnTo>
                <a:lnTo>
                  <a:pt x="0" y="2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Line 1197"/>
          <p:cNvSpPr>
            <a:spLocks noChangeShapeType="1"/>
          </p:cNvSpPr>
          <p:nvPr/>
        </p:nvSpPr>
        <p:spPr bwMode="auto">
          <a:xfrm flipV="1">
            <a:off x="8681219" y="7818006"/>
            <a:ext cx="276213" cy="22306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Oval 1198"/>
          <p:cNvSpPr>
            <a:spLocks noChangeArrowheads="1"/>
          </p:cNvSpPr>
          <p:nvPr/>
        </p:nvSpPr>
        <p:spPr bwMode="auto">
          <a:xfrm>
            <a:off x="10374425" y="7658566"/>
            <a:ext cx="84586" cy="8308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Oval 1199"/>
          <p:cNvSpPr>
            <a:spLocks noChangeArrowheads="1"/>
          </p:cNvSpPr>
          <p:nvPr/>
        </p:nvSpPr>
        <p:spPr bwMode="auto">
          <a:xfrm>
            <a:off x="11179109" y="5882272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Oval 1200"/>
          <p:cNvSpPr>
            <a:spLocks noChangeArrowheads="1"/>
          </p:cNvSpPr>
          <p:nvPr/>
        </p:nvSpPr>
        <p:spPr bwMode="auto">
          <a:xfrm>
            <a:off x="9960480" y="7115124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Oval 1201"/>
          <p:cNvSpPr>
            <a:spLocks noChangeArrowheads="1"/>
          </p:cNvSpPr>
          <p:nvPr/>
        </p:nvSpPr>
        <p:spPr bwMode="auto">
          <a:xfrm>
            <a:off x="11319087" y="7407056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Oval 1202"/>
          <p:cNvSpPr>
            <a:spLocks noChangeArrowheads="1"/>
          </p:cNvSpPr>
          <p:nvPr/>
        </p:nvSpPr>
        <p:spPr bwMode="auto">
          <a:xfrm>
            <a:off x="6437834" y="5898740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1" name="Oval 1203"/>
          <p:cNvSpPr>
            <a:spLocks noChangeArrowheads="1"/>
          </p:cNvSpPr>
          <p:nvPr/>
        </p:nvSpPr>
        <p:spPr bwMode="auto">
          <a:xfrm>
            <a:off x="6910165" y="4665889"/>
            <a:ext cx="74106" cy="74854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2" name="Oval 1204"/>
          <p:cNvSpPr>
            <a:spLocks noChangeArrowheads="1"/>
          </p:cNvSpPr>
          <p:nvPr/>
        </p:nvSpPr>
        <p:spPr bwMode="auto">
          <a:xfrm>
            <a:off x="9804783" y="5367274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3" name="Oval 1205"/>
          <p:cNvSpPr>
            <a:spLocks noChangeArrowheads="1"/>
          </p:cNvSpPr>
          <p:nvPr/>
        </p:nvSpPr>
        <p:spPr bwMode="auto">
          <a:xfrm>
            <a:off x="9305504" y="6606862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Oval 1206"/>
          <p:cNvSpPr>
            <a:spLocks noChangeArrowheads="1"/>
          </p:cNvSpPr>
          <p:nvPr/>
        </p:nvSpPr>
        <p:spPr bwMode="auto">
          <a:xfrm>
            <a:off x="7776978" y="7212434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Oval 1207"/>
          <p:cNvSpPr>
            <a:spLocks noChangeArrowheads="1"/>
          </p:cNvSpPr>
          <p:nvPr/>
        </p:nvSpPr>
        <p:spPr bwMode="auto">
          <a:xfrm>
            <a:off x="7830125" y="5856074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6" name="Oval 1208"/>
          <p:cNvSpPr>
            <a:spLocks noChangeArrowheads="1"/>
          </p:cNvSpPr>
          <p:nvPr/>
        </p:nvSpPr>
        <p:spPr bwMode="auto">
          <a:xfrm>
            <a:off x="8509803" y="4552859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7" name="Oval 1209"/>
          <p:cNvSpPr>
            <a:spLocks noChangeArrowheads="1"/>
          </p:cNvSpPr>
          <p:nvPr/>
        </p:nvSpPr>
        <p:spPr bwMode="auto">
          <a:xfrm>
            <a:off x="8642295" y="8003645"/>
            <a:ext cx="75603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Oval 1210"/>
          <p:cNvSpPr>
            <a:spLocks noChangeArrowheads="1"/>
          </p:cNvSpPr>
          <p:nvPr/>
        </p:nvSpPr>
        <p:spPr bwMode="auto">
          <a:xfrm>
            <a:off x="11037634" y="5114267"/>
            <a:ext cx="65124" cy="6362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9" name="Oval 1211"/>
          <p:cNvSpPr>
            <a:spLocks noChangeArrowheads="1"/>
          </p:cNvSpPr>
          <p:nvPr/>
        </p:nvSpPr>
        <p:spPr bwMode="auto">
          <a:xfrm>
            <a:off x="10063030" y="5848588"/>
            <a:ext cx="114527" cy="11527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0" name="Oval 1212"/>
          <p:cNvSpPr>
            <a:spLocks noChangeArrowheads="1"/>
          </p:cNvSpPr>
          <p:nvPr/>
        </p:nvSpPr>
        <p:spPr bwMode="auto">
          <a:xfrm>
            <a:off x="7649726" y="6913017"/>
            <a:ext cx="169920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1" name="Oval 1213"/>
          <p:cNvSpPr>
            <a:spLocks noChangeArrowheads="1"/>
          </p:cNvSpPr>
          <p:nvPr/>
        </p:nvSpPr>
        <p:spPr bwMode="auto">
          <a:xfrm>
            <a:off x="8044208" y="5287929"/>
            <a:ext cx="77849" cy="793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2" name="Oval 1214"/>
          <p:cNvSpPr>
            <a:spLocks noChangeArrowheads="1"/>
          </p:cNvSpPr>
          <p:nvPr/>
        </p:nvSpPr>
        <p:spPr bwMode="auto">
          <a:xfrm>
            <a:off x="8920005" y="7780579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Oval 1215"/>
          <p:cNvSpPr>
            <a:spLocks noChangeArrowheads="1"/>
          </p:cNvSpPr>
          <p:nvPr/>
        </p:nvSpPr>
        <p:spPr bwMode="auto">
          <a:xfrm>
            <a:off x="9268077" y="5110524"/>
            <a:ext cx="65872" cy="65872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4" name="Oval 1216"/>
          <p:cNvSpPr>
            <a:spLocks noChangeArrowheads="1"/>
          </p:cNvSpPr>
          <p:nvPr/>
        </p:nvSpPr>
        <p:spPr bwMode="auto">
          <a:xfrm>
            <a:off x="8250806" y="4590286"/>
            <a:ext cx="142223" cy="141475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5" name="Oval 1217"/>
          <p:cNvSpPr>
            <a:spLocks noChangeArrowheads="1"/>
          </p:cNvSpPr>
          <p:nvPr/>
        </p:nvSpPr>
        <p:spPr bwMode="auto">
          <a:xfrm>
            <a:off x="7187875" y="5298408"/>
            <a:ext cx="51650" cy="5090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6" name="Oval 1218"/>
          <p:cNvSpPr>
            <a:spLocks noChangeArrowheads="1"/>
          </p:cNvSpPr>
          <p:nvPr/>
        </p:nvSpPr>
        <p:spPr bwMode="auto">
          <a:xfrm>
            <a:off x="7867552" y="6102344"/>
            <a:ext cx="109287" cy="10928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7" name="Oval 1219"/>
          <p:cNvSpPr>
            <a:spLocks noChangeArrowheads="1"/>
          </p:cNvSpPr>
          <p:nvPr/>
        </p:nvSpPr>
        <p:spPr bwMode="auto">
          <a:xfrm>
            <a:off x="9332452" y="6369574"/>
            <a:ext cx="118270" cy="1205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8" name="Oval 1220"/>
          <p:cNvSpPr>
            <a:spLocks noChangeArrowheads="1"/>
          </p:cNvSpPr>
          <p:nvPr/>
        </p:nvSpPr>
        <p:spPr bwMode="auto">
          <a:xfrm>
            <a:off x="6306838" y="6936222"/>
            <a:ext cx="111533" cy="111533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Oval 1221"/>
          <p:cNvSpPr>
            <a:spLocks noChangeArrowheads="1"/>
          </p:cNvSpPr>
          <p:nvPr/>
        </p:nvSpPr>
        <p:spPr bwMode="auto">
          <a:xfrm>
            <a:off x="11782435" y="5516235"/>
            <a:ext cx="151955" cy="15420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61" name="直接连接符 16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oup 4"/>
          <p:cNvGrpSpPr>
            <a:grpSpLocks noChangeAspect="1"/>
          </p:cNvGrpSpPr>
          <p:nvPr/>
        </p:nvGrpSpPr>
        <p:grpSpPr bwMode="auto">
          <a:xfrm>
            <a:off x="4006734" y="1523236"/>
            <a:ext cx="4178531" cy="3651358"/>
            <a:chOff x="2360" y="1275"/>
            <a:chExt cx="3012" cy="2632"/>
          </a:xfrm>
        </p:grpSpPr>
        <p:sp>
          <p:nvSpPr>
            <p:cNvPr id="163" name="Freeform 5"/>
            <p:cNvSpPr/>
            <p:nvPr/>
          </p:nvSpPr>
          <p:spPr bwMode="auto">
            <a:xfrm>
              <a:off x="2360" y="1275"/>
              <a:ext cx="3012" cy="2632"/>
            </a:xfrm>
            <a:custGeom>
              <a:avLst/>
              <a:gdLst>
                <a:gd name="T0" fmla="*/ 1199 w 1272"/>
                <a:gd name="T1" fmla="*/ 585 h 1111"/>
                <a:gd name="T2" fmla="*/ 1228 w 1272"/>
                <a:gd name="T3" fmla="*/ 365 h 1111"/>
                <a:gd name="T4" fmla="*/ 1070 w 1272"/>
                <a:gd name="T5" fmla="*/ 234 h 1111"/>
                <a:gd name="T6" fmla="*/ 845 w 1272"/>
                <a:gd name="T7" fmla="*/ 20 h 1111"/>
                <a:gd name="T8" fmla="*/ 603 w 1272"/>
                <a:gd name="T9" fmla="*/ 59 h 1111"/>
                <a:gd name="T10" fmla="*/ 469 w 1272"/>
                <a:gd name="T11" fmla="*/ 46 h 1111"/>
                <a:gd name="T12" fmla="*/ 381 w 1272"/>
                <a:gd name="T13" fmla="*/ 111 h 1111"/>
                <a:gd name="T14" fmla="*/ 198 w 1272"/>
                <a:gd name="T15" fmla="*/ 161 h 1111"/>
                <a:gd name="T16" fmla="*/ 108 w 1272"/>
                <a:gd name="T17" fmla="*/ 317 h 1111"/>
                <a:gd name="T18" fmla="*/ 5 w 1272"/>
                <a:gd name="T19" fmla="*/ 433 h 1111"/>
                <a:gd name="T20" fmla="*/ 33 w 1272"/>
                <a:gd name="T21" fmla="*/ 534 h 1111"/>
                <a:gd name="T22" fmla="*/ 38 w 1272"/>
                <a:gd name="T23" fmla="*/ 670 h 1111"/>
                <a:gd name="T24" fmla="*/ 319 w 1272"/>
                <a:gd name="T25" fmla="*/ 771 h 1111"/>
                <a:gd name="T26" fmla="*/ 344 w 1272"/>
                <a:gd name="T27" fmla="*/ 759 h 1111"/>
                <a:gd name="T28" fmla="*/ 349 w 1272"/>
                <a:gd name="T29" fmla="*/ 773 h 1111"/>
                <a:gd name="T30" fmla="*/ 630 w 1272"/>
                <a:gd name="T31" fmla="*/ 874 h 1111"/>
                <a:gd name="T32" fmla="*/ 641 w 1272"/>
                <a:gd name="T33" fmla="*/ 869 h 1111"/>
                <a:gd name="T34" fmla="*/ 768 w 1272"/>
                <a:gd name="T35" fmla="*/ 901 h 1111"/>
                <a:gd name="T36" fmla="*/ 790 w 1272"/>
                <a:gd name="T37" fmla="*/ 955 h 1111"/>
                <a:gd name="T38" fmla="*/ 1000 w 1272"/>
                <a:gd name="T39" fmla="*/ 1111 h 1111"/>
                <a:gd name="T40" fmla="*/ 1037 w 1272"/>
                <a:gd name="T41" fmla="*/ 1077 h 1111"/>
                <a:gd name="T42" fmla="*/ 1036 w 1272"/>
                <a:gd name="T43" fmla="*/ 1076 h 1111"/>
                <a:gd name="T44" fmla="*/ 906 w 1272"/>
                <a:gd name="T45" fmla="*/ 901 h 1111"/>
                <a:gd name="T46" fmla="*/ 907 w 1272"/>
                <a:gd name="T47" fmla="*/ 893 h 1111"/>
                <a:gd name="T48" fmla="*/ 1106 w 1272"/>
                <a:gd name="T49" fmla="*/ 904 h 1111"/>
                <a:gd name="T50" fmla="*/ 1228 w 1272"/>
                <a:gd name="T51" fmla="*/ 632 h 1111"/>
                <a:gd name="T52" fmla="*/ 1199 w 1272"/>
                <a:gd name="T53" fmla="*/ 585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72" h="1111">
                  <a:moveTo>
                    <a:pt x="1199" y="585"/>
                  </a:moveTo>
                  <a:cubicBezTo>
                    <a:pt x="1249" y="533"/>
                    <a:pt x="1263" y="446"/>
                    <a:pt x="1228" y="365"/>
                  </a:cubicBezTo>
                  <a:cubicBezTo>
                    <a:pt x="1197" y="291"/>
                    <a:pt x="1135" y="243"/>
                    <a:pt x="1070" y="234"/>
                  </a:cubicBezTo>
                  <a:cubicBezTo>
                    <a:pt x="1083" y="144"/>
                    <a:pt x="985" y="49"/>
                    <a:pt x="845" y="20"/>
                  </a:cubicBezTo>
                  <a:cubicBezTo>
                    <a:pt x="749" y="0"/>
                    <a:pt x="657" y="17"/>
                    <a:pt x="603" y="59"/>
                  </a:cubicBezTo>
                  <a:cubicBezTo>
                    <a:pt x="563" y="37"/>
                    <a:pt x="515" y="31"/>
                    <a:pt x="469" y="46"/>
                  </a:cubicBezTo>
                  <a:cubicBezTo>
                    <a:pt x="432" y="58"/>
                    <a:pt x="401" y="82"/>
                    <a:pt x="381" y="111"/>
                  </a:cubicBezTo>
                  <a:cubicBezTo>
                    <a:pt x="323" y="99"/>
                    <a:pt x="255" y="116"/>
                    <a:pt x="198" y="161"/>
                  </a:cubicBezTo>
                  <a:cubicBezTo>
                    <a:pt x="144" y="203"/>
                    <a:pt x="113" y="261"/>
                    <a:pt x="108" y="317"/>
                  </a:cubicBezTo>
                  <a:cubicBezTo>
                    <a:pt x="54" y="331"/>
                    <a:pt x="12" y="375"/>
                    <a:pt x="5" y="433"/>
                  </a:cubicBezTo>
                  <a:cubicBezTo>
                    <a:pt x="0" y="470"/>
                    <a:pt x="11" y="506"/>
                    <a:pt x="33" y="534"/>
                  </a:cubicBezTo>
                  <a:cubicBezTo>
                    <a:pt x="19" y="578"/>
                    <a:pt x="20" y="625"/>
                    <a:pt x="38" y="670"/>
                  </a:cubicBezTo>
                  <a:cubicBezTo>
                    <a:pt x="82" y="773"/>
                    <a:pt x="208" y="818"/>
                    <a:pt x="319" y="771"/>
                  </a:cubicBezTo>
                  <a:cubicBezTo>
                    <a:pt x="327" y="767"/>
                    <a:pt x="336" y="763"/>
                    <a:pt x="344" y="759"/>
                  </a:cubicBezTo>
                  <a:cubicBezTo>
                    <a:pt x="346" y="763"/>
                    <a:pt x="347" y="768"/>
                    <a:pt x="349" y="773"/>
                  </a:cubicBezTo>
                  <a:cubicBezTo>
                    <a:pt x="393" y="876"/>
                    <a:pt x="519" y="921"/>
                    <a:pt x="630" y="874"/>
                  </a:cubicBezTo>
                  <a:cubicBezTo>
                    <a:pt x="633" y="873"/>
                    <a:pt x="637" y="871"/>
                    <a:pt x="641" y="869"/>
                  </a:cubicBezTo>
                  <a:cubicBezTo>
                    <a:pt x="671" y="902"/>
                    <a:pt x="721" y="916"/>
                    <a:pt x="768" y="901"/>
                  </a:cubicBezTo>
                  <a:cubicBezTo>
                    <a:pt x="774" y="920"/>
                    <a:pt x="781" y="938"/>
                    <a:pt x="790" y="955"/>
                  </a:cubicBezTo>
                  <a:cubicBezTo>
                    <a:pt x="837" y="1044"/>
                    <a:pt x="918" y="1100"/>
                    <a:pt x="1000" y="1111"/>
                  </a:cubicBezTo>
                  <a:cubicBezTo>
                    <a:pt x="1037" y="1077"/>
                    <a:pt x="1037" y="1077"/>
                    <a:pt x="1037" y="1077"/>
                  </a:cubicBezTo>
                  <a:cubicBezTo>
                    <a:pt x="1037" y="1077"/>
                    <a:pt x="1036" y="1076"/>
                    <a:pt x="1036" y="1076"/>
                  </a:cubicBezTo>
                  <a:cubicBezTo>
                    <a:pt x="961" y="1053"/>
                    <a:pt x="906" y="983"/>
                    <a:pt x="906" y="901"/>
                  </a:cubicBezTo>
                  <a:cubicBezTo>
                    <a:pt x="906" y="898"/>
                    <a:pt x="906" y="896"/>
                    <a:pt x="907" y="893"/>
                  </a:cubicBezTo>
                  <a:cubicBezTo>
                    <a:pt x="964" y="927"/>
                    <a:pt x="1038" y="933"/>
                    <a:pt x="1106" y="904"/>
                  </a:cubicBezTo>
                  <a:cubicBezTo>
                    <a:pt x="1217" y="857"/>
                    <a:pt x="1272" y="735"/>
                    <a:pt x="1228" y="632"/>
                  </a:cubicBezTo>
                  <a:cubicBezTo>
                    <a:pt x="1220" y="614"/>
                    <a:pt x="1211" y="599"/>
                    <a:pt x="1199" y="5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4" name="Line 6"/>
            <p:cNvSpPr>
              <a:spLocks noChangeShapeType="1"/>
            </p:cNvSpPr>
            <p:nvPr/>
          </p:nvSpPr>
          <p:spPr bwMode="auto">
            <a:xfrm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5" name="Line 7"/>
            <p:cNvSpPr>
              <a:spLocks noChangeShapeType="1"/>
            </p:cNvSpPr>
            <p:nvPr/>
          </p:nvSpPr>
          <p:spPr bwMode="auto">
            <a:xfrm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6" name="Line 8"/>
            <p:cNvSpPr>
              <a:spLocks noChangeShapeType="1"/>
            </p:cNvSpPr>
            <p:nvPr/>
          </p:nvSpPr>
          <p:spPr bwMode="auto">
            <a:xfrm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7" name="Line 9"/>
            <p:cNvSpPr>
              <a:spLocks noChangeShapeType="1"/>
            </p:cNvSpPr>
            <p:nvPr/>
          </p:nvSpPr>
          <p:spPr bwMode="auto">
            <a:xfrm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8" name="Freeform 10"/>
            <p:cNvSpPr/>
            <p:nvPr/>
          </p:nvSpPr>
          <p:spPr bwMode="auto">
            <a:xfrm>
              <a:off x="2959" y="2180"/>
              <a:ext cx="2413" cy="1727"/>
            </a:xfrm>
            <a:custGeom>
              <a:avLst/>
              <a:gdLst>
                <a:gd name="T0" fmla="*/ 853 w 1019"/>
                <a:gd name="T1" fmla="*/ 522 h 729"/>
                <a:gd name="T2" fmla="*/ 975 w 1019"/>
                <a:gd name="T3" fmla="*/ 250 h 729"/>
                <a:gd name="T4" fmla="*/ 946 w 1019"/>
                <a:gd name="T5" fmla="*/ 203 h 729"/>
                <a:gd name="T6" fmla="*/ 991 w 1019"/>
                <a:gd name="T7" fmla="*/ 110 h 729"/>
                <a:gd name="T8" fmla="*/ 580 w 1019"/>
                <a:gd name="T9" fmla="*/ 105 h 729"/>
                <a:gd name="T10" fmla="*/ 524 w 1019"/>
                <a:gd name="T11" fmla="*/ 258 h 729"/>
                <a:gd name="T12" fmla="*/ 505 w 1019"/>
                <a:gd name="T13" fmla="*/ 253 h 729"/>
                <a:gd name="T14" fmla="*/ 0 w 1019"/>
                <a:gd name="T15" fmla="*/ 406 h 729"/>
                <a:gd name="T16" fmla="*/ 66 w 1019"/>
                <a:gd name="T17" fmla="*/ 389 h 729"/>
                <a:gd name="T18" fmla="*/ 91 w 1019"/>
                <a:gd name="T19" fmla="*/ 377 h 729"/>
                <a:gd name="T20" fmla="*/ 96 w 1019"/>
                <a:gd name="T21" fmla="*/ 391 h 729"/>
                <a:gd name="T22" fmla="*/ 377 w 1019"/>
                <a:gd name="T23" fmla="*/ 492 h 729"/>
                <a:gd name="T24" fmla="*/ 388 w 1019"/>
                <a:gd name="T25" fmla="*/ 487 h 729"/>
                <a:gd name="T26" fmla="*/ 515 w 1019"/>
                <a:gd name="T27" fmla="*/ 519 h 729"/>
                <a:gd name="T28" fmla="*/ 537 w 1019"/>
                <a:gd name="T29" fmla="*/ 573 h 729"/>
                <a:gd name="T30" fmla="*/ 747 w 1019"/>
                <a:gd name="T31" fmla="*/ 729 h 729"/>
                <a:gd name="T32" fmla="*/ 784 w 1019"/>
                <a:gd name="T33" fmla="*/ 695 h 729"/>
                <a:gd name="T34" fmla="*/ 783 w 1019"/>
                <a:gd name="T35" fmla="*/ 694 h 729"/>
                <a:gd name="T36" fmla="*/ 653 w 1019"/>
                <a:gd name="T37" fmla="*/ 519 h 729"/>
                <a:gd name="T38" fmla="*/ 654 w 1019"/>
                <a:gd name="T39" fmla="*/ 511 h 729"/>
                <a:gd name="T40" fmla="*/ 853 w 1019"/>
                <a:gd name="T41" fmla="*/ 522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9" h="729">
                  <a:moveTo>
                    <a:pt x="853" y="522"/>
                  </a:moveTo>
                  <a:cubicBezTo>
                    <a:pt x="964" y="475"/>
                    <a:pt x="1019" y="353"/>
                    <a:pt x="975" y="250"/>
                  </a:cubicBezTo>
                  <a:cubicBezTo>
                    <a:pt x="967" y="232"/>
                    <a:pt x="958" y="217"/>
                    <a:pt x="946" y="203"/>
                  </a:cubicBezTo>
                  <a:cubicBezTo>
                    <a:pt x="969" y="178"/>
                    <a:pt x="985" y="146"/>
                    <a:pt x="991" y="110"/>
                  </a:cubicBezTo>
                  <a:cubicBezTo>
                    <a:pt x="851" y="5"/>
                    <a:pt x="673" y="0"/>
                    <a:pt x="580" y="105"/>
                  </a:cubicBezTo>
                  <a:cubicBezTo>
                    <a:pt x="543" y="147"/>
                    <a:pt x="524" y="200"/>
                    <a:pt x="524" y="258"/>
                  </a:cubicBezTo>
                  <a:cubicBezTo>
                    <a:pt x="518" y="256"/>
                    <a:pt x="511" y="255"/>
                    <a:pt x="505" y="253"/>
                  </a:cubicBezTo>
                  <a:cubicBezTo>
                    <a:pt x="294" y="202"/>
                    <a:pt x="90" y="270"/>
                    <a:pt x="0" y="406"/>
                  </a:cubicBezTo>
                  <a:cubicBezTo>
                    <a:pt x="22" y="404"/>
                    <a:pt x="44" y="398"/>
                    <a:pt x="66" y="389"/>
                  </a:cubicBezTo>
                  <a:cubicBezTo>
                    <a:pt x="74" y="385"/>
                    <a:pt x="83" y="381"/>
                    <a:pt x="91" y="377"/>
                  </a:cubicBezTo>
                  <a:cubicBezTo>
                    <a:pt x="93" y="381"/>
                    <a:pt x="94" y="386"/>
                    <a:pt x="96" y="391"/>
                  </a:cubicBezTo>
                  <a:cubicBezTo>
                    <a:pt x="140" y="494"/>
                    <a:pt x="266" y="539"/>
                    <a:pt x="377" y="492"/>
                  </a:cubicBezTo>
                  <a:cubicBezTo>
                    <a:pt x="380" y="491"/>
                    <a:pt x="384" y="489"/>
                    <a:pt x="388" y="487"/>
                  </a:cubicBezTo>
                  <a:cubicBezTo>
                    <a:pt x="418" y="520"/>
                    <a:pt x="468" y="534"/>
                    <a:pt x="515" y="519"/>
                  </a:cubicBezTo>
                  <a:cubicBezTo>
                    <a:pt x="521" y="538"/>
                    <a:pt x="528" y="556"/>
                    <a:pt x="537" y="573"/>
                  </a:cubicBezTo>
                  <a:cubicBezTo>
                    <a:pt x="584" y="662"/>
                    <a:pt x="665" y="718"/>
                    <a:pt x="747" y="729"/>
                  </a:cubicBezTo>
                  <a:cubicBezTo>
                    <a:pt x="784" y="695"/>
                    <a:pt x="784" y="695"/>
                    <a:pt x="784" y="695"/>
                  </a:cubicBezTo>
                  <a:cubicBezTo>
                    <a:pt x="784" y="695"/>
                    <a:pt x="783" y="694"/>
                    <a:pt x="783" y="694"/>
                  </a:cubicBezTo>
                  <a:cubicBezTo>
                    <a:pt x="708" y="671"/>
                    <a:pt x="653" y="601"/>
                    <a:pt x="653" y="519"/>
                  </a:cubicBezTo>
                  <a:cubicBezTo>
                    <a:pt x="653" y="516"/>
                    <a:pt x="653" y="514"/>
                    <a:pt x="654" y="511"/>
                  </a:cubicBezTo>
                  <a:cubicBezTo>
                    <a:pt x="711" y="545"/>
                    <a:pt x="785" y="551"/>
                    <a:pt x="853" y="522"/>
                  </a:cubicBezTo>
                  <a:close/>
                </a:path>
              </a:pathLst>
            </a:custGeom>
            <a:solidFill>
              <a:schemeClr val="accent2"/>
            </a:solidFill>
            <a:ln w="87313" cap="flat">
              <a:solidFill>
                <a:srgbClr val="FFFFFF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9" name="Freeform 11"/>
            <p:cNvSpPr/>
            <p:nvPr/>
          </p:nvSpPr>
          <p:spPr bwMode="auto">
            <a:xfrm>
              <a:off x="3568" y="1275"/>
              <a:ext cx="1783" cy="1852"/>
            </a:xfrm>
            <a:custGeom>
              <a:avLst/>
              <a:gdLst>
                <a:gd name="T0" fmla="*/ 718 w 753"/>
                <a:gd name="T1" fmla="*/ 632 h 782"/>
                <a:gd name="T2" fmla="*/ 689 w 753"/>
                <a:gd name="T3" fmla="*/ 585 h 782"/>
                <a:gd name="T4" fmla="*/ 718 w 753"/>
                <a:gd name="T5" fmla="*/ 365 h 782"/>
                <a:gd name="T6" fmla="*/ 560 w 753"/>
                <a:gd name="T7" fmla="*/ 234 h 782"/>
                <a:gd name="T8" fmla="*/ 335 w 753"/>
                <a:gd name="T9" fmla="*/ 20 h 782"/>
                <a:gd name="T10" fmla="*/ 93 w 753"/>
                <a:gd name="T11" fmla="*/ 59 h 782"/>
                <a:gd name="T12" fmla="*/ 36 w 753"/>
                <a:gd name="T13" fmla="*/ 146 h 782"/>
                <a:gd name="T14" fmla="*/ 233 w 753"/>
                <a:gd name="T15" fmla="*/ 450 h 782"/>
                <a:gd name="T16" fmla="*/ 362 w 753"/>
                <a:gd name="T17" fmla="*/ 458 h 782"/>
                <a:gd name="T18" fmla="*/ 406 w 753"/>
                <a:gd name="T19" fmla="*/ 614 h 782"/>
                <a:gd name="T20" fmla="*/ 489 w 753"/>
                <a:gd name="T21" fmla="*/ 667 h 782"/>
                <a:gd name="T22" fmla="*/ 590 w 753"/>
                <a:gd name="T23" fmla="*/ 777 h 782"/>
                <a:gd name="T24" fmla="*/ 732 w 753"/>
                <a:gd name="T25" fmla="*/ 689 h 782"/>
                <a:gd name="T26" fmla="*/ 718 w 753"/>
                <a:gd name="T27" fmla="*/ 632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3" h="782">
                  <a:moveTo>
                    <a:pt x="718" y="632"/>
                  </a:moveTo>
                  <a:cubicBezTo>
                    <a:pt x="710" y="614"/>
                    <a:pt x="701" y="599"/>
                    <a:pt x="689" y="585"/>
                  </a:cubicBezTo>
                  <a:cubicBezTo>
                    <a:pt x="739" y="533"/>
                    <a:pt x="753" y="446"/>
                    <a:pt x="718" y="365"/>
                  </a:cubicBezTo>
                  <a:cubicBezTo>
                    <a:pt x="687" y="291"/>
                    <a:pt x="625" y="243"/>
                    <a:pt x="560" y="234"/>
                  </a:cubicBezTo>
                  <a:cubicBezTo>
                    <a:pt x="573" y="144"/>
                    <a:pt x="475" y="49"/>
                    <a:pt x="335" y="20"/>
                  </a:cubicBezTo>
                  <a:cubicBezTo>
                    <a:pt x="239" y="0"/>
                    <a:pt x="147" y="17"/>
                    <a:pt x="93" y="59"/>
                  </a:cubicBezTo>
                  <a:cubicBezTo>
                    <a:pt x="91" y="58"/>
                    <a:pt x="46" y="111"/>
                    <a:pt x="36" y="146"/>
                  </a:cubicBezTo>
                  <a:cubicBezTo>
                    <a:pt x="0" y="273"/>
                    <a:pt x="89" y="409"/>
                    <a:pt x="233" y="450"/>
                  </a:cubicBezTo>
                  <a:cubicBezTo>
                    <a:pt x="277" y="462"/>
                    <a:pt x="321" y="464"/>
                    <a:pt x="362" y="458"/>
                  </a:cubicBezTo>
                  <a:cubicBezTo>
                    <a:pt x="354" y="515"/>
                    <a:pt x="368" y="571"/>
                    <a:pt x="406" y="614"/>
                  </a:cubicBezTo>
                  <a:cubicBezTo>
                    <a:pt x="428" y="639"/>
                    <a:pt x="457" y="657"/>
                    <a:pt x="489" y="667"/>
                  </a:cubicBezTo>
                  <a:cubicBezTo>
                    <a:pt x="481" y="730"/>
                    <a:pt x="524" y="774"/>
                    <a:pt x="590" y="777"/>
                  </a:cubicBezTo>
                  <a:cubicBezTo>
                    <a:pt x="703" y="782"/>
                    <a:pt x="729" y="689"/>
                    <a:pt x="732" y="689"/>
                  </a:cubicBezTo>
                  <a:cubicBezTo>
                    <a:pt x="730" y="669"/>
                    <a:pt x="726" y="650"/>
                    <a:pt x="718" y="632"/>
                  </a:cubicBezTo>
                  <a:close/>
                </a:path>
              </a:pathLst>
            </a:custGeom>
            <a:solidFill>
              <a:schemeClr val="accent4"/>
            </a:solidFill>
            <a:ln w="87313" cap="flat">
              <a:solidFill>
                <a:srgbClr val="FFFFFF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70" name="Freeform 12"/>
            <p:cNvSpPr/>
            <p:nvPr/>
          </p:nvSpPr>
          <p:spPr bwMode="auto">
            <a:xfrm>
              <a:off x="2360" y="2016"/>
              <a:ext cx="980" cy="1197"/>
            </a:xfrm>
            <a:custGeom>
              <a:avLst/>
              <a:gdLst>
                <a:gd name="T0" fmla="*/ 377 w 414"/>
                <a:gd name="T1" fmla="*/ 215 h 505"/>
                <a:gd name="T2" fmla="*/ 374 w 414"/>
                <a:gd name="T3" fmla="*/ 70 h 505"/>
                <a:gd name="T4" fmla="*/ 249 w 414"/>
                <a:gd name="T5" fmla="*/ 49 h 505"/>
                <a:gd name="T6" fmla="*/ 132 w 414"/>
                <a:gd name="T7" fmla="*/ 0 h 505"/>
                <a:gd name="T8" fmla="*/ 108 w 414"/>
                <a:gd name="T9" fmla="*/ 4 h 505"/>
                <a:gd name="T10" fmla="*/ 5 w 414"/>
                <a:gd name="T11" fmla="*/ 120 h 505"/>
                <a:gd name="T12" fmla="*/ 33 w 414"/>
                <a:gd name="T13" fmla="*/ 221 h 505"/>
                <a:gd name="T14" fmla="*/ 38 w 414"/>
                <a:gd name="T15" fmla="*/ 357 h 505"/>
                <a:gd name="T16" fmla="*/ 319 w 414"/>
                <a:gd name="T17" fmla="*/ 458 h 505"/>
                <a:gd name="T18" fmla="*/ 344 w 414"/>
                <a:gd name="T19" fmla="*/ 446 h 505"/>
                <a:gd name="T20" fmla="*/ 398 w 414"/>
                <a:gd name="T21" fmla="*/ 307 h 505"/>
                <a:gd name="T22" fmla="*/ 377 w 414"/>
                <a:gd name="T23" fmla="*/ 21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4" h="505">
                  <a:moveTo>
                    <a:pt x="377" y="215"/>
                  </a:moveTo>
                  <a:cubicBezTo>
                    <a:pt x="414" y="174"/>
                    <a:pt x="413" y="110"/>
                    <a:pt x="374" y="70"/>
                  </a:cubicBezTo>
                  <a:cubicBezTo>
                    <a:pt x="340" y="35"/>
                    <a:pt x="289" y="28"/>
                    <a:pt x="249" y="49"/>
                  </a:cubicBezTo>
                  <a:cubicBezTo>
                    <a:pt x="219" y="19"/>
                    <a:pt x="178" y="0"/>
                    <a:pt x="132" y="0"/>
                  </a:cubicBezTo>
                  <a:cubicBezTo>
                    <a:pt x="124" y="0"/>
                    <a:pt x="108" y="3"/>
                    <a:pt x="108" y="4"/>
                  </a:cubicBezTo>
                  <a:cubicBezTo>
                    <a:pt x="54" y="18"/>
                    <a:pt x="12" y="62"/>
                    <a:pt x="5" y="120"/>
                  </a:cubicBezTo>
                  <a:cubicBezTo>
                    <a:pt x="0" y="157"/>
                    <a:pt x="11" y="193"/>
                    <a:pt x="33" y="221"/>
                  </a:cubicBezTo>
                  <a:cubicBezTo>
                    <a:pt x="19" y="265"/>
                    <a:pt x="20" y="312"/>
                    <a:pt x="38" y="357"/>
                  </a:cubicBezTo>
                  <a:cubicBezTo>
                    <a:pt x="82" y="460"/>
                    <a:pt x="208" y="505"/>
                    <a:pt x="319" y="458"/>
                  </a:cubicBezTo>
                  <a:cubicBezTo>
                    <a:pt x="327" y="454"/>
                    <a:pt x="336" y="450"/>
                    <a:pt x="344" y="446"/>
                  </a:cubicBezTo>
                  <a:cubicBezTo>
                    <a:pt x="344" y="446"/>
                    <a:pt x="404" y="391"/>
                    <a:pt x="398" y="307"/>
                  </a:cubicBezTo>
                  <a:cubicBezTo>
                    <a:pt x="396" y="274"/>
                    <a:pt x="391" y="242"/>
                    <a:pt x="377" y="215"/>
                  </a:cubicBezTo>
                  <a:close/>
                </a:path>
              </a:pathLst>
            </a:custGeom>
            <a:solidFill>
              <a:schemeClr val="accent3"/>
            </a:solidFill>
            <a:ln w="87313" cap="flat">
              <a:solidFill>
                <a:srgbClr val="FFFFFF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</p:grpSp>
      <p:sp>
        <p:nvSpPr>
          <p:cNvPr id="171" name="TextBox 26"/>
          <p:cNvSpPr txBox="1"/>
          <p:nvPr/>
        </p:nvSpPr>
        <p:spPr>
          <a:xfrm>
            <a:off x="9681840" y="1383154"/>
            <a:ext cx="11528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Computer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2" name="TextBox 27"/>
          <p:cNvSpPr txBox="1"/>
          <p:nvPr/>
        </p:nvSpPr>
        <p:spPr>
          <a:xfrm>
            <a:off x="9678635" y="1745744"/>
            <a:ext cx="18344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3" name="TextBox 28"/>
          <p:cNvSpPr txBox="1"/>
          <p:nvPr/>
        </p:nvSpPr>
        <p:spPr>
          <a:xfrm>
            <a:off x="8631927" y="1232942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30%</a:t>
            </a:r>
          </a:p>
        </p:txBody>
      </p:sp>
      <p:sp>
        <p:nvSpPr>
          <p:cNvPr id="174" name="TextBox 29"/>
          <p:cNvSpPr txBox="1"/>
          <p:nvPr/>
        </p:nvSpPr>
        <p:spPr>
          <a:xfrm>
            <a:off x="9681840" y="3813442"/>
            <a:ext cx="11937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Telephone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5" name="TextBox 30"/>
          <p:cNvSpPr txBox="1"/>
          <p:nvPr/>
        </p:nvSpPr>
        <p:spPr>
          <a:xfrm>
            <a:off x="9678635" y="4176032"/>
            <a:ext cx="18344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6" name="TextBox 31"/>
          <p:cNvSpPr txBox="1"/>
          <p:nvPr/>
        </p:nvSpPr>
        <p:spPr>
          <a:xfrm>
            <a:off x="8631927" y="3663230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</a:p>
        </p:txBody>
      </p:sp>
      <p:sp>
        <p:nvSpPr>
          <p:cNvPr id="177" name="TextBox 32"/>
          <p:cNvSpPr txBox="1"/>
          <p:nvPr/>
        </p:nvSpPr>
        <p:spPr>
          <a:xfrm flipH="1">
            <a:off x="1354318" y="1383154"/>
            <a:ext cx="11969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Television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8" name="TextBox 33"/>
          <p:cNvSpPr txBox="1"/>
          <p:nvPr/>
        </p:nvSpPr>
        <p:spPr>
          <a:xfrm flipH="1">
            <a:off x="800101" y="1745744"/>
            <a:ext cx="1754416" cy="616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9" name="TextBox 34"/>
          <p:cNvSpPr txBox="1"/>
          <p:nvPr/>
        </p:nvSpPr>
        <p:spPr>
          <a:xfrm flipH="1">
            <a:off x="2492073" y="1232942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</a:p>
        </p:txBody>
      </p:sp>
      <p:sp>
        <p:nvSpPr>
          <p:cNvPr id="180" name="TextBox 35"/>
          <p:cNvSpPr txBox="1"/>
          <p:nvPr/>
        </p:nvSpPr>
        <p:spPr>
          <a:xfrm flipH="1">
            <a:off x="1614838" y="3813442"/>
            <a:ext cx="9364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Camera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81" name="TextBox 36"/>
          <p:cNvSpPr txBox="1"/>
          <p:nvPr/>
        </p:nvSpPr>
        <p:spPr>
          <a:xfrm flipH="1">
            <a:off x="800100" y="4176032"/>
            <a:ext cx="1754418" cy="616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82" name="TextBox 37"/>
          <p:cNvSpPr txBox="1"/>
          <p:nvPr/>
        </p:nvSpPr>
        <p:spPr>
          <a:xfrm flipH="1">
            <a:off x="2492073" y="3663230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20%</a:t>
            </a:r>
          </a:p>
        </p:txBody>
      </p:sp>
      <p:grpSp>
        <p:nvGrpSpPr>
          <p:cNvPr id="183" name="Group 38"/>
          <p:cNvGrpSpPr/>
          <p:nvPr/>
        </p:nvGrpSpPr>
        <p:grpSpPr>
          <a:xfrm>
            <a:off x="8804599" y="4268211"/>
            <a:ext cx="762652" cy="762652"/>
            <a:chOff x="8804599" y="5046182"/>
            <a:chExt cx="762652" cy="762652"/>
          </a:xfrm>
        </p:grpSpPr>
        <p:sp>
          <p:nvSpPr>
            <p:cNvPr id="184" name="Oval 39"/>
            <p:cNvSpPr/>
            <p:nvPr/>
          </p:nvSpPr>
          <p:spPr>
            <a:xfrm>
              <a:off x="8804599" y="5046182"/>
              <a:ext cx="762652" cy="7626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85" name="Group 40"/>
            <p:cNvGrpSpPr/>
            <p:nvPr/>
          </p:nvGrpSpPr>
          <p:grpSpPr>
            <a:xfrm>
              <a:off x="9050916" y="5230703"/>
              <a:ext cx="270019" cy="393610"/>
              <a:chOff x="5429367" y="4908078"/>
              <a:chExt cx="319088" cy="465138"/>
            </a:xfrm>
            <a:solidFill>
              <a:schemeClr val="bg1"/>
            </a:solidFill>
          </p:grpSpPr>
          <p:sp>
            <p:nvSpPr>
              <p:cNvPr id="186" name="AutoShape 97"/>
              <p:cNvSpPr/>
              <p:nvPr/>
            </p:nvSpPr>
            <p:spPr bwMode="auto">
              <a:xfrm>
                <a:off x="5429367" y="4908078"/>
                <a:ext cx="319088" cy="4651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36" y="3374"/>
                    </a:moveTo>
                    <a:lnTo>
                      <a:pt x="1963" y="3375"/>
                    </a:lnTo>
                    <a:lnTo>
                      <a:pt x="1963" y="2025"/>
                    </a:lnTo>
                    <a:cubicBezTo>
                      <a:pt x="1963" y="1653"/>
                      <a:pt x="2402" y="1350"/>
                      <a:pt x="2945" y="1350"/>
                    </a:cubicBezTo>
                    <a:lnTo>
                      <a:pt x="18654" y="1349"/>
                    </a:lnTo>
                    <a:cubicBezTo>
                      <a:pt x="19195" y="1349"/>
                      <a:pt x="19636" y="1652"/>
                      <a:pt x="19636" y="2024"/>
                    </a:cubicBezTo>
                    <a:cubicBezTo>
                      <a:pt x="19636" y="2024"/>
                      <a:pt x="19636" y="3374"/>
                      <a:pt x="19636" y="3374"/>
                    </a:cubicBezTo>
                    <a:close/>
                    <a:moveTo>
                      <a:pt x="19636" y="17546"/>
                    </a:moveTo>
                    <a:lnTo>
                      <a:pt x="1963" y="17547"/>
                    </a:lnTo>
                    <a:lnTo>
                      <a:pt x="1963" y="4050"/>
                    </a:lnTo>
                    <a:lnTo>
                      <a:pt x="19636" y="4049"/>
                    </a:lnTo>
                    <a:cubicBezTo>
                      <a:pt x="19636" y="4049"/>
                      <a:pt x="19636" y="17546"/>
                      <a:pt x="19636" y="17546"/>
                    </a:cubicBezTo>
                    <a:close/>
                    <a:moveTo>
                      <a:pt x="19636" y="19574"/>
                    </a:moveTo>
                    <a:cubicBezTo>
                      <a:pt x="19636" y="19946"/>
                      <a:pt x="19195" y="20249"/>
                      <a:pt x="18654" y="20249"/>
                    </a:cubicBezTo>
                    <a:lnTo>
                      <a:pt x="2945" y="20250"/>
                    </a:lnTo>
                    <a:cubicBezTo>
                      <a:pt x="2402" y="20250"/>
                      <a:pt x="1963" y="19947"/>
                      <a:pt x="1963" y="19575"/>
                    </a:cubicBezTo>
                    <a:lnTo>
                      <a:pt x="1963" y="18222"/>
                    </a:lnTo>
                    <a:lnTo>
                      <a:pt x="19636" y="18221"/>
                    </a:lnTo>
                    <a:cubicBezTo>
                      <a:pt x="19636" y="18221"/>
                      <a:pt x="19636" y="19574"/>
                      <a:pt x="19636" y="19574"/>
                    </a:cubicBezTo>
                    <a:close/>
                    <a:moveTo>
                      <a:pt x="18654" y="0"/>
                    </a:moveTo>
                    <a:lnTo>
                      <a:pt x="2945" y="0"/>
                    </a:lnTo>
                    <a:cubicBezTo>
                      <a:pt x="1317" y="0"/>
                      <a:pt x="0" y="907"/>
                      <a:pt x="0" y="2025"/>
                    </a:cubicBezTo>
                    <a:lnTo>
                      <a:pt x="0" y="19575"/>
                    </a:lnTo>
                    <a:cubicBezTo>
                      <a:pt x="0" y="20693"/>
                      <a:pt x="1317" y="21600"/>
                      <a:pt x="2945" y="21600"/>
                    </a:cubicBezTo>
                    <a:lnTo>
                      <a:pt x="18654" y="21599"/>
                    </a:lnTo>
                    <a:cubicBezTo>
                      <a:pt x="20280" y="21599"/>
                      <a:pt x="21600" y="20693"/>
                      <a:pt x="21600" y="19574"/>
                    </a:cubicBezTo>
                    <a:lnTo>
                      <a:pt x="21600" y="2024"/>
                    </a:lnTo>
                    <a:cubicBezTo>
                      <a:pt x="21600" y="906"/>
                      <a:pt x="20280" y="0"/>
                      <a:pt x="18654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87" name="AutoShape 98"/>
              <p:cNvSpPr/>
              <p:nvPr/>
            </p:nvSpPr>
            <p:spPr bwMode="auto">
              <a:xfrm>
                <a:off x="5559542" y="4951734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0800"/>
                    </a:moveTo>
                    <a:cubicBezTo>
                      <a:pt x="21600" y="16758"/>
                      <a:pt x="20387" y="21599"/>
                      <a:pt x="18899" y="21599"/>
                    </a:cubicBezTo>
                    <a:lnTo>
                      <a:pt x="2699" y="21599"/>
                    </a:lnTo>
                    <a:cubicBezTo>
                      <a:pt x="1202" y="21599"/>
                      <a:pt x="0" y="16758"/>
                      <a:pt x="0" y="10800"/>
                    </a:cubicBezTo>
                    <a:cubicBezTo>
                      <a:pt x="0" y="4841"/>
                      <a:pt x="1202" y="0"/>
                      <a:pt x="2699" y="0"/>
                    </a:cubicBezTo>
                    <a:lnTo>
                      <a:pt x="18899" y="0"/>
                    </a:lnTo>
                    <a:cubicBezTo>
                      <a:pt x="20387" y="0"/>
                      <a:pt x="21600" y="4841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88" name="AutoShape 99"/>
              <p:cNvSpPr/>
              <p:nvPr/>
            </p:nvSpPr>
            <p:spPr bwMode="auto">
              <a:xfrm>
                <a:off x="5574623" y="5315272"/>
                <a:ext cx="28575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0800"/>
                    </a:moveTo>
                    <a:cubicBezTo>
                      <a:pt x="21600" y="16769"/>
                      <a:pt x="19174" y="21599"/>
                      <a:pt x="16199" y="21599"/>
                    </a:cubicBezTo>
                    <a:lnTo>
                      <a:pt x="5399" y="21599"/>
                    </a:lnTo>
                    <a:cubicBezTo>
                      <a:pt x="2404" y="21599"/>
                      <a:pt x="0" y="16769"/>
                      <a:pt x="0" y="10800"/>
                    </a:cubicBezTo>
                    <a:cubicBezTo>
                      <a:pt x="0" y="4830"/>
                      <a:pt x="2404" y="0"/>
                      <a:pt x="5399" y="0"/>
                    </a:cubicBezTo>
                    <a:lnTo>
                      <a:pt x="16199" y="0"/>
                    </a:lnTo>
                    <a:cubicBezTo>
                      <a:pt x="19174" y="0"/>
                      <a:pt x="21600" y="4830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189" name="Group 44"/>
          <p:cNvGrpSpPr/>
          <p:nvPr/>
        </p:nvGrpSpPr>
        <p:grpSpPr>
          <a:xfrm>
            <a:off x="8804599" y="1837923"/>
            <a:ext cx="762652" cy="762652"/>
            <a:chOff x="8804599" y="2615894"/>
            <a:chExt cx="762652" cy="762652"/>
          </a:xfrm>
        </p:grpSpPr>
        <p:sp>
          <p:nvSpPr>
            <p:cNvPr id="190" name="Oval 45"/>
            <p:cNvSpPr/>
            <p:nvPr/>
          </p:nvSpPr>
          <p:spPr>
            <a:xfrm>
              <a:off x="8804599" y="2615894"/>
              <a:ext cx="762652" cy="7626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1" name="Group 46"/>
            <p:cNvGrpSpPr/>
            <p:nvPr/>
          </p:nvGrpSpPr>
          <p:grpSpPr>
            <a:xfrm>
              <a:off x="8989120" y="2812842"/>
              <a:ext cx="393610" cy="368757"/>
              <a:chOff x="5368132" y="3540125"/>
              <a:chExt cx="465138" cy="435769"/>
            </a:xfrm>
            <a:solidFill>
              <a:schemeClr val="bg1"/>
            </a:solidFill>
          </p:grpSpPr>
          <p:sp>
            <p:nvSpPr>
              <p:cNvPr id="192" name="AutoShape 110"/>
              <p:cNvSpPr/>
              <p:nvPr/>
            </p:nvSpPr>
            <p:spPr bwMode="auto">
              <a:xfrm>
                <a:off x="5426869" y="3598069"/>
                <a:ext cx="347663" cy="2325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699" y="20255"/>
                    </a:moveTo>
                    <a:lnTo>
                      <a:pt x="899" y="20255"/>
                    </a:lnTo>
                    <a:lnTo>
                      <a:pt x="899" y="1350"/>
                    </a:lnTo>
                    <a:lnTo>
                      <a:pt x="20699" y="1350"/>
                    </a:lnTo>
                    <a:cubicBezTo>
                      <a:pt x="20699" y="1350"/>
                      <a:pt x="20699" y="20255"/>
                      <a:pt x="20699" y="20255"/>
                    </a:cubicBezTo>
                    <a:close/>
                    <a:moveTo>
                      <a:pt x="20699" y="0"/>
                    </a:moveTo>
                    <a:lnTo>
                      <a:pt x="899" y="5"/>
                    </a:lnTo>
                    <a:cubicBezTo>
                      <a:pt x="402" y="5"/>
                      <a:pt x="0" y="603"/>
                      <a:pt x="0" y="1350"/>
                    </a:cubicBezTo>
                    <a:lnTo>
                      <a:pt x="0" y="20249"/>
                    </a:lnTo>
                    <a:cubicBezTo>
                      <a:pt x="0" y="20996"/>
                      <a:pt x="402" y="21599"/>
                      <a:pt x="899" y="21599"/>
                    </a:cubicBezTo>
                    <a:lnTo>
                      <a:pt x="20699" y="21599"/>
                    </a:lnTo>
                    <a:cubicBezTo>
                      <a:pt x="21197" y="21599"/>
                      <a:pt x="21600" y="20996"/>
                      <a:pt x="21600" y="20249"/>
                    </a:cubicBezTo>
                    <a:lnTo>
                      <a:pt x="21600" y="1350"/>
                    </a:lnTo>
                    <a:cubicBezTo>
                      <a:pt x="21600" y="603"/>
                      <a:pt x="21197" y="0"/>
                      <a:pt x="20699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3" name="AutoShape 111"/>
              <p:cNvSpPr/>
              <p:nvPr/>
            </p:nvSpPr>
            <p:spPr bwMode="auto">
              <a:xfrm>
                <a:off x="5368132" y="3540125"/>
                <a:ext cx="465138" cy="4357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6562"/>
                    </a:moveTo>
                    <a:cubicBezTo>
                      <a:pt x="20249" y="16959"/>
                      <a:pt x="19946" y="17282"/>
                      <a:pt x="19575" y="17282"/>
                    </a:cubicBezTo>
                    <a:lnTo>
                      <a:pt x="13499" y="17282"/>
                    </a:lnTo>
                    <a:lnTo>
                      <a:pt x="8099" y="17282"/>
                    </a:lnTo>
                    <a:lnTo>
                      <a:pt x="2024" y="17282"/>
                    </a:lnTo>
                    <a:cubicBezTo>
                      <a:pt x="1651" y="17282"/>
                      <a:pt x="1349" y="16959"/>
                      <a:pt x="1349" y="16562"/>
                    </a:cubicBezTo>
                    <a:lnTo>
                      <a:pt x="1349" y="2160"/>
                    </a:lnTo>
                    <a:cubicBezTo>
                      <a:pt x="1349" y="1762"/>
                      <a:pt x="1651" y="1440"/>
                      <a:pt x="2024" y="1440"/>
                    </a:cubicBezTo>
                    <a:lnTo>
                      <a:pt x="19575" y="1440"/>
                    </a:lnTo>
                    <a:cubicBezTo>
                      <a:pt x="19946" y="1440"/>
                      <a:pt x="20249" y="1762"/>
                      <a:pt x="20249" y="2160"/>
                    </a:cubicBezTo>
                    <a:cubicBezTo>
                      <a:pt x="20249" y="2160"/>
                      <a:pt x="20249" y="16562"/>
                      <a:pt x="20249" y="16562"/>
                    </a:cubicBezTo>
                    <a:close/>
                    <a:moveTo>
                      <a:pt x="19575" y="0"/>
                    </a:moveTo>
                    <a:lnTo>
                      <a:pt x="2024" y="0"/>
                    </a:lnTo>
                    <a:cubicBezTo>
                      <a:pt x="905" y="0"/>
                      <a:pt x="0" y="966"/>
                      <a:pt x="0" y="2160"/>
                    </a:cubicBezTo>
                    <a:lnTo>
                      <a:pt x="0" y="16562"/>
                    </a:lnTo>
                    <a:cubicBezTo>
                      <a:pt x="0" y="17753"/>
                      <a:pt x="903" y="18718"/>
                      <a:pt x="2018" y="18721"/>
                    </a:cubicBezTo>
                    <a:lnTo>
                      <a:pt x="8774" y="18721"/>
                    </a:lnTo>
                    <a:lnTo>
                      <a:pt x="8774" y="19597"/>
                    </a:lnTo>
                    <a:lnTo>
                      <a:pt x="4561" y="20181"/>
                    </a:lnTo>
                    <a:cubicBezTo>
                      <a:pt x="4260" y="20262"/>
                      <a:pt x="4049" y="20549"/>
                      <a:pt x="4049" y="20879"/>
                    </a:cubicBezTo>
                    <a:cubicBezTo>
                      <a:pt x="4049" y="21277"/>
                      <a:pt x="4351" y="21599"/>
                      <a:pt x="4724" y="21599"/>
                    </a:cubicBezTo>
                    <a:lnTo>
                      <a:pt x="16874" y="21599"/>
                    </a:lnTo>
                    <a:cubicBezTo>
                      <a:pt x="17248" y="21599"/>
                      <a:pt x="17549" y="21277"/>
                      <a:pt x="17549" y="20879"/>
                    </a:cubicBezTo>
                    <a:cubicBezTo>
                      <a:pt x="17549" y="20549"/>
                      <a:pt x="17339" y="20262"/>
                      <a:pt x="17038" y="20181"/>
                    </a:cubicBezTo>
                    <a:lnTo>
                      <a:pt x="12824" y="19597"/>
                    </a:lnTo>
                    <a:lnTo>
                      <a:pt x="12824" y="18721"/>
                    </a:lnTo>
                    <a:lnTo>
                      <a:pt x="19581" y="18721"/>
                    </a:lnTo>
                    <a:cubicBezTo>
                      <a:pt x="20696" y="18718"/>
                      <a:pt x="21600" y="17753"/>
                      <a:pt x="21600" y="16562"/>
                    </a:cubicBezTo>
                    <a:lnTo>
                      <a:pt x="21600" y="2160"/>
                    </a:lnTo>
                    <a:cubicBezTo>
                      <a:pt x="21600" y="966"/>
                      <a:pt x="20692" y="0"/>
                      <a:pt x="19575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194" name="Group 49"/>
          <p:cNvGrpSpPr/>
          <p:nvPr/>
        </p:nvGrpSpPr>
        <p:grpSpPr>
          <a:xfrm>
            <a:off x="2665902" y="4268211"/>
            <a:ext cx="762652" cy="762652"/>
            <a:chOff x="2665902" y="5046182"/>
            <a:chExt cx="762652" cy="762652"/>
          </a:xfrm>
        </p:grpSpPr>
        <p:sp>
          <p:nvSpPr>
            <p:cNvPr id="195" name="Oval 50"/>
            <p:cNvSpPr/>
            <p:nvPr/>
          </p:nvSpPr>
          <p:spPr>
            <a:xfrm flipH="1">
              <a:off x="2665902" y="5046182"/>
              <a:ext cx="762652" cy="7626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6" name="Group 51"/>
            <p:cNvGrpSpPr/>
            <p:nvPr/>
          </p:nvGrpSpPr>
          <p:grpSpPr>
            <a:xfrm>
              <a:off x="2850423" y="5248490"/>
              <a:ext cx="393610" cy="331143"/>
              <a:chOff x="5356342" y="3093565"/>
              <a:chExt cx="465138" cy="391319"/>
            </a:xfrm>
            <a:solidFill>
              <a:schemeClr val="bg1"/>
            </a:solidFill>
          </p:grpSpPr>
          <p:sp>
            <p:nvSpPr>
              <p:cNvPr id="197" name="AutoShape 120"/>
              <p:cNvSpPr/>
              <p:nvPr/>
            </p:nvSpPr>
            <p:spPr bwMode="auto">
              <a:xfrm>
                <a:off x="5473023" y="3195165"/>
                <a:ext cx="231775" cy="2317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48" y="16070"/>
                    </a:moveTo>
                    <a:cubicBezTo>
                      <a:pt x="14037" y="19468"/>
                      <a:pt x="8925" y="19859"/>
                      <a:pt x="5529" y="16948"/>
                    </a:cubicBezTo>
                    <a:cubicBezTo>
                      <a:pt x="2130" y="14038"/>
                      <a:pt x="1740" y="8924"/>
                      <a:pt x="4651" y="5527"/>
                    </a:cubicBezTo>
                    <a:cubicBezTo>
                      <a:pt x="7559" y="2131"/>
                      <a:pt x="12674" y="1740"/>
                      <a:pt x="16070" y="4650"/>
                    </a:cubicBezTo>
                    <a:cubicBezTo>
                      <a:pt x="19466" y="7560"/>
                      <a:pt x="19859" y="12673"/>
                      <a:pt x="16948" y="16070"/>
                    </a:cubicBezTo>
                    <a:moveTo>
                      <a:pt x="10800" y="0"/>
                    </a:moveTo>
                    <a:cubicBezTo>
                      <a:pt x="4833" y="0"/>
                      <a:pt x="0" y="4834"/>
                      <a:pt x="0" y="10800"/>
                    </a:cubicBezTo>
                    <a:cubicBezTo>
                      <a:pt x="0" y="16765"/>
                      <a:pt x="4833" y="21599"/>
                      <a:pt x="10800" y="21599"/>
                    </a:cubicBezTo>
                    <a:cubicBezTo>
                      <a:pt x="16764" y="21599"/>
                      <a:pt x="21600" y="16765"/>
                      <a:pt x="21600" y="10800"/>
                    </a:cubicBezTo>
                    <a:cubicBezTo>
                      <a:pt x="21600" y="483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8" name="AutoShape 121"/>
              <p:cNvSpPr/>
              <p:nvPr/>
            </p:nvSpPr>
            <p:spPr bwMode="auto">
              <a:xfrm>
                <a:off x="5530967" y="3253109"/>
                <a:ext cx="65088" cy="650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200" y="0"/>
                    </a:moveTo>
                    <a:cubicBezTo>
                      <a:pt x="8596" y="0"/>
                      <a:pt x="0" y="8596"/>
                      <a:pt x="0" y="19195"/>
                    </a:cubicBezTo>
                    <a:lnTo>
                      <a:pt x="0" y="19199"/>
                    </a:lnTo>
                    <a:cubicBezTo>
                      <a:pt x="0" y="20524"/>
                      <a:pt x="1068" y="21599"/>
                      <a:pt x="2400" y="21599"/>
                    </a:cubicBezTo>
                    <a:cubicBezTo>
                      <a:pt x="3721" y="21599"/>
                      <a:pt x="4800" y="20524"/>
                      <a:pt x="4800" y="19199"/>
                    </a:cubicBezTo>
                    <a:lnTo>
                      <a:pt x="4800" y="19195"/>
                    </a:lnTo>
                    <a:cubicBezTo>
                      <a:pt x="4800" y="11247"/>
                      <a:pt x="11240" y="4799"/>
                      <a:pt x="19200" y="4799"/>
                    </a:cubicBezTo>
                    <a:cubicBezTo>
                      <a:pt x="20521" y="4799"/>
                      <a:pt x="21600" y="3724"/>
                      <a:pt x="21600" y="2399"/>
                    </a:cubicBezTo>
                    <a:cubicBezTo>
                      <a:pt x="21600" y="1075"/>
                      <a:pt x="20521" y="0"/>
                      <a:pt x="1920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9" name="AutoShape 122"/>
              <p:cNvSpPr/>
              <p:nvPr/>
            </p:nvSpPr>
            <p:spPr bwMode="auto">
              <a:xfrm>
                <a:off x="5356342" y="3093565"/>
                <a:ext cx="465138" cy="39131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9199"/>
                    </a:moveTo>
                    <a:cubicBezTo>
                      <a:pt x="20249" y="19642"/>
                      <a:pt x="19948" y="19999"/>
                      <a:pt x="19575" y="19999"/>
                    </a:cubicBezTo>
                    <a:lnTo>
                      <a:pt x="2024" y="19999"/>
                    </a:lnTo>
                    <a:cubicBezTo>
                      <a:pt x="1651" y="19999"/>
                      <a:pt x="1349" y="19642"/>
                      <a:pt x="1349" y="19199"/>
                    </a:cubicBezTo>
                    <a:lnTo>
                      <a:pt x="1349" y="7200"/>
                    </a:lnTo>
                    <a:cubicBezTo>
                      <a:pt x="1349" y="6809"/>
                      <a:pt x="1588" y="6475"/>
                      <a:pt x="1914" y="6411"/>
                    </a:cubicBezTo>
                    <a:lnTo>
                      <a:pt x="5588" y="5684"/>
                    </a:lnTo>
                    <a:lnTo>
                      <a:pt x="6797" y="2103"/>
                    </a:lnTo>
                    <a:cubicBezTo>
                      <a:pt x="6900" y="1799"/>
                      <a:pt x="7148" y="1600"/>
                      <a:pt x="7424" y="1600"/>
                    </a:cubicBezTo>
                    <a:lnTo>
                      <a:pt x="14174" y="1600"/>
                    </a:lnTo>
                    <a:cubicBezTo>
                      <a:pt x="14450" y="1600"/>
                      <a:pt x="14698" y="1799"/>
                      <a:pt x="14801" y="2103"/>
                    </a:cubicBezTo>
                    <a:lnTo>
                      <a:pt x="16010" y="5684"/>
                    </a:lnTo>
                    <a:lnTo>
                      <a:pt x="19685" y="6411"/>
                    </a:lnTo>
                    <a:cubicBezTo>
                      <a:pt x="20011" y="6475"/>
                      <a:pt x="20249" y="6809"/>
                      <a:pt x="20249" y="7200"/>
                    </a:cubicBezTo>
                    <a:cubicBezTo>
                      <a:pt x="20249" y="7200"/>
                      <a:pt x="20249" y="19199"/>
                      <a:pt x="20249" y="19199"/>
                    </a:cubicBezTo>
                    <a:close/>
                    <a:moveTo>
                      <a:pt x="19907" y="4832"/>
                    </a:moveTo>
                    <a:lnTo>
                      <a:pt x="16981" y="4254"/>
                    </a:lnTo>
                    <a:lnTo>
                      <a:pt x="16054" y="1507"/>
                    </a:lnTo>
                    <a:cubicBezTo>
                      <a:pt x="15745" y="591"/>
                      <a:pt x="15006" y="0"/>
                      <a:pt x="14174" y="0"/>
                    </a:cubicBezTo>
                    <a:lnTo>
                      <a:pt x="7424" y="0"/>
                    </a:lnTo>
                    <a:cubicBezTo>
                      <a:pt x="6593" y="0"/>
                      <a:pt x="5854" y="591"/>
                      <a:pt x="5543" y="1509"/>
                    </a:cubicBezTo>
                    <a:lnTo>
                      <a:pt x="4618" y="4254"/>
                    </a:lnTo>
                    <a:lnTo>
                      <a:pt x="1692" y="4832"/>
                    </a:lnTo>
                    <a:cubicBezTo>
                      <a:pt x="711" y="5025"/>
                      <a:pt x="0" y="6020"/>
                      <a:pt x="0" y="7200"/>
                    </a:cubicBezTo>
                    <a:lnTo>
                      <a:pt x="0" y="19199"/>
                    </a:lnTo>
                    <a:cubicBezTo>
                      <a:pt x="0" y="20523"/>
                      <a:pt x="908" y="21600"/>
                      <a:pt x="2024" y="21600"/>
                    </a:cubicBezTo>
                    <a:lnTo>
                      <a:pt x="19575" y="21600"/>
                    </a:lnTo>
                    <a:cubicBezTo>
                      <a:pt x="20691" y="21600"/>
                      <a:pt x="21600" y="20523"/>
                      <a:pt x="21600" y="19199"/>
                    </a:cubicBezTo>
                    <a:lnTo>
                      <a:pt x="21600" y="7200"/>
                    </a:lnTo>
                    <a:cubicBezTo>
                      <a:pt x="21600" y="6020"/>
                      <a:pt x="20888" y="5025"/>
                      <a:pt x="19907" y="4832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200" name="Group 55"/>
          <p:cNvGrpSpPr/>
          <p:nvPr/>
        </p:nvGrpSpPr>
        <p:grpSpPr>
          <a:xfrm>
            <a:off x="2665902" y="1837923"/>
            <a:ext cx="762652" cy="762652"/>
            <a:chOff x="2665902" y="2615894"/>
            <a:chExt cx="762652" cy="762652"/>
          </a:xfrm>
        </p:grpSpPr>
        <p:sp>
          <p:nvSpPr>
            <p:cNvPr id="201" name="Oval 56"/>
            <p:cNvSpPr/>
            <p:nvPr/>
          </p:nvSpPr>
          <p:spPr>
            <a:xfrm flipH="1">
              <a:off x="2665902" y="2615894"/>
              <a:ext cx="762652" cy="7626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202" name="Group 57"/>
            <p:cNvGrpSpPr/>
            <p:nvPr/>
          </p:nvGrpSpPr>
          <p:grpSpPr>
            <a:xfrm>
              <a:off x="2850759" y="2843739"/>
              <a:ext cx="392938" cy="306962"/>
              <a:chOff x="2581275" y="1710532"/>
              <a:chExt cx="464344" cy="362744"/>
            </a:xfrm>
            <a:solidFill>
              <a:schemeClr val="bg1"/>
            </a:solidFill>
          </p:grpSpPr>
          <p:sp>
            <p:nvSpPr>
              <p:cNvPr id="203" name="AutoShape 140"/>
              <p:cNvSpPr/>
              <p:nvPr/>
            </p:nvSpPr>
            <p:spPr bwMode="auto">
              <a:xfrm>
                <a:off x="2639219" y="1768475"/>
                <a:ext cx="290513" cy="235744"/>
              </a:xfrm>
              <a:custGeom>
                <a:avLst/>
                <a:gdLst>
                  <a:gd name="T0" fmla="+- 0 10800 376"/>
                  <a:gd name="T1" fmla="*/ T0 w 20848"/>
                  <a:gd name="T2" fmla="*/ 10800 h 21600"/>
                  <a:gd name="T3" fmla="+- 0 10800 376"/>
                  <a:gd name="T4" fmla="*/ T3 w 20848"/>
                  <a:gd name="T5" fmla="*/ 10800 h 21600"/>
                  <a:gd name="T6" fmla="+- 0 10800 376"/>
                  <a:gd name="T7" fmla="*/ T6 w 20848"/>
                  <a:gd name="T8" fmla="*/ 10800 h 21600"/>
                  <a:gd name="T9" fmla="+- 0 10800 376"/>
                  <a:gd name="T10" fmla="*/ T9 w 208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48" h="21600">
                    <a:moveTo>
                      <a:pt x="18728" y="19178"/>
                    </a:moveTo>
                    <a:cubicBezTo>
                      <a:pt x="13191" y="20631"/>
                      <a:pt x="7654" y="20631"/>
                      <a:pt x="2118" y="19178"/>
                    </a:cubicBezTo>
                    <a:cubicBezTo>
                      <a:pt x="678" y="13592"/>
                      <a:pt x="678" y="8008"/>
                      <a:pt x="2118" y="2421"/>
                    </a:cubicBezTo>
                    <a:cubicBezTo>
                      <a:pt x="7654" y="968"/>
                      <a:pt x="13191" y="968"/>
                      <a:pt x="18728" y="2421"/>
                    </a:cubicBezTo>
                    <a:cubicBezTo>
                      <a:pt x="20168" y="8008"/>
                      <a:pt x="20168" y="13592"/>
                      <a:pt x="18728" y="19178"/>
                    </a:cubicBezTo>
                    <a:moveTo>
                      <a:pt x="18938" y="1116"/>
                    </a:moveTo>
                    <a:cubicBezTo>
                      <a:pt x="16114" y="375"/>
                      <a:pt x="13249" y="0"/>
                      <a:pt x="10423" y="0"/>
                    </a:cubicBezTo>
                    <a:cubicBezTo>
                      <a:pt x="7597" y="0"/>
                      <a:pt x="4732" y="375"/>
                      <a:pt x="1908" y="1116"/>
                    </a:cubicBezTo>
                    <a:cubicBezTo>
                      <a:pt x="1543" y="1213"/>
                      <a:pt x="1244" y="1552"/>
                      <a:pt x="1127" y="2004"/>
                    </a:cubicBezTo>
                    <a:cubicBezTo>
                      <a:pt x="-376" y="7841"/>
                      <a:pt x="-376" y="13759"/>
                      <a:pt x="1127" y="19593"/>
                    </a:cubicBezTo>
                    <a:cubicBezTo>
                      <a:pt x="1244" y="20047"/>
                      <a:pt x="1543" y="20386"/>
                      <a:pt x="1908" y="20482"/>
                    </a:cubicBezTo>
                    <a:cubicBezTo>
                      <a:pt x="4732" y="21224"/>
                      <a:pt x="7597" y="21600"/>
                      <a:pt x="10423" y="21600"/>
                    </a:cubicBezTo>
                    <a:cubicBezTo>
                      <a:pt x="13249" y="21600"/>
                      <a:pt x="16114" y="21224"/>
                      <a:pt x="18938" y="20482"/>
                    </a:cubicBezTo>
                    <a:cubicBezTo>
                      <a:pt x="19303" y="20386"/>
                      <a:pt x="19602" y="20047"/>
                      <a:pt x="19719" y="19593"/>
                    </a:cubicBezTo>
                    <a:cubicBezTo>
                      <a:pt x="21223" y="13759"/>
                      <a:pt x="21223" y="7841"/>
                      <a:pt x="19719" y="2004"/>
                    </a:cubicBezTo>
                    <a:cubicBezTo>
                      <a:pt x="19602" y="1552"/>
                      <a:pt x="19303" y="1213"/>
                      <a:pt x="18938" y="1116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4" name="AutoShape 141"/>
              <p:cNvSpPr/>
              <p:nvPr/>
            </p:nvSpPr>
            <p:spPr bwMode="auto">
              <a:xfrm>
                <a:off x="2581275" y="1710532"/>
                <a:ext cx="464344" cy="362744"/>
              </a:xfrm>
              <a:custGeom>
                <a:avLst/>
                <a:gdLst>
                  <a:gd name="T0" fmla="+- 0 10800 252"/>
                  <a:gd name="T1" fmla="*/ T0 w 21096"/>
                  <a:gd name="T2" fmla="*/ 10800 h 21600"/>
                  <a:gd name="T3" fmla="+- 0 10800 252"/>
                  <a:gd name="T4" fmla="*/ T3 w 21096"/>
                  <a:gd name="T5" fmla="*/ 10800 h 21600"/>
                  <a:gd name="T6" fmla="+- 0 10800 252"/>
                  <a:gd name="T7" fmla="*/ T6 w 21096"/>
                  <a:gd name="T8" fmla="*/ 10800 h 21600"/>
                  <a:gd name="T9" fmla="+- 0 10800 252"/>
                  <a:gd name="T10" fmla="*/ T9 w 210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096" h="21600">
                    <a:moveTo>
                      <a:pt x="19056" y="18331"/>
                    </a:moveTo>
                    <a:cubicBezTo>
                      <a:pt x="13383" y="19233"/>
                      <a:pt x="7711" y="19233"/>
                      <a:pt x="2038" y="18331"/>
                    </a:cubicBezTo>
                    <a:cubicBezTo>
                      <a:pt x="1074" y="13022"/>
                      <a:pt x="1074" y="7713"/>
                      <a:pt x="2038" y="2404"/>
                    </a:cubicBezTo>
                    <a:cubicBezTo>
                      <a:pt x="7711" y="1502"/>
                      <a:pt x="13383" y="1502"/>
                      <a:pt x="19056" y="2404"/>
                    </a:cubicBezTo>
                    <a:cubicBezTo>
                      <a:pt x="20021" y="7713"/>
                      <a:pt x="20021" y="13022"/>
                      <a:pt x="19056" y="18331"/>
                    </a:cubicBezTo>
                    <a:moveTo>
                      <a:pt x="20338" y="2005"/>
                    </a:moveTo>
                    <a:cubicBezTo>
                      <a:pt x="20211" y="1301"/>
                      <a:pt x="19762" y="776"/>
                      <a:pt x="19215" y="689"/>
                    </a:cubicBezTo>
                    <a:cubicBezTo>
                      <a:pt x="16339" y="232"/>
                      <a:pt x="13423" y="0"/>
                      <a:pt x="10547" y="0"/>
                    </a:cubicBezTo>
                    <a:cubicBezTo>
                      <a:pt x="7671" y="0"/>
                      <a:pt x="4755" y="232"/>
                      <a:pt x="1879" y="689"/>
                    </a:cubicBezTo>
                    <a:cubicBezTo>
                      <a:pt x="1332" y="776"/>
                      <a:pt x="883" y="1301"/>
                      <a:pt x="756" y="2005"/>
                    </a:cubicBezTo>
                    <a:cubicBezTo>
                      <a:pt x="-252" y="7553"/>
                      <a:pt x="-252" y="13181"/>
                      <a:pt x="756" y="18731"/>
                    </a:cubicBezTo>
                    <a:cubicBezTo>
                      <a:pt x="883" y="19434"/>
                      <a:pt x="1332" y="19959"/>
                      <a:pt x="1879" y="20046"/>
                    </a:cubicBezTo>
                    <a:cubicBezTo>
                      <a:pt x="3265" y="20266"/>
                      <a:pt x="4660" y="20429"/>
                      <a:pt x="6055" y="20544"/>
                    </a:cubicBezTo>
                    <a:cubicBezTo>
                      <a:pt x="5979" y="20606"/>
                      <a:pt x="5931" y="20670"/>
                      <a:pt x="5931" y="20735"/>
                    </a:cubicBezTo>
                    <a:cubicBezTo>
                      <a:pt x="5931" y="21213"/>
                      <a:pt x="7997" y="21599"/>
                      <a:pt x="10547" y="21599"/>
                    </a:cubicBezTo>
                    <a:cubicBezTo>
                      <a:pt x="13097" y="21599"/>
                      <a:pt x="15164" y="21213"/>
                      <a:pt x="15164" y="20735"/>
                    </a:cubicBezTo>
                    <a:cubicBezTo>
                      <a:pt x="15164" y="20670"/>
                      <a:pt x="15115" y="20606"/>
                      <a:pt x="15040" y="20544"/>
                    </a:cubicBezTo>
                    <a:cubicBezTo>
                      <a:pt x="16434" y="20429"/>
                      <a:pt x="17830" y="20266"/>
                      <a:pt x="19215" y="20046"/>
                    </a:cubicBezTo>
                    <a:cubicBezTo>
                      <a:pt x="19762" y="19959"/>
                      <a:pt x="20211" y="19434"/>
                      <a:pt x="20338" y="18731"/>
                    </a:cubicBezTo>
                    <a:cubicBezTo>
                      <a:pt x="21347" y="13181"/>
                      <a:pt x="21347" y="7553"/>
                      <a:pt x="20338" y="200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5" name="AutoShape 142"/>
              <p:cNvSpPr/>
              <p:nvPr/>
            </p:nvSpPr>
            <p:spPr bwMode="auto">
              <a:xfrm>
                <a:off x="2944019" y="1783557"/>
                <a:ext cx="43656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7200"/>
                    </a:moveTo>
                    <a:cubicBezTo>
                      <a:pt x="12779" y="7200"/>
                      <a:pt x="14399" y="8820"/>
                      <a:pt x="14399" y="10800"/>
                    </a:cubicBezTo>
                    <a:cubicBezTo>
                      <a:pt x="14399" y="12779"/>
                      <a:pt x="12779" y="14400"/>
                      <a:pt x="10800" y="14400"/>
                    </a:cubicBezTo>
                    <a:cubicBezTo>
                      <a:pt x="8820" y="14400"/>
                      <a:pt x="7199" y="12779"/>
                      <a:pt x="7199" y="10800"/>
                    </a:cubicBezTo>
                    <a:cubicBezTo>
                      <a:pt x="7199" y="8820"/>
                      <a:pt x="8820" y="7200"/>
                      <a:pt x="10800" y="7200"/>
                    </a:cubicBezTo>
                    <a:moveTo>
                      <a:pt x="10800" y="21599"/>
                    </a:moveTo>
                    <a:cubicBezTo>
                      <a:pt x="16762" y="21599"/>
                      <a:pt x="21600" y="16762"/>
                      <a:pt x="21600" y="10800"/>
                    </a:cubicBezTo>
                    <a:cubicBezTo>
                      <a:pt x="21600" y="4837"/>
                      <a:pt x="16762" y="0"/>
                      <a:pt x="10800" y="0"/>
                    </a:cubicBezTo>
                    <a:cubicBezTo>
                      <a:pt x="4837" y="0"/>
                      <a:pt x="0" y="4837"/>
                      <a:pt x="0" y="10800"/>
                    </a:cubicBezTo>
                    <a:cubicBezTo>
                      <a:pt x="0" y="16762"/>
                      <a:pt x="4837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6" name="AutoShape 143"/>
              <p:cNvSpPr/>
              <p:nvPr/>
            </p:nvSpPr>
            <p:spPr bwMode="auto">
              <a:xfrm>
                <a:off x="2929732" y="1971675"/>
                <a:ext cx="57944" cy="150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7" name="AutoShape 144"/>
              <p:cNvSpPr/>
              <p:nvPr/>
            </p:nvSpPr>
            <p:spPr bwMode="auto">
              <a:xfrm>
                <a:off x="2944019" y="1928019"/>
                <a:ext cx="58738" cy="1508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8" name="AutoShape 145"/>
              <p:cNvSpPr/>
              <p:nvPr/>
            </p:nvSpPr>
            <p:spPr bwMode="auto">
              <a:xfrm>
                <a:off x="2944019" y="1885157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9" name="AutoShape 146"/>
              <p:cNvSpPr/>
              <p:nvPr/>
            </p:nvSpPr>
            <p:spPr bwMode="auto">
              <a:xfrm>
                <a:off x="2697957" y="1826419"/>
                <a:ext cx="86519" cy="61119"/>
              </a:xfrm>
              <a:custGeom>
                <a:avLst/>
                <a:gdLst>
                  <a:gd name="T0" fmla="+- 0 10822 44"/>
                  <a:gd name="T1" fmla="*/ T0 w 21556"/>
                  <a:gd name="T2" fmla="+- 0 10826 53"/>
                  <a:gd name="T3" fmla="*/ 10826 h 21547"/>
                  <a:gd name="T4" fmla="+- 0 10822 44"/>
                  <a:gd name="T5" fmla="*/ T4 w 21556"/>
                  <a:gd name="T6" fmla="+- 0 10826 53"/>
                  <a:gd name="T7" fmla="*/ 10826 h 21547"/>
                  <a:gd name="T8" fmla="+- 0 10822 44"/>
                  <a:gd name="T9" fmla="*/ T8 w 21556"/>
                  <a:gd name="T10" fmla="+- 0 10826 53"/>
                  <a:gd name="T11" fmla="*/ 10826 h 21547"/>
                  <a:gd name="T12" fmla="+- 0 10822 44"/>
                  <a:gd name="T13" fmla="*/ T12 w 21556"/>
                  <a:gd name="T14" fmla="+- 0 10826 53"/>
                  <a:gd name="T15" fmla="*/ 10826 h 2154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556" h="21547">
                    <a:moveTo>
                      <a:pt x="19751" y="2"/>
                    </a:moveTo>
                    <a:lnTo>
                      <a:pt x="3200" y="1845"/>
                    </a:lnTo>
                    <a:cubicBezTo>
                      <a:pt x="2215" y="2010"/>
                      <a:pt x="1272" y="3284"/>
                      <a:pt x="1106" y="4676"/>
                    </a:cubicBezTo>
                    <a:lnTo>
                      <a:pt x="1" y="18986"/>
                    </a:lnTo>
                    <a:cubicBezTo>
                      <a:pt x="-44" y="20398"/>
                      <a:pt x="724" y="21547"/>
                      <a:pt x="1712" y="21547"/>
                    </a:cubicBezTo>
                    <a:cubicBezTo>
                      <a:pt x="2698" y="21547"/>
                      <a:pt x="3542" y="20398"/>
                      <a:pt x="3582" y="18978"/>
                    </a:cubicBezTo>
                    <a:lnTo>
                      <a:pt x="4185" y="9251"/>
                    </a:lnTo>
                    <a:cubicBezTo>
                      <a:pt x="4319" y="7849"/>
                      <a:pt x="5235" y="6592"/>
                      <a:pt x="6220" y="6447"/>
                    </a:cubicBezTo>
                    <a:lnTo>
                      <a:pt x="19751" y="5128"/>
                    </a:lnTo>
                    <a:cubicBezTo>
                      <a:pt x="20743" y="5078"/>
                      <a:pt x="21556" y="3884"/>
                      <a:pt x="21556" y="2467"/>
                    </a:cubicBezTo>
                    <a:cubicBezTo>
                      <a:pt x="21556" y="1055"/>
                      <a:pt x="20743" y="-53"/>
                      <a:pt x="19751" y="2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1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9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4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5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1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7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9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8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9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5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1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9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5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8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4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7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0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1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9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5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1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7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0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9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2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5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1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7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9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5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1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0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9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5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1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6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7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0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1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2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3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9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2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3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5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8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9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0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1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4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7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3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6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8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9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1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4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5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7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0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2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3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7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9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2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3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4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5" dur="1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1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4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7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0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1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2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3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6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7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8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9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2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4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5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8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0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1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7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3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6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7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9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2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5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8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1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0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2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6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9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2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3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4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5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8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0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1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4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5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0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2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3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6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9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5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8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9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1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4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5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6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7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0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2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3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6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7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8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9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2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4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5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8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1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4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5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7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0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3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6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9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2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4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5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8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1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0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1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3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4" fill="hold">
                            <p:stCondLst>
                              <p:cond delay="1000"/>
                            </p:stCondLst>
                            <p:childTnLst>
                              <p:par>
                                <p:cTn id="965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9" fill="hold">
                            <p:stCondLst>
                              <p:cond delay="1500"/>
                            </p:stCondLst>
                            <p:childTnLst>
                              <p:par>
                                <p:cTn id="97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2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4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5" fill="hold">
                            <p:stCondLst>
                              <p:cond delay="2000"/>
                            </p:stCondLst>
                            <p:childTnLst>
                              <p:par>
                                <p:cTn id="97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8" dur="75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9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0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1" fill="hold">
                            <p:stCondLst>
                              <p:cond delay="3000"/>
                            </p:stCondLst>
                            <p:childTnLst>
                              <p:par>
                                <p:cTn id="98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4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85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8" dur="5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89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0" fill="hold">
                            <p:stCondLst>
                              <p:cond delay="3500"/>
                            </p:stCondLst>
                            <p:childTnLst>
                              <p:par>
                                <p:cTn id="99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5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6" fill="hold">
                            <p:stCondLst>
                              <p:cond delay="4000"/>
                            </p:stCondLst>
                            <p:childTnLst>
                              <p:par>
                                <p:cTn id="9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9" dur="75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2" fill="hold">
                            <p:stCondLst>
                              <p:cond delay="5000"/>
                            </p:stCondLst>
                            <p:childTnLst>
                              <p:par>
                                <p:cTn id="100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5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06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9" dur="5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1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1" fill="hold">
                            <p:stCondLst>
                              <p:cond delay="5500"/>
                            </p:stCondLst>
                            <p:childTnLst>
                              <p:par>
                                <p:cTn id="10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7" fill="hold">
                            <p:stCondLst>
                              <p:cond delay="6000"/>
                            </p:stCondLst>
                            <p:childTnLst>
                              <p:par>
                                <p:cTn id="10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0" dur="7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1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02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6" dur="5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2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0" dur="500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31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2" fill="hold">
                            <p:stCondLst>
                              <p:cond delay="7500"/>
                            </p:stCondLst>
                            <p:childTnLst>
                              <p:par>
                                <p:cTn id="10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5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8" fill="hold">
                            <p:stCondLst>
                              <p:cond delay="8000"/>
                            </p:stCondLst>
                            <p:childTnLst>
                              <p:par>
                                <p:cTn id="10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1" dur="75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2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4" fill="hold">
                            <p:stCondLst>
                              <p:cond delay="9000"/>
                            </p:stCondLst>
                            <p:childTnLst>
                              <p:par>
                                <p:cTn id="10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7" dur="500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1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52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/>
      <p:bldP spid="160" grpId="1"/>
      <p:bldP spid="171" grpId="0"/>
      <p:bldP spid="172" grpId="0"/>
      <p:bldP spid="173" grpId="0"/>
      <p:bldP spid="174" grpId="0"/>
      <p:bldP spid="175" grpId="0"/>
      <p:bldP spid="176" grpId="0"/>
      <p:bldP spid="177" grpId="0"/>
      <p:bldP spid="178" grpId="0"/>
      <p:bldP spid="179" grpId="0"/>
      <p:bldP spid="180" grpId="0"/>
      <p:bldP spid="181" grpId="0"/>
      <p:bldP spid="18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99532" y="0"/>
            <a:ext cx="14191063" cy="6653284"/>
          </a:xfrm>
          <a:prstGeom prst="rect">
            <a:avLst/>
          </a:prstGeom>
        </p:spPr>
      </p:pic>
      <p:sp>
        <p:nvSpPr>
          <p:cNvPr id="3" name="Freeform 191"/>
          <p:cNvSpPr/>
          <p:nvPr/>
        </p:nvSpPr>
        <p:spPr bwMode="auto">
          <a:xfrm>
            <a:off x="9979163" y="1985420"/>
            <a:ext cx="89145" cy="77073"/>
          </a:xfrm>
          <a:custGeom>
            <a:avLst/>
            <a:gdLst>
              <a:gd name="T0" fmla="*/ 41 w 81"/>
              <a:gd name="T1" fmla="*/ 0 h 70"/>
              <a:gd name="T2" fmla="*/ 24 w 81"/>
              <a:gd name="T3" fmla="*/ 4 h 70"/>
              <a:gd name="T4" fmla="*/ 9 w 81"/>
              <a:gd name="T5" fmla="*/ 51 h 70"/>
              <a:gd name="T6" fmla="*/ 41 w 81"/>
              <a:gd name="T7" fmla="*/ 70 h 70"/>
              <a:gd name="T8" fmla="*/ 57 w 81"/>
              <a:gd name="T9" fmla="*/ 66 h 70"/>
              <a:gd name="T10" fmla="*/ 72 w 81"/>
              <a:gd name="T11" fmla="*/ 19 h 70"/>
              <a:gd name="T12" fmla="*/ 41 w 81"/>
              <a:gd name="T13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70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Freeform 197"/>
          <p:cNvSpPr/>
          <p:nvPr/>
        </p:nvSpPr>
        <p:spPr bwMode="auto">
          <a:xfrm>
            <a:off x="10480604" y="1993313"/>
            <a:ext cx="59430" cy="33894"/>
          </a:xfrm>
          <a:custGeom>
            <a:avLst/>
            <a:gdLst>
              <a:gd name="T0" fmla="*/ 1 w 54"/>
              <a:gd name="T1" fmla="*/ 0 h 31"/>
              <a:gd name="T2" fmla="*/ 4 w 54"/>
              <a:gd name="T3" fmla="*/ 16 h 31"/>
              <a:gd name="T4" fmla="*/ 28 w 54"/>
              <a:gd name="T5" fmla="*/ 31 h 31"/>
              <a:gd name="T6" fmla="*/ 41 w 54"/>
              <a:gd name="T7" fmla="*/ 28 h 31"/>
              <a:gd name="T8" fmla="*/ 54 w 54"/>
              <a:gd name="T9" fmla="*/ 14 h 31"/>
              <a:gd name="T10" fmla="*/ 35 w 54"/>
              <a:gd name="T11" fmla="*/ 18 h 31"/>
              <a:gd name="T12" fmla="*/ 1 w 54"/>
              <a:gd name="T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31">
                <a:moveTo>
                  <a:pt x="1" y="0"/>
                </a:moveTo>
                <a:cubicBezTo>
                  <a:pt x="0" y="5"/>
                  <a:pt x="1" y="11"/>
                  <a:pt x="4" y="16"/>
                </a:cubicBezTo>
                <a:cubicBezTo>
                  <a:pt x="9" y="26"/>
                  <a:pt x="18" y="31"/>
                  <a:pt x="28" y="31"/>
                </a:cubicBezTo>
                <a:cubicBezTo>
                  <a:pt x="33" y="31"/>
                  <a:pt x="37" y="30"/>
                  <a:pt x="41" y="28"/>
                </a:cubicBezTo>
                <a:cubicBezTo>
                  <a:pt x="47" y="25"/>
                  <a:pt x="51" y="19"/>
                  <a:pt x="54" y="14"/>
                </a:cubicBezTo>
                <a:cubicBezTo>
                  <a:pt x="48" y="17"/>
                  <a:pt x="41" y="18"/>
                  <a:pt x="35" y="18"/>
                </a:cubicBezTo>
                <a:cubicBezTo>
                  <a:pt x="22" y="18"/>
                  <a:pt x="9" y="11"/>
                  <a:pt x="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Freeform 203"/>
          <p:cNvSpPr>
            <a:spLocks noEditPoints="1"/>
          </p:cNvSpPr>
          <p:nvPr/>
        </p:nvSpPr>
        <p:spPr bwMode="auto">
          <a:xfrm>
            <a:off x="8926601" y="3086733"/>
            <a:ext cx="62680" cy="53394"/>
          </a:xfrm>
          <a:custGeom>
            <a:avLst/>
            <a:gdLst>
              <a:gd name="T0" fmla="*/ 45 w 57"/>
              <a:gd name="T1" fmla="*/ 6 h 49"/>
              <a:gd name="T2" fmla="*/ 40 w 57"/>
              <a:gd name="T3" fmla="*/ 47 h 49"/>
              <a:gd name="T4" fmla="*/ 51 w 57"/>
              <a:gd name="T5" fmla="*/ 13 h 49"/>
              <a:gd name="T6" fmla="*/ 45 w 57"/>
              <a:gd name="T7" fmla="*/ 6 h 49"/>
              <a:gd name="T8" fmla="*/ 28 w 57"/>
              <a:gd name="T9" fmla="*/ 0 h 49"/>
              <a:gd name="T10" fmla="*/ 17 w 57"/>
              <a:gd name="T11" fmla="*/ 3 h 49"/>
              <a:gd name="T12" fmla="*/ 6 w 57"/>
              <a:gd name="T13" fmla="*/ 36 h 49"/>
              <a:gd name="T14" fmla="*/ 29 w 57"/>
              <a:gd name="T15" fmla="*/ 49 h 49"/>
              <a:gd name="T16" fmla="*/ 35 w 57"/>
              <a:gd name="T17" fmla="*/ 49 h 49"/>
              <a:gd name="T18" fmla="*/ 41 w 57"/>
              <a:gd name="T19" fmla="*/ 3 h 49"/>
              <a:gd name="T20" fmla="*/ 28 w 57"/>
              <a:gd name="T2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7" h="49">
                <a:moveTo>
                  <a:pt x="45" y="6"/>
                </a:moveTo>
                <a:cubicBezTo>
                  <a:pt x="40" y="47"/>
                  <a:pt x="40" y="47"/>
                  <a:pt x="40" y="47"/>
                </a:cubicBezTo>
                <a:cubicBezTo>
                  <a:pt x="52" y="40"/>
                  <a:pt x="57" y="25"/>
                  <a:pt x="51" y="13"/>
                </a:cubicBezTo>
                <a:cubicBezTo>
                  <a:pt x="49" y="10"/>
                  <a:pt x="47" y="8"/>
                  <a:pt x="45" y="6"/>
                </a:cubicBezTo>
                <a:moveTo>
                  <a:pt x="28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4"/>
                  <a:pt x="6" y="36"/>
                </a:cubicBezTo>
                <a:cubicBezTo>
                  <a:pt x="11" y="45"/>
                  <a:pt x="20" y="49"/>
                  <a:pt x="29" y="49"/>
                </a:cubicBezTo>
                <a:cubicBezTo>
                  <a:pt x="31" y="49"/>
                  <a:pt x="33" y="49"/>
                  <a:pt x="35" y="49"/>
                </a:cubicBezTo>
                <a:cubicBezTo>
                  <a:pt x="41" y="3"/>
                  <a:pt x="41" y="3"/>
                  <a:pt x="41" y="3"/>
                </a:cubicBezTo>
                <a:cubicBezTo>
                  <a:pt x="37" y="1"/>
                  <a:pt x="33" y="0"/>
                  <a:pt x="28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Freeform 204"/>
          <p:cNvSpPr/>
          <p:nvPr/>
        </p:nvSpPr>
        <p:spPr bwMode="auto">
          <a:xfrm>
            <a:off x="8965138" y="3089983"/>
            <a:ext cx="11143" cy="50144"/>
          </a:xfrm>
          <a:custGeom>
            <a:avLst/>
            <a:gdLst>
              <a:gd name="T0" fmla="*/ 6 w 10"/>
              <a:gd name="T1" fmla="*/ 0 h 46"/>
              <a:gd name="T2" fmla="*/ 0 w 10"/>
              <a:gd name="T3" fmla="*/ 46 h 46"/>
              <a:gd name="T4" fmla="*/ 5 w 10"/>
              <a:gd name="T5" fmla="*/ 44 h 46"/>
              <a:gd name="T6" fmla="*/ 5 w 10"/>
              <a:gd name="T7" fmla="*/ 44 h 46"/>
              <a:gd name="T8" fmla="*/ 10 w 10"/>
              <a:gd name="T9" fmla="*/ 3 h 46"/>
              <a:gd name="T10" fmla="*/ 6 w 10"/>
              <a:gd name="T1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46">
                <a:moveTo>
                  <a:pt x="6" y="0"/>
                </a:moveTo>
                <a:cubicBezTo>
                  <a:pt x="0" y="46"/>
                  <a:pt x="0" y="46"/>
                  <a:pt x="0" y="46"/>
                </a:cubicBezTo>
                <a:cubicBezTo>
                  <a:pt x="2" y="45"/>
                  <a:pt x="3" y="45"/>
                  <a:pt x="5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8" y="1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" name="Freeform 213"/>
          <p:cNvSpPr/>
          <p:nvPr/>
        </p:nvSpPr>
        <p:spPr bwMode="auto">
          <a:xfrm>
            <a:off x="9823624" y="1459835"/>
            <a:ext cx="133718" cy="116074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" name="Freeform 214"/>
          <p:cNvSpPr/>
          <p:nvPr/>
        </p:nvSpPr>
        <p:spPr bwMode="auto">
          <a:xfrm>
            <a:off x="9197751" y="1988670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6 h 107"/>
              <a:gd name="T4" fmla="*/ 14 w 121"/>
              <a:gd name="T5" fmla="*/ 78 h 107"/>
              <a:gd name="T6" fmla="*/ 61 w 121"/>
              <a:gd name="T7" fmla="*/ 107 h 107"/>
              <a:gd name="T8" fmla="*/ 85 w 121"/>
              <a:gd name="T9" fmla="*/ 100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15"/>
          <p:cNvSpPr/>
          <p:nvPr/>
        </p:nvSpPr>
        <p:spPr bwMode="auto">
          <a:xfrm>
            <a:off x="10156989" y="1743985"/>
            <a:ext cx="103074" cy="91002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1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4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217"/>
          <p:cNvSpPr/>
          <p:nvPr/>
        </p:nvSpPr>
        <p:spPr bwMode="auto">
          <a:xfrm>
            <a:off x="10467604" y="1921811"/>
            <a:ext cx="103074" cy="86824"/>
          </a:xfrm>
          <a:custGeom>
            <a:avLst/>
            <a:gdLst>
              <a:gd name="T0" fmla="*/ 47 w 94"/>
              <a:gd name="T1" fmla="*/ 0 h 79"/>
              <a:gd name="T2" fmla="*/ 28 w 94"/>
              <a:gd name="T3" fmla="*/ 5 h 79"/>
              <a:gd name="T4" fmla="*/ 11 w 94"/>
              <a:gd name="T5" fmla="*/ 61 h 79"/>
              <a:gd name="T6" fmla="*/ 13 w 94"/>
              <a:gd name="T7" fmla="*/ 65 h 79"/>
              <a:gd name="T8" fmla="*/ 27 w 94"/>
              <a:gd name="T9" fmla="*/ 44 h 79"/>
              <a:gd name="T10" fmla="*/ 40 w 94"/>
              <a:gd name="T11" fmla="*/ 41 h 79"/>
              <a:gd name="T12" fmla="*/ 65 w 94"/>
              <a:gd name="T13" fmla="*/ 56 h 79"/>
              <a:gd name="T14" fmla="*/ 66 w 94"/>
              <a:gd name="T15" fmla="*/ 79 h 79"/>
              <a:gd name="T16" fmla="*/ 66 w 94"/>
              <a:gd name="T17" fmla="*/ 78 h 79"/>
              <a:gd name="T18" fmla="*/ 84 w 94"/>
              <a:gd name="T19" fmla="*/ 22 h 79"/>
              <a:gd name="T20" fmla="*/ 47 w 94"/>
              <a:gd name="T2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4" h="79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1" y="62"/>
                  <a:pt x="12" y="64"/>
                  <a:pt x="13" y="65"/>
                </a:cubicBezTo>
                <a:cubicBezTo>
                  <a:pt x="14" y="56"/>
                  <a:pt x="19" y="48"/>
                  <a:pt x="27" y="44"/>
                </a:cubicBezTo>
                <a:cubicBezTo>
                  <a:pt x="32" y="42"/>
                  <a:pt x="36" y="41"/>
                  <a:pt x="40" y="41"/>
                </a:cubicBezTo>
                <a:cubicBezTo>
                  <a:pt x="50" y="41"/>
                  <a:pt x="60" y="46"/>
                  <a:pt x="65" y="56"/>
                </a:cubicBezTo>
                <a:cubicBezTo>
                  <a:pt x="69" y="63"/>
                  <a:pt x="69" y="71"/>
                  <a:pt x="66" y="79"/>
                </a:cubicBezTo>
                <a:cubicBezTo>
                  <a:pt x="66" y="78"/>
                  <a:pt x="66" y="78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218"/>
          <p:cNvSpPr/>
          <p:nvPr/>
        </p:nvSpPr>
        <p:spPr bwMode="auto">
          <a:xfrm>
            <a:off x="10481997" y="1966848"/>
            <a:ext cx="61287" cy="45966"/>
          </a:xfrm>
          <a:custGeom>
            <a:avLst/>
            <a:gdLst>
              <a:gd name="T0" fmla="*/ 27 w 56"/>
              <a:gd name="T1" fmla="*/ 0 h 42"/>
              <a:gd name="T2" fmla="*/ 14 w 56"/>
              <a:gd name="T3" fmla="*/ 3 h 42"/>
              <a:gd name="T4" fmla="*/ 0 w 56"/>
              <a:gd name="T5" fmla="*/ 24 h 42"/>
              <a:gd name="T6" fmla="*/ 34 w 56"/>
              <a:gd name="T7" fmla="*/ 42 h 42"/>
              <a:gd name="T8" fmla="*/ 53 w 56"/>
              <a:gd name="T9" fmla="*/ 38 h 42"/>
              <a:gd name="T10" fmla="*/ 52 w 56"/>
              <a:gd name="T11" fmla="*/ 15 h 42"/>
              <a:gd name="T12" fmla="*/ 27 w 56"/>
              <a:gd name="T1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42">
                <a:moveTo>
                  <a:pt x="27" y="0"/>
                </a:moveTo>
                <a:cubicBezTo>
                  <a:pt x="23" y="0"/>
                  <a:pt x="19" y="1"/>
                  <a:pt x="14" y="3"/>
                </a:cubicBezTo>
                <a:cubicBezTo>
                  <a:pt x="6" y="7"/>
                  <a:pt x="1" y="15"/>
                  <a:pt x="0" y="24"/>
                </a:cubicBezTo>
                <a:cubicBezTo>
                  <a:pt x="8" y="35"/>
                  <a:pt x="21" y="42"/>
                  <a:pt x="34" y="42"/>
                </a:cubicBezTo>
                <a:cubicBezTo>
                  <a:pt x="40" y="42"/>
                  <a:pt x="47" y="41"/>
                  <a:pt x="53" y="38"/>
                </a:cubicBezTo>
                <a:cubicBezTo>
                  <a:pt x="56" y="30"/>
                  <a:pt x="56" y="22"/>
                  <a:pt x="52" y="15"/>
                </a:cubicBezTo>
                <a:cubicBezTo>
                  <a:pt x="47" y="5"/>
                  <a:pt x="37" y="0"/>
                  <a:pt x="27" y="0"/>
                </a:cubicBezTo>
              </a:path>
            </a:pathLst>
          </a:custGeom>
          <a:solidFill>
            <a:srgbClr val="3D3D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219"/>
          <p:cNvSpPr/>
          <p:nvPr/>
        </p:nvSpPr>
        <p:spPr bwMode="auto">
          <a:xfrm>
            <a:off x="10575321" y="1432442"/>
            <a:ext cx="98431" cy="90074"/>
          </a:xfrm>
          <a:custGeom>
            <a:avLst/>
            <a:gdLst>
              <a:gd name="T0" fmla="*/ 43 w 90"/>
              <a:gd name="T1" fmla="*/ 0 h 82"/>
              <a:gd name="T2" fmla="*/ 24 w 90"/>
              <a:gd name="T3" fmla="*/ 4 h 82"/>
              <a:gd name="T4" fmla="*/ 19 w 90"/>
              <a:gd name="T5" fmla="*/ 7 h 82"/>
              <a:gd name="T6" fmla="*/ 3 w 90"/>
              <a:gd name="T7" fmla="*/ 30 h 82"/>
              <a:gd name="T8" fmla="*/ 6 w 90"/>
              <a:gd name="T9" fmla="*/ 60 h 82"/>
              <a:gd name="T10" fmla="*/ 43 w 90"/>
              <a:gd name="T11" fmla="*/ 82 h 82"/>
              <a:gd name="T12" fmla="*/ 62 w 90"/>
              <a:gd name="T13" fmla="*/ 78 h 82"/>
              <a:gd name="T14" fmla="*/ 79 w 90"/>
              <a:gd name="T15" fmla="*/ 22 h 82"/>
              <a:gd name="T16" fmla="*/ 43 w 90"/>
              <a:gd name="T1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0" h="82">
                <a:moveTo>
                  <a:pt x="43" y="0"/>
                </a:moveTo>
                <a:cubicBezTo>
                  <a:pt x="36" y="0"/>
                  <a:pt x="30" y="1"/>
                  <a:pt x="24" y="4"/>
                </a:cubicBezTo>
                <a:cubicBezTo>
                  <a:pt x="22" y="5"/>
                  <a:pt x="21" y="6"/>
                  <a:pt x="19" y="7"/>
                </a:cubicBezTo>
                <a:cubicBezTo>
                  <a:pt x="3" y="30"/>
                  <a:pt x="3" y="30"/>
                  <a:pt x="3" y="30"/>
                </a:cubicBezTo>
                <a:cubicBezTo>
                  <a:pt x="0" y="40"/>
                  <a:pt x="1" y="51"/>
                  <a:pt x="6" y="60"/>
                </a:cubicBezTo>
                <a:cubicBezTo>
                  <a:pt x="14" y="74"/>
                  <a:pt x="28" y="82"/>
                  <a:pt x="43" y="82"/>
                </a:cubicBezTo>
                <a:cubicBezTo>
                  <a:pt x="49" y="82"/>
                  <a:pt x="56" y="81"/>
                  <a:pt x="62" y="78"/>
                </a:cubicBezTo>
                <a:cubicBezTo>
                  <a:pt x="82" y="67"/>
                  <a:pt x="90" y="42"/>
                  <a:pt x="79" y="22"/>
                </a:cubicBezTo>
                <a:cubicBezTo>
                  <a:pt x="72" y="8"/>
                  <a:pt x="58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220"/>
          <p:cNvSpPr/>
          <p:nvPr/>
        </p:nvSpPr>
        <p:spPr bwMode="auto">
          <a:xfrm>
            <a:off x="10578571" y="1439870"/>
            <a:ext cx="17643" cy="25536"/>
          </a:xfrm>
          <a:custGeom>
            <a:avLst/>
            <a:gdLst>
              <a:gd name="T0" fmla="*/ 16 w 16"/>
              <a:gd name="T1" fmla="*/ 0 h 23"/>
              <a:gd name="T2" fmla="*/ 0 w 16"/>
              <a:gd name="T3" fmla="*/ 23 h 23"/>
              <a:gd name="T4" fmla="*/ 16 w 16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23">
                <a:moveTo>
                  <a:pt x="16" y="0"/>
                </a:moveTo>
                <a:cubicBezTo>
                  <a:pt x="8" y="6"/>
                  <a:pt x="2" y="14"/>
                  <a:pt x="0" y="23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227"/>
          <p:cNvSpPr/>
          <p:nvPr/>
        </p:nvSpPr>
        <p:spPr bwMode="auto">
          <a:xfrm>
            <a:off x="7915945" y="3426137"/>
            <a:ext cx="134182" cy="116539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230"/>
          <p:cNvSpPr/>
          <p:nvPr/>
        </p:nvSpPr>
        <p:spPr bwMode="auto">
          <a:xfrm>
            <a:off x="8940066" y="2394930"/>
            <a:ext cx="64537" cy="56180"/>
          </a:xfrm>
          <a:custGeom>
            <a:avLst/>
            <a:gdLst>
              <a:gd name="T0" fmla="*/ 30 w 59"/>
              <a:gd name="T1" fmla="*/ 0 h 51"/>
              <a:gd name="T2" fmla="*/ 18 w 59"/>
              <a:gd name="T3" fmla="*/ 3 h 51"/>
              <a:gd name="T4" fmla="*/ 7 w 59"/>
              <a:gd name="T5" fmla="*/ 38 h 51"/>
              <a:gd name="T6" fmla="*/ 30 w 59"/>
              <a:gd name="T7" fmla="*/ 51 h 51"/>
              <a:gd name="T8" fmla="*/ 42 w 59"/>
              <a:gd name="T9" fmla="*/ 48 h 51"/>
              <a:gd name="T10" fmla="*/ 52 w 59"/>
              <a:gd name="T11" fmla="*/ 14 h 51"/>
              <a:gd name="T12" fmla="*/ 30 w 59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1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231"/>
          <p:cNvSpPr/>
          <p:nvPr/>
        </p:nvSpPr>
        <p:spPr bwMode="auto">
          <a:xfrm>
            <a:off x="9674120" y="1958026"/>
            <a:ext cx="63609" cy="56180"/>
          </a:xfrm>
          <a:custGeom>
            <a:avLst/>
            <a:gdLst>
              <a:gd name="T0" fmla="*/ 29 w 58"/>
              <a:gd name="T1" fmla="*/ 0 h 51"/>
              <a:gd name="T2" fmla="*/ 17 w 58"/>
              <a:gd name="T3" fmla="*/ 3 h 51"/>
              <a:gd name="T4" fmla="*/ 6 w 58"/>
              <a:gd name="T5" fmla="*/ 37 h 51"/>
              <a:gd name="T6" fmla="*/ 29 w 58"/>
              <a:gd name="T7" fmla="*/ 51 h 51"/>
              <a:gd name="T8" fmla="*/ 41 w 58"/>
              <a:gd name="T9" fmla="*/ 48 h 51"/>
              <a:gd name="T10" fmla="*/ 52 w 58"/>
              <a:gd name="T11" fmla="*/ 13 h 51"/>
              <a:gd name="T12" fmla="*/ 29 w 58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51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96"/>
          <p:cNvSpPr/>
          <p:nvPr/>
        </p:nvSpPr>
        <p:spPr bwMode="auto">
          <a:xfrm>
            <a:off x="7951232" y="2727963"/>
            <a:ext cx="69180" cy="60359"/>
          </a:xfrm>
          <a:custGeom>
            <a:avLst/>
            <a:gdLst>
              <a:gd name="T0" fmla="*/ 31 w 63"/>
              <a:gd name="T1" fmla="*/ 0 h 55"/>
              <a:gd name="T2" fmla="*/ 19 w 63"/>
              <a:gd name="T3" fmla="*/ 3 h 55"/>
              <a:gd name="T4" fmla="*/ 7 w 63"/>
              <a:gd name="T5" fmla="*/ 40 h 55"/>
              <a:gd name="T6" fmla="*/ 31 w 63"/>
              <a:gd name="T7" fmla="*/ 55 h 55"/>
              <a:gd name="T8" fmla="*/ 44 w 63"/>
              <a:gd name="T9" fmla="*/ 52 h 55"/>
              <a:gd name="T10" fmla="*/ 56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205"/>
          <p:cNvSpPr>
            <a:spLocks noEditPoints="1"/>
          </p:cNvSpPr>
          <p:nvPr/>
        </p:nvSpPr>
        <p:spPr bwMode="auto">
          <a:xfrm>
            <a:off x="7246132" y="3281406"/>
            <a:ext cx="57109" cy="54787"/>
          </a:xfrm>
          <a:custGeom>
            <a:avLst/>
            <a:gdLst>
              <a:gd name="T0" fmla="*/ 1 w 52"/>
              <a:gd name="T1" fmla="*/ 23 h 50"/>
              <a:gd name="T2" fmla="*/ 4 w 52"/>
              <a:gd name="T3" fmla="*/ 37 h 50"/>
              <a:gd name="T4" fmla="*/ 26 w 52"/>
              <a:gd name="T5" fmla="*/ 50 h 50"/>
              <a:gd name="T6" fmla="*/ 37 w 52"/>
              <a:gd name="T7" fmla="*/ 47 h 50"/>
              <a:gd name="T8" fmla="*/ 42 w 52"/>
              <a:gd name="T9" fmla="*/ 44 h 50"/>
              <a:gd name="T10" fmla="*/ 1 w 52"/>
              <a:gd name="T11" fmla="*/ 23 h 50"/>
              <a:gd name="T12" fmla="*/ 26 w 52"/>
              <a:gd name="T13" fmla="*/ 0 h 50"/>
              <a:gd name="T14" fmla="*/ 14 w 52"/>
              <a:gd name="T15" fmla="*/ 3 h 50"/>
              <a:gd name="T16" fmla="*/ 2 w 52"/>
              <a:gd name="T17" fmla="*/ 18 h 50"/>
              <a:gd name="T18" fmla="*/ 45 w 52"/>
              <a:gd name="T19" fmla="*/ 40 h 50"/>
              <a:gd name="T20" fmla="*/ 48 w 52"/>
              <a:gd name="T21" fmla="*/ 14 h 50"/>
              <a:gd name="T22" fmla="*/ 26 w 52"/>
              <a:gd name="T2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" h="50">
                <a:moveTo>
                  <a:pt x="1" y="23"/>
                </a:moveTo>
                <a:cubicBezTo>
                  <a:pt x="0" y="28"/>
                  <a:pt x="1" y="32"/>
                  <a:pt x="4" y="37"/>
                </a:cubicBezTo>
                <a:cubicBezTo>
                  <a:pt x="8" y="45"/>
                  <a:pt x="17" y="50"/>
                  <a:pt x="26" y="50"/>
                </a:cubicBezTo>
                <a:cubicBezTo>
                  <a:pt x="29" y="50"/>
                  <a:pt x="33" y="49"/>
                  <a:pt x="37" y="47"/>
                </a:cubicBezTo>
                <a:cubicBezTo>
                  <a:pt x="39" y="46"/>
                  <a:pt x="40" y="45"/>
                  <a:pt x="42" y="44"/>
                </a:cubicBezTo>
                <a:cubicBezTo>
                  <a:pt x="1" y="23"/>
                  <a:pt x="1" y="23"/>
                  <a:pt x="1" y="23"/>
                </a:cubicBezTo>
                <a:moveTo>
                  <a:pt x="26" y="0"/>
                </a:moveTo>
                <a:cubicBezTo>
                  <a:pt x="22" y="0"/>
                  <a:pt x="18" y="1"/>
                  <a:pt x="14" y="3"/>
                </a:cubicBezTo>
                <a:cubicBezTo>
                  <a:pt x="8" y="6"/>
                  <a:pt x="4" y="12"/>
                  <a:pt x="2" y="18"/>
                </a:cubicBezTo>
                <a:cubicBezTo>
                  <a:pt x="45" y="40"/>
                  <a:pt x="45" y="40"/>
                  <a:pt x="45" y="40"/>
                </a:cubicBezTo>
                <a:cubicBezTo>
                  <a:pt x="51" y="33"/>
                  <a:pt x="52" y="22"/>
                  <a:pt x="48" y="14"/>
                </a:cubicBezTo>
                <a:cubicBezTo>
                  <a:pt x="43" y="5"/>
                  <a:pt x="35" y="0"/>
                  <a:pt x="26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206"/>
          <p:cNvSpPr/>
          <p:nvPr/>
        </p:nvSpPr>
        <p:spPr bwMode="auto">
          <a:xfrm>
            <a:off x="7247061" y="3301370"/>
            <a:ext cx="48287" cy="28322"/>
          </a:xfrm>
          <a:custGeom>
            <a:avLst/>
            <a:gdLst>
              <a:gd name="T0" fmla="*/ 1 w 44"/>
              <a:gd name="T1" fmla="*/ 0 h 26"/>
              <a:gd name="T2" fmla="*/ 0 w 44"/>
              <a:gd name="T3" fmla="*/ 5 h 26"/>
              <a:gd name="T4" fmla="*/ 41 w 44"/>
              <a:gd name="T5" fmla="*/ 26 h 26"/>
              <a:gd name="T6" fmla="*/ 44 w 44"/>
              <a:gd name="T7" fmla="*/ 22 h 26"/>
              <a:gd name="T8" fmla="*/ 1 w 44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26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41" y="26"/>
                  <a:pt x="41" y="26"/>
                  <a:pt x="41" y="26"/>
                </a:cubicBezTo>
                <a:cubicBezTo>
                  <a:pt x="42" y="25"/>
                  <a:pt x="43" y="24"/>
                  <a:pt x="44" y="2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233"/>
          <p:cNvSpPr/>
          <p:nvPr/>
        </p:nvSpPr>
        <p:spPr bwMode="auto">
          <a:xfrm>
            <a:off x="6686022" y="2965219"/>
            <a:ext cx="93324" cy="81252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2 w 85"/>
              <a:gd name="T7" fmla="*/ 74 h 74"/>
              <a:gd name="T8" fmla="*/ 60 w 85"/>
              <a:gd name="T9" fmla="*/ 70 h 74"/>
              <a:gd name="T10" fmla="*/ 75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198"/>
          <p:cNvSpPr/>
          <p:nvPr/>
        </p:nvSpPr>
        <p:spPr bwMode="auto">
          <a:xfrm>
            <a:off x="1534873" y="5088039"/>
            <a:ext cx="69180" cy="60359"/>
          </a:xfrm>
          <a:custGeom>
            <a:avLst/>
            <a:gdLst>
              <a:gd name="T0" fmla="*/ 31 w 63"/>
              <a:gd name="T1" fmla="*/ 0 h 55"/>
              <a:gd name="T2" fmla="*/ 18 w 63"/>
              <a:gd name="T3" fmla="*/ 3 h 55"/>
              <a:gd name="T4" fmla="*/ 7 w 63"/>
              <a:gd name="T5" fmla="*/ 41 h 55"/>
              <a:gd name="T6" fmla="*/ 31 w 63"/>
              <a:gd name="T7" fmla="*/ 55 h 55"/>
              <a:gd name="T8" fmla="*/ 44 w 63"/>
              <a:gd name="T9" fmla="*/ 52 h 55"/>
              <a:gd name="T10" fmla="*/ 55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199"/>
          <p:cNvSpPr/>
          <p:nvPr/>
        </p:nvSpPr>
        <p:spPr bwMode="auto">
          <a:xfrm>
            <a:off x="2329948" y="4218356"/>
            <a:ext cx="68252" cy="60359"/>
          </a:xfrm>
          <a:custGeom>
            <a:avLst/>
            <a:gdLst>
              <a:gd name="T0" fmla="*/ 31 w 62"/>
              <a:gd name="T1" fmla="*/ 0 h 55"/>
              <a:gd name="T2" fmla="*/ 18 w 62"/>
              <a:gd name="T3" fmla="*/ 3 h 55"/>
              <a:gd name="T4" fmla="*/ 7 w 62"/>
              <a:gd name="T5" fmla="*/ 40 h 55"/>
              <a:gd name="T6" fmla="*/ 31 w 62"/>
              <a:gd name="T7" fmla="*/ 55 h 55"/>
              <a:gd name="T8" fmla="*/ 44 w 62"/>
              <a:gd name="T9" fmla="*/ 52 h 55"/>
              <a:gd name="T10" fmla="*/ 55 w 62"/>
              <a:gd name="T11" fmla="*/ 14 h 55"/>
              <a:gd name="T12" fmla="*/ 31 w 62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200"/>
          <p:cNvSpPr/>
          <p:nvPr/>
        </p:nvSpPr>
        <p:spPr bwMode="auto">
          <a:xfrm>
            <a:off x="2330678" y="3768135"/>
            <a:ext cx="62680" cy="55252"/>
          </a:xfrm>
          <a:custGeom>
            <a:avLst/>
            <a:gdLst>
              <a:gd name="T0" fmla="*/ 29 w 57"/>
              <a:gd name="T1" fmla="*/ 0 h 50"/>
              <a:gd name="T2" fmla="*/ 17 w 57"/>
              <a:gd name="T3" fmla="*/ 3 h 50"/>
              <a:gd name="T4" fmla="*/ 7 w 57"/>
              <a:gd name="T5" fmla="*/ 37 h 50"/>
              <a:gd name="T6" fmla="*/ 29 w 57"/>
              <a:gd name="T7" fmla="*/ 50 h 50"/>
              <a:gd name="T8" fmla="*/ 41 w 57"/>
              <a:gd name="T9" fmla="*/ 47 h 50"/>
              <a:gd name="T10" fmla="*/ 51 w 57"/>
              <a:gd name="T11" fmla="*/ 14 h 50"/>
              <a:gd name="T12" fmla="*/ 29 w 5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50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216"/>
          <p:cNvSpPr/>
          <p:nvPr/>
        </p:nvSpPr>
        <p:spPr bwMode="auto">
          <a:xfrm>
            <a:off x="1485657" y="4723566"/>
            <a:ext cx="103074" cy="91467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0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3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21"/>
          <p:cNvSpPr/>
          <p:nvPr/>
        </p:nvSpPr>
        <p:spPr bwMode="auto">
          <a:xfrm>
            <a:off x="998145" y="4885141"/>
            <a:ext cx="103538" cy="90074"/>
          </a:xfrm>
          <a:custGeom>
            <a:avLst/>
            <a:gdLst>
              <a:gd name="T0" fmla="*/ 47 w 94"/>
              <a:gd name="T1" fmla="*/ 0 h 82"/>
              <a:gd name="T2" fmla="*/ 27 w 94"/>
              <a:gd name="T3" fmla="*/ 4 h 82"/>
              <a:gd name="T4" fmla="*/ 10 w 94"/>
              <a:gd name="T5" fmla="*/ 60 h 82"/>
              <a:gd name="T6" fmla="*/ 47 w 94"/>
              <a:gd name="T7" fmla="*/ 82 h 82"/>
              <a:gd name="T8" fmla="*/ 66 w 94"/>
              <a:gd name="T9" fmla="*/ 78 h 82"/>
              <a:gd name="T10" fmla="*/ 83 w 94"/>
              <a:gd name="T11" fmla="*/ 22 h 82"/>
              <a:gd name="T12" fmla="*/ 47 w 94"/>
              <a:gd name="T1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2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22"/>
          <p:cNvSpPr>
            <a:spLocks noEditPoints="1"/>
          </p:cNvSpPr>
          <p:nvPr/>
        </p:nvSpPr>
        <p:spPr bwMode="auto">
          <a:xfrm>
            <a:off x="1900009" y="4157069"/>
            <a:ext cx="96574" cy="91002"/>
          </a:xfrm>
          <a:custGeom>
            <a:avLst/>
            <a:gdLst>
              <a:gd name="T0" fmla="*/ 87 w 88"/>
              <a:gd name="T1" fmla="*/ 53 h 83"/>
              <a:gd name="T2" fmla="*/ 76 w 88"/>
              <a:gd name="T3" fmla="*/ 55 h 83"/>
              <a:gd name="T4" fmla="*/ 50 w 88"/>
              <a:gd name="T5" fmla="*/ 83 h 83"/>
              <a:gd name="T6" fmla="*/ 66 w 88"/>
              <a:gd name="T7" fmla="*/ 78 h 83"/>
              <a:gd name="T8" fmla="*/ 87 w 88"/>
              <a:gd name="T9" fmla="*/ 53 h 83"/>
              <a:gd name="T10" fmla="*/ 88 w 88"/>
              <a:gd name="T11" fmla="*/ 46 h 83"/>
              <a:gd name="T12" fmla="*/ 84 w 88"/>
              <a:gd name="T13" fmla="*/ 49 h 83"/>
              <a:gd name="T14" fmla="*/ 88 w 88"/>
              <a:gd name="T15" fmla="*/ 48 h 83"/>
              <a:gd name="T16" fmla="*/ 88 w 88"/>
              <a:gd name="T17" fmla="*/ 46 h 83"/>
              <a:gd name="T18" fmla="*/ 47 w 88"/>
              <a:gd name="T19" fmla="*/ 0 h 83"/>
              <a:gd name="T20" fmla="*/ 28 w 88"/>
              <a:gd name="T21" fmla="*/ 5 h 83"/>
              <a:gd name="T22" fmla="*/ 11 w 88"/>
              <a:gd name="T23" fmla="*/ 61 h 83"/>
              <a:gd name="T24" fmla="*/ 43 w 88"/>
              <a:gd name="T25" fmla="*/ 82 h 83"/>
              <a:gd name="T26" fmla="*/ 73 w 88"/>
              <a:gd name="T27" fmla="*/ 51 h 83"/>
              <a:gd name="T28" fmla="*/ 72 w 88"/>
              <a:gd name="T29" fmla="*/ 50 h 83"/>
              <a:gd name="T30" fmla="*/ 88 w 88"/>
              <a:gd name="T31" fmla="*/ 40 h 83"/>
              <a:gd name="T32" fmla="*/ 84 w 88"/>
              <a:gd name="T33" fmla="*/ 22 h 83"/>
              <a:gd name="T34" fmla="*/ 47 w 88"/>
              <a:gd name="T3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8" h="83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23"/>
          <p:cNvSpPr/>
          <p:nvPr/>
        </p:nvSpPr>
        <p:spPr bwMode="auto">
          <a:xfrm>
            <a:off x="1946903" y="4200713"/>
            <a:ext cx="49680" cy="47358"/>
          </a:xfrm>
          <a:custGeom>
            <a:avLst/>
            <a:gdLst>
              <a:gd name="T0" fmla="*/ 45 w 45"/>
              <a:gd name="T1" fmla="*/ 0 h 43"/>
              <a:gd name="T2" fmla="*/ 29 w 45"/>
              <a:gd name="T3" fmla="*/ 10 h 43"/>
              <a:gd name="T4" fmla="*/ 30 w 45"/>
              <a:gd name="T5" fmla="*/ 11 h 43"/>
              <a:gd name="T6" fmla="*/ 0 w 45"/>
              <a:gd name="T7" fmla="*/ 42 h 43"/>
              <a:gd name="T8" fmla="*/ 4 w 45"/>
              <a:gd name="T9" fmla="*/ 43 h 43"/>
              <a:gd name="T10" fmla="*/ 7 w 45"/>
              <a:gd name="T11" fmla="*/ 43 h 43"/>
              <a:gd name="T12" fmla="*/ 33 w 45"/>
              <a:gd name="T13" fmla="*/ 15 h 43"/>
              <a:gd name="T14" fmla="*/ 44 w 45"/>
              <a:gd name="T15" fmla="*/ 13 h 43"/>
              <a:gd name="T16" fmla="*/ 45 w 45"/>
              <a:gd name="T17" fmla="*/ 8 h 43"/>
              <a:gd name="T18" fmla="*/ 41 w 45"/>
              <a:gd name="T19" fmla="*/ 9 h 43"/>
              <a:gd name="T20" fmla="*/ 45 w 45"/>
              <a:gd name="T21" fmla="*/ 6 h 43"/>
              <a:gd name="T22" fmla="*/ 45 w 45"/>
              <a:gd name="T2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5" h="43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224"/>
          <p:cNvSpPr>
            <a:spLocks noEditPoints="1"/>
          </p:cNvSpPr>
          <p:nvPr/>
        </p:nvSpPr>
        <p:spPr bwMode="auto">
          <a:xfrm>
            <a:off x="2195568" y="3460771"/>
            <a:ext cx="91002" cy="82645"/>
          </a:xfrm>
          <a:custGeom>
            <a:avLst/>
            <a:gdLst>
              <a:gd name="T0" fmla="*/ 28 w 83"/>
              <a:gd name="T1" fmla="*/ 2 h 75"/>
              <a:gd name="T2" fmla="*/ 23 w 83"/>
              <a:gd name="T3" fmla="*/ 5 h 75"/>
              <a:gd name="T4" fmla="*/ 3 w 83"/>
              <a:gd name="T5" fmla="*/ 45 h 75"/>
              <a:gd name="T6" fmla="*/ 28 w 83"/>
              <a:gd name="T7" fmla="*/ 2 h 75"/>
              <a:gd name="T8" fmla="*/ 40 w 83"/>
              <a:gd name="T9" fmla="*/ 0 h 75"/>
              <a:gd name="T10" fmla="*/ 35 w 83"/>
              <a:gd name="T11" fmla="*/ 1 h 75"/>
              <a:gd name="T12" fmla="*/ 5 w 83"/>
              <a:gd name="T13" fmla="*/ 51 h 75"/>
              <a:gd name="T14" fmla="*/ 7 w 83"/>
              <a:gd name="T15" fmla="*/ 55 h 75"/>
              <a:gd name="T16" fmla="*/ 40 w 83"/>
              <a:gd name="T17" fmla="*/ 75 h 75"/>
              <a:gd name="T18" fmla="*/ 57 w 83"/>
              <a:gd name="T19" fmla="*/ 71 h 75"/>
              <a:gd name="T20" fmla="*/ 73 w 83"/>
              <a:gd name="T21" fmla="*/ 20 h 75"/>
              <a:gd name="T22" fmla="*/ 40 w 83"/>
              <a:gd name="T2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" h="75">
                <a:moveTo>
                  <a:pt x="28" y="2"/>
                </a:moveTo>
                <a:cubicBezTo>
                  <a:pt x="26" y="3"/>
                  <a:pt x="24" y="4"/>
                  <a:pt x="23" y="5"/>
                </a:cubicBezTo>
                <a:cubicBezTo>
                  <a:pt x="8" y="13"/>
                  <a:pt x="0" y="29"/>
                  <a:pt x="3" y="45"/>
                </a:cubicBezTo>
                <a:cubicBezTo>
                  <a:pt x="28" y="2"/>
                  <a:pt x="28" y="2"/>
                  <a:pt x="28" y="2"/>
                </a:cubicBezTo>
                <a:moveTo>
                  <a:pt x="40" y="0"/>
                </a:moveTo>
                <a:cubicBezTo>
                  <a:pt x="38" y="0"/>
                  <a:pt x="36" y="1"/>
                  <a:pt x="35" y="1"/>
                </a:cubicBezTo>
                <a:cubicBezTo>
                  <a:pt x="5" y="51"/>
                  <a:pt x="5" y="51"/>
                  <a:pt x="5" y="51"/>
                </a:cubicBezTo>
                <a:cubicBezTo>
                  <a:pt x="6" y="53"/>
                  <a:pt x="6" y="54"/>
                  <a:pt x="7" y="55"/>
                </a:cubicBezTo>
                <a:cubicBezTo>
                  <a:pt x="14" y="68"/>
                  <a:pt x="27" y="75"/>
                  <a:pt x="40" y="75"/>
                </a:cubicBezTo>
                <a:cubicBezTo>
                  <a:pt x="46" y="75"/>
                  <a:pt x="52" y="74"/>
                  <a:pt x="57" y="71"/>
                </a:cubicBezTo>
                <a:cubicBezTo>
                  <a:pt x="76" y="61"/>
                  <a:pt x="83" y="39"/>
                  <a:pt x="73" y="20"/>
                </a:cubicBezTo>
                <a:cubicBezTo>
                  <a:pt x="66" y="8"/>
                  <a:pt x="53" y="0"/>
                  <a:pt x="4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232"/>
          <p:cNvSpPr/>
          <p:nvPr/>
        </p:nvSpPr>
        <p:spPr bwMode="auto">
          <a:xfrm>
            <a:off x="2660794" y="3355839"/>
            <a:ext cx="93324" cy="82181"/>
          </a:xfrm>
          <a:custGeom>
            <a:avLst/>
            <a:gdLst>
              <a:gd name="T0" fmla="*/ 43 w 85"/>
              <a:gd name="T1" fmla="*/ 0 h 75"/>
              <a:gd name="T2" fmla="*/ 25 w 85"/>
              <a:gd name="T3" fmla="*/ 5 h 75"/>
              <a:gd name="T4" fmla="*/ 10 w 85"/>
              <a:gd name="T5" fmla="*/ 55 h 75"/>
              <a:gd name="T6" fmla="*/ 43 w 85"/>
              <a:gd name="T7" fmla="*/ 75 h 75"/>
              <a:gd name="T8" fmla="*/ 60 w 85"/>
              <a:gd name="T9" fmla="*/ 71 h 75"/>
              <a:gd name="T10" fmla="*/ 76 w 85"/>
              <a:gd name="T11" fmla="*/ 20 h 75"/>
              <a:gd name="T12" fmla="*/ 43 w 85"/>
              <a:gd name="T1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 useBgFill="1">
        <p:nvSpPr>
          <p:cNvPr id="30" name="矩形 29"/>
          <p:cNvSpPr/>
          <p:nvPr/>
        </p:nvSpPr>
        <p:spPr>
          <a:xfrm>
            <a:off x="3607711" y="3044265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cxnSp>
        <p:nvCxnSpPr>
          <p:cNvPr id="31" name="直接连接符 30"/>
          <p:cNvCxnSpPr/>
          <p:nvPr/>
        </p:nvCxnSpPr>
        <p:spPr>
          <a:xfrm rot="1318224" flipV="1">
            <a:off x="33518" y="3534274"/>
            <a:ext cx="1982544" cy="15648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 flipV="1">
            <a:off x="5328564" y="1881921"/>
            <a:ext cx="5568971" cy="162997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/>
          <p:nvPr/>
        </p:nvCxnSpPr>
        <p:spPr>
          <a:xfrm flipV="1">
            <a:off x="1622547" y="2900014"/>
            <a:ext cx="4596727" cy="13454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/>
          <p:nvPr/>
        </p:nvCxnSpPr>
        <p:spPr>
          <a:xfrm flipV="1">
            <a:off x="8387754" y="2724938"/>
            <a:ext cx="276605" cy="80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10467604" y="1298364"/>
            <a:ext cx="1956873" cy="5366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20" idx="0"/>
          </p:cNvCxnSpPr>
          <p:nvPr/>
        </p:nvCxnSpPr>
        <p:spPr>
          <a:xfrm flipV="1">
            <a:off x="6732135" y="2451110"/>
            <a:ext cx="358754" cy="514109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>
            <a:stCxn id="17" idx="1"/>
          </p:cNvCxnSpPr>
          <p:nvPr/>
        </p:nvCxnSpPr>
        <p:spPr>
          <a:xfrm flipH="1" flipV="1">
            <a:off x="7095184" y="2451111"/>
            <a:ext cx="876912" cy="28014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8" idx="2"/>
            <a:endCxn id="17" idx="1"/>
          </p:cNvCxnSpPr>
          <p:nvPr/>
        </p:nvCxnSpPr>
        <p:spPr>
          <a:xfrm flipH="1">
            <a:off x="7972096" y="2074300"/>
            <a:ext cx="1241019" cy="656955"/>
          </a:xfrm>
          <a:prstGeom prst="line">
            <a:avLst/>
          </a:prstGeom>
          <a:ln>
            <a:solidFill>
              <a:schemeClr val="tx1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4" idx="5"/>
            <a:endCxn id="8" idx="5"/>
          </p:cNvCxnSpPr>
          <p:nvPr/>
        </p:nvCxnSpPr>
        <p:spPr>
          <a:xfrm flipH="1">
            <a:off x="9316273" y="2012993"/>
            <a:ext cx="1202850" cy="751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/>
          <p:nvPr/>
        </p:nvCxnSpPr>
        <p:spPr>
          <a:xfrm flipH="1">
            <a:off x="1569463" y="4248071"/>
            <a:ext cx="792555" cy="870147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endCxn id="25" idx="4"/>
          </p:cNvCxnSpPr>
          <p:nvPr/>
        </p:nvCxnSpPr>
        <p:spPr>
          <a:xfrm flipH="1" flipV="1">
            <a:off x="1070842" y="4970821"/>
            <a:ext cx="471171" cy="147397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endCxn id="25" idx="1"/>
          </p:cNvCxnSpPr>
          <p:nvPr/>
        </p:nvCxnSpPr>
        <p:spPr>
          <a:xfrm flipH="1">
            <a:off x="1027885" y="4248071"/>
            <a:ext cx="1319331" cy="641464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8" idx="10"/>
            <a:endCxn id="14" idx="2"/>
          </p:cNvCxnSpPr>
          <p:nvPr/>
        </p:nvCxnSpPr>
        <p:spPr>
          <a:xfrm>
            <a:off x="7298848" y="3296746"/>
            <a:ext cx="632495" cy="215146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8" idx="6"/>
            <a:endCxn id="5" idx="6"/>
          </p:cNvCxnSpPr>
          <p:nvPr/>
        </p:nvCxnSpPr>
        <p:spPr>
          <a:xfrm flipV="1">
            <a:off x="7274687" y="3125961"/>
            <a:ext cx="1658512" cy="155445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stCxn id="14" idx="5"/>
            <a:endCxn id="5" idx="8"/>
          </p:cNvCxnSpPr>
          <p:nvPr/>
        </p:nvCxnSpPr>
        <p:spPr>
          <a:xfrm flipV="1">
            <a:off x="8034729" y="3140127"/>
            <a:ext cx="930360" cy="316794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/>
          <p:nvPr/>
        </p:nvCxnSpPr>
        <p:spPr>
          <a:xfrm flipV="1">
            <a:off x="2266447" y="3392869"/>
            <a:ext cx="404333" cy="10345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/>
          <p:nvPr/>
        </p:nvCxnSpPr>
        <p:spPr>
          <a:xfrm flipV="1">
            <a:off x="2369833" y="3434005"/>
            <a:ext cx="326201" cy="350513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/>
          <p:nvPr/>
        </p:nvCxnSpPr>
        <p:spPr>
          <a:xfrm flipH="1" flipV="1">
            <a:off x="2254599" y="3526036"/>
            <a:ext cx="85054" cy="252406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Freeform 191"/>
          <p:cNvSpPr/>
          <p:nvPr/>
        </p:nvSpPr>
        <p:spPr bwMode="auto">
          <a:xfrm>
            <a:off x="5872649" y="2764074"/>
            <a:ext cx="89145" cy="77073"/>
          </a:xfrm>
          <a:custGeom>
            <a:avLst/>
            <a:gdLst>
              <a:gd name="T0" fmla="*/ 41 w 81"/>
              <a:gd name="T1" fmla="*/ 0 h 70"/>
              <a:gd name="T2" fmla="*/ 24 w 81"/>
              <a:gd name="T3" fmla="*/ 4 h 70"/>
              <a:gd name="T4" fmla="*/ 9 w 81"/>
              <a:gd name="T5" fmla="*/ 51 h 70"/>
              <a:gd name="T6" fmla="*/ 41 w 81"/>
              <a:gd name="T7" fmla="*/ 70 h 70"/>
              <a:gd name="T8" fmla="*/ 57 w 81"/>
              <a:gd name="T9" fmla="*/ 66 h 70"/>
              <a:gd name="T10" fmla="*/ 72 w 81"/>
              <a:gd name="T11" fmla="*/ 19 h 70"/>
              <a:gd name="T12" fmla="*/ 41 w 81"/>
              <a:gd name="T13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70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197"/>
          <p:cNvSpPr/>
          <p:nvPr/>
        </p:nvSpPr>
        <p:spPr bwMode="auto">
          <a:xfrm>
            <a:off x="6374090" y="2771967"/>
            <a:ext cx="59430" cy="33894"/>
          </a:xfrm>
          <a:custGeom>
            <a:avLst/>
            <a:gdLst>
              <a:gd name="T0" fmla="*/ 1 w 54"/>
              <a:gd name="T1" fmla="*/ 0 h 31"/>
              <a:gd name="T2" fmla="*/ 4 w 54"/>
              <a:gd name="T3" fmla="*/ 16 h 31"/>
              <a:gd name="T4" fmla="*/ 28 w 54"/>
              <a:gd name="T5" fmla="*/ 31 h 31"/>
              <a:gd name="T6" fmla="*/ 41 w 54"/>
              <a:gd name="T7" fmla="*/ 28 h 31"/>
              <a:gd name="T8" fmla="*/ 54 w 54"/>
              <a:gd name="T9" fmla="*/ 14 h 31"/>
              <a:gd name="T10" fmla="*/ 35 w 54"/>
              <a:gd name="T11" fmla="*/ 18 h 31"/>
              <a:gd name="T12" fmla="*/ 1 w 54"/>
              <a:gd name="T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31">
                <a:moveTo>
                  <a:pt x="1" y="0"/>
                </a:moveTo>
                <a:cubicBezTo>
                  <a:pt x="0" y="5"/>
                  <a:pt x="1" y="11"/>
                  <a:pt x="4" y="16"/>
                </a:cubicBezTo>
                <a:cubicBezTo>
                  <a:pt x="9" y="26"/>
                  <a:pt x="18" y="31"/>
                  <a:pt x="28" y="31"/>
                </a:cubicBezTo>
                <a:cubicBezTo>
                  <a:pt x="33" y="31"/>
                  <a:pt x="37" y="30"/>
                  <a:pt x="41" y="28"/>
                </a:cubicBezTo>
                <a:cubicBezTo>
                  <a:pt x="47" y="25"/>
                  <a:pt x="51" y="19"/>
                  <a:pt x="54" y="14"/>
                </a:cubicBezTo>
                <a:cubicBezTo>
                  <a:pt x="48" y="17"/>
                  <a:pt x="41" y="18"/>
                  <a:pt x="35" y="18"/>
                </a:cubicBezTo>
                <a:cubicBezTo>
                  <a:pt x="22" y="18"/>
                  <a:pt x="9" y="11"/>
                  <a:pt x="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203"/>
          <p:cNvSpPr>
            <a:spLocks noEditPoints="1"/>
          </p:cNvSpPr>
          <p:nvPr/>
        </p:nvSpPr>
        <p:spPr bwMode="auto">
          <a:xfrm>
            <a:off x="4820087" y="3865387"/>
            <a:ext cx="62680" cy="53394"/>
          </a:xfrm>
          <a:custGeom>
            <a:avLst/>
            <a:gdLst>
              <a:gd name="T0" fmla="*/ 45 w 57"/>
              <a:gd name="T1" fmla="*/ 6 h 49"/>
              <a:gd name="T2" fmla="*/ 40 w 57"/>
              <a:gd name="T3" fmla="*/ 47 h 49"/>
              <a:gd name="T4" fmla="*/ 51 w 57"/>
              <a:gd name="T5" fmla="*/ 13 h 49"/>
              <a:gd name="T6" fmla="*/ 45 w 57"/>
              <a:gd name="T7" fmla="*/ 6 h 49"/>
              <a:gd name="T8" fmla="*/ 28 w 57"/>
              <a:gd name="T9" fmla="*/ 0 h 49"/>
              <a:gd name="T10" fmla="*/ 17 w 57"/>
              <a:gd name="T11" fmla="*/ 3 h 49"/>
              <a:gd name="T12" fmla="*/ 6 w 57"/>
              <a:gd name="T13" fmla="*/ 36 h 49"/>
              <a:gd name="T14" fmla="*/ 29 w 57"/>
              <a:gd name="T15" fmla="*/ 49 h 49"/>
              <a:gd name="T16" fmla="*/ 35 w 57"/>
              <a:gd name="T17" fmla="*/ 49 h 49"/>
              <a:gd name="T18" fmla="*/ 41 w 57"/>
              <a:gd name="T19" fmla="*/ 3 h 49"/>
              <a:gd name="T20" fmla="*/ 28 w 57"/>
              <a:gd name="T2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7" h="49">
                <a:moveTo>
                  <a:pt x="45" y="6"/>
                </a:moveTo>
                <a:cubicBezTo>
                  <a:pt x="40" y="47"/>
                  <a:pt x="40" y="47"/>
                  <a:pt x="40" y="47"/>
                </a:cubicBezTo>
                <a:cubicBezTo>
                  <a:pt x="52" y="40"/>
                  <a:pt x="57" y="25"/>
                  <a:pt x="51" y="13"/>
                </a:cubicBezTo>
                <a:cubicBezTo>
                  <a:pt x="49" y="10"/>
                  <a:pt x="47" y="8"/>
                  <a:pt x="45" y="6"/>
                </a:cubicBezTo>
                <a:moveTo>
                  <a:pt x="28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4"/>
                  <a:pt x="6" y="36"/>
                </a:cubicBezTo>
                <a:cubicBezTo>
                  <a:pt x="11" y="45"/>
                  <a:pt x="20" y="49"/>
                  <a:pt x="29" y="49"/>
                </a:cubicBezTo>
                <a:cubicBezTo>
                  <a:pt x="31" y="49"/>
                  <a:pt x="33" y="49"/>
                  <a:pt x="35" y="49"/>
                </a:cubicBezTo>
                <a:cubicBezTo>
                  <a:pt x="41" y="3"/>
                  <a:pt x="41" y="3"/>
                  <a:pt x="41" y="3"/>
                </a:cubicBezTo>
                <a:cubicBezTo>
                  <a:pt x="37" y="1"/>
                  <a:pt x="33" y="0"/>
                  <a:pt x="28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204"/>
          <p:cNvSpPr/>
          <p:nvPr/>
        </p:nvSpPr>
        <p:spPr bwMode="auto">
          <a:xfrm>
            <a:off x="4858624" y="3868637"/>
            <a:ext cx="11143" cy="50144"/>
          </a:xfrm>
          <a:custGeom>
            <a:avLst/>
            <a:gdLst>
              <a:gd name="T0" fmla="*/ 6 w 10"/>
              <a:gd name="T1" fmla="*/ 0 h 46"/>
              <a:gd name="T2" fmla="*/ 0 w 10"/>
              <a:gd name="T3" fmla="*/ 46 h 46"/>
              <a:gd name="T4" fmla="*/ 5 w 10"/>
              <a:gd name="T5" fmla="*/ 44 h 46"/>
              <a:gd name="T6" fmla="*/ 5 w 10"/>
              <a:gd name="T7" fmla="*/ 44 h 46"/>
              <a:gd name="T8" fmla="*/ 10 w 10"/>
              <a:gd name="T9" fmla="*/ 3 h 46"/>
              <a:gd name="T10" fmla="*/ 6 w 10"/>
              <a:gd name="T1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46">
                <a:moveTo>
                  <a:pt x="6" y="0"/>
                </a:moveTo>
                <a:cubicBezTo>
                  <a:pt x="0" y="46"/>
                  <a:pt x="0" y="46"/>
                  <a:pt x="0" y="46"/>
                </a:cubicBezTo>
                <a:cubicBezTo>
                  <a:pt x="2" y="45"/>
                  <a:pt x="3" y="45"/>
                  <a:pt x="5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8" y="1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213"/>
          <p:cNvSpPr/>
          <p:nvPr/>
        </p:nvSpPr>
        <p:spPr bwMode="auto">
          <a:xfrm>
            <a:off x="5717110" y="2238489"/>
            <a:ext cx="133718" cy="116074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214"/>
          <p:cNvSpPr/>
          <p:nvPr/>
        </p:nvSpPr>
        <p:spPr bwMode="auto">
          <a:xfrm>
            <a:off x="5091237" y="2767324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6 h 107"/>
              <a:gd name="T4" fmla="*/ 14 w 121"/>
              <a:gd name="T5" fmla="*/ 78 h 107"/>
              <a:gd name="T6" fmla="*/ 61 w 121"/>
              <a:gd name="T7" fmla="*/ 107 h 107"/>
              <a:gd name="T8" fmla="*/ 85 w 121"/>
              <a:gd name="T9" fmla="*/ 100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215"/>
          <p:cNvSpPr/>
          <p:nvPr/>
        </p:nvSpPr>
        <p:spPr bwMode="auto">
          <a:xfrm>
            <a:off x="6050475" y="2522639"/>
            <a:ext cx="103074" cy="91002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1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4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217"/>
          <p:cNvSpPr/>
          <p:nvPr/>
        </p:nvSpPr>
        <p:spPr bwMode="auto">
          <a:xfrm>
            <a:off x="6361090" y="2700465"/>
            <a:ext cx="103074" cy="86824"/>
          </a:xfrm>
          <a:custGeom>
            <a:avLst/>
            <a:gdLst>
              <a:gd name="T0" fmla="*/ 47 w 94"/>
              <a:gd name="T1" fmla="*/ 0 h 79"/>
              <a:gd name="T2" fmla="*/ 28 w 94"/>
              <a:gd name="T3" fmla="*/ 5 h 79"/>
              <a:gd name="T4" fmla="*/ 11 w 94"/>
              <a:gd name="T5" fmla="*/ 61 h 79"/>
              <a:gd name="T6" fmla="*/ 13 w 94"/>
              <a:gd name="T7" fmla="*/ 65 h 79"/>
              <a:gd name="T8" fmla="*/ 27 w 94"/>
              <a:gd name="T9" fmla="*/ 44 h 79"/>
              <a:gd name="T10" fmla="*/ 40 w 94"/>
              <a:gd name="T11" fmla="*/ 41 h 79"/>
              <a:gd name="T12" fmla="*/ 65 w 94"/>
              <a:gd name="T13" fmla="*/ 56 h 79"/>
              <a:gd name="T14" fmla="*/ 66 w 94"/>
              <a:gd name="T15" fmla="*/ 79 h 79"/>
              <a:gd name="T16" fmla="*/ 66 w 94"/>
              <a:gd name="T17" fmla="*/ 78 h 79"/>
              <a:gd name="T18" fmla="*/ 84 w 94"/>
              <a:gd name="T19" fmla="*/ 22 h 79"/>
              <a:gd name="T20" fmla="*/ 47 w 94"/>
              <a:gd name="T2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4" h="79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1" y="62"/>
                  <a:pt x="12" y="64"/>
                  <a:pt x="13" y="65"/>
                </a:cubicBezTo>
                <a:cubicBezTo>
                  <a:pt x="14" y="56"/>
                  <a:pt x="19" y="48"/>
                  <a:pt x="27" y="44"/>
                </a:cubicBezTo>
                <a:cubicBezTo>
                  <a:pt x="32" y="42"/>
                  <a:pt x="36" y="41"/>
                  <a:pt x="40" y="41"/>
                </a:cubicBezTo>
                <a:cubicBezTo>
                  <a:pt x="50" y="41"/>
                  <a:pt x="60" y="46"/>
                  <a:pt x="65" y="56"/>
                </a:cubicBezTo>
                <a:cubicBezTo>
                  <a:pt x="69" y="63"/>
                  <a:pt x="69" y="71"/>
                  <a:pt x="66" y="79"/>
                </a:cubicBezTo>
                <a:cubicBezTo>
                  <a:pt x="66" y="78"/>
                  <a:pt x="66" y="78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218"/>
          <p:cNvSpPr/>
          <p:nvPr/>
        </p:nvSpPr>
        <p:spPr bwMode="auto">
          <a:xfrm>
            <a:off x="6375483" y="2745502"/>
            <a:ext cx="61287" cy="45966"/>
          </a:xfrm>
          <a:custGeom>
            <a:avLst/>
            <a:gdLst>
              <a:gd name="T0" fmla="*/ 27 w 56"/>
              <a:gd name="T1" fmla="*/ 0 h 42"/>
              <a:gd name="T2" fmla="*/ 14 w 56"/>
              <a:gd name="T3" fmla="*/ 3 h 42"/>
              <a:gd name="T4" fmla="*/ 0 w 56"/>
              <a:gd name="T5" fmla="*/ 24 h 42"/>
              <a:gd name="T6" fmla="*/ 34 w 56"/>
              <a:gd name="T7" fmla="*/ 42 h 42"/>
              <a:gd name="T8" fmla="*/ 53 w 56"/>
              <a:gd name="T9" fmla="*/ 38 h 42"/>
              <a:gd name="T10" fmla="*/ 52 w 56"/>
              <a:gd name="T11" fmla="*/ 15 h 42"/>
              <a:gd name="T12" fmla="*/ 27 w 56"/>
              <a:gd name="T1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42">
                <a:moveTo>
                  <a:pt x="27" y="0"/>
                </a:moveTo>
                <a:cubicBezTo>
                  <a:pt x="23" y="0"/>
                  <a:pt x="19" y="1"/>
                  <a:pt x="14" y="3"/>
                </a:cubicBezTo>
                <a:cubicBezTo>
                  <a:pt x="6" y="7"/>
                  <a:pt x="1" y="15"/>
                  <a:pt x="0" y="24"/>
                </a:cubicBezTo>
                <a:cubicBezTo>
                  <a:pt x="8" y="35"/>
                  <a:pt x="21" y="42"/>
                  <a:pt x="34" y="42"/>
                </a:cubicBezTo>
                <a:cubicBezTo>
                  <a:pt x="40" y="42"/>
                  <a:pt x="47" y="41"/>
                  <a:pt x="53" y="38"/>
                </a:cubicBezTo>
                <a:cubicBezTo>
                  <a:pt x="56" y="30"/>
                  <a:pt x="56" y="22"/>
                  <a:pt x="52" y="15"/>
                </a:cubicBezTo>
                <a:cubicBezTo>
                  <a:pt x="47" y="5"/>
                  <a:pt x="37" y="0"/>
                  <a:pt x="27" y="0"/>
                </a:cubicBezTo>
              </a:path>
            </a:pathLst>
          </a:custGeom>
          <a:solidFill>
            <a:srgbClr val="3D3D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219"/>
          <p:cNvSpPr/>
          <p:nvPr/>
        </p:nvSpPr>
        <p:spPr bwMode="auto">
          <a:xfrm>
            <a:off x="6468807" y="2211096"/>
            <a:ext cx="98431" cy="90074"/>
          </a:xfrm>
          <a:custGeom>
            <a:avLst/>
            <a:gdLst>
              <a:gd name="T0" fmla="*/ 43 w 90"/>
              <a:gd name="T1" fmla="*/ 0 h 82"/>
              <a:gd name="T2" fmla="*/ 24 w 90"/>
              <a:gd name="T3" fmla="*/ 4 h 82"/>
              <a:gd name="T4" fmla="*/ 19 w 90"/>
              <a:gd name="T5" fmla="*/ 7 h 82"/>
              <a:gd name="T6" fmla="*/ 3 w 90"/>
              <a:gd name="T7" fmla="*/ 30 h 82"/>
              <a:gd name="T8" fmla="*/ 6 w 90"/>
              <a:gd name="T9" fmla="*/ 60 h 82"/>
              <a:gd name="T10" fmla="*/ 43 w 90"/>
              <a:gd name="T11" fmla="*/ 82 h 82"/>
              <a:gd name="T12" fmla="*/ 62 w 90"/>
              <a:gd name="T13" fmla="*/ 78 h 82"/>
              <a:gd name="T14" fmla="*/ 79 w 90"/>
              <a:gd name="T15" fmla="*/ 22 h 82"/>
              <a:gd name="T16" fmla="*/ 43 w 90"/>
              <a:gd name="T1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0" h="82">
                <a:moveTo>
                  <a:pt x="43" y="0"/>
                </a:moveTo>
                <a:cubicBezTo>
                  <a:pt x="36" y="0"/>
                  <a:pt x="30" y="1"/>
                  <a:pt x="24" y="4"/>
                </a:cubicBezTo>
                <a:cubicBezTo>
                  <a:pt x="22" y="5"/>
                  <a:pt x="21" y="6"/>
                  <a:pt x="19" y="7"/>
                </a:cubicBezTo>
                <a:cubicBezTo>
                  <a:pt x="3" y="30"/>
                  <a:pt x="3" y="30"/>
                  <a:pt x="3" y="30"/>
                </a:cubicBezTo>
                <a:cubicBezTo>
                  <a:pt x="0" y="40"/>
                  <a:pt x="1" y="51"/>
                  <a:pt x="6" y="60"/>
                </a:cubicBezTo>
                <a:cubicBezTo>
                  <a:pt x="14" y="74"/>
                  <a:pt x="28" y="82"/>
                  <a:pt x="43" y="82"/>
                </a:cubicBezTo>
                <a:cubicBezTo>
                  <a:pt x="49" y="82"/>
                  <a:pt x="56" y="81"/>
                  <a:pt x="62" y="78"/>
                </a:cubicBezTo>
                <a:cubicBezTo>
                  <a:pt x="82" y="67"/>
                  <a:pt x="90" y="42"/>
                  <a:pt x="79" y="22"/>
                </a:cubicBezTo>
                <a:cubicBezTo>
                  <a:pt x="72" y="8"/>
                  <a:pt x="58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220"/>
          <p:cNvSpPr/>
          <p:nvPr/>
        </p:nvSpPr>
        <p:spPr bwMode="auto">
          <a:xfrm>
            <a:off x="6472057" y="2218524"/>
            <a:ext cx="17643" cy="25536"/>
          </a:xfrm>
          <a:custGeom>
            <a:avLst/>
            <a:gdLst>
              <a:gd name="T0" fmla="*/ 16 w 16"/>
              <a:gd name="T1" fmla="*/ 0 h 23"/>
              <a:gd name="T2" fmla="*/ 0 w 16"/>
              <a:gd name="T3" fmla="*/ 23 h 23"/>
              <a:gd name="T4" fmla="*/ 16 w 16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23">
                <a:moveTo>
                  <a:pt x="16" y="0"/>
                </a:moveTo>
                <a:cubicBezTo>
                  <a:pt x="8" y="6"/>
                  <a:pt x="2" y="14"/>
                  <a:pt x="0" y="23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227"/>
          <p:cNvSpPr/>
          <p:nvPr/>
        </p:nvSpPr>
        <p:spPr bwMode="auto">
          <a:xfrm>
            <a:off x="3809431" y="4204791"/>
            <a:ext cx="134182" cy="116539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230"/>
          <p:cNvSpPr/>
          <p:nvPr/>
        </p:nvSpPr>
        <p:spPr bwMode="auto">
          <a:xfrm>
            <a:off x="4833552" y="3173584"/>
            <a:ext cx="64537" cy="56180"/>
          </a:xfrm>
          <a:custGeom>
            <a:avLst/>
            <a:gdLst>
              <a:gd name="T0" fmla="*/ 30 w 59"/>
              <a:gd name="T1" fmla="*/ 0 h 51"/>
              <a:gd name="T2" fmla="*/ 18 w 59"/>
              <a:gd name="T3" fmla="*/ 3 h 51"/>
              <a:gd name="T4" fmla="*/ 7 w 59"/>
              <a:gd name="T5" fmla="*/ 38 h 51"/>
              <a:gd name="T6" fmla="*/ 30 w 59"/>
              <a:gd name="T7" fmla="*/ 51 h 51"/>
              <a:gd name="T8" fmla="*/ 42 w 59"/>
              <a:gd name="T9" fmla="*/ 48 h 51"/>
              <a:gd name="T10" fmla="*/ 52 w 59"/>
              <a:gd name="T11" fmla="*/ 14 h 51"/>
              <a:gd name="T12" fmla="*/ 30 w 59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1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231"/>
          <p:cNvSpPr/>
          <p:nvPr/>
        </p:nvSpPr>
        <p:spPr bwMode="auto">
          <a:xfrm>
            <a:off x="5567606" y="2736680"/>
            <a:ext cx="63609" cy="56180"/>
          </a:xfrm>
          <a:custGeom>
            <a:avLst/>
            <a:gdLst>
              <a:gd name="T0" fmla="*/ 29 w 58"/>
              <a:gd name="T1" fmla="*/ 0 h 51"/>
              <a:gd name="T2" fmla="*/ 17 w 58"/>
              <a:gd name="T3" fmla="*/ 3 h 51"/>
              <a:gd name="T4" fmla="*/ 6 w 58"/>
              <a:gd name="T5" fmla="*/ 37 h 51"/>
              <a:gd name="T6" fmla="*/ 29 w 58"/>
              <a:gd name="T7" fmla="*/ 51 h 51"/>
              <a:gd name="T8" fmla="*/ 41 w 58"/>
              <a:gd name="T9" fmla="*/ 48 h 51"/>
              <a:gd name="T10" fmla="*/ 52 w 58"/>
              <a:gd name="T11" fmla="*/ 13 h 51"/>
              <a:gd name="T12" fmla="*/ 29 w 58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51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196"/>
          <p:cNvSpPr/>
          <p:nvPr/>
        </p:nvSpPr>
        <p:spPr bwMode="auto">
          <a:xfrm>
            <a:off x="3844718" y="3506617"/>
            <a:ext cx="69180" cy="60359"/>
          </a:xfrm>
          <a:custGeom>
            <a:avLst/>
            <a:gdLst>
              <a:gd name="T0" fmla="*/ 31 w 63"/>
              <a:gd name="T1" fmla="*/ 0 h 55"/>
              <a:gd name="T2" fmla="*/ 19 w 63"/>
              <a:gd name="T3" fmla="*/ 3 h 55"/>
              <a:gd name="T4" fmla="*/ 7 w 63"/>
              <a:gd name="T5" fmla="*/ 40 h 55"/>
              <a:gd name="T6" fmla="*/ 31 w 63"/>
              <a:gd name="T7" fmla="*/ 55 h 55"/>
              <a:gd name="T8" fmla="*/ 44 w 63"/>
              <a:gd name="T9" fmla="*/ 52 h 55"/>
              <a:gd name="T10" fmla="*/ 56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205"/>
          <p:cNvSpPr>
            <a:spLocks noEditPoints="1"/>
          </p:cNvSpPr>
          <p:nvPr/>
        </p:nvSpPr>
        <p:spPr bwMode="auto">
          <a:xfrm>
            <a:off x="3139618" y="4060060"/>
            <a:ext cx="57109" cy="54787"/>
          </a:xfrm>
          <a:custGeom>
            <a:avLst/>
            <a:gdLst>
              <a:gd name="T0" fmla="*/ 1 w 52"/>
              <a:gd name="T1" fmla="*/ 23 h 50"/>
              <a:gd name="T2" fmla="*/ 4 w 52"/>
              <a:gd name="T3" fmla="*/ 37 h 50"/>
              <a:gd name="T4" fmla="*/ 26 w 52"/>
              <a:gd name="T5" fmla="*/ 50 h 50"/>
              <a:gd name="T6" fmla="*/ 37 w 52"/>
              <a:gd name="T7" fmla="*/ 47 h 50"/>
              <a:gd name="T8" fmla="*/ 42 w 52"/>
              <a:gd name="T9" fmla="*/ 44 h 50"/>
              <a:gd name="T10" fmla="*/ 1 w 52"/>
              <a:gd name="T11" fmla="*/ 23 h 50"/>
              <a:gd name="T12" fmla="*/ 26 w 52"/>
              <a:gd name="T13" fmla="*/ 0 h 50"/>
              <a:gd name="T14" fmla="*/ 14 w 52"/>
              <a:gd name="T15" fmla="*/ 3 h 50"/>
              <a:gd name="T16" fmla="*/ 2 w 52"/>
              <a:gd name="T17" fmla="*/ 18 h 50"/>
              <a:gd name="T18" fmla="*/ 45 w 52"/>
              <a:gd name="T19" fmla="*/ 40 h 50"/>
              <a:gd name="T20" fmla="*/ 48 w 52"/>
              <a:gd name="T21" fmla="*/ 14 h 50"/>
              <a:gd name="T22" fmla="*/ 26 w 52"/>
              <a:gd name="T2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" h="50">
                <a:moveTo>
                  <a:pt x="1" y="23"/>
                </a:moveTo>
                <a:cubicBezTo>
                  <a:pt x="0" y="28"/>
                  <a:pt x="1" y="32"/>
                  <a:pt x="4" y="37"/>
                </a:cubicBezTo>
                <a:cubicBezTo>
                  <a:pt x="8" y="45"/>
                  <a:pt x="17" y="50"/>
                  <a:pt x="26" y="50"/>
                </a:cubicBezTo>
                <a:cubicBezTo>
                  <a:pt x="29" y="50"/>
                  <a:pt x="33" y="49"/>
                  <a:pt x="37" y="47"/>
                </a:cubicBezTo>
                <a:cubicBezTo>
                  <a:pt x="39" y="46"/>
                  <a:pt x="40" y="45"/>
                  <a:pt x="42" y="44"/>
                </a:cubicBezTo>
                <a:cubicBezTo>
                  <a:pt x="1" y="23"/>
                  <a:pt x="1" y="23"/>
                  <a:pt x="1" y="23"/>
                </a:cubicBezTo>
                <a:moveTo>
                  <a:pt x="26" y="0"/>
                </a:moveTo>
                <a:cubicBezTo>
                  <a:pt x="22" y="0"/>
                  <a:pt x="18" y="1"/>
                  <a:pt x="14" y="3"/>
                </a:cubicBezTo>
                <a:cubicBezTo>
                  <a:pt x="8" y="6"/>
                  <a:pt x="4" y="12"/>
                  <a:pt x="2" y="18"/>
                </a:cubicBezTo>
                <a:cubicBezTo>
                  <a:pt x="45" y="40"/>
                  <a:pt x="45" y="40"/>
                  <a:pt x="45" y="40"/>
                </a:cubicBezTo>
                <a:cubicBezTo>
                  <a:pt x="51" y="33"/>
                  <a:pt x="52" y="22"/>
                  <a:pt x="48" y="14"/>
                </a:cubicBezTo>
                <a:cubicBezTo>
                  <a:pt x="43" y="5"/>
                  <a:pt x="35" y="0"/>
                  <a:pt x="26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206"/>
          <p:cNvSpPr/>
          <p:nvPr/>
        </p:nvSpPr>
        <p:spPr bwMode="auto">
          <a:xfrm>
            <a:off x="3140547" y="4080024"/>
            <a:ext cx="48287" cy="28322"/>
          </a:xfrm>
          <a:custGeom>
            <a:avLst/>
            <a:gdLst>
              <a:gd name="T0" fmla="*/ 1 w 44"/>
              <a:gd name="T1" fmla="*/ 0 h 26"/>
              <a:gd name="T2" fmla="*/ 0 w 44"/>
              <a:gd name="T3" fmla="*/ 5 h 26"/>
              <a:gd name="T4" fmla="*/ 41 w 44"/>
              <a:gd name="T5" fmla="*/ 26 h 26"/>
              <a:gd name="T6" fmla="*/ 44 w 44"/>
              <a:gd name="T7" fmla="*/ 22 h 26"/>
              <a:gd name="T8" fmla="*/ 1 w 44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26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41" y="26"/>
                  <a:pt x="41" y="26"/>
                  <a:pt x="41" y="26"/>
                </a:cubicBezTo>
                <a:cubicBezTo>
                  <a:pt x="42" y="25"/>
                  <a:pt x="43" y="24"/>
                  <a:pt x="44" y="2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233"/>
          <p:cNvSpPr/>
          <p:nvPr/>
        </p:nvSpPr>
        <p:spPr bwMode="auto">
          <a:xfrm>
            <a:off x="2579508" y="3743873"/>
            <a:ext cx="93324" cy="81252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2 w 85"/>
              <a:gd name="T7" fmla="*/ 74 h 74"/>
              <a:gd name="T8" fmla="*/ 60 w 85"/>
              <a:gd name="T9" fmla="*/ 70 h 74"/>
              <a:gd name="T10" fmla="*/ 75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cxnSp>
        <p:nvCxnSpPr>
          <p:cNvPr id="67" name="直接连接符 66"/>
          <p:cNvCxnSpPr/>
          <p:nvPr/>
        </p:nvCxnSpPr>
        <p:spPr>
          <a:xfrm flipV="1">
            <a:off x="4281240" y="3503592"/>
            <a:ext cx="276605" cy="80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接连接符 67"/>
          <p:cNvCxnSpPr>
            <a:stCxn id="66" idx="0"/>
          </p:cNvCxnSpPr>
          <p:nvPr/>
        </p:nvCxnSpPr>
        <p:spPr>
          <a:xfrm flipV="1">
            <a:off x="2625621" y="3229764"/>
            <a:ext cx="358754" cy="514109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接连接符 68"/>
          <p:cNvCxnSpPr>
            <a:stCxn id="63" idx="1"/>
          </p:cNvCxnSpPr>
          <p:nvPr/>
        </p:nvCxnSpPr>
        <p:spPr>
          <a:xfrm flipH="1" flipV="1">
            <a:off x="2988670" y="3229765"/>
            <a:ext cx="876912" cy="28014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接连接符 69"/>
          <p:cNvCxnSpPr>
            <a:stCxn id="54" idx="2"/>
            <a:endCxn id="63" idx="1"/>
          </p:cNvCxnSpPr>
          <p:nvPr/>
        </p:nvCxnSpPr>
        <p:spPr>
          <a:xfrm flipH="1">
            <a:off x="3865582" y="2852954"/>
            <a:ext cx="1241019" cy="656955"/>
          </a:xfrm>
          <a:prstGeom prst="line">
            <a:avLst/>
          </a:prstGeom>
          <a:ln>
            <a:solidFill>
              <a:schemeClr val="tx1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直接连接符 70"/>
          <p:cNvCxnSpPr>
            <a:stCxn id="50" idx="5"/>
            <a:endCxn id="54" idx="5"/>
          </p:cNvCxnSpPr>
          <p:nvPr/>
        </p:nvCxnSpPr>
        <p:spPr>
          <a:xfrm flipH="1">
            <a:off x="5209759" y="2791647"/>
            <a:ext cx="1202850" cy="751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接连接符 71"/>
          <p:cNvCxnSpPr>
            <a:stCxn id="64" idx="10"/>
            <a:endCxn id="60" idx="2"/>
          </p:cNvCxnSpPr>
          <p:nvPr/>
        </p:nvCxnSpPr>
        <p:spPr>
          <a:xfrm>
            <a:off x="3192334" y="4075400"/>
            <a:ext cx="632495" cy="215146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直接连接符 72"/>
          <p:cNvCxnSpPr>
            <a:stCxn id="64" idx="6"/>
            <a:endCxn id="51" idx="6"/>
          </p:cNvCxnSpPr>
          <p:nvPr/>
        </p:nvCxnSpPr>
        <p:spPr>
          <a:xfrm flipV="1">
            <a:off x="3168173" y="3904615"/>
            <a:ext cx="1658512" cy="155445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/>
          <p:cNvCxnSpPr>
            <a:stCxn id="60" idx="5"/>
            <a:endCxn id="51" idx="8"/>
          </p:cNvCxnSpPr>
          <p:nvPr/>
        </p:nvCxnSpPr>
        <p:spPr>
          <a:xfrm flipV="1">
            <a:off x="3928215" y="3918781"/>
            <a:ext cx="930360" cy="316794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文本框 74"/>
          <p:cNvSpPr txBox="1"/>
          <p:nvPr/>
        </p:nvSpPr>
        <p:spPr>
          <a:xfrm>
            <a:off x="4427915" y="239872"/>
            <a:ext cx="33361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dirty="0"/>
              <a:t>CONTENT</a:t>
            </a:r>
            <a:endParaRPr lang="zh-CN" altLang="en-US" sz="5400" dirty="0"/>
          </a:p>
        </p:txBody>
      </p:sp>
      <p:cxnSp>
        <p:nvCxnSpPr>
          <p:cNvPr id="76" name="直接连接符 75"/>
          <p:cNvCxnSpPr/>
          <p:nvPr/>
        </p:nvCxnSpPr>
        <p:spPr>
          <a:xfrm>
            <a:off x="5069497" y="1337211"/>
            <a:ext cx="2053007" cy="0"/>
          </a:xfrm>
          <a:prstGeom prst="line">
            <a:avLst/>
          </a:prstGeom>
          <a:ln w="44450" cap="rnd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文本框 76"/>
          <p:cNvSpPr txBox="1"/>
          <p:nvPr/>
        </p:nvSpPr>
        <p:spPr>
          <a:xfrm>
            <a:off x="1042362" y="3030906"/>
            <a:ext cx="17615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/>
              <a:t>01</a:t>
            </a:r>
            <a:endParaRPr lang="zh-CN" altLang="en-US" sz="3200" dirty="0"/>
          </a:p>
        </p:txBody>
      </p:sp>
      <p:sp>
        <p:nvSpPr>
          <p:cNvPr id="78" name="文本框 77"/>
          <p:cNvSpPr txBox="1"/>
          <p:nvPr/>
        </p:nvSpPr>
        <p:spPr>
          <a:xfrm>
            <a:off x="1190264" y="4794911"/>
            <a:ext cx="17615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/>
              <a:t>02</a:t>
            </a:r>
            <a:endParaRPr lang="zh-CN" altLang="en-US" sz="3200" dirty="0"/>
          </a:p>
        </p:txBody>
      </p:sp>
      <p:sp>
        <p:nvSpPr>
          <p:cNvPr id="79" name="文本框 78"/>
          <p:cNvSpPr txBox="1"/>
          <p:nvPr/>
        </p:nvSpPr>
        <p:spPr>
          <a:xfrm>
            <a:off x="4003893" y="3918553"/>
            <a:ext cx="17615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/>
              <a:t>03</a:t>
            </a:r>
            <a:endParaRPr lang="zh-CN" altLang="en-US" sz="3200" dirty="0"/>
          </a:p>
        </p:txBody>
      </p:sp>
      <p:sp>
        <p:nvSpPr>
          <p:cNvPr id="80" name="文本框 79"/>
          <p:cNvSpPr txBox="1"/>
          <p:nvPr/>
        </p:nvSpPr>
        <p:spPr>
          <a:xfrm>
            <a:off x="9349268" y="2711971"/>
            <a:ext cx="17615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/>
              <a:t>04</a:t>
            </a:r>
            <a:endParaRPr lang="zh-CN" altLang="en-US" sz="3200" dirty="0"/>
          </a:p>
        </p:txBody>
      </p:sp>
      <p:sp>
        <p:nvSpPr>
          <p:cNvPr id="81" name="矩形 80"/>
          <p:cNvSpPr/>
          <p:nvPr/>
        </p:nvSpPr>
        <p:spPr>
          <a:xfrm>
            <a:off x="2126772" y="2830890"/>
            <a:ext cx="330976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dirty="0">
                <a:solidFill>
                  <a:schemeClr val="tx2"/>
                </a:solidFill>
                <a:latin typeface="+mj-ea"/>
                <a:ea typeface="+mj-ea"/>
              </a:rPr>
              <a:t>你都做了哪些事？</a:t>
            </a:r>
          </a:p>
        </p:txBody>
      </p:sp>
      <p:sp>
        <p:nvSpPr>
          <p:cNvPr id="82" name="矩形 81"/>
          <p:cNvSpPr/>
          <p:nvPr/>
        </p:nvSpPr>
        <p:spPr>
          <a:xfrm>
            <a:off x="2679238" y="5029920"/>
            <a:ext cx="244169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solidFill>
                  <a:schemeClr val="tx2"/>
                </a:solidFill>
                <a:latin typeface="+mj-ea"/>
                <a:ea typeface="+mj-ea"/>
              </a:rPr>
              <a:t>工作中的问题及解决方案</a:t>
            </a:r>
          </a:p>
        </p:txBody>
      </p:sp>
      <p:sp>
        <p:nvSpPr>
          <p:cNvPr id="83" name="矩形 82"/>
          <p:cNvSpPr/>
          <p:nvPr/>
        </p:nvSpPr>
        <p:spPr>
          <a:xfrm>
            <a:off x="5306405" y="4031449"/>
            <a:ext cx="203132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solidFill>
                  <a:schemeClr val="tx2"/>
                </a:solidFill>
                <a:latin typeface="+mj-ea"/>
                <a:ea typeface="+mj-ea"/>
              </a:rPr>
              <a:t>对岗位和工作的认识</a:t>
            </a:r>
          </a:p>
        </p:txBody>
      </p:sp>
      <p:sp>
        <p:nvSpPr>
          <p:cNvPr id="84" name="矩形 83"/>
          <p:cNvSpPr/>
          <p:nvPr/>
        </p:nvSpPr>
        <p:spPr>
          <a:xfrm>
            <a:off x="7511819" y="2830557"/>
            <a:ext cx="244169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sz="1600" dirty="0">
                <a:solidFill>
                  <a:schemeClr val="tx2"/>
                </a:solidFill>
                <a:latin typeface="+mj-ea"/>
                <a:ea typeface="+mj-ea"/>
              </a:rPr>
              <a:t>今后工作能力如何提高？</a:t>
            </a:r>
          </a:p>
        </p:txBody>
      </p:sp>
      <p:sp>
        <p:nvSpPr>
          <p:cNvPr id="85" name="椭圆 84"/>
          <p:cNvSpPr/>
          <p:nvPr/>
        </p:nvSpPr>
        <p:spPr>
          <a:xfrm rot="11174285">
            <a:off x="1197640" y="3622275"/>
            <a:ext cx="50995" cy="50995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7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2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2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42" presetClass="path" presetSubtype="0" decel="3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4.07407E-6 L 0 -0.12431 " pathEditMode="relative" rAng="0" ptsTypes="AA">
                                      <p:cBhvr>
                                        <p:cTn id="197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227"/>
                                    </p:animMotion>
                                  </p:childTnLst>
                                </p:cTn>
                              </p:par>
                              <p:par>
                                <p:cTn id="19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2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2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2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7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4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9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4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4" dur="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9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7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9" dur="7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4" dur="7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7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7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7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4" dur="7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9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4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4" dur="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" dur="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7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7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4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7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7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7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7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4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8" presetID="63" presetClass="path" presetSubtype="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1524 -1.85185E-6 L -0.10885 -1.85185E-6 " pathEditMode="relative" rAng="0" ptsTypes="AA">
                                      <p:cBhvr>
                                        <p:cTn id="389" dur="75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11" y="0"/>
                                    </p:animMotion>
                                  </p:childTnLst>
                                </p:cTn>
                              </p:par>
                              <p:par>
                                <p:cTn id="390" presetID="35" presetClass="path" presetSubtype="0" accel="50000" decel="5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0.01602 -1.85185E-6 L -2.29167E-6 -1.85185E-6 " pathEditMode="relative" rAng="0" ptsTypes="AA">
                                      <p:cBhvr>
                                        <p:cTn id="391" dur="7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id="3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64" presetClass="path" presetSubtype="0" decel="3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04167E-6 0.03889 L -1.04167E-6 -0.14815 " pathEditMode="relative" rAng="0" ptsTypes="AA">
                                      <p:cBhvr>
                                        <p:cTn id="396" dur="750" spd="-100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52"/>
                                    </p:animMotion>
                                  </p:childTnLst>
                                </p:cTn>
                              </p:par>
                              <p:par>
                                <p:cTn id="397" presetID="64" presetClass="path" presetSubtype="0" accel="30000" decel="3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04167E-6 0.03843 L -1.04167E-6 1.11022E-16 " pathEditMode="relative" rAng="0" ptsTypes="AA">
                                      <p:cBhvr>
                                        <p:cTn id="398" dur="7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21"/>
                                    </p:animMotion>
                                  </p:childTnLst>
                                </p:cTn>
                              </p:par>
                              <p:par>
                                <p:cTn id="39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2" presetID="42" presetClass="path" presetSubtype="0" decel="3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66667E-6 -0.03982 L -1.66667E-6 0.14815 " pathEditMode="relative" rAng="0" ptsTypes="AA">
                                      <p:cBhvr>
                                        <p:cTn id="403" dur="75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404" presetID="42" presetClass="path" presetSubtype="0" accel="30000" decel="3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66667E-6 -0.03982 L -1.66667E-6 2.22222E-6 " pathEditMode="relative" rAng="0" ptsTypes="AA">
                                      <p:cBhvr>
                                        <p:cTn id="405" dur="7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40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63" presetClass="path" presetSubtype="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2773 -4.07407E-6 L 0.11081 -4.07407E-6 " pathEditMode="relative" rAng="0" ptsTypes="AA">
                                      <p:cBhvr>
                                        <p:cTn id="410" dur="750" spd="-100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411" presetID="35" presetClass="path" presetSubtype="0" accel="50000" decel="5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2799 -4.07407E-6 L -2.5E-6 -4.07407E-6 " pathEditMode="relative" rAng="0" ptsTypes="AA">
                                      <p:cBhvr>
                                        <p:cTn id="412" dur="7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41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5" dur="7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8" dur="7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1" dur="7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4" dur="7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75" grpId="0"/>
      <p:bldP spid="75" grpId="1"/>
      <p:bldP spid="77" grpId="0"/>
      <p:bldP spid="77" grpId="1"/>
      <p:bldP spid="77" grpId="2"/>
      <p:bldP spid="78" grpId="0"/>
      <p:bldP spid="78" grpId="1"/>
      <p:bldP spid="78" grpId="2"/>
      <p:bldP spid="79" grpId="0"/>
      <p:bldP spid="79" grpId="1"/>
      <p:bldP spid="79" grpId="2"/>
      <p:bldP spid="80" grpId="0"/>
      <p:bldP spid="80" grpId="1"/>
      <p:bldP spid="80" grpId="2"/>
      <p:bldP spid="81" grpId="0"/>
      <p:bldP spid="82" grpId="0"/>
      <p:bldP spid="83" grpId="0"/>
      <p:bldP spid="84" grpId="0"/>
      <p:bldP spid="8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24064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6028720" y="2908169"/>
            <a:ext cx="1861880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98722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今后工作能力如何提高？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 dirty="0"/>
              <a:t>Business </a:t>
            </a:r>
            <a:r>
              <a:rPr lang="es-ES_tradnl" dirty="0" err="1"/>
              <a:t>model</a:t>
            </a:r>
            <a:endParaRPr lang="es-ES_tradnl" dirty="0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/>
              <a:t>SUBTITLE EXAMPLE</a:t>
            </a:r>
            <a:endParaRPr lang="es-ES_tradnl" dirty="0"/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19503" y="2359307"/>
            <a:ext cx="8989659" cy="3268761"/>
            <a:chOff x="1519503" y="2359307"/>
            <a:chExt cx="8989659" cy="3268761"/>
          </a:xfrm>
        </p:grpSpPr>
        <p:sp>
          <p:nvSpPr>
            <p:cNvPr id="37" name="Rounded Rectangle 20"/>
            <p:cNvSpPr/>
            <p:nvPr/>
          </p:nvSpPr>
          <p:spPr>
            <a:xfrm>
              <a:off x="5689444" y="2359307"/>
              <a:ext cx="802177" cy="802177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CEO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Lato" charset="0"/>
                <a:ea typeface="Lato" charset="0"/>
                <a:cs typeface="Lato" charset="0"/>
              </a:endParaRPr>
            </a:p>
          </p:txBody>
        </p:sp>
        <p:sp>
          <p:nvSpPr>
            <p:cNvPr id="40" name="Rounded Rectangle 20"/>
            <p:cNvSpPr/>
            <p:nvPr/>
          </p:nvSpPr>
          <p:spPr>
            <a:xfrm>
              <a:off x="3413617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MANAGER</a:t>
              </a:r>
            </a:p>
          </p:txBody>
        </p:sp>
        <p:sp>
          <p:nvSpPr>
            <p:cNvPr id="43" name="Rounded Rectangle 20"/>
            <p:cNvSpPr/>
            <p:nvPr/>
          </p:nvSpPr>
          <p:spPr>
            <a:xfrm>
              <a:off x="5307730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ADMINISTRATOR</a:t>
              </a:r>
            </a:p>
          </p:txBody>
        </p:sp>
        <p:sp>
          <p:nvSpPr>
            <p:cNvPr id="44" name="Rounded Rectangle 20"/>
            <p:cNvSpPr/>
            <p:nvPr/>
          </p:nvSpPr>
          <p:spPr>
            <a:xfrm>
              <a:off x="7049445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COORDINATOR</a:t>
              </a:r>
            </a:p>
          </p:txBody>
        </p:sp>
        <p:sp>
          <p:nvSpPr>
            <p:cNvPr id="45" name="Rounded Rectangle 20"/>
            <p:cNvSpPr/>
            <p:nvPr/>
          </p:nvSpPr>
          <p:spPr>
            <a:xfrm>
              <a:off x="1519503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6" name="Rounded Rectangle 20"/>
            <p:cNvSpPr/>
            <p:nvPr/>
          </p:nvSpPr>
          <p:spPr>
            <a:xfrm>
              <a:off x="3413616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7" name="Rounded Rectangle 20"/>
            <p:cNvSpPr/>
            <p:nvPr/>
          </p:nvSpPr>
          <p:spPr>
            <a:xfrm>
              <a:off x="7049445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8" name="Rounded Rectangle 20"/>
            <p:cNvSpPr/>
            <p:nvPr/>
          </p:nvSpPr>
          <p:spPr>
            <a:xfrm>
              <a:off x="8943558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cxnSp>
          <p:nvCxnSpPr>
            <p:cNvPr id="49" name="Conector angular 48"/>
            <p:cNvCxnSpPr/>
            <p:nvPr/>
          </p:nvCxnSpPr>
          <p:spPr>
            <a:xfrm rot="5400000">
              <a:off x="5859654" y="3392363"/>
              <a:ext cx="461758" cy="1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ector angular 49"/>
            <p:cNvCxnSpPr/>
            <p:nvPr/>
          </p:nvCxnSpPr>
          <p:spPr>
            <a:xfrm rot="10800000" flipV="1">
              <a:off x="4196419" y="3405628"/>
              <a:ext cx="1891230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ector angular 50"/>
            <p:cNvCxnSpPr/>
            <p:nvPr/>
          </p:nvCxnSpPr>
          <p:spPr>
            <a:xfrm>
              <a:off x="6090532" y="3405628"/>
              <a:ext cx="1741715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ector angular 51"/>
            <p:cNvCxnSpPr/>
            <p:nvPr/>
          </p:nvCxnSpPr>
          <p:spPr>
            <a:xfrm rot="5400000">
              <a:off x="5747602" y="4516847"/>
              <a:ext cx="679510" cy="6350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ector angular 54"/>
            <p:cNvCxnSpPr/>
            <p:nvPr/>
          </p:nvCxnSpPr>
          <p:spPr>
            <a:xfrm rot="10800000" flipV="1">
              <a:off x="2254685" y="4853429"/>
              <a:ext cx="3832964" cy="217614"/>
            </a:xfrm>
            <a:prstGeom prst="bentConnector3">
              <a:avLst>
                <a:gd name="adj1" fmla="val 99346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ector angular 55"/>
            <p:cNvCxnSpPr/>
            <p:nvPr/>
          </p:nvCxnSpPr>
          <p:spPr>
            <a:xfrm>
              <a:off x="6090532" y="4853429"/>
              <a:ext cx="3635828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ector angular 56"/>
            <p:cNvCxnSpPr/>
            <p:nvPr/>
          </p:nvCxnSpPr>
          <p:spPr>
            <a:xfrm rot="5400000">
              <a:off x="4087617" y="4962232"/>
              <a:ext cx="217613" cy="9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ector angular 57"/>
            <p:cNvCxnSpPr/>
            <p:nvPr/>
          </p:nvCxnSpPr>
          <p:spPr>
            <a:xfrm rot="16200000" flipH="1">
              <a:off x="7723438" y="4962234"/>
              <a:ext cx="217616" cy="2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Freeform 66"/>
          <p:cNvSpPr/>
          <p:nvPr/>
        </p:nvSpPr>
        <p:spPr bwMode="auto">
          <a:xfrm rot="20039755">
            <a:off x="1179436" y="-269448"/>
            <a:ext cx="10679189" cy="8521474"/>
          </a:xfrm>
          <a:custGeom>
            <a:avLst/>
            <a:gdLst>
              <a:gd name="T0" fmla="*/ 3758 w 3759"/>
              <a:gd name="T1" fmla="*/ 2999 h 2999"/>
              <a:gd name="T2" fmla="*/ 3155 w 3759"/>
              <a:gd name="T3" fmla="*/ 2230 h 2999"/>
              <a:gd name="T4" fmla="*/ 2432 w 3759"/>
              <a:gd name="T5" fmla="*/ 2266 h 2999"/>
              <a:gd name="T6" fmla="*/ 1875 w 3759"/>
              <a:gd name="T7" fmla="*/ 2350 h 2999"/>
              <a:gd name="T8" fmla="*/ 1738 w 3759"/>
              <a:gd name="T9" fmla="*/ 2343 h 2999"/>
              <a:gd name="T10" fmla="*/ 1094 w 3759"/>
              <a:gd name="T11" fmla="*/ 2006 h 2999"/>
              <a:gd name="T12" fmla="*/ 767 w 3759"/>
              <a:gd name="T13" fmla="*/ 1688 h 2999"/>
              <a:gd name="T14" fmla="*/ 679 w 3759"/>
              <a:gd name="T15" fmla="*/ 1598 h 2999"/>
              <a:gd name="T16" fmla="*/ 225 w 3759"/>
              <a:gd name="T17" fmla="*/ 887 h 2999"/>
              <a:gd name="T18" fmla="*/ 62 w 3759"/>
              <a:gd name="T19" fmla="*/ 428 h 2999"/>
              <a:gd name="T20" fmla="*/ 24 w 3759"/>
              <a:gd name="T21" fmla="*/ 0 h 2999"/>
              <a:gd name="T22" fmla="*/ 26 w 3759"/>
              <a:gd name="T23" fmla="*/ 0 h 2999"/>
              <a:gd name="T24" fmla="*/ 227 w 3759"/>
              <a:gd name="T25" fmla="*/ 886 h 2999"/>
              <a:gd name="T26" fmla="*/ 680 w 3759"/>
              <a:gd name="T27" fmla="*/ 1596 h 2999"/>
              <a:gd name="T28" fmla="*/ 768 w 3759"/>
              <a:gd name="T29" fmla="*/ 1687 h 2999"/>
              <a:gd name="T30" fmla="*/ 1095 w 3759"/>
              <a:gd name="T31" fmla="*/ 2005 h 2999"/>
              <a:gd name="T32" fmla="*/ 1738 w 3759"/>
              <a:gd name="T33" fmla="*/ 2341 h 2999"/>
              <a:gd name="T34" fmla="*/ 2431 w 3759"/>
              <a:gd name="T35" fmla="*/ 2264 h 2999"/>
              <a:gd name="T36" fmla="*/ 3155 w 3759"/>
              <a:gd name="T37" fmla="*/ 2228 h 2999"/>
              <a:gd name="T38" fmla="*/ 3475 w 3759"/>
              <a:gd name="T39" fmla="*/ 2463 h 2999"/>
              <a:gd name="T40" fmla="*/ 3759 w 3759"/>
              <a:gd name="T41" fmla="*/ 2998 h 2999"/>
              <a:gd name="T42" fmla="*/ 3758 w 3759"/>
              <a:gd name="T43" fmla="*/ 2999 h 2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59" h="2999">
                <a:moveTo>
                  <a:pt x="3758" y="2999"/>
                </a:moveTo>
                <a:cubicBezTo>
                  <a:pt x="3596" y="2562"/>
                  <a:pt x="3404" y="2317"/>
                  <a:pt x="3155" y="2230"/>
                </a:cubicBezTo>
                <a:cubicBezTo>
                  <a:pt x="2932" y="2151"/>
                  <a:pt x="2689" y="2207"/>
                  <a:pt x="2432" y="2266"/>
                </a:cubicBezTo>
                <a:cubicBezTo>
                  <a:pt x="2251" y="2308"/>
                  <a:pt x="2066" y="2350"/>
                  <a:pt x="1875" y="2350"/>
                </a:cubicBezTo>
                <a:cubicBezTo>
                  <a:pt x="1830" y="2350"/>
                  <a:pt x="1784" y="2348"/>
                  <a:pt x="1738" y="2343"/>
                </a:cubicBezTo>
                <a:cubicBezTo>
                  <a:pt x="1473" y="2311"/>
                  <a:pt x="1263" y="2155"/>
                  <a:pt x="1094" y="2006"/>
                </a:cubicBezTo>
                <a:cubicBezTo>
                  <a:pt x="979" y="1906"/>
                  <a:pt x="871" y="1795"/>
                  <a:pt x="767" y="1688"/>
                </a:cubicBezTo>
                <a:cubicBezTo>
                  <a:pt x="738" y="1658"/>
                  <a:pt x="708" y="1628"/>
                  <a:pt x="679" y="1598"/>
                </a:cubicBezTo>
                <a:cubicBezTo>
                  <a:pt x="532" y="1449"/>
                  <a:pt x="353" y="1170"/>
                  <a:pt x="225" y="887"/>
                </a:cubicBezTo>
                <a:cubicBezTo>
                  <a:pt x="152" y="727"/>
                  <a:pt x="97" y="572"/>
                  <a:pt x="62" y="428"/>
                </a:cubicBezTo>
                <a:cubicBezTo>
                  <a:pt x="23" y="266"/>
                  <a:pt x="10" y="122"/>
                  <a:pt x="2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0" y="229"/>
                  <a:pt x="71" y="544"/>
                  <a:pt x="227" y="886"/>
                </a:cubicBezTo>
                <a:cubicBezTo>
                  <a:pt x="355" y="1169"/>
                  <a:pt x="533" y="1447"/>
                  <a:pt x="680" y="1596"/>
                </a:cubicBezTo>
                <a:cubicBezTo>
                  <a:pt x="710" y="1626"/>
                  <a:pt x="739" y="1657"/>
                  <a:pt x="768" y="1687"/>
                </a:cubicBezTo>
                <a:cubicBezTo>
                  <a:pt x="873" y="1794"/>
                  <a:pt x="981" y="1905"/>
                  <a:pt x="1095" y="2005"/>
                </a:cubicBezTo>
                <a:cubicBezTo>
                  <a:pt x="1264" y="2153"/>
                  <a:pt x="1473" y="2309"/>
                  <a:pt x="1738" y="2341"/>
                </a:cubicBezTo>
                <a:cubicBezTo>
                  <a:pt x="1977" y="2369"/>
                  <a:pt x="2208" y="2316"/>
                  <a:pt x="2431" y="2264"/>
                </a:cubicBezTo>
                <a:cubicBezTo>
                  <a:pt x="2689" y="2205"/>
                  <a:pt x="2932" y="2149"/>
                  <a:pt x="3155" y="2228"/>
                </a:cubicBezTo>
                <a:cubicBezTo>
                  <a:pt x="3275" y="2270"/>
                  <a:pt x="3379" y="2347"/>
                  <a:pt x="3475" y="2463"/>
                </a:cubicBezTo>
                <a:cubicBezTo>
                  <a:pt x="3581" y="2592"/>
                  <a:pt x="3674" y="2767"/>
                  <a:pt x="3759" y="2998"/>
                </a:cubicBezTo>
                <a:lnTo>
                  <a:pt x="3758" y="2999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3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69"/>
          <p:cNvSpPr/>
          <p:nvPr/>
        </p:nvSpPr>
        <p:spPr bwMode="auto">
          <a:xfrm rot="20039755">
            <a:off x="956588" y="-367868"/>
            <a:ext cx="10748909" cy="8517869"/>
          </a:xfrm>
          <a:custGeom>
            <a:avLst/>
            <a:gdLst>
              <a:gd name="T0" fmla="*/ 3781 w 3783"/>
              <a:gd name="T1" fmla="*/ 2998 h 2998"/>
              <a:gd name="T2" fmla="*/ 3196 w 3783"/>
              <a:gd name="T3" fmla="*/ 2228 h 2998"/>
              <a:gd name="T4" fmla="*/ 2462 w 3783"/>
              <a:gd name="T5" fmla="*/ 2304 h 2998"/>
              <a:gd name="T6" fmla="*/ 1820 w 3783"/>
              <a:gd name="T7" fmla="*/ 2425 h 2998"/>
              <a:gd name="T8" fmla="*/ 1735 w 3783"/>
              <a:gd name="T9" fmla="*/ 2422 h 2998"/>
              <a:gd name="T10" fmla="*/ 1083 w 3783"/>
              <a:gd name="T11" fmla="*/ 2097 h 2998"/>
              <a:gd name="T12" fmla="*/ 698 w 3783"/>
              <a:gd name="T13" fmla="*/ 1686 h 2998"/>
              <a:gd name="T14" fmla="*/ 680 w 3783"/>
              <a:gd name="T15" fmla="*/ 1664 h 2998"/>
              <a:gd name="T16" fmla="*/ 251 w 3783"/>
              <a:gd name="T17" fmla="*/ 906 h 2998"/>
              <a:gd name="T18" fmla="*/ 104 w 3783"/>
              <a:gd name="T19" fmla="*/ 428 h 2998"/>
              <a:gd name="T20" fmla="*/ 83 w 3783"/>
              <a:gd name="T21" fmla="*/ 0 h 2998"/>
              <a:gd name="T22" fmla="*/ 85 w 3783"/>
              <a:gd name="T23" fmla="*/ 0 h 2998"/>
              <a:gd name="T24" fmla="*/ 681 w 3783"/>
              <a:gd name="T25" fmla="*/ 1663 h 2998"/>
              <a:gd name="T26" fmla="*/ 700 w 3783"/>
              <a:gd name="T27" fmla="*/ 1685 h 2998"/>
              <a:gd name="T28" fmla="*/ 1085 w 3783"/>
              <a:gd name="T29" fmla="*/ 2095 h 2998"/>
              <a:gd name="T30" fmla="*/ 1735 w 3783"/>
              <a:gd name="T31" fmla="*/ 2420 h 2998"/>
              <a:gd name="T32" fmla="*/ 2461 w 3783"/>
              <a:gd name="T33" fmla="*/ 2302 h 2998"/>
              <a:gd name="T34" fmla="*/ 3197 w 3783"/>
              <a:gd name="T35" fmla="*/ 2226 h 2998"/>
              <a:gd name="T36" fmla="*/ 3512 w 3783"/>
              <a:gd name="T37" fmla="*/ 2454 h 2998"/>
              <a:gd name="T38" fmla="*/ 3783 w 3783"/>
              <a:gd name="T39" fmla="*/ 2997 h 2998"/>
              <a:gd name="T40" fmla="*/ 3781 w 3783"/>
              <a:gd name="T41" fmla="*/ 2998 h 2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83" h="2998">
                <a:moveTo>
                  <a:pt x="3781" y="2998"/>
                </a:moveTo>
                <a:cubicBezTo>
                  <a:pt x="3631" y="2551"/>
                  <a:pt x="3445" y="2306"/>
                  <a:pt x="3196" y="2228"/>
                </a:cubicBezTo>
                <a:cubicBezTo>
                  <a:pt x="2973" y="2158"/>
                  <a:pt x="2725" y="2229"/>
                  <a:pt x="2462" y="2304"/>
                </a:cubicBezTo>
                <a:cubicBezTo>
                  <a:pt x="2254" y="2364"/>
                  <a:pt x="2041" y="2425"/>
                  <a:pt x="1820" y="2425"/>
                </a:cubicBezTo>
                <a:cubicBezTo>
                  <a:pt x="1792" y="2425"/>
                  <a:pt x="1764" y="2424"/>
                  <a:pt x="1735" y="2422"/>
                </a:cubicBezTo>
                <a:cubicBezTo>
                  <a:pt x="1514" y="2405"/>
                  <a:pt x="1313" y="2305"/>
                  <a:pt x="1083" y="2097"/>
                </a:cubicBezTo>
                <a:cubicBezTo>
                  <a:pt x="945" y="1972"/>
                  <a:pt x="825" y="1833"/>
                  <a:pt x="698" y="1686"/>
                </a:cubicBezTo>
                <a:cubicBezTo>
                  <a:pt x="680" y="1664"/>
                  <a:pt x="680" y="1664"/>
                  <a:pt x="680" y="1664"/>
                </a:cubicBezTo>
                <a:cubicBezTo>
                  <a:pt x="539" y="1502"/>
                  <a:pt x="371" y="1204"/>
                  <a:pt x="251" y="906"/>
                </a:cubicBezTo>
                <a:cubicBezTo>
                  <a:pt x="183" y="737"/>
                  <a:pt x="133" y="576"/>
                  <a:pt x="104" y="428"/>
                </a:cubicBezTo>
                <a:cubicBezTo>
                  <a:pt x="70" y="262"/>
                  <a:pt x="63" y="118"/>
                  <a:pt x="8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0" y="505"/>
                  <a:pt x="423" y="1364"/>
                  <a:pt x="681" y="1663"/>
                </a:cubicBezTo>
                <a:cubicBezTo>
                  <a:pt x="700" y="1685"/>
                  <a:pt x="700" y="1685"/>
                  <a:pt x="700" y="1685"/>
                </a:cubicBezTo>
                <a:cubicBezTo>
                  <a:pt x="827" y="1832"/>
                  <a:pt x="947" y="1970"/>
                  <a:pt x="1085" y="2095"/>
                </a:cubicBezTo>
                <a:cubicBezTo>
                  <a:pt x="1314" y="2303"/>
                  <a:pt x="1515" y="2403"/>
                  <a:pt x="1735" y="2420"/>
                </a:cubicBezTo>
                <a:cubicBezTo>
                  <a:pt x="1986" y="2439"/>
                  <a:pt x="2227" y="2369"/>
                  <a:pt x="2461" y="2302"/>
                </a:cubicBezTo>
                <a:cubicBezTo>
                  <a:pt x="2725" y="2227"/>
                  <a:pt x="2973" y="2156"/>
                  <a:pt x="3197" y="2226"/>
                </a:cubicBezTo>
                <a:cubicBezTo>
                  <a:pt x="3316" y="2263"/>
                  <a:pt x="3419" y="2338"/>
                  <a:pt x="3512" y="2454"/>
                </a:cubicBezTo>
                <a:cubicBezTo>
                  <a:pt x="3615" y="2583"/>
                  <a:pt x="3703" y="2761"/>
                  <a:pt x="3783" y="2997"/>
                </a:cubicBezTo>
                <a:lnTo>
                  <a:pt x="3781" y="2998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72"/>
          <p:cNvSpPr/>
          <p:nvPr/>
        </p:nvSpPr>
        <p:spPr bwMode="auto">
          <a:xfrm rot="20039755">
            <a:off x="979103" y="-420482"/>
            <a:ext cx="10540951" cy="8516666"/>
          </a:xfrm>
          <a:custGeom>
            <a:avLst/>
            <a:gdLst>
              <a:gd name="T0" fmla="*/ 3708 w 3710"/>
              <a:gd name="T1" fmla="*/ 2997 h 2997"/>
              <a:gd name="T2" fmla="*/ 3239 w 3710"/>
              <a:gd name="T3" fmla="*/ 2264 h 2997"/>
              <a:gd name="T4" fmla="*/ 2396 w 3710"/>
              <a:gd name="T5" fmla="*/ 2341 h 2997"/>
              <a:gd name="T6" fmla="*/ 1675 w 3710"/>
              <a:gd name="T7" fmla="*/ 2502 h 2997"/>
              <a:gd name="T8" fmla="*/ 1636 w 3710"/>
              <a:gd name="T9" fmla="*/ 2501 h 2997"/>
              <a:gd name="T10" fmla="*/ 1279 w 3710"/>
              <a:gd name="T11" fmla="*/ 2407 h 2997"/>
              <a:gd name="T12" fmla="*/ 977 w 3710"/>
              <a:gd name="T13" fmla="*/ 2188 h 2997"/>
              <a:gd name="T14" fmla="*/ 584 w 3710"/>
              <a:gd name="T15" fmla="*/ 1731 h 2997"/>
              <a:gd name="T16" fmla="*/ 380 w 3710"/>
              <a:gd name="T17" fmla="*/ 1391 h 2997"/>
              <a:gd name="T18" fmla="*/ 181 w 3710"/>
              <a:gd name="T19" fmla="*/ 925 h 2997"/>
              <a:gd name="T20" fmla="*/ 49 w 3710"/>
              <a:gd name="T21" fmla="*/ 429 h 2997"/>
              <a:gd name="T22" fmla="*/ 46 w 3710"/>
              <a:gd name="T23" fmla="*/ 0 h 2997"/>
              <a:gd name="T24" fmla="*/ 48 w 3710"/>
              <a:gd name="T25" fmla="*/ 1 h 2997"/>
              <a:gd name="T26" fmla="*/ 183 w 3710"/>
              <a:gd name="T27" fmla="*/ 924 h 2997"/>
              <a:gd name="T28" fmla="*/ 586 w 3710"/>
              <a:gd name="T29" fmla="*/ 1730 h 2997"/>
              <a:gd name="T30" fmla="*/ 978 w 3710"/>
              <a:gd name="T31" fmla="*/ 2186 h 2997"/>
              <a:gd name="T32" fmla="*/ 1636 w 3710"/>
              <a:gd name="T33" fmla="*/ 2500 h 2997"/>
              <a:gd name="T34" fmla="*/ 1675 w 3710"/>
              <a:gd name="T35" fmla="*/ 2500 h 2997"/>
              <a:gd name="T36" fmla="*/ 2395 w 3710"/>
              <a:gd name="T37" fmla="*/ 2340 h 2997"/>
              <a:gd name="T38" fmla="*/ 2842 w 3710"/>
              <a:gd name="T39" fmla="*/ 2214 h 2997"/>
              <a:gd name="T40" fmla="*/ 3240 w 3710"/>
              <a:gd name="T41" fmla="*/ 2262 h 2997"/>
              <a:gd name="T42" fmla="*/ 3495 w 3710"/>
              <a:gd name="T43" fmla="*/ 2505 h 2997"/>
              <a:gd name="T44" fmla="*/ 3710 w 3710"/>
              <a:gd name="T45" fmla="*/ 2997 h 2997"/>
              <a:gd name="T46" fmla="*/ 3708 w 3710"/>
              <a:gd name="T47" fmla="*/ 2997 h 2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710" h="2997">
                <a:moveTo>
                  <a:pt x="3708" y="2997"/>
                </a:moveTo>
                <a:cubicBezTo>
                  <a:pt x="3589" y="2605"/>
                  <a:pt x="3436" y="2365"/>
                  <a:pt x="3239" y="2264"/>
                </a:cubicBezTo>
                <a:cubicBezTo>
                  <a:pt x="2994" y="2138"/>
                  <a:pt x="2703" y="2237"/>
                  <a:pt x="2396" y="2341"/>
                </a:cubicBezTo>
                <a:cubicBezTo>
                  <a:pt x="2163" y="2421"/>
                  <a:pt x="1923" y="2502"/>
                  <a:pt x="1675" y="2502"/>
                </a:cubicBezTo>
                <a:cubicBezTo>
                  <a:pt x="1662" y="2502"/>
                  <a:pt x="1649" y="2502"/>
                  <a:pt x="1636" y="2501"/>
                </a:cubicBezTo>
                <a:cubicBezTo>
                  <a:pt x="1512" y="2497"/>
                  <a:pt x="1395" y="2466"/>
                  <a:pt x="1279" y="2407"/>
                </a:cubicBezTo>
                <a:cubicBezTo>
                  <a:pt x="1180" y="2357"/>
                  <a:pt x="1081" y="2285"/>
                  <a:pt x="977" y="2188"/>
                </a:cubicBezTo>
                <a:cubicBezTo>
                  <a:pt x="832" y="2052"/>
                  <a:pt x="709" y="1895"/>
                  <a:pt x="584" y="1731"/>
                </a:cubicBezTo>
                <a:cubicBezTo>
                  <a:pt x="522" y="1649"/>
                  <a:pt x="450" y="1528"/>
                  <a:pt x="380" y="1391"/>
                </a:cubicBezTo>
                <a:cubicBezTo>
                  <a:pt x="306" y="1244"/>
                  <a:pt x="237" y="1083"/>
                  <a:pt x="181" y="925"/>
                </a:cubicBezTo>
                <a:cubicBezTo>
                  <a:pt x="118" y="747"/>
                  <a:pt x="73" y="580"/>
                  <a:pt x="49" y="429"/>
                </a:cubicBezTo>
                <a:cubicBezTo>
                  <a:pt x="21" y="258"/>
                  <a:pt x="20" y="114"/>
                  <a:pt x="46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0" y="214"/>
                  <a:pt x="47" y="542"/>
                  <a:pt x="183" y="924"/>
                </a:cubicBezTo>
                <a:cubicBezTo>
                  <a:pt x="292" y="1232"/>
                  <a:pt x="454" y="1556"/>
                  <a:pt x="586" y="1730"/>
                </a:cubicBezTo>
                <a:cubicBezTo>
                  <a:pt x="710" y="1893"/>
                  <a:pt x="834" y="2051"/>
                  <a:pt x="978" y="2186"/>
                </a:cubicBezTo>
                <a:cubicBezTo>
                  <a:pt x="1198" y="2392"/>
                  <a:pt x="1407" y="2492"/>
                  <a:pt x="1636" y="2500"/>
                </a:cubicBezTo>
                <a:cubicBezTo>
                  <a:pt x="1649" y="2500"/>
                  <a:pt x="1662" y="2500"/>
                  <a:pt x="1675" y="2500"/>
                </a:cubicBezTo>
                <a:cubicBezTo>
                  <a:pt x="1923" y="2500"/>
                  <a:pt x="2163" y="2419"/>
                  <a:pt x="2395" y="2340"/>
                </a:cubicBezTo>
                <a:cubicBezTo>
                  <a:pt x="2552" y="2286"/>
                  <a:pt x="2700" y="2236"/>
                  <a:pt x="2842" y="2214"/>
                </a:cubicBezTo>
                <a:cubicBezTo>
                  <a:pt x="3001" y="2189"/>
                  <a:pt x="3128" y="2205"/>
                  <a:pt x="3240" y="2262"/>
                </a:cubicBezTo>
                <a:cubicBezTo>
                  <a:pt x="3336" y="2312"/>
                  <a:pt x="3420" y="2391"/>
                  <a:pt x="3495" y="2505"/>
                </a:cubicBezTo>
                <a:cubicBezTo>
                  <a:pt x="3577" y="2629"/>
                  <a:pt x="3647" y="2790"/>
                  <a:pt x="3710" y="2997"/>
                </a:cubicBezTo>
                <a:lnTo>
                  <a:pt x="3708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74"/>
          <p:cNvSpPr/>
          <p:nvPr/>
        </p:nvSpPr>
        <p:spPr bwMode="auto">
          <a:xfrm rot="20039755">
            <a:off x="887605" y="-363826"/>
            <a:ext cx="10491666" cy="8516666"/>
          </a:xfrm>
          <a:custGeom>
            <a:avLst/>
            <a:gdLst>
              <a:gd name="T0" fmla="*/ 3691 w 3693"/>
              <a:gd name="T1" fmla="*/ 2997 h 2997"/>
              <a:gd name="T2" fmla="*/ 3232 w 3693"/>
              <a:gd name="T3" fmla="*/ 2255 h 2997"/>
              <a:gd name="T4" fmla="*/ 2364 w 3693"/>
              <a:gd name="T5" fmla="*/ 2362 h 2997"/>
              <a:gd name="T6" fmla="*/ 1602 w 3693"/>
              <a:gd name="T7" fmla="*/ 2555 h 2997"/>
              <a:gd name="T8" fmla="*/ 1240 w 3693"/>
              <a:gd name="T9" fmla="*/ 2471 h 2997"/>
              <a:gd name="T10" fmla="*/ 938 w 3693"/>
              <a:gd name="T11" fmla="*/ 2248 h 2997"/>
              <a:gd name="T12" fmla="*/ 553 w 3693"/>
              <a:gd name="T13" fmla="*/ 1776 h 2997"/>
              <a:gd name="T14" fmla="*/ 166 w 3693"/>
              <a:gd name="T15" fmla="*/ 938 h 2997"/>
              <a:gd name="T16" fmla="*/ 45 w 3693"/>
              <a:gd name="T17" fmla="*/ 430 h 2997"/>
              <a:gd name="T18" fmla="*/ 54 w 3693"/>
              <a:gd name="T19" fmla="*/ 0 h 2997"/>
              <a:gd name="T20" fmla="*/ 56 w 3693"/>
              <a:gd name="T21" fmla="*/ 1 h 2997"/>
              <a:gd name="T22" fmla="*/ 168 w 3693"/>
              <a:gd name="T23" fmla="*/ 937 h 2997"/>
              <a:gd name="T24" fmla="*/ 555 w 3693"/>
              <a:gd name="T25" fmla="*/ 1775 h 2997"/>
              <a:gd name="T26" fmla="*/ 939 w 3693"/>
              <a:gd name="T27" fmla="*/ 2247 h 2997"/>
              <a:gd name="T28" fmla="*/ 1586 w 3693"/>
              <a:gd name="T29" fmla="*/ 2553 h 2997"/>
              <a:gd name="T30" fmla="*/ 1602 w 3693"/>
              <a:gd name="T31" fmla="*/ 2553 h 2997"/>
              <a:gd name="T32" fmla="*/ 2364 w 3693"/>
              <a:gd name="T33" fmla="*/ 2360 h 2997"/>
              <a:gd name="T34" fmla="*/ 2826 w 3693"/>
              <a:gd name="T35" fmla="*/ 2214 h 2997"/>
              <a:gd name="T36" fmla="*/ 3233 w 3693"/>
              <a:gd name="T37" fmla="*/ 2253 h 2997"/>
              <a:gd name="T38" fmla="*/ 3486 w 3693"/>
              <a:gd name="T39" fmla="*/ 2497 h 2997"/>
              <a:gd name="T40" fmla="*/ 3693 w 3693"/>
              <a:gd name="T41" fmla="*/ 2997 h 2997"/>
              <a:gd name="T42" fmla="*/ 3691 w 3693"/>
              <a:gd name="T43" fmla="*/ 2997 h 2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93" h="2997">
                <a:moveTo>
                  <a:pt x="3691" y="2997"/>
                </a:moveTo>
                <a:cubicBezTo>
                  <a:pt x="3579" y="2597"/>
                  <a:pt x="3429" y="2354"/>
                  <a:pt x="3232" y="2255"/>
                </a:cubicBezTo>
                <a:cubicBezTo>
                  <a:pt x="2984" y="2129"/>
                  <a:pt x="2683" y="2242"/>
                  <a:pt x="2364" y="2362"/>
                </a:cubicBezTo>
                <a:cubicBezTo>
                  <a:pt x="2119" y="2454"/>
                  <a:pt x="1865" y="2549"/>
                  <a:pt x="1602" y="2555"/>
                </a:cubicBezTo>
                <a:cubicBezTo>
                  <a:pt x="1476" y="2557"/>
                  <a:pt x="1358" y="2530"/>
                  <a:pt x="1240" y="2471"/>
                </a:cubicBezTo>
                <a:cubicBezTo>
                  <a:pt x="1141" y="2421"/>
                  <a:pt x="1042" y="2348"/>
                  <a:pt x="938" y="2248"/>
                </a:cubicBezTo>
                <a:cubicBezTo>
                  <a:pt x="802" y="2118"/>
                  <a:pt x="685" y="1965"/>
                  <a:pt x="553" y="1776"/>
                </a:cubicBezTo>
                <a:cubicBezTo>
                  <a:pt x="425" y="1592"/>
                  <a:pt x="269" y="1255"/>
                  <a:pt x="166" y="938"/>
                </a:cubicBezTo>
                <a:cubicBezTo>
                  <a:pt x="107" y="753"/>
                  <a:pt x="66" y="582"/>
                  <a:pt x="45" y="430"/>
                </a:cubicBezTo>
                <a:cubicBezTo>
                  <a:pt x="21" y="256"/>
                  <a:pt x="24" y="112"/>
                  <a:pt x="54" y="0"/>
                </a:cubicBezTo>
                <a:cubicBezTo>
                  <a:pt x="56" y="1"/>
                  <a:pt x="56" y="1"/>
                  <a:pt x="56" y="1"/>
                </a:cubicBezTo>
                <a:cubicBezTo>
                  <a:pt x="0" y="209"/>
                  <a:pt x="40" y="541"/>
                  <a:pt x="168" y="937"/>
                </a:cubicBezTo>
                <a:cubicBezTo>
                  <a:pt x="271" y="1254"/>
                  <a:pt x="426" y="1591"/>
                  <a:pt x="555" y="1775"/>
                </a:cubicBezTo>
                <a:cubicBezTo>
                  <a:pt x="687" y="1964"/>
                  <a:pt x="803" y="2117"/>
                  <a:pt x="939" y="2247"/>
                </a:cubicBezTo>
                <a:cubicBezTo>
                  <a:pt x="1157" y="2455"/>
                  <a:pt x="1363" y="2553"/>
                  <a:pt x="1586" y="2553"/>
                </a:cubicBezTo>
                <a:cubicBezTo>
                  <a:pt x="1592" y="2553"/>
                  <a:pt x="1597" y="2553"/>
                  <a:pt x="1602" y="2553"/>
                </a:cubicBezTo>
                <a:cubicBezTo>
                  <a:pt x="1864" y="2547"/>
                  <a:pt x="2118" y="2452"/>
                  <a:pt x="2364" y="2360"/>
                </a:cubicBezTo>
                <a:cubicBezTo>
                  <a:pt x="2526" y="2299"/>
                  <a:pt x="2680" y="2241"/>
                  <a:pt x="2826" y="2214"/>
                </a:cubicBezTo>
                <a:cubicBezTo>
                  <a:pt x="2990" y="2183"/>
                  <a:pt x="3119" y="2196"/>
                  <a:pt x="3233" y="2253"/>
                </a:cubicBezTo>
                <a:cubicBezTo>
                  <a:pt x="3329" y="2302"/>
                  <a:pt x="3412" y="2381"/>
                  <a:pt x="3486" y="2497"/>
                </a:cubicBezTo>
                <a:cubicBezTo>
                  <a:pt x="3566" y="2622"/>
                  <a:pt x="3634" y="2786"/>
                  <a:pt x="3693" y="2997"/>
                </a:cubicBezTo>
                <a:lnTo>
                  <a:pt x="3691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81"/>
          <p:cNvSpPr/>
          <p:nvPr/>
        </p:nvSpPr>
        <p:spPr bwMode="auto">
          <a:xfrm rot="20039755">
            <a:off x="527411" y="-18048"/>
            <a:ext cx="10275294" cy="8509454"/>
          </a:xfrm>
          <a:custGeom>
            <a:avLst/>
            <a:gdLst>
              <a:gd name="T0" fmla="*/ 3615 w 3617"/>
              <a:gd name="T1" fmla="*/ 2995 h 2995"/>
              <a:gd name="T2" fmla="*/ 3442 w 3617"/>
              <a:gd name="T3" fmla="*/ 2490 h 2995"/>
              <a:gd name="T4" fmla="*/ 3211 w 3617"/>
              <a:gd name="T5" fmla="*/ 2252 h 2995"/>
              <a:gd name="T6" fmla="*/ 2805 w 3617"/>
              <a:gd name="T7" fmla="*/ 2243 h 2995"/>
              <a:gd name="T8" fmla="*/ 2325 w 3617"/>
              <a:gd name="T9" fmla="*/ 2445 h 2995"/>
              <a:gd name="T10" fmla="*/ 1464 w 3617"/>
              <a:gd name="T11" fmla="*/ 2740 h 2995"/>
              <a:gd name="T12" fmla="*/ 783 w 3617"/>
              <a:gd name="T13" fmla="*/ 2459 h 2995"/>
              <a:gd name="T14" fmla="*/ 424 w 3617"/>
              <a:gd name="T15" fmla="*/ 1930 h 2995"/>
              <a:gd name="T16" fmla="*/ 96 w 3617"/>
              <a:gd name="T17" fmla="*/ 981 h 2995"/>
              <a:gd name="T18" fmla="*/ 10 w 3617"/>
              <a:gd name="T19" fmla="*/ 430 h 2995"/>
              <a:gd name="T20" fmla="*/ 61 w 3617"/>
              <a:gd name="T21" fmla="*/ 0 h 2995"/>
              <a:gd name="T22" fmla="*/ 63 w 3617"/>
              <a:gd name="T23" fmla="*/ 1 h 2995"/>
              <a:gd name="T24" fmla="*/ 12 w 3617"/>
              <a:gd name="T25" fmla="*/ 430 h 2995"/>
              <a:gd name="T26" fmla="*/ 98 w 3617"/>
              <a:gd name="T27" fmla="*/ 980 h 2995"/>
              <a:gd name="T28" fmla="*/ 426 w 3617"/>
              <a:gd name="T29" fmla="*/ 1930 h 2995"/>
              <a:gd name="T30" fmla="*/ 784 w 3617"/>
              <a:gd name="T31" fmla="*/ 2458 h 2995"/>
              <a:gd name="T32" fmla="*/ 1464 w 3617"/>
              <a:gd name="T33" fmla="*/ 2738 h 2995"/>
              <a:gd name="T34" fmla="*/ 2325 w 3617"/>
              <a:gd name="T35" fmla="*/ 2444 h 2995"/>
              <a:gd name="T36" fmla="*/ 2804 w 3617"/>
              <a:gd name="T37" fmla="*/ 2242 h 2995"/>
              <a:gd name="T38" fmla="*/ 3212 w 3617"/>
              <a:gd name="T39" fmla="*/ 2251 h 2995"/>
              <a:gd name="T40" fmla="*/ 3443 w 3617"/>
              <a:gd name="T41" fmla="*/ 2489 h 2995"/>
              <a:gd name="T42" fmla="*/ 3617 w 3617"/>
              <a:gd name="T43" fmla="*/ 2994 h 2995"/>
              <a:gd name="T44" fmla="*/ 3615 w 3617"/>
              <a:gd name="T45" fmla="*/ 2995 h 29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17" h="2995">
                <a:moveTo>
                  <a:pt x="3615" y="2995"/>
                </a:moveTo>
                <a:cubicBezTo>
                  <a:pt x="3569" y="2780"/>
                  <a:pt x="3512" y="2614"/>
                  <a:pt x="3442" y="2490"/>
                </a:cubicBezTo>
                <a:cubicBezTo>
                  <a:pt x="3376" y="2374"/>
                  <a:pt x="3301" y="2296"/>
                  <a:pt x="3211" y="2252"/>
                </a:cubicBezTo>
                <a:cubicBezTo>
                  <a:pt x="3101" y="2199"/>
                  <a:pt x="2972" y="2196"/>
                  <a:pt x="2805" y="2243"/>
                </a:cubicBezTo>
                <a:cubicBezTo>
                  <a:pt x="2656" y="2286"/>
                  <a:pt x="2495" y="2363"/>
                  <a:pt x="2325" y="2445"/>
                </a:cubicBezTo>
                <a:cubicBezTo>
                  <a:pt x="2048" y="2579"/>
                  <a:pt x="1761" y="2718"/>
                  <a:pt x="1464" y="2740"/>
                </a:cubicBezTo>
                <a:cubicBezTo>
                  <a:pt x="1207" y="2758"/>
                  <a:pt x="984" y="2667"/>
                  <a:pt x="783" y="2459"/>
                </a:cubicBezTo>
                <a:cubicBezTo>
                  <a:pt x="661" y="2334"/>
                  <a:pt x="547" y="2166"/>
                  <a:pt x="424" y="1930"/>
                </a:cubicBezTo>
                <a:cubicBezTo>
                  <a:pt x="328" y="1745"/>
                  <a:pt x="189" y="1380"/>
                  <a:pt x="96" y="981"/>
                </a:cubicBezTo>
                <a:cubicBezTo>
                  <a:pt x="48" y="775"/>
                  <a:pt x="19" y="590"/>
                  <a:pt x="10" y="430"/>
                </a:cubicBezTo>
                <a:cubicBezTo>
                  <a:pt x="0" y="247"/>
                  <a:pt x="18" y="102"/>
                  <a:pt x="61" y="0"/>
                </a:cubicBezTo>
                <a:cubicBezTo>
                  <a:pt x="63" y="1"/>
                  <a:pt x="63" y="1"/>
                  <a:pt x="63" y="1"/>
                </a:cubicBezTo>
                <a:cubicBezTo>
                  <a:pt x="19" y="103"/>
                  <a:pt x="2" y="247"/>
                  <a:pt x="12" y="430"/>
                </a:cubicBezTo>
                <a:cubicBezTo>
                  <a:pt x="21" y="589"/>
                  <a:pt x="50" y="775"/>
                  <a:pt x="98" y="980"/>
                </a:cubicBezTo>
                <a:cubicBezTo>
                  <a:pt x="191" y="1379"/>
                  <a:pt x="330" y="1744"/>
                  <a:pt x="426" y="1930"/>
                </a:cubicBezTo>
                <a:cubicBezTo>
                  <a:pt x="549" y="2165"/>
                  <a:pt x="662" y="2333"/>
                  <a:pt x="784" y="2458"/>
                </a:cubicBezTo>
                <a:cubicBezTo>
                  <a:pt x="985" y="2665"/>
                  <a:pt x="1207" y="2756"/>
                  <a:pt x="1464" y="2738"/>
                </a:cubicBezTo>
                <a:cubicBezTo>
                  <a:pt x="1760" y="2716"/>
                  <a:pt x="2047" y="2578"/>
                  <a:pt x="2325" y="2444"/>
                </a:cubicBezTo>
                <a:cubicBezTo>
                  <a:pt x="2495" y="2362"/>
                  <a:pt x="2655" y="2284"/>
                  <a:pt x="2804" y="2242"/>
                </a:cubicBezTo>
                <a:cubicBezTo>
                  <a:pt x="2972" y="2194"/>
                  <a:pt x="3101" y="2197"/>
                  <a:pt x="3212" y="2251"/>
                </a:cubicBezTo>
                <a:cubicBezTo>
                  <a:pt x="3302" y="2295"/>
                  <a:pt x="3378" y="2373"/>
                  <a:pt x="3443" y="2489"/>
                </a:cubicBezTo>
                <a:cubicBezTo>
                  <a:pt x="3514" y="2614"/>
                  <a:pt x="3571" y="2779"/>
                  <a:pt x="3617" y="2994"/>
                </a:cubicBezTo>
                <a:lnTo>
                  <a:pt x="3615" y="2995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>
            <a:off x="11217065" y="4229671"/>
            <a:ext cx="115283" cy="11528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0" name="文本框 2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1" name="直接连接符 3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accel="50000" fill="hold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27" dur="750" spd="-100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0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6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2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/>
          <p:bldP spid="3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ac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27" dur="750" spd="-100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0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6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2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/>
          <p:bldP spid="30" grpId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Shape 5446"/>
          <p:cNvSpPr/>
          <p:nvPr/>
        </p:nvSpPr>
        <p:spPr>
          <a:xfrm>
            <a:off x="1544584" y="1761484"/>
            <a:ext cx="9089314" cy="4907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33" y="15323"/>
                </a:moveTo>
                <a:lnTo>
                  <a:pt x="7630" y="15267"/>
                </a:lnTo>
                <a:lnTo>
                  <a:pt x="7623" y="15258"/>
                </a:lnTo>
                <a:lnTo>
                  <a:pt x="7620" y="15230"/>
                </a:lnTo>
                <a:lnTo>
                  <a:pt x="7596" y="15144"/>
                </a:lnTo>
                <a:lnTo>
                  <a:pt x="7596" y="15114"/>
                </a:lnTo>
                <a:lnTo>
                  <a:pt x="7593" y="15078"/>
                </a:lnTo>
                <a:lnTo>
                  <a:pt x="7549" y="15045"/>
                </a:lnTo>
                <a:lnTo>
                  <a:pt x="7523" y="15047"/>
                </a:lnTo>
                <a:lnTo>
                  <a:pt x="7505" y="15060"/>
                </a:lnTo>
                <a:lnTo>
                  <a:pt x="7492" y="15030"/>
                </a:lnTo>
                <a:lnTo>
                  <a:pt x="7478" y="15026"/>
                </a:lnTo>
                <a:lnTo>
                  <a:pt x="7463" y="14998"/>
                </a:lnTo>
                <a:lnTo>
                  <a:pt x="7444" y="14981"/>
                </a:lnTo>
                <a:lnTo>
                  <a:pt x="7430" y="14978"/>
                </a:lnTo>
                <a:lnTo>
                  <a:pt x="7400" y="14924"/>
                </a:lnTo>
                <a:lnTo>
                  <a:pt x="7375" y="14867"/>
                </a:lnTo>
                <a:lnTo>
                  <a:pt x="7364" y="14862"/>
                </a:lnTo>
                <a:lnTo>
                  <a:pt x="7347" y="14836"/>
                </a:lnTo>
                <a:lnTo>
                  <a:pt x="7333" y="14837"/>
                </a:lnTo>
                <a:lnTo>
                  <a:pt x="7292" y="14788"/>
                </a:lnTo>
                <a:lnTo>
                  <a:pt x="7273" y="14788"/>
                </a:lnTo>
                <a:lnTo>
                  <a:pt x="7253" y="14773"/>
                </a:lnTo>
                <a:lnTo>
                  <a:pt x="7240" y="14785"/>
                </a:lnTo>
                <a:lnTo>
                  <a:pt x="7221" y="14785"/>
                </a:lnTo>
                <a:lnTo>
                  <a:pt x="7209" y="14775"/>
                </a:lnTo>
                <a:lnTo>
                  <a:pt x="7196" y="14785"/>
                </a:lnTo>
                <a:lnTo>
                  <a:pt x="7191" y="14799"/>
                </a:lnTo>
                <a:lnTo>
                  <a:pt x="7183" y="14786"/>
                </a:lnTo>
                <a:lnTo>
                  <a:pt x="7164" y="14763"/>
                </a:lnTo>
                <a:lnTo>
                  <a:pt x="7161" y="14773"/>
                </a:lnTo>
                <a:lnTo>
                  <a:pt x="7154" y="14762"/>
                </a:lnTo>
                <a:lnTo>
                  <a:pt x="7151" y="14776"/>
                </a:lnTo>
                <a:lnTo>
                  <a:pt x="7151" y="14788"/>
                </a:lnTo>
                <a:lnTo>
                  <a:pt x="7140" y="14773"/>
                </a:lnTo>
                <a:lnTo>
                  <a:pt x="7138" y="14762"/>
                </a:lnTo>
                <a:lnTo>
                  <a:pt x="7130" y="14758"/>
                </a:lnTo>
                <a:lnTo>
                  <a:pt x="7132" y="14769"/>
                </a:lnTo>
                <a:lnTo>
                  <a:pt x="7128" y="14774"/>
                </a:lnTo>
                <a:lnTo>
                  <a:pt x="7109" y="14761"/>
                </a:lnTo>
                <a:lnTo>
                  <a:pt x="7102" y="14763"/>
                </a:lnTo>
                <a:lnTo>
                  <a:pt x="7085" y="14757"/>
                </a:lnTo>
                <a:lnTo>
                  <a:pt x="7048" y="14728"/>
                </a:lnTo>
                <a:lnTo>
                  <a:pt x="7034" y="14730"/>
                </a:lnTo>
                <a:lnTo>
                  <a:pt x="7033" y="14736"/>
                </a:lnTo>
                <a:lnTo>
                  <a:pt x="7036" y="14749"/>
                </a:lnTo>
                <a:lnTo>
                  <a:pt x="7033" y="14755"/>
                </a:lnTo>
                <a:lnTo>
                  <a:pt x="7025" y="14748"/>
                </a:lnTo>
                <a:lnTo>
                  <a:pt x="7022" y="14752"/>
                </a:lnTo>
                <a:lnTo>
                  <a:pt x="7020" y="14761"/>
                </a:lnTo>
                <a:lnTo>
                  <a:pt x="7007" y="14771"/>
                </a:lnTo>
                <a:lnTo>
                  <a:pt x="7002" y="14783"/>
                </a:lnTo>
                <a:lnTo>
                  <a:pt x="7000" y="14810"/>
                </a:lnTo>
                <a:lnTo>
                  <a:pt x="6993" y="14790"/>
                </a:lnTo>
                <a:lnTo>
                  <a:pt x="6990" y="14773"/>
                </a:lnTo>
                <a:lnTo>
                  <a:pt x="6983" y="14778"/>
                </a:lnTo>
                <a:lnTo>
                  <a:pt x="6984" y="14799"/>
                </a:lnTo>
                <a:lnTo>
                  <a:pt x="6973" y="14835"/>
                </a:lnTo>
                <a:lnTo>
                  <a:pt x="6973" y="14865"/>
                </a:lnTo>
                <a:lnTo>
                  <a:pt x="6969" y="14837"/>
                </a:lnTo>
                <a:lnTo>
                  <a:pt x="6973" y="14808"/>
                </a:lnTo>
                <a:lnTo>
                  <a:pt x="6971" y="14782"/>
                </a:lnTo>
                <a:lnTo>
                  <a:pt x="6977" y="14746"/>
                </a:lnTo>
                <a:lnTo>
                  <a:pt x="6983" y="14737"/>
                </a:lnTo>
                <a:lnTo>
                  <a:pt x="6978" y="14729"/>
                </a:lnTo>
                <a:lnTo>
                  <a:pt x="6968" y="14728"/>
                </a:lnTo>
                <a:lnTo>
                  <a:pt x="6982" y="14701"/>
                </a:lnTo>
                <a:lnTo>
                  <a:pt x="6963" y="14668"/>
                </a:lnTo>
                <a:lnTo>
                  <a:pt x="6953" y="14639"/>
                </a:lnTo>
                <a:lnTo>
                  <a:pt x="6942" y="14641"/>
                </a:lnTo>
                <a:lnTo>
                  <a:pt x="6927" y="14637"/>
                </a:lnTo>
                <a:lnTo>
                  <a:pt x="6919" y="14656"/>
                </a:lnTo>
                <a:lnTo>
                  <a:pt x="6910" y="14663"/>
                </a:lnTo>
                <a:lnTo>
                  <a:pt x="6905" y="14646"/>
                </a:lnTo>
                <a:lnTo>
                  <a:pt x="6899" y="14639"/>
                </a:lnTo>
                <a:lnTo>
                  <a:pt x="6896" y="14623"/>
                </a:lnTo>
                <a:lnTo>
                  <a:pt x="6888" y="14612"/>
                </a:lnTo>
                <a:lnTo>
                  <a:pt x="6878" y="14614"/>
                </a:lnTo>
                <a:lnTo>
                  <a:pt x="6872" y="14602"/>
                </a:lnTo>
                <a:lnTo>
                  <a:pt x="6863" y="14597"/>
                </a:lnTo>
                <a:lnTo>
                  <a:pt x="6858" y="14608"/>
                </a:lnTo>
                <a:lnTo>
                  <a:pt x="6858" y="14598"/>
                </a:lnTo>
                <a:lnTo>
                  <a:pt x="6851" y="14591"/>
                </a:lnTo>
                <a:lnTo>
                  <a:pt x="6846" y="14575"/>
                </a:lnTo>
                <a:lnTo>
                  <a:pt x="6837" y="14580"/>
                </a:lnTo>
                <a:lnTo>
                  <a:pt x="6822" y="14573"/>
                </a:lnTo>
                <a:lnTo>
                  <a:pt x="6802" y="14553"/>
                </a:lnTo>
                <a:lnTo>
                  <a:pt x="6797" y="14552"/>
                </a:lnTo>
                <a:lnTo>
                  <a:pt x="6793" y="14561"/>
                </a:lnTo>
                <a:lnTo>
                  <a:pt x="6781" y="14548"/>
                </a:lnTo>
                <a:lnTo>
                  <a:pt x="6772" y="14549"/>
                </a:lnTo>
                <a:lnTo>
                  <a:pt x="6770" y="14563"/>
                </a:lnTo>
                <a:lnTo>
                  <a:pt x="6765" y="14564"/>
                </a:lnTo>
                <a:lnTo>
                  <a:pt x="6761" y="14549"/>
                </a:lnTo>
                <a:lnTo>
                  <a:pt x="6746" y="14548"/>
                </a:lnTo>
                <a:lnTo>
                  <a:pt x="6732" y="14560"/>
                </a:lnTo>
                <a:lnTo>
                  <a:pt x="6725" y="14582"/>
                </a:lnTo>
                <a:lnTo>
                  <a:pt x="6726" y="14595"/>
                </a:lnTo>
                <a:lnTo>
                  <a:pt x="6712" y="14620"/>
                </a:lnTo>
                <a:lnTo>
                  <a:pt x="6693" y="14639"/>
                </a:lnTo>
                <a:lnTo>
                  <a:pt x="6668" y="14662"/>
                </a:lnTo>
                <a:lnTo>
                  <a:pt x="6657" y="14687"/>
                </a:lnTo>
                <a:lnTo>
                  <a:pt x="6649" y="14719"/>
                </a:lnTo>
                <a:lnTo>
                  <a:pt x="6646" y="14750"/>
                </a:lnTo>
                <a:lnTo>
                  <a:pt x="6640" y="14766"/>
                </a:lnTo>
                <a:lnTo>
                  <a:pt x="6629" y="14786"/>
                </a:lnTo>
                <a:lnTo>
                  <a:pt x="6630" y="14799"/>
                </a:lnTo>
                <a:lnTo>
                  <a:pt x="6632" y="14823"/>
                </a:lnTo>
                <a:lnTo>
                  <a:pt x="6630" y="14865"/>
                </a:lnTo>
                <a:lnTo>
                  <a:pt x="6625" y="14839"/>
                </a:lnTo>
                <a:lnTo>
                  <a:pt x="6616" y="14814"/>
                </a:lnTo>
                <a:lnTo>
                  <a:pt x="6616" y="14795"/>
                </a:lnTo>
                <a:lnTo>
                  <a:pt x="6626" y="14775"/>
                </a:lnTo>
                <a:lnTo>
                  <a:pt x="6637" y="14760"/>
                </a:lnTo>
                <a:lnTo>
                  <a:pt x="6635" y="14729"/>
                </a:lnTo>
                <a:lnTo>
                  <a:pt x="6641" y="14703"/>
                </a:lnTo>
                <a:lnTo>
                  <a:pt x="6639" y="14689"/>
                </a:lnTo>
                <a:lnTo>
                  <a:pt x="6631" y="14688"/>
                </a:lnTo>
                <a:lnTo>
                  <a:pt x="6615" y="14698"/>
                </a:lnTo>
                <a:lnTo>
                  <a:pt x="6598" y="14689"/>
                </a:lnTo>
                <a:lnTo>
                  <a:pt x="6583" y="14691"/>
                </a:lnTo>
                <a:lnTo>
                  <a:pt x="6571" y="14696"/>
                </a:lnTo>
                <a:lnTo>
                  <a:pt x="6562" y="14684"/>
                </a:lnTo>
                <a:lnTo>
                  <a:pt x="6572" y="14686"/>
                </a:lnTo>
                <a:lnTo>
                  <a:pt x="6584" y="14672"/>
                </a:lnTo>
                <a:lnTo>
                  <a:pt x="6596" y="14667"/>
                </a:lnTo>
                <a:lnTo>
                  <a:pt x="6616" y="14673"/>
                </a:lnTo>
                <a:lnTo>
                  <a:pt x="6627" y="14669"/>
                </a:lnTo>
                <a:lnTo>
                  <a:pt x="6638" y="14646"/>
                </a:lnTo>
                <a:lnTo>
                  <a:pt x="6643" y="14646"/>
                </a:lnTo>
                <a:lnTo>
                  <a:pt x="6649" y="14654"/>
                </a:lnTo>
                <a:lnTo>
                  <a:pt x="6656" y="14650"/>
                </a:lnTo>
                <a:lnTo>
                  <a:pt x="6668" y="14639"/>
                </a:lnTo>
                <a:lnTo>
                  <a:pt x="6687" y="14627"/>
                </a:lnTo>
                <a:lnTo>
                  <a:pt x="6687" y="14601"/>
                </a:lnTo>
                <a:lnTo>
                  <a:pt x="6705" y="14567"/>
                </a:lnTo>
                <a:lnTo>
                  <a:pt x="6705" y="14542"/>
                </a:lnTo>
                <a:lnTo>
                  <a:pt x="6712" y="14526"/>
                </a:lnTo>
                <a:lnTo>
                  <a:pt x="6713" y="14506"/>
                </a:lnTo>
                <a:lnTo>
                  <a:pt x="6694" y="14499"/>
                </a:lnTo>
                <a:lnTo>
                  <a:pt x="6680" y="14480"/>
                </a:lnTo>
                <a:lnTo>
                  <a:pt x="6666" y="14480"/>
                </a:lnTo>
                <a:lnTo>
                  <a:pt x="6646" y="14499"/>
                </a:lnTo>
                <a:lnTo>
                  <a:pt x="6630" y="14501"/>
                </a:lnTo>
                <a:lnTo>
                  <a:pt x="6606" y="14485"/>
                </a:lnTo>
                <a:lnTo>
                  <a:pt x="6581" y="14481"/>
                </a:lnTo>
                <a:lnTo>
                  <a:pt x="6563" y="14514"/>
                </a:lnTo>
                <a:lnTo>
                  <a:pt x="6564" y="14527"/>
                </a:lnTo>
                <a:lnTo>
                  <a:pt x="6570" y="14535"/>
                </a:lnTo>
                <a:lnTo>
                  <a:pt x="6574" y="14546"/>
                </a:lnTo>
                <a:lnTo>
                  <a:pt x="6565" y="14548"/>
                </a:lnTo>
                <a:lnTo>
                  <a:pt x="6560" y="14553"/>
                </a:lnTo>
                <a:lnTo>
                  <a:pt x="6555" y="14572"/>
                </a:lnTo>
                <a:lnTo>
                  <a:pt x="6551" y="14555"/>
                </a:lnTo>
                <a:lnTo>
                  <a:pt x="6545" y="14551"/>
                </a:lnTo>
                <a:lnTo>
                  <a:pt x="6530" y="14561"/>
                </a:lnTo>
                <a:lnTo>
                  <a:pt x="6515" y="14598"/>
                </a:lnTo>
                <a:lnTo>
                  <a:pt x="6494" y="14638"/>
                </a:lnTo>
                <a:lnTo>
                  <a:pt x="6509" y="14601"/>
                </a:lnTo>
                <a:lnTo>
                  <a:pt x="6509" y="14577"/>
                </a:lnTo>
                <a:lnTo>
                  <a:pt x="6512" y="14564"/>
                </a:lnTo>
                <a:lnTo>
                  <a:pt x="6514" y="14548"/>
                </a:lnTo>
                <a:lnTo>
                  <a:pt x="6507" y="14548"/>
                </a:lnTo>
                <a:lnTo>
                  <a:pt x="6493" y="14566"/>
                </a:lnTo>
                <a:lnTo>
                  <a:pt x="6487" y="14593"/>
                </a:lnTo>
                <a:lnTo>
                  <a:pt x="6480" y="14622"/>
                </a:lnTo>
                <a:lnTo>
                  <a:pt x="6469" y="14634"/>
                </a:lnTo>
                <a:lnTo>
                  <a:pt x="6479" y="14600"/>
                </a:lnTo>
                <a:lnTo>
                  <a:pt x="6481" y="14573"/>
                </a:lnTo>
                <a:lnTo>
                  <a:pt x="6505" y="14523"/>
                </a:lnTo>
                <a:lnTo>
                  <a:pt x="6511" y="14490"/>
                </a:lnTo>
                <a:lnTo>
                  <a:pt x="6520" y="14469"/>
                </a:lnTo>
                <a:lnTo>
                  <a:pt x="6533" y="14457"/>
                </a:lnTo>
                <a:lnTo>
                  <a:pt x="6547" y="14440"/>
                </a:lnTo>
                <a:lnTo>
                  <a:pt x="6557" y="14432"/>
                </a:lnTo>
                <a:lnTo>
                  <a:pt x="6570" y="14400"/>
                </a:lnTo>
                <a:lnTo>
                  <a:pt x="6601" y="14346"/>
                </a:lnTo>
                <a:lnTo>
                  <a:pt x="6603" y="14333"/>
                </a:lnTo>
                <a:lnTo>
                  <a:pt x="6610" y="14325"/>
                </a:lnTo>
                <a:lnTo>
                  <a:pt x="6603" y="14310"/>
                </a:lnTo>
                <a:lnTo>
                  <a:pt x="6605" y="14295"/>
                </a:lnTo>
                <a:lnTo>
                  <a:pt x="6610" y="14288"/>
                </a:lnTo>
                <a:lnTo>
                  <a:pt x="6610" y="14266"/>
                </a:lnTo>
                <a:lnTo>
                  <a:pt x="6597" y="14251"/>
                </a:lnTo>
                <a:lnTo>
                  <a:pt x="6583" y="14252"/>
                </a:lnTo>
                <a:lnTo>
                  <a:pt x="6579" y="14260"/>
                </a:lnTo>
                <a:lnTo>
                  <a:pt x="6573" y="14243"/>
                </a:lnTo>
                <a:lnTo>
                  <a:pt x="6564" y="14200"/>
                </a:lnTo>
                <a:lnTo>
                  <a:pt x="6549" y="14137"/>
                </a:lnTo>
                <a:lnTo>
                  <a:pt x="6535" y="14104"/>
                </a:lnTo>
                <a:lnTo>
                  <a:pt x="6525" y="14061"/>
                </a:lnTo>
                <a:lnTo>
                  <a:pt x="6526" y="14037"/>
                </a:lnTo>
                <a:lnTo>
                  <a:pt x="6522" y="14013"/>
                </a:lnTo>
                <a:lnTo>
                  <a:pt x="6517" y="14004"/>
                </a:lnTo>
                <a:lnTo>
                  <a:pt x="6515" y="13982"/>
                </a:lnTo>
                <a:lnTo>
                  <a:pt x="6506" y="13955"/>
                </a:lnTo>
                <a:lnTo>
                  <a:pt x="6503" y="13959"/>
                </a:lnTo>
                <a:lnTo>
                  <a:pt x="6504" y="13977"/>
                </a:lnTo>
                <a:lnTo>
                  <a:pt x="6499" y="13991"/>
                </a:lnTo>
                <a:lnTo>
                  <a:pt x="6483" y="14008"/>
                </a:lnTo>
                <a:lnTo>
                  <a:pt x="6483" y="14007"/>
                </a:lnTo>
                <a:lnTo>
                  <a:pt x="6495" y="13981"/>
                </a:lnTo>
                <a:lnTo>
                  <a:pt x="6494" y="13953"/>
                </a:lnTo>
                <a:lnTo>
                  <a:pt x="6482" y="13930"/>
                </a:lnTo>
                <a:lnTo>
                  <a:pt x="6476" y="13941"/>
                </a:lnTo>
                <a:lnTo>
                  <a:pt x="6468" y="13928"/>
                </a:lnTo>
                <a:lnTo>
                  <a:pt x="6466" y="13910"/>
                </a:lnTo>
                <a:lnTo>
                  <a:pt x="6442" y="13869"/>
                </a:lnTo>
                <a:lnTo>
                  <a:pt x="6436" y="13864"/>
                </a:lnTo>
                <a:lnTo>
                  <a:pt x="6420" y="13839"/>
                </a:lnTo>
                <a:lnTo>
                  <a:pt x="6383" y="13823"/>
                </a:lnTo>
                <a:lnTo>
                  <a:pt x="6366" y="13806"/>
                </a:lnTo>
                <a:lnTo>
                  <a:pt x="6346" y="13802"/>
                </a:lnTo>
                <a:lnTo>
                  <a:pt x="6333" y="13817"/>
                </a:lnTo>
                <a:lnTo>
                  <a:pt x="6321" y="13829"/>
                </a:lnTo>
                <a:lnTo>
                  <a:pt x="6321" y="13828"/>
                </a:lnTo>
                <a:lnTo>
                  <a:pt x="6334" y="13801"/>
                </a:lnTo>
                <a:lnTo>
                  <a:pt x="6333" y="13786"/>
                </a:lnTo>
                <a:lnTo>
                  <a:pt x="6319" y="13775"/>
                </a:lnTo>
                <a:lnTo>
                  <a:pt x="6296" y="13769"/>
                </a:lnTo>
                <a:lnTo>
                  <a:pt x="6269" y="13752"/>
                </a:lnTo>
                <a:lnTo>
                  <a:pt x="6261" y="13753"/>
                </a:lnTo>
                <a:lnTo>
                  <a:pt x="6248" y="13762"/>
                </a:lnTo>
                <a:lnTo>
                  <a:pt x="6228" y="13759"/>
                </a:lnTo>
                <a:lnTo>
                  <a:pt x="6201" y="13768"/>
                </a:lnTo>
                <a:lnTo>
                  <a:pt x="6179" y="13757"/>
                </a:lnTo>
                <a:lnTo>
                  <a:pt x="6150" y="13758"/>
                </a:lnTo>
                <a:lnTo>
                  <a:pt x="6133" y="13769"/>
                </a:lnTo>
                <a:lnTo>
                  <a:pt x="6130" y="13795"/>
                </a:lnTo>
                <a:lnTo>
                  <a:pt x="6130" y="13795"/>
                </a:lnTo>
                <a:lnTo>
                  <a:pt x="6126" y="13772"/>
                </a:lnTo>
                <a:lnTo>
                  <a:pt x="6126" y="13744"/>
                </a:lnTo>
                <a:lnTo>
                  <a:pt x="6122" y="13727"/>
                </a:lnTo>
                <a:lnTo>
                  <a:pt x="6096" y="13715"/>
                </a:lnTo>
                <a:lnTo>
                  <a:pt x="6074" y="13677"/>
                </a:lnTo>
                <a:lnTo>
                  <a:pt x="6062" y="13661"/>
                </a:lnTo>
                <a:lnTo>
                  <a:pt x="6054" y="13668"/>
                </a:lnTo>
                <a:lnTo>
                  <a:pt x="6040" y="13676"/>
                </a:lnTo>
                <a:lnTo>
                  <a:pt x="6031" y="13693"/>
                </a:lnTo>
                <a:lnTo>
                  <a:pt x="6028" y="13715"/>
                </a:lnTo>
                <a:lnTo>
                  <a:pt x="6026" y="13688"/>
                </a:lnTo>
                <a:lnTo>
                  <a:pt x="6028" y="13652"/>
                </a:lnTo>
                <a:lnTo>
                  <a:pt x="6033" y="13632"/>
                </a:lnTo>
                <a:lnTo>
                  <a:pt x="6026" y="13594"/>
                </a:lnTo>
                <a:lnTo>
                  <a:pt x="6016" y="13581"/>
                </a:lnTo>
                <a:lnTo>
                  <a:pt x="5989" y="13554"/>
                </a:lnTo>
                <a:lnTo>
                  <a:pt x="5972" y="13520"/>
                </a:lnTo>
                <a:lnTo>
                  <a:pt x="5970" y="13502"/>
                </a:lnTo>
                <a:lnTo>
                  <a:pt x="5957" y="13481"/>
                </a:lnTo>
                <a:lnTo>
                  <a:pt x="5944" y="13476"/>
                </a:lnTo>
                <a:lnTo>
                  <a:pt x="5941" y="13472"/>
                </a:lnTo>
                <a:lnTo>
                  <a:pt x="5937" y="13469"/>
                </a:lnTo>
                <a:lnTo>
                  <a:pt x="5911" y="13449"/>
                </a:lnTo>
                <a:lnTo>
                  <a:pt x="5902" y="13449"/>
                </a:lnTo>
                <a:lnTo>
                  <a:pt x="5893" y="13455"/>
                </a:lnTo>
                <a:lnTo>
                  <a:pt x="5879" y="13450"/>
                </a:lnTo>
                <a:lnTo>
                  <a:pt x="5872" y="13450"/>
                </a:lnTo>
                <a:lnTo>
                  <a:pt x="5861" y="13458"/>
                </a:lnTo>
                <a:lnTo>
                  <a:pt x="5839" y="13464"/>
                </a:lnTo>
                <a:lnTo>
                  <a:pt x="5823" y="13461"/>
                </a:lnTo>
                <a:lnTo>
                  <a:pt x="5815" y="13459"/>
                </a:lnTo>
                <a:lnTo>
                  <a:pt x="5829" y="13455"/>
                </a:lnTo>
                <a:lnTo>
                  <a:pt x="5837" y="13457"/>
                </a:lnTo>
                <a:lnTo>
                  <a:pt x="5847" y="13446"/>
                </a:lnTo>
                <a:lnTo>
                  <a:pt x="5853" y="13428"/>
                </a:lnTo>
                <a:lnTo>
                  <a:pt x="5867" y="13410"/>
                </a:lnTo>
                <a:lnTo>
                  <a:pt x="5870" y="13399"/>
                </a:lnTo>
                <a:lnTo>
                  <a:pt x="5861" y="13388"/>
                </a:lnTo>
                <a:lnTo>
                  <a:pt x="5862" y="13381"/>
                </a:lnTo>
                <a:lnTo>
                  <a:pt x="5858" y="13363"/>
                </a:lnTo>
                <a:lnTo>
                  <a:pt x="5839" y="13347"/>
                </a:lnTo>
                <a:lnTo>
                  <a:pt x="5817" y="13337"/>
                </a:lnTo>
                <a:lnTo>
                  <a:pt x="5810" y="13325"/>
                </a:lnTo>
                <a:lnTo>
                  <a:pt x="5802" y="13316"/>
                </a:lnTo>
                <a:lnTo>
                  <a:pt x="5789" y="13316"/>
                </a:lnTo>
                <a:lnTo>
                  <a:pt x="5784" y="13305"/>
                </a:lnTo>
                <a:lnTo>
                  <a:pt x="5771" y="13295"/>
                </a:lnTo>
                <a:lnTo>
                  <a:pt x="5763" y="13296"/>
                </a:lnTo>
                <a:lnTo>
                  <a:pt x="5764" y="13315"/>
                </a:lnTo>
                <a:lnTo>
                  <a:pt x="5755" y="13295"/>
                </a:lnTo>
                <a:lnTo>
                  <a:pt x="5750" y="13273"/>
                </a:lnTo>
                <a:lnTo>
                  <a:pt x="5736" y="13262"/>
                </a:lnTo>
                <a:lnTo>
                  <a:pt x="5732" y="13249"/>
                </a:lnTo>
                <a:lnTo>
                  <a:pt x="5740" y="13239"/>
                </a:lnTo>
                <a:lnTo>
                  <a:pt x="5770" y="13241"/>
                </a:lnTo>
                <a:lnTo>
                  <a:pt x="5781" y="13229"/>
                </a:lnTo>
                <a:lnTo>
                  <a:pt x="5800" y="13225"/>
                </a:lnTo>
                <a:lnTo>
                  <a:pt x="5802" y="13207"/>
                </a:lnTo>
                <a:lnTo>
                  <a:pt x="5784" y="13212"/>
                </a:lnTo>
                <a:lnTo>
                  <a:pt x="5754" y="13202"/>
                </a:lnTo>
                <a:lnTo>
                  <a:pt x="5732" y="13207"/>
                </a:lnTo>
                <a:lnTo>
                  <a:pt x="5718" y="13205"/>
                </a:lnTo>
                <a:lnTo>
                  <a:pt x="5688" y="13223"/>
                </a:lnTo>
                <a:lnTo>
                  <a:pt x="5678" y="13216"/>
                </a:lnTo>
                <a:lnTo>
                  <a:pt x="5666" y="13218"/>
                </a:lnTo>
                <a:lnTo>
                  <a:pt x="5641" y="13248"/>
                </a:lnTo>
                <a:lnTo>
                  <a:pt x="5628" y="13252"/>
                </a:lnTo>
                <a:lnTo>
                  <a:pt x="5613" y="13266"/>
                </a:lnTo>
                <a:lnTo>
                  <a:pt x="5607" y="13278"/>
                </a:lnTo>
                <a:lnTo>
                  <a:pt x="5587" y="13282"/>
                </a:lnTo>
                <a:lnTo>
                  <a:pt x="5581" y="13288"/>
                </a:lnTo>
                <a:lnTo>
                  <a:pt x="5571" y="13283"/>
                </a:lnTo>
                <a:lnTo>
                  <a:pt x="5541" y="13249"/>
                </a:lnTo>
                <a:lnTo>
                  <a:pt x="5535" y="13229"/>
                </a:lnTo>
                <a:lnTo>
                  <a:pt x="5527" y="13226"/>
                </a:lnTo>
                <a:lnTo>
                  <a:pt x="5494" y="13230"/>
                </a:lnTo>
                <a:lnTo>
                  <a:pt x="5430" y="13248"/>
                </a:lnTo>
                <a:lnTo>
                  <a:pt x="5399" y="13248"/>
                </a:lnTo>
                <a:lnTo>
                  <a:pt x="5387" y="13238"/>
                </a:lnTo>
                <a:lnTo>
                  <a:pt x="5382" y="13221"/>
                </a:lnTo>
                <a:lnTo>
                  <a:pt x="5382" y="13202"/>
                </a:lnTo>
                <a:lnTo>
                  <a:pt x="5390" y="13201"/>
                </a:lnTo>
                <a:lnTo>
                  <a:pt x="5388" y="13178"/>
                </a:lnTo>
                <a:lnTo>
                  <a:pt x="5375" y="13147"/>
                </a:lnTo>
                <a:lnTo>
                  <a:pt x="5362" y="13141"/>
                </a:lnTo>
                <a:lnTo>
                  <a:pt x="5330" y="13145"/>
                </a:lnTo>
                <a:lnTo>
                  <a:pt x="5315" y="13131"/>
                </a:lnTo>
                <a:lnTo>
                  <a:pt x="5305" y="13131"/>
                </a:lnTo>
                <a:lnTo>
                  <a:pt x="5296" y="13135"/>
                </a:lnTo>
                <a:lnTo>
                  <a:pt x="5285" y="13105"/>
                </a:lnTo>
                <a:lnTo>
                  <a:pt x="5285" y="13075"/>
                </a:lnTo>
                <a:lnTo>
                  <a:pt x="5280" y="13037"/>
                </a:lnTo>
                <a:lnTo>
                  <a:pt x="5274" y="13033"/>
                </a:lnTo>
                <a:lnTo>
                  <a:pt x="5255" y="13046"/>
                </a:lnTo>
                <a:lnTo>
                  <a:pt x="5236" y="13083"/>
                </a:lnTo>
                <a:lnTo>
                  <a:pt x="5240" y="13108"/>
                </a:lnTo>
                <a:lnTo>
                  <a:pt x="5247" y="13117"/>
                </a:lnTo>
                <a:lnTo>
                  <a:pt x="5259" y="13106"/>
                </a:lnTo>
                <a:lnTo>
                  <a:pt x="5272" y="13108"/>
                </a:lnTo>
                <a:lnTo>
                  <a:pt x="5282" y="13127"/>
                </a:lnTo>
                <a:lnTo>
                  <a:pt x="5280" y="13141"/>
                </a:lnTo>
                <a:lnTo>
                  <a:pt x="5269" y="13147"/>
                </a:lnTo>
                <a:lnTo>
                  <a:pt x="5255" y="13136"/>
                </a:lnTo>
                <a:lnTo>
                  <a:pt x="5249" y="13129"/>
                </a:lnTo>
                <a:lnTo>
                  <a:pt x="5246" y="13135"/>
                </a:lnTo>
                <a:lnTo>
                  <a:pt x="5245" y="13144"/>
                </a:lnTo>
                <a:lnTo>
                  <a:pt x="5230" y="13158"/>
                </a:lnTo>
                <a:lnTo>
                  <a:pt x="5200" y="13167"/>
                </a:lnTo>
                <a:lnTo>
                  <a:pt x="5170" y="13189"/>
                </a:lnTo>
                <a:lnTo>
                  <a:pt x="5161" y="13208"/>
                </a:lnTo>
                <a:lnTo>
                  <a:pt x="5161" y="13227"/>
                </a:lnTo>
                <a:lnTo>
                  <a:pt x="5169" y="13251"/>
                </a:lnTo>
                <a:lnTo>
                  <a:pt x="5169" y="13297"/>
                </a:lnTo>
                <a:lnTo>
                  <a:pt x="5172" y="13328"/>
                </a:lnTo>
                <a:lnTo>
                  <a:pt x="5178" y="13354"/>
                </a:lnTo>
                <a:lnTo>
                  <a:pt x="5168" y="13388"/>
                </a:lnTo>
                <a:lnTo>
                  <a:pt x="5144" y="13411"/>
                </a:lnTo>
                <a:lnTo>
                  <a:pt x="5133" y="13408"/>
                </a:lnTo>
                <a:lnTo>
                  <a:pt x="5133" y="13375"/>
                </a:lnTo>
                <a:lnTo>
                  <a:pt x="5119" y="13349"/>
                </a:lnTo>
                <a:lnTo>
                  <a:pt x="5115" y="13326"/>
                </a:lnTo>
                <a:lnTo>
                  <a:pt x="5128" y="13308"/>
                </a:lnTo>
                <a:lnTo>
                  <a:pt x="5129" y="13295"/>
                </a:lnTo>
                <a:lnTo>
                  <a:pt x="5154" y="13252"/>
                </a:lnTo>
                <a:lnTo>
                  <a:pt x="5154" y="13216"/>
                </a:lnTo>
                <a:lnTo>
                  <a:pt x="5146" y="13193"/>
                </a:lnTo>
                <a:lnTo>
                  <a:pt x="5147" y="13182"/>
                </a:lnTo>
                <a:lnTo>
                  <a:pt x="5147" y="13168"/>
                </a:lnTo>
                <a:lnTo>
                  <a:pt x="5136" y="13155"/>
                </a:lnTo>
                <a:lnTo>
                  <a:pt x="5131" y="13136"/>
                </a:lnTo>
                <a:lnTo>
                  <a:pt x="5134" y="13121"/>
                </a:lnTo>
                <a:lnTo>
                  <a:pt x="5150" y="13109"/>
                </a:lnTo>
                <a:lnTo>
                  <a:pt x="5166" y="13103"/>
                </a:lnTo>
                <a:lnTo>
                  <a:pt x="5180" y="13075"/>
                </a:lnTo>
                <a:lnTo>
                  <a:pt x="5182" y="13072"/>
                </a:lnTo>
                <a:lnTo>
                  <a:pt x="5189" y="13062"/>
                </a:lnTo>
                <a:lnTo>
                  <a:pt x="5192" y="13049"/>
                </a:lnTo>
                <a:lnTo>
                  <a:pt x="5185" y="13032"/>
                </a:lnTo>
                <a:lnTo>
                  <a:pt x="5160" y="13009"/>
                </a:lnTo>
                <a:lnTo>
                  <a:pt x="5151" y="13009"/>
                </a:lnTo>
                <a:lnTo>
                  <a:pt x="5147" y="13018"/>
                </a:lnTo>
                <a:lnTo>
                  <a:pt x="5146" y="13029"/>
                </a:lnTo>
                <a:lnTo>
                  <a:pt x="5136" y="13032"/>
                </a:lnTo>
                <a:lnTo>
                  <a:pt x="5131" y="13039"/>
                </a:lnTo>
                <a:lnTo>
                  <a:pt x="5119" y="13036"/>
                </a:lnTo>
                <a:lnTo>
                  <a:pt x="5110" y="13043"/>
                </a:lnTo>
                <a:lnTo>
                  <a:pt x="5104" y="13054"/>
                </a:lnTo>
                <a:lnTo>
                  <a:pt x="5110" y="13065"/>
                </a:lnTo>
                <a:lnTo>
                  <a:pt x="5106" y="13076"/>
                </a:lnTo>
                <a:lnTo>
                  <a:pt x="5088" y="13090"/>
                </a:lnTo>
                <a:lnTo>
                  <a:pt x="5065" y="13114"/>
                </a:lnTo>
                <a:lnTo>
                  <a:pt x="5049" y="13133"/>
                </a:lnTo>
                <a:lnTo>
                  <a:pt x="5031" y="13140"/>
                </a:lnTo>
                <a:lnTo>
                  <a:pt x="5012" y="13142"/>
                </a:lnTo>
                <a:lnTo>
                  <a:pt x="4990" y="13138"/>
                </a:lnTo>
                <a:lnTo>
                  <a:pt x="4976" y="13150"/>
                </a:lnTo>
                <a:lnTo>
                  <a:pt x="4977" y="13164"/>
                </a:lnTo>
                <a:lnTo>
                  <a:pt x="4981" y="13182"/>
                </a:lnTo>
                <a:lnTo>
                  <a:pt x="4980" y="13200"/>
                </a:lnTo>
                <a:lnTo>
                  <a:pt x="4970" y="13216"/>
                </a:lnTo>
                <a:lnTo>
                  <a:pt x="4963" y="13211"/>
                </a:lnTo>
                <a:lnTo>
                  <a:pt x="4965" y="13193"/>
                </a:lnTo>
                <a:lnTo>
                  <a:pt x="4964" y="13187"/>
                </a:lnTo>
                <a:lnTo>
                  <a:pt x="4974" y="13181"/>
                </a:lnTo>
                <a:lnTo>
                  <a:pt x="4960" y="13179"/>
                </a:lnTo>
                <a:lnTo>
                  <a:pt x="4943" y="13167"/>
                </a:lnTo>
                <a:lnTo>
                  <a:pt x="4934" y="13167"/>
                </a:lnTo>
                <a:lnTo>
                  <a:pt x="4911" y="13190"/>
                </a:lnTo>
                <a:lnTo>
                  <a:pt x="4906" y="13206"/>
                </a:lnTo>
                <a:lnTo>
                  <a:pt x="4891" y="13235"/>
                </a:lnTo>
                <a:lnTo>
                  <a:pt x="4873" y="13293"/>
                </a:lnTo>
                <a:lnTo>
                  <a:pt x="4871" y="13309"/>
                </a:lnTo>
                <a:lnTo>
                  <a:pt x="4876" y="13305"/>
                </a:lnTo>
                <a:lnTo>
                  <a:pt x="4881" y="13314"/>
                </a:lnTo>
                <a:lnTo>
                  <a:pt x="4883" y="13332"/>
                </a:lnTo>
                <a:lnTo>
                  <a:pt x="4879" y="13353"/>
                </a:lnTo>
                <a:lnTo>
                  <a:pt x="4869" y="13361"/>
                </a:lnTo>
                <a:lnTo>
                  <a:pt x="4856" y="13363"/>
                </a:lnTo>
                <a:lnTo>
                  <a:pt x="4847" y="13372"/>
                </a:lnTo>
                <a:lnTo>
                  <a:pt x="4829" y="13401"/>
                </a:lnTo>
                <a:lnTo>
                  <a:pt x="4822" y="13407"/>
                </a:lnTo>
                <a:lnTo>
                  <a:pt x="4809" y="13440"/>
                </a:lnTo>
                <a:lnTo>
                  <a:pt x="4801" y="13441"/>
                </a:lnTo>
                <a:lnTo>
                  <a:pt x="4790" y="13442"/>
                </a:lnTo>
                <a:lnTo>
                  <a:pt x="4794" y="13464"/>
                </a:lnTo>
                <a:lnTo>
                  <a:pt x="4805" y="13486"/>
                </a:lnTo>
                <a:lnTo>
                  <a:pt x="4805" y="13513"/>
                </a:lnTo>
                <a:lnTo>
                  <a:pt x="4799" y="13538"/>
                </a:lnTo>
                <a:lnTo>
                  <a:pt x="4791" y="13537"/>
                </a:lnTo>
                <a:lnTo>
                  <a:pt x="4779" y="13520"/>
                </a:lnTo>
                <a:lnTo>
                  <a:pt x="4781" y="13512"/>
                </a:lnTo>
                <a:lnTo>
                  <a:pt x="4785" y="13499"/>
                </a:lnTo>
                <a:lnTo>
                  <a:pt x="4775" y="13491"/>
                </a:lnTo>
                <a:lnTo>
                  <a:pt x="4771" y="13470"/>
                </a:lnTo>
                <a:lnTo>
                  <a:pt x="4756" y="13448"/>
                </a:lnTo>
                <a:lnTo>
                  <a:pt x="4750" y="13440"/>
                </a:lnTo>
                <a:lnTo>
                  <a:pt x="4741" y="13431"/>
                </a:lnTo>
                <a:lnTo>
                  <a:pt x="4738" y="13419"/>
                </a:lnTo>
                <a:lnTo>
                  <a:pt x="4726" y="13395"/>
                </a:lnTo>
                <a:lnTo>
                  <a:pt x="4698" y="13367"/>
                </a:lnTo>
                <a:lnTo>
                  <a:pt x="4682" y="13360"/>
                </a:lnTo>
                <a:lnTo>
                  <a:pt x="4652" y="13360"/>
                </a:lnTo>
                <a:lnTo>
                  <a:pt x="4642" y="13356"/>
                </a:lnTo>
                <a:lnTo>
                  <a:pt x="4638" y="13346"/>
                </a:lnTo>
                <a:lnTo>
                  <a:pt x="4628" y="13338"/>
                </a:lnTo>
                <a:lnTo>
                  <a:pt x="4621" y="13340"/>
                </a:lnTo>
                <a:lnTo>
                  <a:pt x="4602" y="13363"/>
                </a:lnTo>
                <a:lnTo>
                  <a:pt x="4582" y="13371"/>
                </a:lnTo>
                <a:lnTo>
                  <a:pt x="4541" y="13406"/>
                </a:lnTo>
                <a:lnTo>
                  <a:pt x="4528" y="13426"/>
                </a:lnTo>
                <a:lnTo>
                  <a:pt x="4517" y="13428"/>
                </a:lnTo>
                <a:lnTo>
                  <a:pt x="4495" y="13427"/>
                </a:lnTo>
                <a:lnTo>
                  <a:pt x="4472" y="13400"/>
                </a:lnTo>
                <a:lnTo>
                  <a:pt x="4456" y="13387"/>
                </a:lnTo>
                <a:lnTo>
                  <a:pt x="4452" y="13393"/>
                </a:lnTo>
                <a:lnTo>
                  <a:pt x="4460" y="13401"/>
                </a:lnTo>
                <a:lnTo>
                  <a:pt x="4460" y="13413"/>
                </a:lnTo>
                <a:lnTo>
                  <a:pt x="4449" y="13416"/>
                </a:lnTo>
                <a:lnTo>
                  <a:pt x="4438" y="13406"/>
                </a:lnTo>
                <a:lnTo>
                  <a:pt x="4435" y="13397"/>
                </a:lnTo>
                <a:lnTo>
                  <a:pt x="4437" y="13393"/>
                </a:lnTo>
                <a:lnTo>
                  <a:pt x="4442" y="13390"/>
                </a:lnTo>
                <a:lnTo>
                  <a:pt x="4438" y="13383"/>
                </a:lnTo>
                <a:lnTo>
                  <a:pt x="4433" y="13384"/>
                </a:lnTo>
                <a:lnTo>
                  <a:pt x="4425" y="13380"/>
                </a:lnTo>
                <a:lnTo>
                  <a:pt x="4417" y="13366"/>
                </a:lnTo>
                <a:lnTo>
                  <a:pt x="4415" y="13354"/>
                </a:lnTo>
                <a:lnTo>
                  <a:pt x="4414" y="13348"/>
                </a:lnTo>
                <a:lnTo>
                  <a:pt x="4404" y="13337"/>
                </a:lnTo>
                <a:lnTo>
                  <a:pt x="4393" y="13331"/>
                </a:lnTo>
                <a:lnTo>
                  <a:pt x="4386" y="13316"/>
                </a:lnTo>
                <a:lnTo>
                  <a:pt x="4382" y="13298"/>
                </a:lnTo>
                <a:lnTo>
                  <a:pt x="4368" y="13274"/>
                </a:lnTo>
                <a:lnTo>
                  <a:pt x="4360" y="13252"/>
                </a:lnTo>
                <a:lnTo>
                  <a:pt x="4358" y="13228"/>
                </a:lnTo>
                <a:lnTo>
                  <a:pt x="4353" y="13208"/>
                </a:lnTo>
                <a:lnTo>
                  <a:pt x="4347" y="13210"/>
                </a:lnTo>
                <a:lnTo>
                  <a:pt x="4345" y="13221"/>
                </a:lnTo>
                <a:lnTo>
                  <a:pt x="4331" y="13221"/>
                </a:lnTo>
                <a:lnTo>
                  <a:pt x="4334" y="13212"/>
                </a:lnTo>
                <a:lnTo>
                  <a:pt x="4335" y="13210"/>
                </a:lnTo>
                <a:lnTo>
                  <a:pt x="4341" y="13203"/>
                </a:lnTo>
                <a:lnTo>
                  <a:pt x="4339" y="13186"/>
                </a:lnTo>
                <a:lnTo>
                  <a:pt x="4332" y="13172"/>
                </a:lnTo>
                <a:lnTo>
                  <a:pt x="4328" y="13148"/>
                </a:lnTo>
                <a:lnTo>
                  <a:pt x="4337" y="13121"/>
                </a:lnTo>
                <a:lnTo>
                  <a:pt x="4341" y="13103"/>
                </a:lnTo>
                <a:lnTo>
                  <a:pt x="4341" y="13079"/>
                </a:lnTo>
                <a:lnTo>
                  <a:pt x="4337" y="13092"/>
                </a:lnTo>
                <a:lnTo>
                  <a:pt x="4336" y="13103"/>
                </a:lnTo>
                <a:lnTo>
                  <a:pt x="4329" y="13109"/>
                </a:lnTo>
                <a:lnTo>
                  <a:pt x="4329" y="13093"/>
                </a:lnTo>
                <a:lnTo>
                  <a:pt x="4332" y="13075"/>
                </a:lnTo>
                <a:lnTo>
                  <a:pt x="4338" y="13050"/>
                </a:lnTo>
                <a:lnTo>
                  <a:pt x="4337" y="13036"/>
                </a:lnTo>
                <a:lnTo>
                  <a:pt x="4337" y="13020"/>
                </a:lnTo>
                <a:lnTo>
                  <a:pt x="4345" y="12986"/>
                </a:lnTo>
                <a:lnTo>
                  <a:pt x="4351" y="12989"/>
                </a:lnTo>
                <a:lnTo>
                  <a:pt x="4348" y="12998"/>
                </a:lnTo>
                <a:cubicBezTo>
                  <a:pt x="4348" y="12998"/>
                  <a:pt x="4348" y="13012"/>
                  <a:pt x="4348" y="13016"/>
                </a:cubicBezTo>
                <a:cubicBezTo>
                  <a:pt x="4348" y="13020"/>
                  <a:pt x="4348" y="13040"/>
                  <a:pt x="4348" y="13040"/>
                </a:cubicBezTo>
                <a:lnTo>
                  <a:pt x="4351" y="13041"/>
                </a:lnTo>
                <a:lnTo>
                  <a:pt x="4357" y="13025"/>
                </a:lnTo>
                <a:lnTo>
                  <a:pt x="4360" y="12981"/>
                </a:lnTo>
                <a:lnTo>
                  <a:pt x="4360" y="12929"/>
                </a:lnTo>
                <a:lnTo>
                  <a:pt x="4362" y="12918"/>
                </a:lnTo>
                <a:lnTo>
                  <a:pt x="4357" y="12905"/>
                </a:lnTo>
                <a:lnTo>
                  <a:pt x="4353" y="12901"/>
                </a:lnTo>
                <a:lnTo>
                  <a:pt x="4353" y="12890"/>
                </a:lnTo>
                <a:lnTo>
                  <a:pt x="4358" y="12882"/>
                </a:lnTo>
                <a:lnTo>
                  <a:pt x="4362" y="12882"/>
                </a:lnTo>
                <a:lnTo>
                  <a:pt x="4364" y="12889"/>
                </a:lnTo>
                <a:lnTo>
                  <a:pt x="4368" y="12861"/>
                </a:lnTo>
                <a:lnTo>
                  <a:pt x="4379" y="12838"/>
                </a:lnTo>
                <a:lnTo>
                  <a:pt x="4384" y="12823"/>
                </a:lnTo>
                <a:lnTo>
                  <a:pt x="4386" y="12811"/>
                </a:lnTo>
                <a:lnTo>
                  <a:pt x="4379" y="12803"/>
                </a:lnTo>
                <a:lnTo>
                  <a:pt x="4378" y="12793"/>
                </a:lnTo>
                <a:lnTo>
                  <a:pt x="4382" y="12779"/>
                </a:lnTo>
                <a:lnTo>
                  <a:pt x="4380" y="12760"/>
                </a:lnTo>
                <a:lnTo>
                  <a:pt x="4381" y="12730"/>
                </a:lnTo>
                <a:lnTo>
                  <a:pt x="4385" y="12717"/>
                </a:lnTo>
                <a:lnTo>
                  <a:pt x="4389" y="12710"/>
                </a:lnTo>
                <a:lnTo>
                  <a:pt x="4393" y="12703"/>
                </a:lnTo>
                <a:lnTo>
                  <a:pt x="4389" y="12691"/>
                </a:lnTo>
                <a:lnTo>
                  <a:pt x="4374" y="12670"/>
                </a:lnTo>
                <a:lnTo>
                  <a:pt x="4359" y="12659"/>
                </a:lnTo>
                <a:lnTo>
                  <a:pt x="4358" y="12663"/>
                </a:lnTo>
                <a:lnTo>
                  <a:pt x="4364" y="12682"/>
                </a:lnTo>
                <a:lnTo>
                  <a:pt x="4350" y="12681"/>
                </a:lnTo>
                <a:lnTo>
                  <a:pt x="4332" y="12678"/>
                </a:lnTo>
                <a:lnTo>
                  <a:pt x="4325" y="12669"/>
                </a:lnTo>
                <a:lnTo>
                  <a:pt x="4313" y="12667"/>
                </a:lnTo>
                <a:lnTo>
                  <a:pt x="4302" y="12667"/>
                </a:lnTo>
                <a:lnTo>
                  <a:pt x="4304" y="12658"/>
                </a:lnTo>
                <a:lnTo>
                  <a:pt x="4313" y="12653"/>
                </a:lnTo>
                <a:lnTo>
                  <a:pt x="4312" y="12643"/>
                </a:lnTo>
                <a:lnTo>
                  <a:pt x="4318" y="12640"/>
                </a:lnTo>
                <a:lnTo>
                  <a:pt x="4329" y="12645"/>
                </a:lnTo>
                <a:lnTo>
                  <a:pt x="4347" y="12653"/>
                </a:lnTo>
                <a:lnTo>
                  <a:pt x="4349" y="12650"/>
                </a:lnTo>
                <a:lnTo>
                  <a:pt x="4337" y="12634"/>
                </a:lnTo>
                <a:lnTo>
                  <a:pt x="4320" y="12618"/>
                </a:lnTo>
                <a:lnTo>
                  <a:pt x="4309" y="12617"/>
                </a:lnTo>
                <a:lnTo>
                  <a:pt x="4298" y="12621"/>
                </a:lnTo>
                <a:lnTo>
                  <a:pt x="4290" y="12615"/>
                </a:lnTo>
                <a:lnTo>
                  <a:pt x="4287" y="12629"/>
                </a:lnTo>
                <a:lnTo>
                  <a:pt x="4279" y="12618"/>
                </a:lnTo>
                <a:lnTo>
                  <a:pt x="4249" y="12614"/>
                </a:lnTo>
                <a:lnTo>
                  <a:pt x="4220" y="12611"/>
                </a:lnTo>
                <a:lnTo>
                  <a:pt x="4205" y="12589"/>
                </a:lnTo>
                <a:lnTo>
                  <a:pt x="4191" y="12577"/>
                </a:lnTo>
                <a:lnTo>
                  <a:pt x="4188" y="12591"/>
                </a:lnTo>
                <a:lnTo>
                  <a:pt x="4193" y="12598"/>
                </a:lnTo>
                <a:lnTo>
                  <a:pt x="4182" y="12605"/>
                </a:lnTo>
                <a:lnTo>
                  <a:pt x="4176" y="12614"/>
                </a:lnTo>
                <a:lnTo>
                  <a:pt x="4165" y="12607"/>
                </a:lnTo>
                <a:lnTo>
                  <a:pt x="4142" y="12617"/>
                </a:lnTo>
                <a:lnTo>
                  <a:pt x="4113" y="12613"/>
                </a:lnTo>
                <a:lnTo>
                  <a:pt x="4074" y="12614"/>
                </a:lnTo>
                <a:lnTo>
                  <a:pt x="4056" y="12631"/>
                </a:lnTo>
                <a:lnTo>
                  <a:pt x="4048" y="12619"/>
                </a:lnTo>
                <a:lnTo>
                  <a:pt x="4042" y="12612"/>
                </a:lnTo>
                <a:lnTo>
                  <a:pt x="4030" y="12609"/>
                </a:lnTo>
                <a:lnTo>
                  <a:pt x="4027" y="12623"/>
                </a:lnTo>
                <a:lnTo>
                  <a:pt x="4016" y="12611"/>
                </a:lnTo>
                <a:lnTo>
                  <a:pt x="4007" y="12611"/>
                </a:lnTo>
                <a:lnTo>
                  <a:pt x="4002" y="12598"/>
                </a:lnTo>
                <a:lnTo>
                  <a:pt x="4002" y="12598"/>
                </a:lnTo>
                <a:lnTo>
                  <a:pt x="4007" y="12579"/>
                </a:lnTo>
                <a:lnTo>
                  <a:pt x="4020" y="12557"/>
                </a:lnTo>
                <a:lnTo>
                  <a:pt x="4027" y="12568"/>
                </a:lnTo>
                <a:lnTo>
                  <a:pt x="4046" y="12524"/>
                </a:lnTo>
                <a:lnTo>
                  <a:pt x="4053" y="12492"/>
                </a:lnTo>
                <a:lnTo>
                  <a:pt x="4054" y="12455"/>
                </a:lnTo>
                <a:lnTo>
                  <a:pt x="4046" y="12442"/>
                </a:lnTo>
                <a:lnTo>
                  <a:pt x="4049" y="12409"/>
                </a:lnTo>
                <a:lnTo>
                  <a:pt x="4057" y="12388"/>
                </a:lnTo>
                <a:lnTo>
                  <a:pt x="4059" y="12333"/>
                </a:lnTo>
                <a:lnTo>
                  <a:pt x="4060" y="12320"/>
                </a:lnTo>
                <a:lnTo>
                  <a:pt x="4059" y="12308"/>
                </a:lnTo>
                <a:lnTo>
                  <a:pt x="4050" y="12308"/>
                </a:lnTo>
                <a:lnTo>
                  <a:pt x="4043" y="12319"/>
                </a:lnTo>
                <a:lnTo>
                  <a:pt x="4040" y="12309"/>
                </a:lnTo>
                <a:lnTo>
                  <a:pt x="4040" y="12308"/>
                </a:lnTo>
                <a:lnTo>
                  <a:pt x="4052" y="12291"/>
                </a:lnTo>
                <a:lnTo>
                  <a:pt x="4066" y="12262"/>
                </a:lnTo>
                <a:lnTo>
                  <a:pt x="4074" y="12258"/>
                </a:lnTo>
                <a:lnTo>
                  <a:pt x="4073" y="12281"/>
                </a:lnTo>
                <a:lnTo>
                  <a:pt x="4066" y="12292"/>
                </a:lnTo>
                <a:lnTo>
                  <a:pt x="4067" y="12298"/>
                </a:lnTo>
                <a:lnTo>
                  <a:pt x="4082" y="12314"/>
                </a:lnTo>
                <a:lnTo>
                  <a:pt x="4087" y="12335"/>
                </a:lnTo>
                <a:lnTo>
                  <a:pt x="4090" y="12330"/>
                </a:lnTo>
                <a:lnTo>
                  <a:pt x="4103" y="12293"/>
                </a:lnTo>
                <a:lnTo>
                  <a:pt x="4113" y="12222"/>
                </a:lnTo>
                <a:lnTo>
                  <a:pt x="4120" y="12203"/>
                </a:lnTo>
                <a:lnTo>
                  <a:pt x="4114" y="12205"/>
                </a:lnTo>
                <a:lnTo>
                  <a:pt x="4107" y="12217"/>
                </a:lnTo>
                <a:lnTo>
                  <a:pt x="4101" y="12212"/>
                </a:lnTo>
                <a:lnTo>
                  <a:pt x="4101" y="12203"/>
                </a:lnTo>
                <a:lnTo>
                  <a:pt x="4116" y="12176"/>
                </a:lnTo>
                <a:lnTo>
                  <a:pt x="4119" y="12159"/>
                </a:lnTo>
                <a:lnTo>
                  <a:pt x="4108" y="12159"/>
                </a:lnTo>
                <a:lnTo>
                  <a:pt x="4099" y="12147"/>
                </a:lnTo>
                <a:lnTo>
                  <a:pt x="4103" y="12139"/>
                </a:lnTo>
                <a:lnTo>
                  <a:pt x="4116" y="12125"/>
                </a:lnTo>
                <a:lnTo>
                  <a:pt x="4118" y="12095"/>
                </a:lnTo>
                <a:lnTo>
                  <a:pt x="4124" y="12078"/>
                </a:lnTo>
                <a:lnTo>
                  <a:pt x="4153" y="12033"/>
                </a:lnTo>
                <a:lnTo>
                  <a:pt x="4168" y="11991"/>
                </a:lnTo>
                <a:lnTo>
                  <a:pt x="4179" y="11962"/>
                </a:lnTo>
                <a:lnTo>
                  <a:pt x="4178" y="11937"/>
                </a:lnTo>
                <a:lnTo>
                  <a:pt x="4158" y="11895"/>
                </a:lnTo>
                <a:lnTo>
                  <a:pt x="4146" y="11897"/>
                </a:lnTo>
                <a:lnTo>
                  <a:pt x="4149" y="11910"/>
                </a:lnTo>
                <a:lnTo>
                  <a:pt x="4141" y="11915"/>
                </a:lnTo>
                <a:lnTo>
                  <a:pt x="4110" y="11902"/>
                </a:lnTo>
                <a:lnTo>
                  <a:pt x="4083" y="11904"/>
                </a:lnTo>
                <a:lnTo>
                  <a:pt x="4084" y="11915"/>
                </a:lnTo>
                <a:lnTo>
                  <a:pt x="4068" y="11928"/>
                </a:lnTo>
                <a:lnTo>
                  <a:pt x="4062" y="11918"/>
                </a:lnTo>
                <a:lnTo>
                  <a:pt x="4045" y="11922"/>
                </a:lnTo>
                <a:lnTo>
                  <a:pt x="4036" y="11945"/>
                </a:lnTo>
                <a:lnTo>
                  <a:pt x="3978" y="11943"/>
                </a:lnTo>
                <a:lnTo>
                  <a:pt x="3934" y="11961"/>
                </a:lnTo>
                <a:lnTo>
                  <a:pt x="3934" y="11977"/>
                </a:lnTo>
                <a:lnTo>
                  <a:pt x="3945" y="11979"/>
                </a:lnTo>
                <a:lnTo>
                  <a:pt x="3920" y="12026"/>
                </a:lnTo>
                <a:lnTo>
                  <a:pt x="3918" y="12097"/>
                </a:lnTo>
                <a:lnTo>
                  <a:pt x="3920" y="12105"/>
                </a:lnTo>
                <a:lnTo>
                  <a:pt x="3896" y="12149"/>
                </a:lnTo>
                <a:lnTo>
                  <a:pt x="3896" y="12189"/>
                </a:lnTo>
                <a:lnTo>
                  <a:pt x="3883" y="12215"/>
                </a:lnTo>
                <a:lnTo>
                  <a:pt x="3872" y="12219"/>
                </a:lnTo>
                <a:lnTo>
                  <a:pt x="3842" y="12246"/>
                </a:lnTo>
                <a:lnTo>
                  <a:pt x="3845" y="12250"/>
                </a:lnTo>
                <a:lnTo>
                  <a:pt x="3858" y="12235"/>
                </a:lnTo>
                <a:lnTo>
                  <a:pt x="3854" y="12255"/>
                </a:lnTo>
                <a:lnTo>
                  <a:pt x="3854" y="12288"/>
                </a:lnTo>
                <a:lnTo>
                  <a:pt x="3841" y="12314"/>
                </a:lnTo>
                <a:lnTo>
                  <a:pt x="3833" y="12315"/>
                </a:lnTo>
                <a:lnTo>
                  <a:pt x="3830" y="12327"/>
                </a:lnTo>
                <a:lnTo>
                  <a:pt x="3822" y="12314"/>
                </a:lnTo>
                <a:lnTo>
                  <a:pt x="3807" y="12302"/>
                </a:lnTo>
                <a:lnTo>
                  <a:pt x="3810" y="12289"/>
                </a:lnTo>
                <a:lnTo>
                  <a:pt x="3823" y="12277"/>
                </a:lnTo>
                <a:lnTo>
                  <a:pt x="3804" y="12268"/>
                </a:lnTo>
                <a:lnTo>
                  <a:pt x="3799" y="12281"/>
                </a:lnTo>
                <a:lnTo>
                  <a:pt x="3784" y="12274"/>
                </a:lnTo>
                <a:lnTo>
                  <a:pt x="3766" y="12275"/>
                </a:lnTo>
                <a:lnTo>
                  <a:pt x="3754" y="12292"/>
                </a:lnTo>
                <a:lnTo>
                  <a:pt x="3738" y="12293"/>
                </a:lnTo>
                <a:lnTo>
                  <a:pt x="3714" y="12296"/>
                </a:lnTo>
                <a:lnTo>
                  <a:pt x="3711" y="12306"/>
                </a:lnTo>
                <a:lnTo>
                  <a:pt x="3682" y="12333"/>
                </a:lnTo>
                <a:lnTo>
                  <a:pt x="3675" y="12333"/>
                </a:lnTo>
                <a:lnTo>
                  <a:pt x="3669" y="12321"/>
                </a:lnTo>
                <a:lnTo>
                  <a:pt x="3646" y="12329"/>
                </a:lnTo>
                <a:lnTo>
                  <a:pt x="3630" y="12342"/>
                </a:lnTo>
                <a:lnTo>
                  <a:pt x="3625" y="12313"/>
                </a:lnTo>
                <a:lnTo>
                  <a:pt x="3609" y="12278"/>
                </a:lnTo>
                <a:lnTo>
                  <a:pt x="3590" y="12264"/>
                </a:lnTo>
                <a:lnTo>
                  <a:pt x="3585" y="12255"/>
                </a:lnTo>
                <a:lnTo>
                  <a:pt x="3567" y="12254"/>
                </a:lnTo>
                <a:lnTo>
                  <a:pt x="3560" y="12257"/>
                </a:lnTo>
                <a:lnTo>
                  <a:pt x="3551" y="12241"/>
                </a:lnTo>
                <a:lnTo>
                  <a:pt x="3523" y="12185"/>
                </a:lnTo>
                <a:lnTo>
                  <a:pt x="3520" y="12166"/>
                </a:lnTo>
                <a:lnTo>
                  <a:pt x="3521" y="12149"/>
                </a:lnTo>
                <a:lnTo>
                  <a:pt x="3508" y="12118"/>
                </a:lnTo>
                <a:lnTo>
                  <a:pt x="3502" y="12093"/>
                </a:lnTo>
                <a:lnTo>
                  <a:pt x="3465" y="12026"/>
                </a:lnTo>
                <a:lnTo>
                  <a:pt x="3462" y="12004"/>
                </a:lnTo>
                <a:lnTo>
                  <a:pt x="3454" y="11984"/>
                </a:lnTo>
                <a:lnTo>
                  <a:pt x="3459" y="11969"/>
                </a:lnTo>
                <a:lnTo>
                  <a:pt x="3456" y="11953"/>
                </a:lnTo>
                <a:lnTo>
                  <a:pt x="3448" y="11906"/>
                </a:lnTo>
                <a:lnTo>
                  <a:pt x="3438" y="11891"/>
                </a:lnTo>
                <a:lnTo>
                  <a:pt x="3440" y="11866"/>
                </a:lnTo>
                <a:lnTo>
                  <a:pt x="3455" y="11899"/>
                </a:lnTo>
                <a:lnTo>
                  <a:pt x="3457" y="11939"/>
                </a:lnTo>
                <a:lnTo>
                  <a:pt x="3461" y="11933"/>
                </a:lnTo>
                <a:lnTo>
                  <a:pt x="3461" y="11899"/>
                </a:lnTo>
                <a:lnTo>
                  <a:pt x="3443" y="11852"/>
                </a:lnTo>
                <a:lnTo>
                  <a:pt x="3445" y="11828"/>
                </a:lnTo>
                <a:lnTo>
                  <a:pt x="3441" y="11785"/>
                </a:lnTo>
                <a:lnTo>
                  <a:pt x="3437" y="11767"/>
                </a:lnTo>
                <a:lnTo>
                  <a:pt x="3448" y="11743"/>
                </a:lnTo>
                <a:lnTo>
                  <a:pt x="3452" y="11689"/>
                </a:lnTo>
                <a:lnTo>
                  <a:pt x="3448" y="11654"/>
                </a:lnTo>
                <a:lnTo>
                  <a:pt x="3455" y="11597"/>
                </a:lnTo>
                <a:lnTo>
                  <a:pt x="3454" y="11581"/>
                </a:lnTo>
                <a:lnTo>
                  <a:pt x="3459" y="11565"/>
                </a:lnTo>
                <a:lnTo>
                  <a:pt x="3455" y="11555"/>
                </a:lnTo>
                <a:lnTo>
                  <a:pt x="3455" y="11528"/>
                </a:lnTo>
                <a:lnTo>
                  <a:pt x="3462" y="11517"/>
                </a:lnTo>
                <a:lnTo>
                  <a:pt x="3466" y="11485"/>
                </a:lnTo>
                <a:lnTo>
                  <a:pt x="3469" y="11474"/>
                </a:lnTo>
                <a:lnTo>
                  <a:pt x="3460" y="11463"/>
                </a:lnTo>
                <a:lnTo>
                  <a:pt x="3469" y="11446"/>
                </a:lnTo>
                <a:lnTo>
                  <a:pt x="3469" y="11414"/>
                </a:lnTo>
                <a:lnTo>
                  <a:pt x="3480" y="11416"/>
                </a:lnTo>
                <a:lnTo>
                  <a:pt x="3478" y="11436"/>
                </a:lnTo>
                <a:lnTo>
                  <a:pt x="3476" y="11447"/>
                </a:lnTo>
                <a:lnTo>
                  <a:pt x="3484" y="11446"/>
                </a:lnTo>
                <a:lnTo>
                  <a:pt x="3486" y="11426"/>
                </a:lnTo>
                <a:lnTo>
                  <a:pt x="3496" y="11402"/>
                </a:lnTo>
                <a:lnTo>
                  <a:pt x="3500" y="11376"/>
                </a:lnTo>
                <a:lnTo>
                  <a:pt x="3505" y="11367"/>
                </a:lnTo>
                <a:lnTo>
                  <a:pt x="3507" y="11337"/>
                </a:lnTo>
                <a:lnTo>
                  <a:pt x="3509" y="11326"/>
                </a:lnTo>
                <a:lnTo>
                  <a:pt x="3500" y="11339"/>
                </a:lnTo>
                <a:lnTo>
                  <a:pt x="3496" y="11371"/>
                </a:lnTo>
                <a:lnTo>
                  <a:pt x="3484" y="11384"/>
                </a:lnTo>
                <a:lnTo>
                  <a:pt x="3487" y="11368"/>
                </a:lnTo>
                <a:lnTo>
                  <a:pt x="3494" y="11335"/>
                </a:lnTo>
                <a:lnTo>
                  <a:pt x="3499" y="11310"/>
                </a:lnTo>
                <a:lnTo>
                  <a:pt x="3495" y="11294"/>
                </a:lnTo>
                <a:lnTo>
                  <a:pt x="3497" y="11245"/>
                </a:lnTo>
                <a:lnTo>
                  <a:pt x="3491" y="11228"/>
                </a:lnTo>
                <a:lnTo>
                  <a:pt x="3499" y="11200"/>
                </a:lnTo>
                <a:lnTo>
                  <a:pt x="3504" y="11168"/>
                </a:lnTo>
                <a:lnTo>
                  <a:pt x="3514" y="11145"/>
                </a:lnTo>
                <a:lnTo>
                  <a:pt x="3509" y="11102"/>
                </a:lnTo>
                <a:lnTo>
                  <a:pt x="3519" y="11095"/>
                </a:lnTo>
                <a:lnTo>
                  <a:pt x="3533" y="11077"/>
                </a:lnTo>
                <a:lnTo>
                  <a:pt x="3525" y="11062"/>
                </a:lnTo>
                <a:lnTo>
                  <a:pt x="3537" y="11037"/>
                </a:lnTo>
                <a:lnTo>
                  <a:pt x="3544" y="11044"/>
                </a:lnTo>
                <a:lnTo>
                  <a:pt x="3556" y="11034"/>
                </a:lnTo>
                <a:lnTo>
                  <a:pt x="3555" y="11006"/>
                </a:lnTo>
                <a:lnTo>
                  <a:pt x="3562" y="11015"/>
                </a:lnTo>
                <a:lnTo>
                  <a:pt x="3576" y="11006"/>
                </a:lnTo>
                <a:lnTo>
                  <a:pt x="3569" y="10995"/>
                </a:lnTo>
                <a:lnTo>
                  <a:pt x="3582" y="10983"/>
                </a:lnTo>
                <a:lnTo>
                  <a:pt x="3587" y="10988"/>
                </a:lnTo>
                <a:lnTo>
                  <a:pt x="3593" y="10983"/>
                </a:lnTo>
                <a:lnTo>
                  <a:pt x="3603" y="10995"/>
                </a:lnTo>
                <a:lnTo>
                  <a:pt x="3591" y="11012"/>
                </a:lnTo>
                <a:lnTo>
                  <a:pt x="3601" y="11010"/>
                </a:lnTo>
                <a:lnTo>
                  <a:pt x="3613" y="10992"/>
                </a:lnTo>
                <a:lnTo>
                  <a:pt x="3622" y="10993"/>
                </a:lnTo>
                <a:lnTo>
                  <a:pt x="3651" y="10970"/>
                </a:lnTo>
                <a:lnTo>
                  <a:pt x="3672" y="10937"/>
                </a:lnTo>
                <a:lnTo>
                  <a:pt x="3681" y="10937"/>
                </a:lnTo>
                <a:lnTo>
                  <a:pt x="3690" y="10924"/>
                </a:lnTo>
                <a:lnTo>
                  <a:pt x="3687" y="10902"/>
                </a:lnTo>
                <a:lnTo>
                  <a:pt x="3687" y="10879"/>
                </a:lnTo>
                <a:lnTo>
                  <a:pt x="3679" y="10845"/>
                </a:lnTo>
                <a:lnTo>
                  <a:pt x="3687" y="10862"/>
                </a:lnTo>
                <a:lnTo>
                  <a:pt x="3694" y="10862"/>
                </a:lnTo>
                <a:lnTo>
                  <a:pt x="3707" y="10843"/>
                </a:lnTo>
                <a:lnTo>
                  <a:pt x="3708" y="10829"/>
                </a:lnTo>
                <a:lnTo>
                  <a:pt x="3713" y="10853"/>
                </a:lnTo>
                <a:lnTo>
                  <a:pt x="3705" y="10871"/>
                </a:lnTo>
                <a:lnTo>
                  <a:pt x="3708" y="10888"/>
                </a:lnTo>
                <a:lnTo>
                  <a:pt x="3706" y="10908"/>
                </a:lnTo>
                <a:lnTo>
                  <a:pt x="3721" y="10905"/>
                </a:lnTo>
                <a:lnTo>
                  <a:pt x="3732" y="10878"/>
                </a:lnTo>
                <a:lnTo>
                  <a:pt x="3742" y="10876"/>
                </a:lnTo>
                <a:lnTo>
                  <a:pt x="3751" y="10866"/>
                </a:lnTo>
                <a:lnTo>
                  <a:pt x="3774" y="10857"/>
                </a:lnTo>
                <a:lnTo>
                  <a:pt x="3791" y="10857"/>
                </a:lnTo>
                <a:lnTo>
                  <a:pt x="3823" y="10871"/>
                </a:lnTo>
                <a:lnTo>
                  <a:pt x="3828" y="10881"/>
                </a:lnTo>
                <a:lnTo>
                  <a:pt x="3867" y="10888"/>
                </a:lnTo>
                <a:lnTo>
                  <a:pt x="3879" y="10885"/>
                </a:lnTo>
                <a:lnTo>
                  <a:pt x="3877" y="10871"/>
                </a:lnTo>
                <a:lnTo>
                  <a:pt x="3878" y="10859"/>
                </a:lnTo>
                <a:lnTo>
                  <a:pt x="3891" y="10851"/>
                </a:lnTo>
                <a:lnTo>
                  <a:pt x="3899" y="10856"/>
                </a:lnTo>
                <a:lnTo>
                  <a:pt x="3894" y="10869"/>
                </a:lnTo>
                <a:lnTo>
                  <a:pt x="3901" y="10873"/>
                </a:lnTo>
                <a:lnTo>
                  <a:pt x="3910" y="10868"/>
                </a:lnTo>
                <a:lnTo>
                  <a:pt x="3915" y="10876"/>
                </a:lnTo>
                <a:lnTo>
                  <a:pt x="3915" y="10893"/>
                </a:lnTo>
                <a:lnTo>
                  <a:pt x="3919" y="10901"/>
                </a:lnTo>
                <a:lnTo>
                  <a:pt x="3932" y="10899"/>
                </a:lnTo>
                <a:lnTo>
                  <a:pt x="3937" y="10911"/>
                </a:lnTo>
                <a:lnTo>
                  <a:pt x="3928" y="10923"/>
                </a:lnTo>
                <a:lnTo>
                  <a:pt x="3923" y="10935"/>
                </a:lnTo>
                <a:lnTo>
                  <a:pt x="3930" y="10940"/>
                </a:lnTo>
                <a:lnTo>
                  <a:pt x="3941" y="10937"/>
                </a:lnTo>
                <a:lnTo>
                  <a:pt x="3950" y="10946"/>
                </a:lnTo>
                <a:lnTo>
                  <a:pt x="3967" y="10955"/>
                </a:lnTo>
                <a:lnTo>
                  <a:pt x="3974" y="10942"/>
                </a:lnTo>
                <a:lnTo>
                  <a:pt x="3984" y="10929"/>
                </a:lnTo>
                <a:lnTo>
                  <a:pt x="3995" y="10943"/>
                </a:lnTo>
                <a:lnTo>
                  <a:pt x="4000" y="10957"/>
                </a:lnTo>
                <a:lnTo>
                  <a:pt x="4010" y="10948"/>
                </a:lnTo>
                <a:lnTo>
                  <a:pt x="4011" y="10920"/>
                </a:lnTo>
                <a:lnTo>
                  <a:pt x="4005" y="10901"/>
                </a:lnTo>
                <a:lnTo>
                  <a:pt x="4017" y="10899"/>
                </a:lnTo>
                <a:lnTo>
                  <a:pt x="4027" y="10924"/>
                </a:lnTo>
                <a:lnTo>
                  <a:pt x="4037" y="10930"/>
                </a:lnTo>
                <a:lnTo>
                  <a:pt x="4043" y="10946"/>
                </a:lnTo>
                <a:lnTo>
                  <a:pt x="4051" y="10944"/>
                </a:lnTo>
                <a:lnTo>
                  <a:pt x="4058" y="10952"/>
                </a:lnTo>
                <a:lnTo>
                  <a:pt x="4059" y="10974"/>
                </a:lnTo>
                <a:lnTo>
                  <a:pt x="4063" y="10960"/>
                </a:lnTo>
                <a:lnTo>
                  <a:pt x="4073" y="10955"/>
                </a:lnTo>
                <a:lnTo>
                  <a:pt x="4074" y="10948"/>
                </a:lnTo>
                <a:lnTo>
                  <a:pt x="4058" y="10927"/>
                </a:lnTo>
                <a:lnTo>
                  <a:pt x="4037" y="10915"/>
                </a:lnTo>
                <a:lnTo>
                  <a:pt x="4033" y="10898"/>
                </a:lnTo>
                <a:lnTo>
                  <a:pt x="4032" y="10879"/>
                </a:lnTo>
                <a:lnTo>
                  <a:pt x="4054" y="10865"/>
                </a:lnTo>
                <a:lnTo>
                  <a:pt x="4058" y="10857"/>
                </a:lnTo>
                <a:lnTo>
                  <a:pt x="4046" y="10849"/>
                </a:lnTo>
                <a:lnTo>
                  <a:pt x="4041" y="10838"/>
                </a:lnTo>
                <a:lnTo>
                  <a:pt x="4037" y="10836"/>
                </a:lnTo>
                <a:lnTo>
                  <a:pt x="4029" y="10849"/>
                </a:lnTo>
                <a:lnTo>
                  <a:pt x="4021" y="10855"/>
                </a:lnTo>
                <a:lnTo>
                  <a:pt x="4021" y="10839"/>
                </a:lnTo>
                <a:lnTo>
                  <a:pt x="4033" y="10818"/>
                </a:lnTo>
                <a:lnTo>
                  <a:pt x="4055" y="10803"/>
                </a:lnTo>
                <a:lnTo>
                  <a:pt x="4066" y="10786"/>
                </a:lnTo>
                <a:lnTo>
                  <a:pt x="4106" y="10774"/>
                </a:lnTo>
                <a:lnTo>
                  <a:pt x="4121" y="10778"/>
                </a:lnTo>
                <a:lnTo>
                  <a:pt x="4129" y="10773"/>
                </a:lnTo>
                <a:lnTo>
                  <a:pt x="4139" y="10776"/>
                </a:lnTo>
                <a:lnTo>
                  <a:pt x="4146" y="10758"/>
                </a:lnTo>
                <a:lnTo>
                  <a:pt x="4151" y="10739"/>
                </a:lnTo>
                <a:lnTo>
                  <a:pt x="4160" y="10741"/>
                </a:lnTo>
                <a:lnTo>
                  <a:pt x="4158" y="10756"/>
                </a:lnTo>
                <a:lnTo>
                  <a:pt x="4158" y="10769"/>
                </a:lnTo>
                <a:lnTo>
                  <a:pt x="4171" y="10788"/>
                </a:lnTo>
                <a:lnTo>
                  <a:pt x="4182" y="10780"/>
                </a:lnTo>
                <a:lnTo>
                  <a:pt x="4201" y="10782"/>
                </a:lnTo>
                <a:lnTo>
                  <a:pt x="4211" y="10775"/>
                </a:lnTo>
                <a:lnTo>
                  <a:pt x="4218" y="10785"/>
                </a:lnTo>
                <a:lnTo>
                  <a:pt x="4239" y="10780"/>
                </a:lnTo>
                <a:lnTo>
                  <a:pt x="4245" y="10786"/>
                </a:lnTo>
                <a:lnTo>
                  <a:pt x="4260" y="10768"/>
                </a:lnTo>
                <a:lnTo>
                  <a:pt x="4274" y="10770"/>
                </a:lnTo>
                <a:lnTo>
                  <a:pt x="4277" y="10777"/>
                </a:lnTo>
                <a:lnTo>
                  <a:pt x="4269" y="10781"/>
                </a:lnTo>
                <a:lnTo>
                  <a:pt x="4254" y="10779"/>
                </a:lnTo>
                <a:lnTo>
                  <a:pt x="4251" y="10785"/>
                </a:lnTo>
                <a:lnTo>
                  <a:pt x="4269" y="10789"/>
                </a:lnTo>
                <a:lnTo>
                  <a:pt x="4286" y="10789"/>
                </a:lnTo>
                <a:lnTo>
                  <a:pt x="4296" y="10804"/>
                </a:lnTo>
                <a:lnTo>
                  <a:pt x="4307" y="10814"/>
                </a:lnTo>
                <a:lnTo>
                  <a:pt x="4300" y="10799"/>
                </a:lnTo>
                <a:lnTo>
                  <a:pt x="4302" y="10789"/>
                </a:lnTo>
                <a:lnTo>
                  <a:pt x="4308" y="10790"/>
                </a:lnTo>
                <a:lnTo>
                  <a:pt x="4310" y="10802"/>
                </a:lnTo>
                <a:lnTo>
                  <a:pt x="4323" y="10817"/>
                </a:lnTo>
                <a:lnTo>
                  <a:pt x="4320" y="10825"/>
                </a:lnTo>
                <a:lnTo>
                  <a:pt x="4312" y="10818"/>
                </a:lnTo>
                <a:lnTo>
                  <a:pt x="4309" y="10819"/>
                </a:lnTo>
                <a:lnTo>
                  <a:pt x="4326" y="10838"/>
                </a:lnTo>
                <a:lnTo>
                  <a:pt x="4333" y="10854"/>
                </a:lnTo>
                <a:lnTo>
                  <a:pt x="4336" y="10865"/>
                </a:lnTo>
                <a:lnTo>
                  <a:pt x="4333" y="10867"/>
                </a:lnTo>
                <a:lnTo>
                  <a:pt x="4331" y="10859"/>
                </a:lnTo>
                <a:lnTo>
                  <a:pt x="4329" y="10868"/>
                </a:lnTo>
                <a:lnTo>
                  <a:pt x="4332" y="10876"/>
                </a:lnTo>
                <a:lnTo>
                  <a:pt x="4352" y="10871"/>
                </a:lnTo>
                <a:lnTo>
                  <a:pt x="4364" y="10869"/>
                </a:lnTo>
                <a:lnTo>
                  <a:pt x="4382" y="10840"/>
                </a:lnTo>
                <a:lnTo>
                  <a:pt x="4387" y="10844"/>
                </a:lnTo>
                <a:lnTo>
                  <a:pt x="4389" y="10840"/>
                </a:lnTo>
                <a:lnTo>
                  <a:pt x="4389" y="10835"/>
                </a:lnTo>
                <a:lnTo>
                  <a:pt x="4398" y="10823"/>
                </a:lnTo>
                <a:lnTo>
                  <a:pt x="4412" y="10819"/>
                </a:lnTo>
                <a:lnTo>
                  <a:pt x="4421" y="10827"/>
                </a:lnTo>
                <a:lnTo>
                  <a:pt x="4436" y="10836"/>
                </a:lnTo>
                <a:lnTo>
                  <a:pt x="4443" y="10876"/>
                </a:lnTo>
                <a:lnTo>
                  <a:pt x="4450" y="10888"/>
                </a:lnTo>
                <a:lnTo>
                  <a:pt x="4454" y="10890"/>
                </a:lnTo>
                <a:lnTo>
                  <a:pt x="4456" y="10914"/>
                </a:lnTo>
                <a:lnTo>
                  <a:pt x="4466" y="10926"/>
                </a:lnTo>
                <a:lnTo>
                  <a:pt x="4472" y="10926"/>
                </a:lnTo>
                <a:lnTo>
                  <a:pt x="4471" y="10934"/>
                </a:lnTo>
                <a:lnTo>
                  <a:pt x="4477" y="10950"/>
                </a:lnTo>
                <a:lnTo>
                  <a:pt x="4487" y="10953"/>
                </a:lnTo>
                <a:lnTo>
                  <a:pt x="4496" y="10981"/>
                </a:lnTo>
                <a:lnTo>
                  <a:pt x="4495" y="11008"/>
                </a:lnTo>
                <a:lnTo>
                  <a:pt x="4486" y="11061"/>
                </a:lnTo>
                <a:lnTo>
                  <a:pt x="4473" y="11102"/>
                </a:lnTo>
                <a:lnTo>
                  <a:pt x="4472" y="11119"/>
                </a:lnTo>
                <a:lnTo>
                  <a:pt x="4480" y="11142"/>
                </a:lnTo>
                <a:lnTo>
                  <a:pt x="4484" y="11136"/>
                </a:lnTo>
                <a:lnTo>
                  <a:pt x="4492" y="11118"/>
                </a:lnTo>
                <a:lnTo>
                  <a:pt x="4489" y="11108"/>
                </a:lnTo>
                <a:lnTo>
                  <a:pt x="4494" y="11101"/>
                </a:lnTo>
                <a:lnTo>
                  <a:pt x="4504" y="11108"/>
                </a:lnTo>
                <a:lnTo>
                  <a:pt x="4505" y="11129"/>
                </a:lnTo>
                <a:lnTo>
                  <a:pt x="4488" y="11169"/>
                </a:lnTo>
                <a:lnTo>
                  <a:pt x="4492" y="11183"/>
                </a:lnTo>
                <a:lnTo>
                  <a:pt x="4493" y="11205"/>
                </a:lnTo>
                <a:lnTo>
                  <a:pt x="4501" y="11221"/>
                </a:lnTo>
                <a:lnTo>
                  <a:pt x="4504" y="11232"/>
                </a:lnTo>
                <a:lnTo>
                  <a:pt x="4509" y="11230"/>
                </a:lnTo>
                <a:lnTo>
                  <a:pt x="4513" y="11251"/>
                </a:lnTo>
                <a:lnTo>
                  <a:pt x="4517" y="11241"/>
                </a:lnTo>
                <a:lnTo>
                  <a:pt x="4517" y="11231"/>
                </a:lnTo>
                <a:lnTo>
                  <a:pt x="4522" y="11238"/>
                </a:lnTo>
                <a:lnTo>
                  <a:pt x="4535" y="11232"/>
                </a:lnTo>
                <a:lnTo>
                  <a:pt x="4525" y="11248"/>
                </a:lnTo>
                <a:lnTo>
                  <a:pt x="4523" y="11267"/>
                </a:lnTo>
                <a:lnTo>
                  <a:pt x="4517" y="11278"/>
                </a:lnTo>
                <a:lnTo>
                  <a:pt x="4518" y="11291"/>
                </a:lnTo>
                <a:lnTo>
                  <a:pt x="4535" y="11313"/>
                </a:lnTo>
                <a:lnTo>
                  <a:pt x="4537" y="11336"/>
                </a:lnTo>
                <a:lnTo>
                  <a:pt x="4536" y="11366"/>
                </a:lnTo>
                <a:lnTo>
                  <a:pt x="4541" y="11374"/>
                </a:lnTo>
                <a:lnTo>
                  <a:pt x="4553" y="11374"/>
                </a:lnTo>
                <a:lnTo>
                  <a:pt x="4558" y="11390"/>
                </a:lnTo>
                <a:lnTo>
                  <a:pt x="4556" y="11409"/>
                </a:lnTo>
                <a:lnTo>
                  <a:pt x="4572" y="11431"/>
                </a:lnTo>
                <a:lnTo>
                  <a:pt x="4564" y="11437"/>
                </a:lnTo>
                <a:lnTo>
                  <a:pt x="4579" y="11443"/>
                </a:lnTo>
                <a:lnTo>
                  <a:pt x="4585" y="11457"/>
                </a:lnTo>
                <a:lnTo>
                  <a:pt x="4598" y="11463"/>
                </a:lnTo>
                <a:lnTo>
                  <a:pt x="4610" y="11456"/>
                </a:lnTo>
                <a:lnTo>
                  <a:pt x="4621" y="11449"/>
                </a:lnTo>
                <a:lnTo>
                  <a:pt x="4623" y="11421"/>
                </a:lnTo>
                <a:lnTo>
                  <a:pt x="4632" y="11400"/>
                </a:lnTo>
                <a:lnTo>
                  <a:pt x="4638" y="11373"/>
                </a:lnTo>
                <a:lnTo>
                  <a:pt x="4649" y="11333"/>
                </a:lnTo>
                <a:lnTo>
                  <a:pt x="4648" y="11313"/>
                </a:lnTo>
                <a:lnTo>
                  <a:pt x="4651" y="11303"/>
                </a:lnTo>
                <a:lnTo>
                  <a:pt x="4654" y="11262"/>
                </a:lnTo>
                <a:lnTo>
                  <a:pt x="4650" y="11254"/>
                </a:lnTo>
                <a:lnTo>
                  <a:pt x="4658" y="11241"/>
                </a:lnTo>
                <a:lnTo>
                  <a:pt x="4654" y="11208"/>
                </a:lnTo>
                <a:lnTo>
                  <a:pt x="4640" y="11193"/>
                </a:lnTo>
                <a:lnTo>
                  <a:pt x="4633" y="11120"/>
                </a:lnTo>
                <a:lnTo>
                  <a:pt x="4628" y="11109"/>
                </a:lnTo>
                <a:lnTo>
                  <a:pt x="4630" y="11074"/>
                </a:lnTo>
                <a:lnTo>
                  <a:pt x="4636" y="11048"/>
                </a:lnTo>
                <a:lnTo>
                  <a:pt x="4631" y="11028"/>
                </a:lnTo>
                <a:lnTo>
                  <a:pt x="4622" y="11008"/>
                </a:lnTo>
                <a:lnTo>
                  <a:pt x="4615" y="10953"/>
                </a:lnTo>
                <a:lnTo>
                  <a:pt x="4610" y="10933"/>
                </a:lnTo>
                <a:lnTo>
                  <a:pt x="4607" y="10884"/>
                </a:lnTo>
                <a:lnTo>
                  <a:pt x="4599" y="10853"/>
                </a:lnTo>
                <a:lnTo>
                  <a:pt x="4603" y="10803"/>
                </a:lnTo>
                <a:lnTo>
                  <a:pt x="4601" y="10772"/>
                </a:lnTo>
                <a:lnTo>
                  <a:pt x="4605" y="10701"/>
                </a:lnTo>
                <a:lnTo>
                  <a:pt x="4605" y="10663"/>
                </a:lnTo>
                <a:lnTo>
                  <a:pt x="4614" y="10630"/>
                </a:lnTo>
                <a:lnTo>
                  <a:pt x="4626" y="10598"/>
                </a:lnTo>
                <a:lnTo>
                  <a:pt x="4637" y="10593"/>
                </a:lnTo>
                <a:lnTo>
                  <a:pt x="4643" y="10579"/>
                </a:lnTo>
                <a:lnTo>
                  <a:pt x="4649" y="10578"/>
                </a:lnTo>
                <a:lnTo>
                  <a:pt x="4658" y="10556"/>
                </a:lnTo>
                <a:lnTo>
                  <a:pt x="4660" y="10537"/>
                </a:lnTo>
                <a:lnTo>
                  <a:pt x="4655" y="10531"/>
                </a:lnTo>
                <a:lnTo>
                  <a:pt x="4659" y="10525"/>
                </a:lnTo>
                <a:lnTo>
                  <a:pt x="4675" y="10525"/>
                </a:lnTo>
                <a:lnTo>
                  <a:pt x="4677" y="10511"/>
                </a:lnTo>
                <a:lnTo>
                  <a:pt x="4690" y="10513"/>
                </a:lnTo>
                <a:lnTo>
                  <a:pt x="4694" y="10501"/>
                </a:lnTo>
                <a:lnTo>
                  <a:pt x="4714" y="10497"/>
                </a:lnTo>
                <a:lnTo>
                  <a:pt x="4721" y="10480"/>
                </a:lnTo>
                <a:lnTo>
                  <a:pt x="4735" y="10483"/>
                </a:lnTo>
                <a:lnTo>
                  <a:pt x="4739" y="10472"/>
                </a:lnTo>
                <a:lnTo>
                  <a:pt x="4746" y="10469"/>
                </a:lnTo>
                <a:lnTo>
                  <a:pt x="4754" y="10475"/>
                </a:lnTo>
                <a:lnTo>
                  <a:pt x="4766" y="10452"/>
                </a:lnTo>
                <a:lnTo>
                  <a:pt x="4767" y="10438"/>
                </a:lnTo>
                <a:lnTo>
                  <a:pt x="4773" y="10439"/>
                </a:lnTo>
                <a:lnTo>
                  <a:pt x="4784" y="10423"/>
                </a:lnTo>
                <a:lnTo>
                  <a:pt x="4784" y="10410"/>
                </a:lnTo>
                <a:lnTo>
                  <a:pt x="4809" y="10353"/>
                </a:lnTo>
                <a:lnTo>
                  <a:pt x="4823" y="10334"/>
                </a:lnTo>
                <a:lnTo>
                  <a:pt x="4842" y="10330"/>
                </a:lnTo>
                <a:lnTo>
                  <a:pt x="4849" y="10337"/>
                </a:lnTo>
                <a:lnTo>
                  <a:pt x="4855" y="10335"/>
                </a:lnTo>
                <a:lnTo>
                  <a:pt x="4866" y="10300"/>
                </a:lnTo>
                <a:lnTo>
                  <a:pt x="4900" y="10254"/>
                </a:lnTo>
                <a:lnTo>
                  <a:pt x="4931" y="10222"/>
                </a:lnTo>
                <a:lnTo>
                  <a:pt x="4948" y="10219"/>
                </a:lnTo>
                <a:lnTo>
                  <a:pt x="4952" y="10214"/>
                </a:lnTo>
                <a:lnTo>
                  <a:pt x="4961" y="10212"/>
                </a:lnTo>
                <a:lnTo>
                  <a:pt x="4962" y="10219"/>
                </a:lnTo>
                <a:lnTo>
                  <a:pt x="4974" y="10218"/>
                </a:lnTo>
                <a:lnTo>
                  <a:pt x="4986" y="10194"/>
                </a:lnTo>
                <a:lnTo>
                  <a:pt x="4981" y="10191"/>
                </a:lnTo>
                <a:lnTo>
                  <a:pt x="4979" y="10182"/>
                </a:lnTo>
                <a:lnTo>
                  <a:pt x="4966" y="10201"/>
                </a:lnTo>
                <a:lnTo>
                  <a:pt x="4949" y="10199"/>
                </a:lnTo>
                <a:lnTo>
                  <a:pt x="4939" y="10182"/>
                </a:lnTo>
                <a:lnTo>
                  <a:pt x="4951" y="10191"/>
                </a:lnTo>
                <a:lnTo>
                  <a:pt x="4969" y="10177"/>
                </a:lnTo>
                <a:lnTo>
                  <a:pt x="4966" y="10169"/>
                </a:lnTo>
                <a:lnTo>
                  <a:pt x="4973" y="10159"/>
                </a:lnTo>
                <a:lnTo>
                  <a:pt x="4969" y="10148"/>
                </a:lnTo>
                <a:lnTo>
                  <a:pt x="4953" y="10143"/>
                </a:lnTo>
                <a:lnTo>
                  <a:pt x="4945" y="10128"/>
                </a:lnTo>
                <a:lnTo>
                  <a:pt x="4955" y="10129"/>
                </a:lnTo>
                <a:lnTo>
                  <a:pt x="4964" y="10137"/>
                </a:lnTo>
                <a:lnTo>
                  <a:pt x="4973" y="10130"/>
                </a:lnTo>
                <a:lnTo>
                  <a:pt x="4975" y="10114"/>
                </a:lnTo>
                <a:lnTo>
                  <a:pt x="4980" y="10139"/>
                </a:lnTo>
                <a:lnTo>
                  <a:pt x="4989" y="10137"/>
                </a:lnTo>
                <a:lnTo>
                  <a:pt x="4998" y="10146"/>
                </a:lnTo>
                <a:lnTo>
                  <a:pt x="5004" y="10139"/>
                </a:lnTo>
                <a:lnTo>
                  <a:pt x="5009" y="10122"/>
                </a:lnTo>
                <a:lnTo>
                  <a:pt x="5023" y="10102"/>
                </a:lnTo>
                <a:lnTo>
                  <a:pt x="5028" y="10101"/>
                </a:lnTo>
                <a:lnTo>
                  <a:pt x="5031" y="10077"/>
                </a:lnTo>
                <a:lnTo>
                  <a:pt x="5026" y="10058"/>
                </a:lnTo>
                <a:lnTo>
                  <a:pt x="5022" y="10059"/>
                </a:lnTo>
                <a:lnTo>
                  <a:pt x="5015" y="10082"/>
                </a:lnTo>
                <a:lnTo>
                  <a:pt x="5014" y="10096"/>
                </a:lnTo>
                <a:lnTo>
                  <a:pt x="5008" y="10091"/>
                </a:lnTo>
                <a:lnTo>
                  <a:pt x="5006" y="10058"/>
                </a:lnTo>
                <a:lnTo>
                  <a:pt x="5000" y="10054"/>
                </a:lnTo>
                <a:lnTo>
                  <a:pt x="4973" y="10061"/>
                </a:lnTo>
                <a:lnTo>
                  <a:pt x="4960" y="10067"/>
                </a:lnTo>
                <a:lnTo>
                  <a:pt x="4962" y="10054"/>
                </a:lnTo>
                <a:lnTo>
                  <a:pt x="4963" y="10020"/>
                </a:lnTo>
                <a:lnTo>
                  <a:pt x="4967" y="10015"/>
                </a:lnTo>
                <a:lnTo>
                  <a:pt x="4974" y="10039"/>
                </a:lnTo>
                <a:lnTo>
                  <a:pt x="4983" y="10044"/>
                </a:lnTo>
                <a:lnTo>
                  <a:pt x="4989" y="10033"/>
                </a:lnTo>
                <a:lnTo>
                  <a:pt x="5007" y="10025"/>
                </a:lnTo>
                <a:lnTo>
                  <a:pt x="5010" y="10019"/>
                </a:lnTo>
                <a:lnTo>
                  <a:pt x="5019" y="10019"/>
                </a:lnTo>
                <a:lnTo>
                  <a:pt x="5023" y="10007"/>
                </a:lnTo>
                <a:lnTo>
                  <a:pt x="5021" y="9983"/>
                </a:lnTo>
                <a:lnTo>
                  <a:pt x="5015" y="9973"/>
                </a:lnTo>
                <a:lnTo>
                  <a:pt x="5016" y="9962"/>
                </a:lnTo>
                <a:lnTo>
                  <a:pt x="5023" y="9968"/>
                </a:lnTo>
                <a:lnTo>
                  <a:pt x="5028" y="9946"/>
                </a:lnTo>
                <a:lnTo>
                  <a:pt x="5025" y="9925"/>
                </a:lnTo>
                <a:lnTo>
                  <a:pt x="5018" y="9916"/>
                </a:lnTo>
                <a:lnTo>
                  <a:pt x="5009" y="9920"/>
                </a:lnTo>
                <a:lnTo>
                  <a:pt x="4997" y="9915"/>
                </a:lnTo>
                <a:lnTo>
                  <a:pt x="4992" y="9887"/>
                </a:lnTo>
                <a:lnTo>
                  <a:pt x="4984" y="9887"/>
                </a:lnTo>
                <a:lnTo>
                  <a:pt x="4973" y="9880"/>
                </a:lnTo>
                <a:lnTo>
                  <a:pt x="4964" y="9862"/>
                </a:lnTo>
                <a:lnTo>
                  <a:pt x="4975" y="9871"/>
                </a:lnTo>
                <a:lnTo>
                  <a:pt x="4992" y="9872"/>
                </a:lnTo>
                <a:lnTo>
                  <a:pt x="4998" y="9892"/>
                </a:lnTo>
                <a:lnTo>
                  <a:pt x="5007" y="9898"/>
                </a:lnTo>
                <a:lnTo>
                  <a:pt x="5012" y="9883"/>
                </a:lnTo>
                <a:lnTo>
                  <a:pt x="4995" y="9858"/>
                </a:lnTo>
                <a:lnTo>
                  <a:pt x="5009" y="9863"/>
                </a:lnTo>
                <a:lnTo>
                  <a:pt x="5010" y="9853"/>
                </a:lnTo>
                <a:lnTo>
                  <a:pt x="5014" y="9846"/>
                </a:lnTo>
                <a:lnTo>
                  <a:pt x="5011" y="9831"/>
                </a:lnTo>
                <a:lnTo>
                  <a:pt x="4996" y="9815"/>
                </a:lnTo>
                <a:lnTo>
                  <a:pt x="4990" y="9787"/>
                </a:lnTo>
                <a:lnTo>
                  <a:pt x="4996" y="9792"/>
                </a:lnTo>
                <a:lnTo>
                  <a:pt x="5001" y="9812"/>
                </a:lnTo>
                <a:lnTo>
                  <a:pt x="5011" y="9813"/>
                </a:lnTo>
                <a:lnTo>
                  <a:pt x="5014" y="9790"/>
                </a:lnTo>
                <a:lnTo>
                  <a:pt x="5013" y="9770"/>
                </a:lnTo>
                <a:lnTo>
                  <a:pt x="5003" y="9760"/>
                </a:lnTo>
                <a:lnTo>
                  <a:pt x="4988" y="9729"/>
                </a:lnTo>
                <a:lnTo>
                  <a:pt x="4973" y="9719"/>
                </a:lnTo>
                <a:lnTo>
                  <a:pt x="4965" y="9698"/>
                </a:lnTo>
                <a:lnTo>
                  <a:pt x="4955" y="9691"/>
                </a:lnTo>
                <a:lnTo>
                  <a:pt x="4955" y="9671"/>
                </a:lnTo>
                <a:lnTo>
                  <a:pt x="4965" y="9649"/>
                </a:lnTo>
                <a:lnTo>
                  <a:pt x="4959" y="9673"/>
                </a:lnTo>
                <a:lnTo>
                  <a:pt x="4961" y="9684"/>
                </a:lnTo>
                <a:lnTo>
                  <a:pt x="4968" y="9685"/>
                </a:lnTo>
                <a:lnTo>
                  <a:pt x="4976" y="9710"/>
                </a:lnTo>
                <a:lnTo>
                  <a:pt x="4989" y="9714"/>
                </a:lnTo>
                <a:lnTo>
                  <a:pt x="5005" y="9745"/>
                </a:lnTo>
                <a:lnTo>
                  <a:pt x="5009" y="9744"/>
                </a:lnTo>
                <a:lnTo>
                  <a:pt x="5011" y="9700"/>
                </a:lnTo>
                <a:lnTo>
                  <a:pt x="5010" y="9678"/>
                </a:lnTo>
                <a:lnTo>
                  <a:pt x="5012" y="9662"/>
                </a:lnTo>
                <a:lnTo>
                  <a:pt x="5009" y="9649"/>
                </a:lnTo>
                <a:lnTo>
                  <a:pt x="5011" y="9616"/>
                </a:lnTo>
                <a:lnTo>
                  <a:pt x="5013" y="9603"/>
                </a:lnTo>
                <a:lnTo>
                  <a:pt x="5007" y="9587"/>
                </a:lnTo>
                <a:lnTo>
                  <a:pt x="5012" y="9588"/>
                </a:lnTo>
                <a:lnTo>
                  <a:pt x="5021" y="9577"/>
                </a:lnTo>
                <a:lnTo>
                  <a:pt x="5035" y="9559"/>
                </a:lnTo>
                <a:lnTo>
                  <a:pt x="5038" y="9538"/>
                </a:lnTo>
                <a:lnTo>
                  <a:pt x="5038" y="9531"/>
                </a:lnTo>
                <a:lnTo>
                  <a:pt x="5041" y="9540"/>
                </a:lnTo>
                <a:lnTo>
                  <a:pt x="5038" y="9561"/>
                </a:lnTo>
                <a:lnTo>
                  <a:pt x="5042" y="9569"/>
                </a:lnTo>
                <a:lnTo>
                  <a:pt x="5030" y="9580"/>
                </a:lnTo>
                <a:lnTo>
                  <a:pt x="5023" y="9604"/>
                </a:lnTo>
                <a:lnTo>
                  <a:pt x="5034" y="9634"/>
                </a:lnTo>
                <a:lnTo>
                  <a:pt x="5030" y="9667"/>
                </a:lnTo>
                <a:lnTo>
                  <a:pt x="5021" y="9690"/>
                </a:lnTo>
                <a:lnTo>
                  <a:pt x="5021" y="9712"/>
                </a:lnTo>
                <a:lnTo>
                  <a:pt x="5032" y="9735"/>
                </a:lnTo>
                <a:lnTo>
                  <a:pt x="5036" y="9726"/>
                </a:lnTo>
                <a:lnTo>
                  <a:pt x="5038" y="9735"/>
                </a:lnTo>
                <a:lnTo>
                  <a:pt x="5044" y="9735"/>
                </a:lnTo>
                <a:lnTo>
                  <a:pt x="5045" y="9740"/>
                </a:lnTo>
                <a:lnTo>
                  <a:pt x="5041" y="9750"/>
                </a:lnTo>
                <a:lnTo>
                  <a:pt x="5045" y="9766"/>
                </a:lnTo>
                <a:lnTo>
                  <a:pt x="5061" y="9766"/>
                </a:lnTo>
                <a:lnTo>
                  <a:pt x="5050" y="9776"/>
                </a:lnTo>
                <a:lnTo>
                  <a:pt x="5052" y="9782"/>
                </a:lnTo>
                <a:lnTo>
                  <a:pt x="5044" y="9800"/>
                </a:lnTo>
                <a:lnTo>
                  <a:pt x="5046" y="9814"/>
                </a:lnTo>
                <a:lnTo>
                  <a:pt x="5038" y="9836"/>
                </a:lnTo>
                <a:lnTo>
                  <a:pt x="5034" y="9861"/>
                </a:lnTo>
                <a:lnTo>
                  <a:pt x="5036" y="9883"/>
                </a:lnTo>
                <a:lnTo>
                  <a:pt x="5039" y="9874"/>
                </a:lnTo>
                <a:lnTo>
                  <a:pt x="5041" y="9863"/>
                </a:lnTo>
                <a:lnTo>
                  <a:pt x="5054" y="9822"/>
                </a:lnTo>
                <a:lnTo>
                  <a:pt x="5056" y="9831"/>
                </a:lnTo>
                <a:lnTo>
                  <a:pt x="5057" y="9840"/>
                </a:lnTo>
                <a:lnTo>
                  <a:pt x="5061" y="9831"/>
                </a:lnTo>
                <a:lnTo>
                  <a:pt x="5061" y="9817"/>
                </a:lnTo>
                <a:lnTo>
                  <a:pt x="5068" y="9795"/>
                </a:lnTo>
                <a:lnTo>
                  <a:pt x="5079" y="9749"/>
                </a:lnTo>
                <a:lnTo>
                  <a:pt x="5094" y="9734"/>
                </a:lnTo>
                <a:lnTo>
                  <a:pt x="5105" y="9691"/>
                </a:lnTo>
                <a:lnTo>
                  <a:pt x="5106" y="9663"/>
                </a:lnTo>
                <a:lnTo>
                  <a:pt x="5097" y="9625"/>
                </a:lnTo>
                <a:lnTo>
                  <a:pt x="5091" y="9613"/>
                </a:lnTo>
                <a:lnTo>
                  <a:pt x="5089" y="9582"/>
                </a:lnTo>
                <a:lnTo>
                  <a:pt x="5083" y="9571"/>
                </a:lnTo>
                <a:lnTo>
                  <a:pt x="5081" y="9548"/>
                </a:lnTo>
                <a:lnTo>
                  <a:pt x="5087" y="9527"/>
                </a:lnTo>
                <a:lnTo>
                  <a:pt x="5100" y="9508"/>
                </a:lnTo>
                <a:lnTo>
                  <a:pt x="5114" y="9496"/>
                </a:lnTo>
                <a:lnTo>
                  <a:pt x="5092" y="9535"/>
                </a:lnTo>
                <a:lnTo>
                  <a:pt x="5089" y="9552"/>
                </a:lnTo>
                <a:lnTo>
                  <a:pt x="5094" y="9569"/>
                </a:lnTo>
                <a:lnTo>
                  <a:pt x="5110" y="9595"/>
                </a:lnTo>
                <a:lnTo>
                  <a:pt x="5119" y="9591"/>
                </a:lnTo>
                <a:lnTo>
                  <a:pt x="5125" y="9601"/>
                </a:lnTo>
                <a:lnTo>
                  <a:pt x="5118" y="9631"/>
                </a:lnTo>
                <a:lnTo>
                  <a:pt x="5128" y="9619"/>
                </a:lnTo>
                <a:lnTo>
                  <a:pt x="5129" y="9625"/>
                </a:lnTo>
                <a:lnTo>
                  <a:pt x="5140" y="9603"/>
                </a:lnTo>
                <a:lnTo>
                  <a:pt x="5141" y="9588"/>
                </a:lnTo>
                <a:lnTo>
                  <a:pt x="5147" y="9589"/>
                </a:lnTo>
                <a:lnTo>
                  <a:pt x="5152" y="9576"/>
                </a:lnTo>
                <a:lnTo>
                  <a:pt x="5161" y="9571"/>
                </a:lnTo>
                <a:lnTo>
                  <a:pt x="5167" y="9537"/>
                </a:lnTo>
                <a:lnTo>
                  <a:pt x="5174" y="9524"/>
                </a:lnTo>
                <a:lnTo>
                  <a:pt x="5179" y="9524"/>
                </a:lnTo>
                <a:lnTo>
                  <a:pt x="5185" y="9500"/>
                </a:lnTo>
                <a:lnTo>
                  <a:pt x="5190" y="9486"/>
                </a:lnTo>
                <a:lnTo>
                  <a:pt x="5188" y="9475"/>
                </a:lnTo>
                <a:lnTo>
                  <a:pt x="5194" y="9454"/>
                </a:lnTo>
                <a:lnTo>
                  <a:pt x="5193" y="9446"/>
                </a:lnTo>
                <a:lnTo>
                  <a:pt x="5201" y="9430"/>
                </a:lnTo>
                <a:lnTo>
                  <a:pt x="5199" y="9416"/>
                </a:lnTo>
                <a:lnTo>
                  <a:pt x="5190" y="9404"/>
                </a:lnTo>
                <a:lnTo>
                  <a:pt x="5185" y="9389"/>
                </a:lnTo>
                <a:lnTo>
                  <a:pt x="5203" y="9372"/>
                </a:lnTo>
                <a:lnTo>
                  <a:pt x="5204" y="9357"/>
                </a:lnTo>
                <a:lnTo>
                  <a:pt x="5214" y="9341"/>
                </a:lnTo>
                <a:lnTo>
                  <a:pt x="5226" y="9335"/>
                </a:lnTo>
                <a:lnTo>
                  <a:pt x="5247" y="9316"/>
                </a:lnTo>
                <a:lnTo>
                  <a:pt x="5262" y="9315"/>
                </a:lnTo>
                <a:lnTo>
                  <a:pt x="5283" y="9290"/>
                </a:lnTo>
                <a:lnTo>
                  <a:pt x="5291" y="9289"/>
                </a:lnTo>
                <a:lnTo>
                  <a:pt x="5296" y="9296"/>
                </a:lnTo>
                <a:lnTo>
                  <a:pt x="5323" y="9293"/>
                </a:lnTo>
                <a:lnTo>
                  <a:pt x="5336" y="9299"/>
                </a:lnTo>
                <a:lnTo>
                  <a:pt x="5353" y="9292"/>
                </a:lnTo>
                <a:lnTo>
                  <a:pt x="5380" y="9289"/>
                </a:lnTo>
                <a:lnTo>
                  <a:pt x="5388" y="9284"/>
                </a:lnTo>
                <a:lnTo>
                  <a:pt x="5383" y="9273"/>
                </a:lnTo>
                <a:lnTo>
                  <a:pt x="5385" y="9243"/>
                </a:lnTo>
                <a:lnTo>
                  <a:pt x="5385" y="9217"/>
                </a:lnTo>
                <a:lnTo>
                  <a:pt x="5398" y="9241"/>
                </a:lnTo>
                <a:lnTo>
                  <a:pt x="5398" y="9264"/>
                </a:lnTo>
                <a:lnTo>
                  <a:pt x="5397" y="9279"/>
                </a:lnTo>
                <a:lnTo>
                  <a:pt x="5406" y="9282"/>
                </a:lnTo>
                <a:lnTo>
                  <a:pt x="5418" y="9260"/>
                </a:lnTo>
                <a:lnTo>
                  <a:pt x="5430" y="9221"/>
                </a:lnTo>
                <a:lnTo>
                  <a:pt x="5437" y="9242"/>
                </a:lnTo>
                <a:lnTo>
                  <a:pt x="5436" y="9258"/>
                </a:lnTo>
                <a:lnTo>
                  <a:pt x="5445" y="9263"/>
                </a:lnTo>
                <a:lnTo>
                  <a:pt x="5476" y="9237"/>
                </a:lnTo>
                <a:lnTo>
                  <a:pt x="5484" y="9213"/>
                </a:lnTo>
                <a:lnTo>
                  <a:pt x="5478" y="9174"/>
                </a:lnTo>
                <a:lnTo>
                  <a:pt x="5472" y="9178"/>
                </a:lnTo>
                <a:lnTo>
                  <a:pt x="5473" y="9197"/>
                </a:lnTo>
                <a:lnTo>
                  <a:pt x="5468" y="9223"/>
                </a:lnTo>
                <a:lnTo>
                  <a:pt x="5448" y="9224"/>
                </a:lnTo>
                <a:lnTo>
                  <a:pt x="5447" y="9205"/>
                </a:lnTo>
                <a:lnTo>
                  <a:pt x="5439" y="9168"/>
                </a:lnTo>
                <a:lnTo>
                  <a:pt x="5422" y="9151"/>
                </a:lnTo>
                <a:lnTo>
                  <a:pt x="5422" y="9141"/>
                </a:lnTo>
                <a:lnTo>
                  <a:pt x="5446" y="9105"/>
                </a:lnTo>
                <a:lnTo>
                  <a:pt x="5445" y="9088"/>
                </a:lnTo>
                <a:lnTo>
                  <a:pt x="5436" y="9088"/>
                </a:lnTo>
                <a:lnTo>
                  <a:pt x="5438" y="9074"/>
                </a:lnTo>
                <a:lnTo>
                  <a:pt x="5445" y="9065"/>
                </a:lnTo>
                <a:lnTo>
                  <a:pt x="5447" y="9048"/>
                </a:lnTo>
                <a:lnTo>
                  <a:pt x="5456" y="9031"/>
                </a:lnTo>
                <a:lnTo>
                  <a:pt x="5465" y="8991"/>
                </a:lnTo>
                <a:lnTo>
                  <a:pt x="5489" y="8958"/>
                </a:lnTo>
                <a:lnTo>
                  <a:pt x="5498" y="8928"/>
                </a:lnTo>
                <a:lnTo>
                  <a:pt x="5505" y="8928"/>
                </a:lnTo>
                <a:lnTo>
                  <a:pt x="5513" y="8908"/>
                </a:lnTo>
                <a:lnTo>
                  <a:pt x="5514" y="8922"/>
                </a:lnTo>
                <a:lnTo>
                  <a:pt x="5523" y="8927"/>
                </a:lnTo>
                <a:lnTo>
                  <a:pt x="5529" y="8913"/>
                </a:lnTo>
                <a:lnTo>
                  <a:pt x="5536" y="8890"/>
                </a:lnTo>
                <a:lnTo>
                  <a:pt x="5538" y="8914"/>
                </a:lnTo>
                <a:lnTo>
                  <a:pt x="5546" y="8914"/>
                </a:lnTo>
                <a:lnTo>
                  <a:pt x="5554" y="8889"/>
                </a:lnTo>
                <a:lnTo>
                  <a:pt x="5558" y="8899"/>
                </a:lnTo>
                <a:lnTo>
                  <a:pt x="5566" y="8890"/>
                </a:lnTo>
                <a:lnTo>
                  <a:pt x="5578" y="8855"/>
                </a:lnTo>
                <a:lnTo>
                  <a:pt x="5596" y="8818"/>
                </a:lnTo>
                <a:lnTo>
                  <a:pt x="5592" y="8841"/>
                </a:lnTo>
                <a:lnTo>
                  <a:pt x="5595" y="8858"/>
                </a:lnTo>
                <a:lnTo>
                  <a:pt x="5608" y="8855"/>
                </a:lnTo>
                <a:lnTo>
                  <a:pt x="5620" y="8834"/>
                </a:lnTo>
                <a:lnTo>
                  <a:pt x="5635" y="8834"/>
                </a:lnTo>
                <a:lnTo>
                  <a:pt x="5638" y="8859"/>
                </a:lnTo>
                <a:lnTo>
                  <a:pt x="5648" y="8859"/>
                </a:lnTo>
                <a:lnTo>
                  <a:pt x="5659" y="8834"/>
                </a:lnTo>
                <a:lnTo>
                  <a:pt x="5669" y="8841"/>
                </a:lnTo>
                <a:lnTo>
                  <a:pt x="5676" y="8835"/>
                </a:lnTo>
                <a:lnTo>
                  <a:pt x="5689" y="8821"/>
                </a:lnTo>
                <a:lnTo>
                  <a:pt x="5699" y="8822"/>
                </a:lnTo>
                <a:lnTo>
                  <a:pt x="5715" y="8807"/>
                </a:lnTo>
                <a:lnTo>
                  <a:pt x="5720" y="8820"/>
                </a:lnTo>
                <a:lnTo>
                  <a:pt x="5732" y="8817"/>
                </a:lnTo>
                <a:lnTo>
                  <a:pt x="5741" y="8798"/>
                </a:lnTo>
                <a:lnTo>
                  <a:pt x="5728" y="8786"/>
                </a:lnTo>
                <a:lnTo>
                  <a:pt x="5722" y="8801"/>
                </a:lnTo>
                <a:lnTo>
                  <a:pt x="5713" y="8784"/>
                </a:lnTo>
                <a:lnTo>
                  <a:pt x="5717" y="8759"/>
                </a:lnTo>
                <a:lnTo>
                  <a:pt x="5692" y="8734"/>
                </a:lnTo>
                <a:lnTo>
                  <a:pt x="5692" y="8734"/>
                </a:lnTo>
                <a:lnTo>
                  <a:pt x="5712" y="8741"/>
                </a:lnTo>
                <a:lnTo>
                  <a:pt x="5727" y="8738"/>
                </a:lnTo>
                <a:lnTo>
                  <a:pt x="5730" y="8755"/>
                </a:lnTo>
                <a:lnTo>
                  <a:pt x="5738" y="8758"/>
                </a:lnTo>
                <a:lnTo>
                  <a:pt x="5744" y="8743"/>
                </a:lnTo>
                <a:lnTo>
                  <a:pt x="5755" y="8751"/>
                </a:lnTo>
                <a:lnTo>
                  <a:pt x="5771" y="8745"/>
                </a:lnTo>
                <a:lnTo>
                  <a:pt x="5778" y="8724"/>
                </a:lnTo>
                <a:lnTo>
                  <a:pt x="5789" y="8702"/>
                </a:lnTo>
                <a:lnTo>
                  <a:pt x="5781" y="8725"/>
                </a:lnTo>
                <a:lnTo>
                  <a:pt x="5785" y="8726"/>
                </a:lnTo>
                <a:lnTo>
                  <a:pt x="5782" y="8737"/>
                </a:lnTo>
                <a:lnTo>
                  <a:pt x="5788" y="8743"/>
                </a:lnTo>
                <a:lnTo>
                  <a:pt x="5818" y="8730"/>
                </a:lnTo>
                <a:lnTo>
                  <a:pt x="5823" y="8716"/>
                </a:lnTo>
                <a:lnTo>
                  <a:pt x="5840" y="8714"/>
                </a:lnTo>
                <a:lnTo>
                  <a:pt x="5854" y="8689"/>
                </a:lnTo>
                <a:lnTo>
                  <a:pt x="5865" y="8684"/>
                </a:lnTo>
                <a:lnTo>
                  <a:pt x="5880" y="8650"/>
                </a:lnTo>
                <a:lnTo>
                  <a:pt x="5881" y="8663"/>
                </a:lnTo>
                <a:lnTo>
                  <a:pt x="5890" y="8655"/>
                </a:lnTo>
                <a:lnTo>
                  <a:pt x="5889" y="8667"/>
                </a:lnTo>
                <a:lnTo>
                  <a:pt x="5875" y="8692"/>
                </a:lnTo>
                <a:lnTo>
                  <a:pt x="5862" y="8696"/>
                </a:lnTo>
                <a:lnTo>
                  <a:pt x="5848" y="8725"/>
                </a:lnTo>
                <a:lnTo>
                  <a:pt x="5864" y="8732"/>
                </a:lnTo>
                <a:lnTo>
                  <a:pt x="5873" y="8714"/>
                </a:lnTo>
                <a:lnTo>
                  <a:pt x="5885" y="8714"/>
                </a:lnTo>
                <a:lnTo>
                  <a:pt x="5895" y="8724"/>
                </a:lnTo>
                <a:lnTo>
                  <a:pt x="5923" y="8728"/>
                </a:lnTo>
                <a:lnTo>
                  <a:pt x="5944" y="8726"/>
                </a:lnTo>
                <a:lnTo>
                  <a:pt x="5929" y="8738"/>
                </a:lnTo>
                <a:lnTo>
                  <a:pt x="5911" y="8742"/>
                </a:lnTo>
                <a:lnTo>
                  <a:pt x="5897" y="8746"/>
                </a:lnTo>
                <a:lnTo>
                  <a:pt x="5896" y="8760"/>
                </a:lnTo>
                <a:lnTo>
                  <a:pt x="5897" y="8770"/>
                </a:lnTo>
                <a:lnTo>
                  <a:pt x="5889" y="8760"/>
                </a:lnTo>
                <a:lnTo>
                  <a:pt x="5886" y="8739"/>
                </a:lnTo>
                <a:lnTo>
                  <a:pt x="5878" y="8733"/>
                </a:lnTo>
                <a:lnTo>
                  <a:pt x="5856" y="8742"/>
                </a:lnTo>
                <a:lnTo>
                  <a:pt x="5834" y="8768"/>
                </a:lnTo>
                <a:lnTo>
                  <a:pt x="5805" y="8781"/>
                </a:lnTo>
                <a:lnTo>
                  <a:pt x="5780" y="8805"/>
                </a:lnTo>
                <a:lnTo>
                  <a:pt x="5778" y="8822"/>
                </a:lnTo>
                <a:lnTo>
                  <a:pt x="5761" y="8845"/>
                </a:lnTo>
                <a:lnTo>
                  <a:pt x="5751" y="8880"/>
                </a:lnTo>
                <a:lnTo>
                  <a:pt x="5750" y="8906"/>
                </a:lnTo>
                <a:lnTo>
                  <a:pt x="5755" y="8927"/>
                </a:lnTo>
                <a:lnTo>
                  <a:pt x="5757" y="8950"/>
                </a:lnTo>
                <a:lnTo>
                  <a:pt x="5763" y="8943"/>
                </a:lnTo>
                <a:lnTo>
                  <a:pt x="5770" y="8950"/>
                </a:lnTo>
                <a:lnTo>
                  <a:pt x="5772" y="8976"/>
                </a:lnTo>
                <a:lnTo>
                  <a:pt x="5782" y="8989"/>
                </a:lnTo>
                <a:lnTo>
                  <a:pt x="5790" y="8980"/>
                </a:lnTo>
                <a:lnTo>
                  <a:pt x="5796" y="8991"/>
                </a:lnTo>
                <a:lnTo>
                  <a:pt x="5802" y="8982"/>
                </a:lnTo>
                <a:lnTo>
                  <a:pt x="5804" y="8962"/>
                </a:lnTo>
                <a:lnTo>
                  <a:pt x="5809" y="8956"/>
                </a:lnTo>
                <a:lnTo>
                  <a:pt x="5817" y="8957"/>
                </a:lnTo>
                <a:lnTo>
                  <a:pt x="5832" y="8938"/>
                </a:lnTo>
                <a:lnTo>
                  <a:pt x="5845" y="8934"/>
                </a:lnTo>
                <a:lnTo>
                  <a:pt x="5863" y="8894"/>
                </a:lnTo>
                <a:lnTo>
                  <a:pt x="5883" y="8866"/>
                </a:lnTo>
                <a:lnTo>
                  <a:pt x="5879" y="8854"/>
                </a:lnTo>
                <a:lnTo>
                  <a:pt x="5889" y="8828"/>
                </a:lnTo>
                <a:lnTo>
                  <a:pt x="5897" y="8830"/>
                </a:lnTo>
                <a:lnTo>
                  <a:pt x="5901" y="8817"/>
                </a:lnTo>
                <a:lnTo>
                  <a:pt x="5908" y="8818"/>
                </a:lnTo>
                <a:lnTo>
                  <a:pt x="5914" y="8842"/>
                </a:lnTo>
                <a:lnTo>
                  <a:pt x="5932" y="8845"/>
                </a:lnTo>
                <a:lnTo>
                  <a:pt x="5930" y="8835"/>
                </a:lnTo>
                <a:lnTo>
                  <a:pt x="5941" y="8835"/>
                </a:lnTo>
                <a:lnTo>
                  <a:pt x="5962" y="8815"/>
                </a:lnTo>
                <a:lnTo>
                  <a:pt x="5983" y="8807"/>
                </a:lnTo>
                <a:lnTo>
                  <a:pt x="6006" y="8796"/>
                </a:lnTo>
                <a:lnTo>
                  <a:pt x="6018" y="8796"/>
                </a:lnTo>
                <a:lnTo>
                  <a:pt x="6049" y="8767"/>
                </a:lnTo>
                <a:lnTo>
                  <a:pt x="6068" y="8758"/>
                </a:lnTo>
                <a:lnTo>
                  <a:pt x="6081" y="8755"/>
                </a:lnTo>
                <a:lnTo>
                  <a:pt x="6089" y="8761"/>
                </a:lnTo>
                <a:lnTo>
                  <a:pt x="6100" y="8753"/>
                </a:lnTo>
                <a:lnTo>
                  <a:pt x="6093" y="8741"/>
                </a:lnTo>
                <a:lnTo>
                  <a:pt x="6080" y="8742"/>
                </a:lnTo>
                <a:lnTo>
                  <a:pt x="6068" y="8730"/>
                </a:lnTo>
                <a:lnTo>
                  <a:pt x="6073" y="8728"/>
                </a:lnTo>
                <a:lnTo>
                  <a:pt x="6083" y="8724"/>
                </a:lnTo>
                <a:lnTo>
                  <a:pt x="6082" y="8712"/>
                </a:lnTo>
                <a:lnTo>
                  <a:pt x="6059" y="8692"/>
                </a:lnTo>
                <a:lnTo>
                  <a:pt x="6043" y="8688"/>
                </a:lnTo>
                <a:lnTo>
                  <a:pt x="6046" y="8679"/>
                </a:lnTo>
                <a:lnTo>
                  <a:pt x="6044" y="8660"/>
                </a:lnTo>
                <a:lnTo>
                  <a:pt x="6025" y="8683"/>
                </a:lnTo>
                <a:lnTo>
                  <a:pt x="6020" y="8694"/>
                </a:lnTo>
                <a:lnTo>
                  <a:pt x="5998" y="8688"/>
                </a:lnTo>
                <a:lnTo>
                  <a:pt x="5994" y="8675"/>
                </a:lnTo>
                <a:lnTo>
                  <a:pt x="5976" y="8664"/>
                </a:lnTo>
                <a:lnTo>
                  <a:pt x="5970" y="8670"/>
                </a:lnTo>
                <a:lnTo>
                  <a:pt x="5957" y="8660"/>
                </a:lnTo>
                <a:lnTo>
                  <a:pt x="5936" y="8660"/>
                </a:lnTo>
                <a:lnTo>
                  <a:pt x="5918" y="8639"/>
                </a:lnTo>
                <a:lnTo>
                  <a:pt x="5933" y="8631"/>
                </a:lnTo>
                <a:lnTo>
                  <a:pt x="5936" y="8615"/>
                </a:lnTo>
                <a:lnTo>
                  <a:pt x="5917" y="8613"/>
                </a:lnTo>
                <a:lnTo>
                  <a:pt x="5911" y="8604"/>
                </a:lnTo>
                <a:lnTo>
                  <a:pt x="5897" y="8604"/>
                </a:lnTo>
                <a:lnTo>
                  <a:pt x="5890" y="8575"/>
                </a:lnTo>
                <a:lnTo>
                  <a:pt x="5884" y="8567"/>
                </a:lnTo>
                <a:lnTo>
                  <a:pt x="5882" y="8536"/>
                </a:lnTo>
                <a:lnTo>
                  <a:pt x="5884" y="8516"/>
                </a:lnTo>
                <a:lnTo>
                  <a:pt x="5875" y="8498"/>
                </a:lnTo>
                <a:lnTo>
                  <a:pt x="5883" y="8480"/>
                </a:lnTo>
                <a:lnTo>
                  <a:pt x="5883" y="8469"/>
                </a:lnTo>
                <a:lnTo>
                  <a:pt x="5858" y="8468"/>
                </a:lnTo>
                <a:lnTo>
                  <a:pt x="5866" y="8454"/>
                </a:lnTo>
                <a:lnTo>
                  <a:pt x="5875" y="8451"/>
                </a:lnTo>
                <a:lnTo>
                  <a:pt x="5892" y="8394"/>
                </a:lnTo>
                <a:lnTo>
                  <a:pt x="5904" y="8376"/>
                </a:lnTo>
                <a:lnTo>
                  <a:pt x="5901" y="8361"/>
                </a:lnTo>
                <a:lnTo>
                  <a:pt x="5892" y="8363"/>
                </a:lnTo>
                <a:lnTo>
                  <a:pt x="5888" y="8353"/>
                </a:lnTo>
                <a:lnTo>
                  <a:pt x="5875" y="8353"/>
                </a:lnTo>
                <a:lnTo>
                  <a:pt x="5862" y="8368"/>
                </a:lnTo>
                <a:lnTo>
                  <a:pt x="5846" y="8380"/>
                </a:lnTo>
                <a:lnTo>
                  <a:pt x="5842" y="8365"/>
                </a:lnTo>
                <a:lnTo>
                  <a:pt x="5838" y="8344"/>
                </a:lnTo>
                <a:lnTo>
                  <a:pt x="5812" y="8332"/>
                </a:lnTo>
                <a:lnTo>
                  <a:pt x="5793" y="8328"/>
                </a:lnTo>
                <a:lnTo>
                  <a:pt x="5774" y="8332"/>
                </a:lnTo>
                <a:lnTo>
                  <a:pt x="5792" y="8318"/>
                </a:lnTo>
                <a:lnTo>
                  <a:pt x="5807" y="8323"/>
                </a:lnTo>
                <a:lnTo>
                  <a:pt x="5821" y="8318"/>
                </a:lnTo>
                <a:lnTo>
                  <a:pt x="5831" y="8308"/>
                </a:lnTo>
                <a:lnTo>
                  <a:pt x="5846" y="8317"/>
                </a:lnTo>
                <a:lnTo>
                  <a:pt x="5857" y="8332"/>
                </a:lnTo>
                <a:lnTo>
                  <a:pt x="5871" y="8333"/>
                </a:lnTo>
                <a:lnTo>
                  <a:pt x="5889" y="8310"/>
                </a:lnTo>
                <a:lnTo>
                  <a:pt x="5900" y="8309"/>
                </a:lnTo>
                <a:lnTo>
                  <a:pt x="5914" y="8290"/>
                </a:lnTo>
                <a:lnTo>
                  <a:pt x="5928" y="8284"/>
                </a:lnTo>
                <a:lnTo>
                  <a:pt x="5938" y="8245"/>
                </a:lnTo>
                <a:lnTo>
                  <a:pt x="5932" y="8237"/>
                </a:lnTo>
                <a:lnTo>
                  <a:pt x="5940" y="8231"/>
                </a:lnTo>
                <a:lnTo>
                  <a:pt x="5935" y="8217"/>
                </a:lnTo>
                <a:lnTo>
                  <a:pt x="5920" y="8207"/>
                </a:lnTo>
                <a:lnTo>
                  <a:pt x="5910" y="8209"/>
                </a:lnTo>
                <a:lnTo>
                  <a:pt x="5912" y="8201"/>
                </a:lnTo>
                <a:lnTo>
                  <a:pt x="5910" y="8197"/>
                </a:lnTo>
                <a:lnTo>
                  <a:pt x="5931" y="8203"/>
                </a:lnTo>
                <a:lnTo>
                  <a:pt x="5931" y="8193"/>
                </a:lnTo>
                <a:lnTo>
                  <a:pt x="5904" y="8165"/>
                </a:lnTo>
                <a:lnTo>
                  <a:pt x="5880" y="8150"/>
                </a:lnTo>
                <a:lnTo>
                  <a:pt x="5834" y="8148"/>
                </a:lnTo>
                <a:lnTo>
                  <a:pt x="5821" y="8161"/>
                </a:lnTo>
                <a:lnTo>
                  <a:pt x="5807" y="8162"/>
                </a:lnTo>
                <a:lnTo>
                  <a:pt x="5764" y="8187"/>
                </a:lnTo>
                <a:lnTo>
                  <a:pt x="5730" y="8197"/>
                </a:lnTo>
                <a:lnTo>
                  <a:pt x="5712" y="8214"/>
                </a:lnTo>
                <a:lnTo>
                  <a:pt x="5693" y="8218"/>
                </a:lnTo>
                <a:lnTo>
                  <a:pt x="5663" y="8251"/>
                </a:lnTo>
                <a:lnTo>
                  <a:pt x="5617" y="8304"/>
                </a:lnTo>
                <a:lnTo>
                  <a:pt x="5584" y="8356"/>
                </a:lnTo>
                <a:lnTo>
                  <a:pt x="5572" y="8365"/>
                </a:lnTo>
                <a:lnTo>
                  <a:pt x="5557" y="8392"/>
                </a:lnTo>
                <a:lnTo>
                  <a:pt x="5539" y="8431"/>
                </a:lnTo>
                <a:lnTo>
                  <a:pt x="5517" y="8454"/>
                </a:lnTo>
                <a:lnTo>
                  <a:pt x="5486" y="8479"/>
                </a:lnTo>
                <a:lnTo>
                  <a:pt x="5452" y="8505"/>
                </a:lnTo>
                <a:lnTo>
                  <a:pt x="5435" y="8503"/>
                </a:lnTo>
                <a:lnTo>
                  <a:pt x="5456" y="8495"/>
                </a:lnTo>
                <a:lnTo>
                  <a:pt x="5491" y="8469"/>
                </a:lnTo>
                <a:lnTo>
                  <a:pt x="5493" y="8452"/>
                </a:lnTo>
                <a:lnTo>
                  <a:pt x="5524" y="8421"/>
                </a:lnTo>
                <a:lnTo>
                  <a:pt x="5533" y="8397"/>
                </a:lnTo>
                <a:lnTo>
                  <a:pt x="5538" y="8368"/>
                </a:lnTo>
                <a:lnTo>
                  <a:pt x="5552" y="8363"/>
                </a:lnTo>
                <a:lnTo>
                  <a:pt x="5567" y="8336"/>
                </a:lnTo>
                <a:lnTo>
                  <a:pt x="5585" y="8321"/>
                </a:lnTo>
                <a:lnTo>
                  <a:pt x="5592" y="8282"/>
                </a:lnTo>
                <a:lnTo>
                  <a:pt x="5619" y="8259"/>
                </a:lnTo>
                <a:lnTo>
                  <a:pt x="5635" y="8218"/>
                </a:lnTo>
                <a:lnTo>
                  <a:pt x="5642" y="8214"/>
                </a:lnTo>
                <a:lnTo>
                  <a:pt x="5645" y="8202"/>
                </a:lnTo>
                <a:lnTo>
                  <a:pt x="5659" y="8184"/>
                </a:lnTo>
                <a:lnTo>
                  <a:pt x="5673" y="8179"/>
                </a:lnTo>
                <a:lnTo>
                  <a:pt x="5678" y="8157"/>
                </a:lnTo>
                <a:lnTo>
                  <a:pt x="5689" y="8145"/>
                </a:lnTo>
                <a:lnTo>
                  <a:pt x="5694" y="8154"/>
                </a:lnTo>
                <a:lnTo>
                  <a:pt x="5702" y="8151"/>
                </a:lnTo>
                <a:lnTo>
                  <a:pt x="5713" y="8125"/>
                </a:lnTo>
                <a:lnTo>
                  <a:pt x="5736" y="8123"/>
                </a:lnTo>
                <a:lnTo>
                  <a:pt x="5747" y="8114"/>
                </a:lnTo>
                <a:lnTo>
                  <a:pt x="5767" y="8114"/>
                </a:lnTo>
                <a:lnTo>
                  <a:pt x="5776" y="8095"/>
                </a:lnTo>
                <a:lnTo>
                  <a:pt x="5778" y="8067"/>
                </a:lnTo>
                <a:lnTo>
                  <a:pt x="5783" y="8055"/>
                </a:lnTo>
                <a:lnTo>
                  <a:pt x="5784" y="8038"/>
                </a:lnTo>
                <a:lnTo>
                  <a:pt x="5800" y="8026"/>
                </a:lnTo>
                <a:lnTo>
                  <a:pt x="5824" y="7988"/>
                </a:lnTo>
                <a:lnTo>
                  <a:pt x="5836" y="7984"/>
                </a:lnTo>
                <a:lnTo>
                  <a:pt x="5842" y="7974"/>
                </a:lnTo>
                <a:lnTo>
                  <a:pt x="5836" y="7963"/>
                </a:lnTo>
                <a:lnTo>
                  <a:pt x="5843" y="7950"/>
                </a:lnTo>
                <a:lnTo>
                  <a:pt x="5853" y="7941"/>
                </a:lnTo>
                <a:lnTo>
                  <a:pt x="5865" y="7962"/>
                </a:lnTo>
                <a:lnTo>
                  <a:pt x="5882" y="7970"/>
                </a:lnTo>
                <a:lnTo>
                  <a:pt x="5910" y="7963"/>
                </a:lnTo>
                <a:lnTo>
                  <a:pt x="5930" y="7976"/>
                </a:lnTo>
                <a:lnTo>
                  <a:pt x="5939" y="7976"/>
                </a:lnTo>
                <a:lnTo>
                  <a:pt x="5947" y="7980"/>
                </a:lnTo>
                <a:lnTo>
                  <a:pt x="5962" y="7966"/>
                </a:lnTo>
                <a:lnTo>
                  <a:pt x="5972" y="7980"/>
                </a:lnTo>
                <a:lnTo>
                  <a:pt x="5984" y="7979"/>
                </a:lnTo>
                <a:lnTo>
                  <a:pt x="5995" y="7967"/>
                </a:lnTo>
                <a:lnTo>
                  <a:pt x="6011" y="7985"/>
                </a:lnTo>
                <a:lnTo>
                  <a:pt x="6031" y="7988"/>
                </a:lnTo>
                <a:lnTo>
                  <a:pt x="6040" y="7976"/>
                </a:lnTo>
                <a:lnTo>
                  <a:pt x="6047" y="7976"/>
                </a:lnTo>
                <a:lnTo>
                  <a:pt x="6058" y="7990"/>
                </a:lnTo>
                <a:lnTo>
                  <a:pt x="6073" y="7993"/>
                </a:lnTo>
                <a:lnTo>
                  <a:pt x="6080" y="7990"/>
                </a:lnTo>
                <a:lnTo>
                  <a:pt x="6099" y="8004"/>
                </a:lnTo>
                <a:lnTo>
                  <a:pt x="6109" y="8003"/>
                </a:lnTo>
                <a:lnTo>
                  <a:pt x="6122" y="7995"/>
                </a:lnTo>
                <a:lnTo>
                  <a:pt x="6131" y="7999"/>
                </a:lnTo>
                <a:lnTo>
                  <a:pt x="6128" y="8012"/>
                </a:lnTo>
                <a:lnTo>
                  <a:pt x="6141" y="8017"/>
                </a:lnTo>
                <a:lnTo>
                  <a:pt x="6172" y="7999"/>
                </a:lnTo>
                <a:lnTo>
                  <a:pt x="6179" y="8000"/>
                </a:lnTo>
                <a:lnTo>
                  <a:pt x="6194" y="7992"/>
                </a:lnTo>
                <a:lnTo>
                  <a:pt x="6199" y="7999"/>
                </a:lnTo>
                <a:lnTo>
                  <a:pt x="6221" y="8000"/>
                </a:lnTo>
                <a:lnTo>
                  <a:pt x="6229" y="8009"/>
                </a:lnTo>
                <a:lnTo>
                  <a:pt x="6242" y="8000"/>
                </a:lnTo>
                <a:lnTo>
                  <a:pt x="6245" y="7986"/>
                </a:lnTo>
                <a:lnTo>
                  <a:pt x="6259" y="7986"/>
                </a:lnTo>
                <a:lnTo>
                  <a:pt x="6266" y="7978"/>
                </a:lnTo>
                <a:lnTo>
                  <a:pt x="6272" y="7981"/>
                </a:lnTo>
                <a:lnTo>
                  <a:pt x="6280" y="7959"/>
                </a:lnTo>
                <a:lnTo>
                  <a:pt x="6292" y="7949"/>
                </a:lnTo>
                <a:lnTo>
                  <a:pt x="6296" y="7939"/>
                </a:lnTo>
                <a:lnTo>
                  <a:pt x="6307" y="7942"/>
                </a:lnTo>
                <a:lnTo>
                  <a:pt x="6316" y="7910"/>
                </a:lnTo>
                <a:lnTo>
                  <a:pt x="6316" y="7891"/>
                </a:lnTo>
                <a:lnTo>
                  <a:pt x="6325" y="7893"/>
                </a:lnTo>
                <a:lnTo>
                  <a:pt x="6334" y="7877"/>
                </a:lnTo>
                <a:lnTo>
                  <a:pt x="6336" y="7864"/>
                </a:lnTo>
                <a:lnTo>
                  <a:pt x="6331" y="7860"/>
                </a:lnTo>
                <a:lnTo>
                  <a:pt x="6335" y="7851"/>
                </a:lnTo>
                <a:lnTo>
                  <a:pt x="6349" y="7853"/>
                </a:lnTo>
                <a:lnTo>
                  <a:pt x="6362" y="7848"/>
                </a:lnTo>
                <a:lnTo>
                  <a:pt x="6360" y="7834"/>
                </a:lnTo>
                <a:lnTo>
                  <a:pt x="6365" y="7827"/>
                </a:lnTo>
                <a:lnTo>
                  <a:pt x="6371" y="7844"/>
                </a:lnTo>
                <a:lnTo>
                  <a:pt x="6386" y="7847"/>
                </a:lnTo>
                <a:lnTo>
                  <a:pt x="6400" y="7831"/>
                </a:lnTo>
                <a:lnTo>
                  <a:pt x="6403" y="7839"/>
                </a:lnTo>
                <a:lnTo>
                  <a:pt x="6414" y="7841"/>
                </a:lnTo>
                <a:lnTo>
                  <a:pt x="6423" y="7832"/>
                </a:lnTo>
                <a:lnTo>
                  <a:pt x="6431" y="7844"/>
                </a:lnTo>
                <a:lnTo>
                  <a:pt x="6442" y="7841"/>
                </a:lnTo>
                <a:lnTo>
                  <a:pt x="6445" y="7828"/>
                </a:lnTo>
                <a:lnTo>
                  <a:pt x="6453" y="7827"/>
                </a:lnTo>
                <a:lnTo>
                  <a:pt x="6463" y="7810"/>
                </a:lnTo>
                <a:lnTo>
                  <a:pt x="6469" y="7810"/>
                </a:lnTo>
                <a:lnTo>
                  <a:pt x="6482" y="7791"/>
                </a:lnTo>
                <a:lnTo>
                  <a:pt x="6497" y="7789"/>
                </a:lnTo>
                <a:lnTo>
                  <a:pt x="6516" y="7766"/>
                </a:lnTo>
                <a:lnTo>
                  <a:pt x="6521" y="7748"/>
                </a:lnTo>
                <a:lnTo>
                  <a:pt x="6530" y="7747"/>
                </a:lnTo>
                <a:lnTo>
                  <a:pt x="6532" y="7727"/>
                </a:lnTo>
                <a:lnTo>
                  <a:pt x="6539" y="7706"/>
                </a:lnTo>
                <a:lnTo>
                  <a:pt x="6531" y="7698"/>
                </a:lnTo>
                <a:lnTo>
                  <a:pt x="6520" y="7703"/>
                </a:lnTo>
                <a:lnTo>
                  <a:pt x="6511" y="7691"/>
                </a:lnTo>
                <a:lnTo>
                  <a:pt x="6517" y="7690"/>
                </a:lnTo>
                <a:lnTo>
                  <a:pt x="6529" y="7693"/>
                </a:lnTo>
                <a:lnTo>
                  <a:pt x="6539" y="7688"/>
                </a:lnTo>
                <a:lnTo>
                  <a:pt x="6529" y="7670"/>
                </a:lnTo>
                <a:lnTo>
                  <a:pt x="6519" y="7671"/>
                </a:lnTo>
                <a:lnTo>
                  <a:pt x="6500" y="7657"/>
                </a:lnTo>
                <a:lnTo>
                  <a:pt x="6493" y="7639"/>
                </a:lnTo>
                <a:lnTo>
                  <a:pt x="6509" y="7657"/>
                </a:lnTo>
                <a:lnTo>
                  <a:pt x="6520" y="7648"/>
                </a:lnTo>
                <a:lnTo>
                  <a:pt x="6524" y="7628"/>
                </a:lnTo>
                <a:lnTo>
                  <a:pt x="6533" y="7623"/>
                </a:lnTo>
                <a:lnTo>
                  <a:pt x="6538" y="7602"/>
                </a:lnTo>
                <a:lnTo>
                  <a:pt x="6518" y="7591"/>
                </a:lnTo>
                <a:lnTo>
                  <a:pt x="6529" y="7575"/>
                </a:lnTo>
                <a:lnTo>
                  <a:pt x="6540" y="7580"/>
                </a:lnTo>
                <a:lnTo>
                  <a:pt x="6550" y="7566"/>
                </a:lnTo>
                <a:lnTo>
                  <a:pt x="6547" y="7549"/>
                </a:lnTo>
                <a:lnTo>
                  <a:pt x="6528" y="7536"/>
                </a:lnTo>
                <a:lnTo>
                  <a:pt x="6525" y="7516"/>
                </a:lnTo>
                <a:lnTo>
                  <a:pt x="6531" y="7513"/>
                </a:lnTo>
                <a:lnTo>
                  <a:pt x="6543" y="7523"/>
                </a:lnTo>
                <a:lnTo>
                  <a:pt x="6541" y="7510"/>
                </a:lnTo>
                <a:lnTo>
                  <a:pt x="6524" y="7497"/>
                </a:lnTo>
                <a:lnTo>
                  <a:pt x="6505" y="7495"/>
                </a:lnTo>
                <a:lnTo>
                  <a:pt x="6507" y="7481"/>
                </a:lnTo>
                <a:lnTo>
                  <a:pt x="6512" y="7478"/>
                </a:lnTo>
                <a:lnTo>
                  <a:pt x="6509" y="7469"/>
                </a:lnTo>
                <a:lnTo>
                  <a:pt x="6495" y="7468"/>
                </a:lnTo>
                <a:lnTo>
                  <a:pt x="6475" y="7485"/>
                </a:lnTo>
                <a:lnTo>
                  <a:pt x="6471" y="7505"/>
                </a:lnTo>
                <a:lnTo>
                  <a:pt x="6464" y="7516"/>
                </a:lnTo>
                <a:lnTo>
                  <a:pt x="6459" y="7497"/>
                </a:lnTo>
                <a:lnTo>
                  <a:pt x="6442" y="7495"/>
                </a:lnTo>
                <a:lnTo>
                  <a:pt x="6452" y="7478"/>
                </a:lnTo>
                <a:lnTo>
                  <a:pt x="6459" y="7477"/>
                </a:lnTo>
                <a:lnTo>
                  <a:pt x="6474" y="7454"/>
                </a:lnTo>
                <a:lnTo>
                  <a:pt x="6476" y="7434"/>
                </a:lnTo>
                <a:lnTo>
                  <a:pt x="6467" y="7398"/>
                </a:lnTo>
                <a:lnTo>
                  <a:pt x="6444" y="7388"/>
                </a:lnTo>
                <a:lnTo>
                  <a:pt x="6416" y="7394"/>
                </a:lnTo>
                <a:lnTo>
                  <a:pt x="6406" y="7400"/>
                </a:lnTo>
                <a:lnTo>
                  <a:pt x="6410" y="7407"/>
                </a:lnTo>
                <a:lnTo>
                  <a:pt x="6426" y="7407"/>
                </a:lnTo>
                <a:lnTo>
                  <a:pt x="6432" y="7414"/>
                </a:lnTo>
                <a:lnTo>
                  <a:pt x="6418" y="7415"/>
                </a:lnTo>
                <a:lnTo>
                  <a:pt x="6400" y="7412"/>
                </a:lnTo>
                <a:lnTo>
                  <a:pt x="6379" y="7427"/>
                </a:lnTo>
                <a:lnTo>
                  <a:pt x="6363" y="7431"/>
                </a:lnTo>
                <a:lnTo>
                  <a:pt x="6350" y="7455"/>
                </a:lnTo>
                <a:lnTo>
                  <a:pt x="6345" y="7477"/>
                </a:lnTo>
                <a:lnTo>
                  <a:pt x="6334" y="7478"/>
                </a:lnTo>
                <a:lnTo>
                  <a:pt x="6320" y="7499"/>
                </a:lnTo>
                <a:lnTo>
                  <a:pt x="6300" y="7497"/>
                </a:lnTo>
                <a:lnTo>
                  <a:pt x="6289" y="7536"/>
                </a:lnTo>
                <a:lnTo>
                  <a:pt x="6280" y="7535"/>
                </a:lnTo>
                <a:lnTo>
                  <a:pt x="6276" y="7545"/>
                </a:lnTo>
                <a:lnTo>
                  <a:pt x="6269" y="7543"/>
                </a:lnTo>
                <a:lnTo>
                  <a:pt x="6263" y="7526"/>
                </a:lnTo>
                <a:lnTo>
                  <a:pt x="6272" y="7513"/>
                </a:lnTo>
                <a:lnTo>
                  <a:pt x="6280" y="7517"/>
                </a:lnTo>
                <a:lnTo>
                  <a:pt x="6284" y="7503"/>
                </a:lnTo>
                <a:lnTo>
                  <a:pt x="6257" y="7465"/>
                </a:lnTo>
                <a:lnTo>
                  <a:pt x="6255" y="7456"/>
                </a:lnTo>
                <a:lnTo>
                  <a:pt x="6245" y="7448"/>
                </a:lnTo>
                <a:lnTo>
                  <a:pt x="6249" y="7437"/>
                </a:lnTo>
                <a:lnTo>
                  <a:pt x="6247" y="7418"/>
                </a:lnTo>
                <a:lnTo>
                  <a:pt x="6262" y="7459"/>
                </a:lnTo>
                <a:lnTo>
                  <a:pt x="6285" y="7485"/>
                </a:lnTo>
                <a:lnTo>
                  <a:pt x="6291" y="7474"/>
                </a:lnTo>
                <a:lnTo>
                  <a:pt x="6293" y="7454"/>
                </a:lnTo>
                <a:lnTo>
                  <a:pt x="6308" y="7453"/>
                </a:lnTo>
                <a:lnTo>
                  <a:pt x="6317" y="7439"/>
                </a:lnTo>
                <a:lnTo>
                  <a:pt x="6339" y="7419"/>
                </a:lnTo>
                <a:lnTo>
                  <a:pt x="6364" y="7411"/>
                </a:lnTo>
                <a:lnTo>
                  <a:pt x="6390" y="7404"/>
                </a:lnTo>
                <a:lnTo>
                  <a:pt x="6388" y="7395"/>
                </a:lnTo>
                <a:lnTo>
                  <a:pt x="6379" y="7391"/>
                </a:lnTo>
                <a:lnTo>
                  <a:pt x="6353" y="7404"/>
                </a:lnTo>
                <a:lnTo>
                  <a:pt x="6328" y="7414"/>
                </a:lnTo>
                <a:lnTo>
                  <a:pt x="6330" y="7398"/>
                </a:lnTo>
                <a:lnTo>
                  <a:pt x="6365" y="7387"/>
                </a:lnTo>
                <a:lnTo>
                  <a:pt x="6390" y="7386"/>
                </a:lnTo>
                <a:lnTo>
                  <a:pt x="6401" y="7365"/>
                </a:lnTo>
                <a:lnTo>
                  <a:pt x="6422" y="7351"/>
                </a:lnTo>
                <a:lnTo>
                  <a:pt x="6428" y="7360"/>
                </a:lnTo>
                <a:lnTo>
                  <a:pt x="6454" y="7351"/>
                </a:lnTo>
                <a:lnTo>
                  <a:pt x="6454" y="7343"/>
                </a:lnTo>
                <a:lnTo>
                  <a:pt x="6475" y="7338"/>
                </a:lnTo>
                <a:lnTo>
                  <a:pt x="6463" y="7319"/>
                </a:lnTo>
                <a:lnTo>
                  <a:pt x="6431" y="7304"/>
                </a:lnTo>
                <a:lnTo>
                  <a:pt x="6436" y="7295"/>
                </a:lnTo>
                <a:lnTo>
                  <a:pt x="6444" y="7295"/>
                </a:lnTo>
                <a:lnTo>
                  <a:pt x="6450" y="7274"/>
                </a:lnTo>
                <a:lnTo>
                  <a:pt x="6441" y="7268"/>
                </a:lnTo>
                <a:lnTo>
                  <a:pt x="6422" y="7276"/>
                </a:lnTo>
                <a:lnTo>
                  <a:pt x="6412" y="7297"/>
                </a:lnTo>
                <a:lnTo>
                  <a:pt x="6397" y="7281"/>
                </a:lnTo>
                <a:lnTo>
                  <a:pt x="6382" y="7284"/>
                </a:lnTo>
                <a:lnTo>
                  <a:pt x="6380" y="7270"/>
                </a:lnTo>
                <a:lnTo>
                  <a:pt x="6388" y="7266"/>
                </a:lnTo>
                <a:lnTo>
                  <a:pt x="6388" y="7230"/>
                </a:lnTo>
                <a:lnTo>
                  <a:pt x="6390" y="7219"/>
                </a:lnTo>
                <a:lnTo>
                  <a:pt x="6372" y="7240"/>
                </a:lnTo>
                <a:lnTo>
                  <a:pt x="6373" y="7229"/>
                </a:lnTo>
                <a:lnTo>
                  <a:pt x="6380" y="7219"/>
                </a:lnTo>
                <a:lnTo>
                  <a:pt x="6375" y="7215"/>
                </a:lnTo>
                <a:lnTo>
                  <a:pt x="6350" y="7252"/>
                </a:lnTo>
                <a:lnTo>
                  <a:pt x="6339" y="7267"/>
                </a:lnTo>
                <a:lnTo>
                  <a:pt x="6333" y="7265"/>
                </a:lnTo>
                <a:lnTo>
                  <a:pt x="6341" y="7247"/>
                </a:lnTo>
                <a:lnTo>
                  <a:pt x="6361" y="7223"/>
                </a:lnTo>
                <a:lnTo>
                  <a:pt x="6355" y="7214"/>
                </a:lnTo>
                <a:lnTo>
                  <a:pt x="6337" y="7227"/>
                </a:lnTo>
                <a:lnTo>
                  <a:pt x="6332" y="7222"/>
                </a:lnTo>
                <a:lnTo>
                  <a:pt x="6338" y="7212"/>
                </a:lnTo>
                <a:lnTo>
                  <a:pt x="6349" y="7202"/>
                </a:lnTo>
                <a:lnTo>
                  <a:pt x="6349" y="7193"/>
                </a:lnTo>
                <a:lnTo>
                  <a:pt x="6334" y="7197"/>
                </a:lnTo>
                <a:lnTo>
                  <a:pt x="6322" y="7220"/>
                </a:lnTo>
                <a:lnTo>
                  <a:pt x="6309" y="7246"/>
                </a:lnTo>
                <a:lnTo>
                  <a:pt x="6302" y="7242"/>
                </a:lnTo>
                <a:lnTo>
                  <a:pt x="6308" y="7221"/>
                </a:lnTo>
                <a:lnTo>
                  <a:pt x="6319" y="7207"/>
                </a:lnTo>
                <a:lnTo>
                  <a:pt x="6319" y="7195"/>
                </a:lnTo>
                <a:lnTo>
                  <a:pt x="6309" y="7195"/>
                </a:lnTo>
                <a:lnTo>
                  <a:pt x="6284" y="7235"/>
                </a:lnTo>
                <a:lnTo>
                  <a:pt x="6273" y="7241"/>
                </a:lnTo>
                <a:lnTo>
                  <a:pt x="6260" y="7228"/>
                </a:lnTo>
                <a:lnTo>
                  <a:pt x="6274" y="7234"/>
                </a:lnTo>
                <a:lnTo>
                  <a:pt x="6285" y="7219"/>
                </a:lnTo>
                <a:lnTo>
                  <a:pt x="6306" y="7174"/>
                </a:lnTo>
                <a:lnTo>
                  <a:pt x="6322" y="7157"/>
                </a:lnTo>
                <a:lnTo>
                  <a:pt x="6314" y="7142"/>
                </a:lnTo>
                <a:lnTo>
                  <a:pt x="6316" y="7123"/>
                </a:lnTo>
                <a:lnTo>
                  <a:pt x="6313" y="7120"/>
                </a:lnTo>
                <a:lnTo>
                  <a:pt x="6300" y="7150"/>
                </a:lnTo>
                <a:lnTo>
                  <a:pt x="6294" y="7152"/>
                </a:lnTo>
                <a:lnTo>
                  <a:pt x="6294" y="7141"/>
                </a:lnTo>
                <a:lnTo>
                  <a:pt x="6298" y="7128"/>
                </a:lnTo>
                <a:lnTo>
                  <a:pt x="6299" y="7099"/>
                </a:lnTo>
                <a:lnTo>
                  <a:pt x="6291" y="7095"/>
                </a:lnTo>
                <a:lnTo>
                  <a:pt x="6286" y="7091"/>
                </a:lnTo>
                <a:lnTo>
                  <a:pt x="6274" y="7105"/>
                </a:lnTo>
                <a:lnTo>
                  <a:pt x="6270" y="7097"/>
                </a:lnTo>
                <a:lnTo>
                  <a:pt x="6272" y="7080"/>
                </a:lnTo>
                <a:lnTo>
                  <a:pt x="6270" y="7073"/>
                </a:lnTo>
                <a:lnTo>
                  <a:pt x="6262" y="7072"/>
                </a:lnTo>
                <a:lnTo>
                  <a:pt x="6268" y="7062"/>
                </a:lnTo>
                <a:lnTo>
                  <a:pt x="6262" y="7051"/>
                </a:lnTo>
                <a:lnTo>
                  <a:pt x="6262" y="7036"/>
                </a:lnTo>
                <a:lnTo>
                  <a:pt x="6255" y="7033"/>
                </a:lnTo>
                <a:lnTo>
                  <a:pt x="6237" y="7040"/>
                </a:lnTo>
                <a:lnTo>
                  <a:pt x="6235" y="7048"/>
                </a:lnTo>
                <a:lnTo>
                  <a:pt x="6227" y="7051"/>
                </a:lnTo>
                <a:lnTo>
                  <a:pt x="6203" y="7040"/>
                </a:lnTo>
                <a:lnTo>
                  <a:pt x="6221" y="7042"/>
                </a:lnTo>
                <a:lnTo>
                  <a:pt x="6227" y="7029"/>
                </a:lnTo>
                <a:lnTo>
                  <a:pt x="6241" y="7026"/>
                </a:lnTo>
                <a:lnTo>
                  <a:pt x="6244" y="7015"/>
                </a:lnTo>
                <a:lnTo>
                  <a:pt x="6238" y="7002"/>
                </a:lnTo>
                <a:lnTo>
                  <a:pt x="6224" y="6981"/>
                </a:lnTo>
                <a:lnTo>
                  <a:pt x="6224" y="6959"/>
                </a:lnTo>
                <a:lnTo>
                  <a:pt x="6206" y="6943"/>
                </a:lnTo>
                <a:lnTo>
                  <a:pt x="6225" y="6942"/>
                </a:lnTo>
                <a:lnTo>
                  <a:pt x="6243" y="6959"/>
                </a:lnTo>
                <a:lnTo>
                  <a:pt x="6257" y="6957"/>
                </a:lnTo>
                <a:lnTo>
                  <a:pt x="6256" y="6943"/>
                </a:lnTo>
                <a:lnTo>
                  <a:pt x="6244" y="6934"/>
                </a:lnTo>
                <a:lnTo>
                  <a:pt x="6247" y="6924"/>
                </a:lnTo>
                <a:lnTo>
                  <a:pt x="6258" y="6931"/>
                </a:lnTo>
                <a:lnTo>
                  <a:pt x="6274" y="6908"/>
                </a:lnTo>
                <a:lnTo>
                  <a:pt x="6284" y="6899"/>
                </a:lnTo>
                <a:lnTo>
                  <a:pt x="6287" y="6879"/>
                </a:lnTo>
                <a:lnTo>
                  <a:pt x="6275" y="6860"/>
                </a:lnTo>
                <a:lnTo>
                  <a:pt x="6265" y="6864"/>
                </a:lnTo>
                <a:lnTo>
                  <a:pt x="6253" y="6856"/>
                </a:lnTo>
                <a:lnTo>
                  <a:pt x="6262" y="6846"/>
                </a:lnTo>
                <a:lnTo>
                  <a:pt x="6266" y="6828"/>
                </a:lnTo>
                <a:lnTo>
                  <a:pt x="6260" y="6818"/>
                </a:lnTo>
                <a:lnTo>
                  <a:pt x="6245" y="6817"/>
                </a:lnTo>
                <a:lnTo>
                  <a:pt x="6240" y="6810"/>
                </a:lnTo>
                <a:lnTo>
                  <a:pt x="6230" y="6814"/>
                </a:lnTo>
                <a:lnTo>
                  <a:pt x="6221" y="6799"/>
                </a:lnTo>
                <a:lnTo>
                  <a:pt x="6234" y="6799"/>
                </a:lnTo>
                <a:lnTo>
                  <a:pt x="6241" y="6789"/>
                </a:lnTo>
                <a:lnTo>
                  <a:pt x="6250" y="6795"/>
                </a:lnTo>
                <a:lnTo>
                  <a:pt x="6263" y="6776"/>
                </a:lnTo>
                <a:lnTo>
                  <a:pt x="6257" y="6738"/>
                </a:lnTo>
                <a:lnTo>
                  <a:pt x="6245" y="6719"/>
                </a:lnTo>
                <a:lnTo>
                  <a:pt x="6237" y="6733"/>
                </a:lnTo>
                <a:lnTo>
                  <a:pt x="6225" y="6726"/>
                </a:lnTo>
                <a:lnTo>
                  <a:pt x="6216" y="6740"/>
                </a:lnTo>
                <a:lnTo>
                  <a:pt x="6220" y="6718"/>
                </a:lnTo>
                <a:lnTo>
                  <a:pt x="6234" y="6702"/>
                </a:lnTo>
                <a:lnTo>
                  <a:pt x="6245" y="6700"/>
                </a:lnTo>
                <a:lnTo>
                  <a:pt x="6245" y="6680"/>
                </a:lnTo>
                <a:lnTo>
                  <a:pt x="6233" y="6675"/>
                </a:lnTo>
                <a:lnTo>
                  <a:pt x="6223" y="6681"/>
                </a:lnTo>
                <a:lnTo>
                  <a:pt x="6209" y="6681"/>
                </a:lnTo>
                <a:lnTo>
                  <a:pt x="6187" y="6698"/>
                </a:lnTo>
                <a:lnTo>
                  <a:pt x="6207" y="6657"/>
                </a:lnTo>
                <a:lnTo>
                  <a:pt x="6219" y="6657"/>
                </a:lnTo>
                <a:lnTo>
                  <a:pt x="6231" y="6645"/>
                </a:lnTo>
                <a:lnTo>
                  <a:pt x="6231" y="6635"/>
                </a:lnTo>
                <a:lnTo>
                  <a:pt x="6239" y="6620"/>
                </a:lnTo>
                <a:lnTo>
                  <a:pt x="6235" y="6613"/>
                </a:lnTo>
                <a:lnTo>
                  <a:pt x="6220" y="6624"/>
                </a:lnTo>
                <a:lnTo>
                  <a:pt x="6199" y="6623"/>
                </a:lnTo>
                <a:lnTo>
                  <a:pt x="6181" y="6637"/>
                </a:lnTo>
                <a:lnTo>
                  <a:pt x="6186" y="6619"/>
                </a:lnTo>
                <a:lnTo>
                  <a:pt x="6183" y="6603"/>
                </a:lnTo>
                <a:lnTo>
                  <a:pt x="6188" y="6588"/>
                </a:lnTo>
                <a:lnTo>
                  <a:pt x="6198" y="6600"/>
                </a:lnTo>
                <a:lnTo>
                  <a:pt x="6219" y="6600"/>
                </a:lnTo>
                <a:lnTo>
                  <a:pt x="6230" y="6573"/>
                </a:lnTo>
                <a:lnTo>
                  <a:pt x="6230" y="6548"/>
                </a:lnTo>
                <a:lnTo>
                  <a:pt x="6219" y="6559"/>
                </a:lnTo>
                <a:lnTo>
                  <a:pt x="6209" y="6552"/>
                </a:lnTo>
                <a:lnTo>
                  <a:pt x="6221" y="6529"/>
                </a:lnTo>
                <a:lnTo>
                  <a:pt x="6225" y="6509"/>
                </a:lnTo>
                <a:lnTo>
                  <a:pt x="6215" y="6505"/>
                </a:lnTo>
                <a:lnTo>
                  <a:pt x="6184" y="6520"/>
                </a:lnTo>
                <a:lnTo>
                  <a:pt x="6173" y="6509"/>
                </a:lnTo>
                <a:lnTo>
                  <a:pt x="6180" y="6496"/>
                </a:lnTo>
                <a:lnTo>
                  <a:pt x="6194" y="6500"/>
                </a:lnTo>
                <a:lnTo>
                  <a:pt x="6206" y="6494"/>
                </a:lnTo>
                <a:lnTo>
                  <a:pt x="6216" y="6466"/>
                </a:lnTo>
                <a:lnTo>
                  <a:pt x="6207" y="6457"/>
                </a:lnTo>
                <a:lnTo>
                  <a:pt x="6205" y="6441"/>
                </a:lnTo>
                <a:lnTo>
                  <a:pt x="6197" y="6455"/>
                </a:lnTo>
                <a:lnTo>
                  <a:pt x="6191" y="6455"/>
                </a:lnTo>
                <a:lnTo>
                  <a:pt x="6188" y="6442"/>
                </a:lnTo>
                <a:lnTo>
                  <a:pt x="6179" y="6428"/>
                </a:lnTo>
                <a:lnTo>
                  <a:pt x="6188" y="6422"/>
                </a:lnTo>
                <a:lnTo>
                  <a:pt x="6195" y="6432"/>
                </a:lnTo>
                <a:lnTo>
                  <a:pt x="6200" y="6423"/>
                </a:lnTo>
                <a:lnTo>
                  <a:pt x="6199" y="6395"/>
                </a:lnTo>
                <a:lnTo>
                  <a:pt x="6187" y="6375"/>
                </a:lnTo>
                <a:lnTo>
                  <a:pt x="6184" y="6353"/>
                </a:lnTo>
                <a:lnTo>
                  <a:pt x="6193" y="6343"/>
                </a:lnTo>
                <a:lnTo>
                  <a:pt x="6192" y="6324"/>
                </a:lnTo>
                <a:lnTo>
                  <a:pt x="6182" y="6324"/>
                </a:lnTo>
                <a:lnTo>
                  <a:pt x="6186" y="6315"/>
                </a:lnTo>
                <a:lnTo>
                  <a:pt x="6190" y="6297"/>
                </a:lnTo>
                <a:lnTo>
                  <a:pt x="6181" y="6294"/>
                </a:lnTo>
                <a:lnTo>
                  <a:pt x="6173" y="6291"/>
                </a:lnTo>
                <a:lnTo>
                  <a:pt x="6174" y="6286"/>
                </a:lnTo>
                <a:lnTo>
                  <a:pt x="6181" y="6284"/>
                </a:lnTo>
                <a:lnTo>
                  <a:pt x="6189" y="6266"/>
                </a:lnTo>
                <a:lnTo>
                  <a:pt x="6180" y="6256"/>
                </a:lnTo>
                <a:lnTo>
                  <a:pt x="6181" y="6240"/>
                </a:lnTo>
                <a:lnTo>
                  <a:pt x="6190" y="6230"/>
                </a:lnTo>
                <a:lnTo>
                  <a:pt x="6185" y="6221"/>
                </a:lnTo>
                <a:lnTo>
                  <a:pt x="6174" y="6229"/>
                </a:lnTo>
                <a:lnTo>
                  <a:pt x="6184" y="6213"/>
                </a:lnTo>
                <a:lnTo>
                  <a:pt x="6179" y="6204"/>
                </a:lnTo>
                <a:lnTo>
                  <a:pt x="6165" y="6212"/>
                </a:lnTo>
                <a:lnTo>
                  <a:pt x="6154" y="6238"/>
                </a:lnTo>
                <a:lnTo>
                  <a:pt x="6157" y="6253"/>
                </a:lnTo>
                <a:lnTo>
                  <a:pt x="6150" y="6272"/>
                </a:lnTo>
                <a:lnTo>
                  <a:pt x="6136" y="6299"/>
                </a:lnTo>
                <a:lnTo>
                  <a:pt x="6134" y="6316"/>
                </a:lnTo>
                <a:lnTo>
                  <a:pt x="6126" y="6326"/>
                </a:lnTo>
                <a:lnTo>
                  <a:pt x="6127" y="6347"/>
                </a:lnTo>
                <a:lnTo>
                  <a:pt x="6119" y="6333"/>
                </a:lnTo>
                <a:lnTo>
                  <a:pt x="6112" y="6339"/>
                </a:lnTo>
                <a:lnTo>
                  <a:pt x="6104" y="6374"/>
                </a:lnTo>
                <a:lnTo>
                  <a:pt x="6104" y="6388"/>
                </a:lnTo>
                <a:lnTo>
                  <a:pt x="6115" y="6388"/>
                </a:lnTo>
                <a:lnTo>
                  <a:pt x="6121" y="6405"/>
                </a:lnTo>
                <a:lnTo>
                  <a:pt x="6121" y="6419"/>
                </a:lnTo>
                <a:lnTo>
                  <a:pt x="6109" y="6400"/>
                </a:lnTo>
                <a:lnTo>
                  <a:pt x="6102" y="6401"/>
                </a:lnTo>
                <a:lnTo>
                  <a:pt x="6098" y="6415"/>
                </a:lnTo>
                <a:lnTo>
                  <a:pt x="6089" y="6437"/>
                </a:lnTo>
                <a:lnTo>
                  <a:pt x="6079" y="6448"/>
                </a:lnTo>
                <a:lnTo>
                  <a:pt x="6076" y="6477"/>
                </a:lnTo>
                <a:lnTo>
                  <a:pt x="6065" y="6481"/>
                </a:lnTo>
                <a:lnTo>
                  <a:pt x="6057" y="6502"/>
                </a:lnTo>
                <a:lnTo>
                  <a:pt x="6058" y="6513"/>
                </a:lnTo>
                <a:lnTo>
                  <a:pt x="6053" y="6515"/>
                </a:lnTo>
                <a:lnTo>
                  <a:pt x="6054" y="6549"/>
                </a:lnTo>
                <a:lnTo>
                  <a:pt x="6044" y="6584"/>
                </a:lnTo>
                <a:lnTo>
                  <a:pt x="6047" y="6558"/>
                </a:lnTo>
                <a:lnTo>
                  <a:pt x="6043" y="6525"/>
                </a:lnTo>
                <a:lnTo>
                  <a:pt x="6034" y="6510"/>
                </a:lnTo>
                <a:lnTo>
                  <a:pt x="6016" y="6532"/>
                </a:lnTo>
                <a:lnTo>
                  <a:pt x="6007" y="6553"/>
                </a:lnTo>
                <a:lnTo>
                  <a:pt x="6005" y="6574"/>
                </a:lnTo>
                <a:lnTo>
                  <a:pt x="5993" y="6579"/>
                </a:lnTo>
                <a:lnTo>
                  <a:pt x="5987" y="6590"/>
                </a:lnTo>
                <a:lnTo>
                  <a:pt x="5985" y="6580"/>
                </a:lnTo>
                <a:lnTo>
                  <a:pt x="5976" y="6577"/>
                </a:lnTo>
                <a:lnTo>
                  <a:pt x="5964" y="6595"/>
                </a:lnTo>
                <a:lnTo>
                  <a:pt x="5952" y="6598"/>
                </a:lnTo>
                <a:lnTo>
                  <a:pt x="5937" y="6617"/>
                </a:lnTo>
                <a:lnTo>
                  <a:pt x="5935" y="6644"/>
                </a:lnTo>
                <a:lnTo>
                  <a:pt x="5920" y="6672"/>
                </a:lnTo>
                <a:lnTo>
                  <a:pt x="5926" y="6650"/>
                </a:lnTo>
                <a:lnTo>
                  <a:pt x="5925" y="6631"/>
                </a:lnTo>
                <a:lnTo>
                  <a:pt x="5929" y="6622"/>
                </a:lnTo>
                <a:lnTo>
                  <a:pt x="5927" y="6576"/>
                </a:lnTo>
                <a:lnTo>
                  <a:pt x="5929" y="6554"/>
                </a:lnTo>
                <a:lnTo>
                  <a:pt x="5925" y="6552"/>
                </a:lnTo>
                <a:lnTo>
                  <a:pt x="5908" y="6581"/>
                </a:lnTo>
                <a:lnTo>
                  <a:pt x="5890" y="6641"/>
                </a:lnTo>
                <a:lnTo>
                  <a:pt x="5876" y="6653"/>
                </a:lnTo>
                <a:lnTo>
                  <a:pt x="5886" y="6632"/>
                </a:lnTo>
                <a:lnTo>
                  <a:pt x="5889" y="6608"/>
                </a:lnTo>
                <a:lnTo>
                  <a:pt x="5903" y="6569"/>
                </a:lnTo>
                <a:lnTo>
                  <a:pt x="5902" y="6544"/>
                </a:lnTo>
                <a:lnTo>
                  <a:pt x="5905" y="6519"/>
                </a:lnTo>
                <a:lnTo>
                  <a:pt x="5898" y="6496"/>
                </a:lnTo>
                <a:lnTo>
                  <a:pt x="5884" y="6477"/>
                </a:lnTo>
                <a:lnTo>
                  <a:pt x="5872" y="6477"/>
                </a:lnTo>
                <a:lnTo>
                  <a:pt x="5877" y="6501"/>
                </a:lnTo>
                <a:lnTo>
                  <a:pt x="5872" y="6502"/>
                </a:lnTo>
                <a:lnTo>
                  <a:pt x="5860" y="6487"/>
                </a:lnTo>
                <a:lnTo>
                  <a:pt x="5845" y="6448"/>
                </a:lnTo>
                <a:lnTo>
                  <a:pt x="5868" y="6467"/>
                </a:lnTo>
                <a:lnTo>
                  <a:pt x="5875" y="6462"/>
                </a:lnTo>
                <a:lnTo>
                  <a:pt x="5864" y="6456"/>
                </a:lnTo>
                <a:lnTo>
                  <a:pt x="5847" y="6412"/>
                </a:lnTo>
                <a:lnTo>
                  <a:pt x="5843" y="6409"/>
                </a:lnTo>
                <a:lnTo>
                  <a:pt x="5857" y="6378"/>
                </a:lnTo>
                <a:lnTo>
                  <a:pt x="5859" y="6365"/>
                </a:lnTo>
                <a:lnTo>
                  <a:pt x="5871" y="6336"/>
                </a:lnTo>
                <a:lnTo>
                  <a:pt x="5872" y="6297"/>
                </a:lnTo>
                <a:lnTo>
                  <a:pt x="5854" y="6271"/>
                </a:lnTo>
                <a:lnTo>
                  <a:pt x="5829" y="6263"/>
                </a:lnTo>
                <a:lnTo>
                  <a:pt x="5798" y="6235"/>
                </a:lnTo>
                <a:lnTo>
                  <a:pt x="5833" y="6253"/>
                </a:lnTo>
                <a:lnTo>
                  <a:pt x="5862" y="6259"/>
                </a:lnTo>
                <a:lnTo>
                  <a:pt x="5866" y="6225"/>
                </a:lnTo>
                <a:lnTo>
                  <a:pt x="5872" y="6212"/>
                </a:lnTo>
                <a:lnTo>
                  <a:pt x="5875" y="6241"/>
                </a:lnTo>
                <a:lnTo>
                  <a:pt x="5880" y="6222"/>
                </a:lnTo>
                <a:lnTo>
                  <a:pt x="5877" y="6166"/>
                </a:lnTo>
                <a:lnTo>
                  <a:pt x="5890" y="6133"/>
                </a:lnTo>
                <a:lnTo>
                  <a:pt x="5908" y="6127"/>
                </a:lnTo>
                <a:lnTo>
                  <a:pt x="5911" y="6089"/>
                </a:lnTo>
                <a:lnTo>
                  <a:pt x="5910" y="6050"/>
                </a:lnTo>
                <a:lnTo>
                  <a:pt x="5900" y="6051"/>
                </a:lnTo>
                <a:lnTo>
                  <a:pt x="5897" y="6086"/>
                </a:lnTo>
                <a:lnTo>
                  <a:pt x="5881" y="6105"/>
                </a:lnTo>
                <a:lnTo>
                  <a:pt x="5875" y="6087"/>
                </a:lnTo>
                <a:lnTo>
                  <a:pt x="5877" y="6046"/>
                </a:lnTo>
                <a:lnTo>
                  <a:pt x="5860" y="6036"/>
                </a:lnTo>
                <a:lnTo>
                  <a:pt x="5845" y="6048"/>
                </a:lnTo>
                <a:lnTo>
                  <a:pt x="5840" y="6036"/>
                </a:lnTo>
                <a:lnTo>
                  <a:pt x="5833" y="6041"/>
                </a:lnTo>
                <a:lnTo>
                  <a:pt x="5811" y="6010"/>
                </a:lnTo>
                <a:lnTo>
                  <a:pt x="5801" y="6022"/>
                </a:lnTo>
                <a:lnTo>
                  <a:pt x="5801" y="6004"/>
                </a:lnTo>
                <a:lnTo>
                  <a:pt x="5789" y="6022"/>
                </a:lnTo>
                <a:lnTo>
                  <a:pt x="5789" y="6000"/>
                </a:lnTo>
                <a:lnTo>
                  <a:pt x="5772" y="5972"/>
                </a:lnTo>
                <a:lnTo>
                  <a:pt x="5784" y="5972"/>
                </a:lnTo>
                <a:lnTo>
                  <a:pt x="5790" y="5951"/>
                </a:lnTo>
                <a:lnTo>
                  <a:pt x="5801" y="5966"/>
                </a:lnTo>
                <a:lnTo>
                  <a:pt x="5803" y="5953"/>
                </a:lnTo>
                <a:lnTo>
                  <a:pt x="5792" y="5925"/>
                </a:lnTo>
                <a:lnTo>
                  <a:pt x="5782" y="5940"/>
                </a:lnTo>
                <a:lnTo>
                  <a:pt x="5770" y="5925"/>
                </a:lnTo>
                <a:lnTo>
                  <a:pt x="5781" y="5920"/>
                </a:lnTo>
                <a:lnTo>
                  <a:pt x="5774" y="5895"/>
                </a:lnTo>
                <a:lnTo>
                  <a:pt x="5760" y="5873"/>
                </a:lnTo>
                <a:lnTo>
                  <a:pt x="5751" y="5882"/>
                </a:lnTo>
                <a:lnTo>
                  <a:pt x="5751" y="5866"/>
                </a:lnTo>
                <a:lnTo>
                  <a:pt x="5759" y="5848"/>
                </a:lnTo>
                <a:lnTo>
                  <a:pt x="5759" y="5812"/>
                </a:lnTo>
                <a:lnTo>
                  <a:pt x="5747" y="5812"/>
                </a:lnTo>
                <a:lnTo>
                  <a:pt x="5731" y="5791"/>
                </a:lnTo>
                <a:lnTo>
                  <a:pt x="5731" y="5768"/>
                </a:lnTo>
                <a:lnTo>
                  <a:pt x="5708" y="5736"/>
                </a:lnTo>
                <a:lnTo>
                  <a:pt x="5691" y="5755"/>
                </a:lnTo>
                <a:lnTo>
                  <a:pt x="5680" y="5756"/>
                </a:lnTo>
                <a:lnTo>
                  <a:pt x="5673" y="5769"/>
                </a:lnTo>
                <a:lnTo>
                  <a:pt x="5657" y="5758"/>
                </a:lnTo>
                <a:lnTo>
                  <a:pt x="5657" y="5782"/>
                </a:lnTo>
                <a:lnTo>
                  <a:pt x="5648" y="5759"/>
                </a:lnTo>
                <a:lnTo>
                  <a:pt x="5638" y="5759"/>
                </a:lnTo>
                <a:lnTo>
                  <a:pt x="5631" y="5746"/>
                </a:lnTo>
                <a:lnTo>
                  <a:pt x="5618" y="5745"/>
                </a:lnTo>
                <a:lnTo>
                  <a:pt x="5600" y="5768"/>
                </a:lnTo>
                <a:lnTo>
                  <a:pt x="5578" y="5769"/>
                </a:lnTo>
                <a:lnTo>
                  <a:pt x="5595" y="5758"/>
                </a:lnTo>
                <a:lnTo>
                  <a:pt x="5599" y="5736"/>
                </a:lnTo>
                <a:lnTo>
                  <a:pt x="5582" y="5736"/>
                </a:lnTo>
                <a:lnTo>
                  <a:pt x="5552" y="5709"/>
                </a:lnTo>
                <a:lnTo>
                  <a:pt x="5530" y="5688"/>
                </a:lnTo>
                <a:lnTo>
                  <a:pt x="5507" y="5685"/>
                </a:lnTo>
                <a:lnTo>
                  <a:pt x="5499" y="5676"/>
                </a:lnTo>
                <a:lnTo>
                  <a:pt x="5491" y="5682"/>
                </a:lnTo>
                <a:lnTo>
                  <a:pt x="5482" y="5684"/>
                </a:lnTo>
                <a:lnTo>
                  <a:pt x="5473" y="5699"/>
                </a:lnTo>
                <a:lnTo>
                  <a:pt x="5473" y="5713"/>
                </a:lnTo>
                <a:lnTo>
                  <a:pt x="5466" y="5714"/>
                </a:lnTo>
                <a:lnTo>
                  <a:pt x="5460" y="5707"/>
                </a:lnTo>
                <a:lnTo>
                  <a:pt x="5449" y="5717"/>
                </a:lnTo>
                <a:lnTo>
                  <a:pt x="5449" y="5746"/>
                </a:lnTo>
                <a:lnTo>
                  <a:pt x="5440" y="5779"/>
                </a:lnTo>
                <a:lnTo>
                  <a:pt x="5439" y="5823"/>
                </a:lnTo>
                <a:lnTo>
                  <a:pt x="5447" y="5845"/>
                </a:lnTo>
                <a:lnTo>
                  <a:pt x="5454" y="5847"/>
                </a:lnTo>
                <a:lnTo>
                  <a:pt x="5455" y="5857"/>
                </a:lnTo>
                <a:lnTo>
                  <a:pt x="5463" y="5862"/>
                </a:lnTo>
                <a:lnTo>
                  <a:pt x="5463" y="5888"/>
                </a:lnTo>
                <a:lnTo>
                  <a:pt x="5457" y="5901"/>
                </a:lnTo>
                <a:lnTo>
                  <a:pt x="5448" y="5898"/>
                </a:lnTo>
                <a:lnTo>
                  <a:pt x="5445" y="5924"/>
                </a:lnTo>
                <a:lnTo>
                  <a:pt x="5427" y="5968"/>
                </a:lnTo>
                <a:lnTo>
                  <a:pt x="5398" y="6006"/>
                </a:lnTo>
                <a:lnTo>
                  <a:pt x="5397" y="6023"/>
                </a:lnTo>
                <a:lnTo>
                  <a:pt x="5404" y="6028"/>
                </a:lnTo>
                <a:lnTo>
                  <a:pt x="5426" y="6025"/>
                </a:lnTo>
                <a:lnTo>
                  <a:pt x="5434" y="6027"/>
                </a:lnTo>
                <a:lnTo>
                  <a:pt x="5424" y="6038"/>
                </a:lnTo>
                <a:lnTo>
                  <a:pt x="5418" y="6070"/>
                </a:lnTo>
                <a:lnTo>
                  <a:pt x="5419" y="6082"/>
                </a:lnTo>
                <a:lnTo>
                  <a:pt x="5433" y="6086"/>
                </a:lnTo>
                <a:lnTo>
                  <a:pt x="5420" y="6094"/>
                </a:lnTo>
                <a:lnTo>
                  <a:pt x="5411" y="6112"/>
                </a:lnTo>
                <a:lnTo>
                  <a:pt x="5415" y="6128"/>
                </a:lnTo>
                <a:lnTo>
                  <a:pt x="5423" y="6138"/>
                </a:lnTo>
                <a:lnTo>
                  <a:pt x="5411" y="6164"/>
                </a:lnTo>
                <a:lnTo>
                  <a:pt x="5412" y="6174"/>
                </a:lnTo>
                <a:lnTo>
                  <a:pt x="5430" y="6174"/>
                </a:lnTo>
                <a:lnTo>
                  <a:pt x="5433" y="6189"/>
                </a:lnTo>
                <a:lnTo>
                  <a:pt x="5419" y="6232"/>
                </a:lnTo>
                <a:lnTo>
                  <a:pt x="5404" y="6243"/>
                </a:lnTo>
                <a:lnTo>
                  <a:pt x="5403" y="6269"/>
                </a:lnTo>
                <a:lnTo>
                  <a:pt x="5408" y="6281"/>
                </a:lnTo>
                <a:lnTo>
                  <a:pt x="5399" y="6274"/>
                </a:lnTo>
                <a:lnTo>
                  <a:pt x="5391" y="6247"/>
                </a:lnTo>
                <a:lnTo>
                  <a:pt x="5384" y="6247"/>
                </a:lnTo>
                <a:lnTo>
                  <a:pt x="5370" y="6278"/>
                </a:lnTo>
                <a:lnTo>
                  <a:pt x="5370" y="6287"/>
                </a:lnTo>
                <a:lnTo>
                  <a:pt x="5375" y="6292"/>
                </a:lnTo>
                <a:lnTo>
                  <a:pt x="5376" y="6307"/>
                </a:lnTo>
                <a:lnTo>
                  <a:pt x="5367" y="6324"/>
                </a:lnTo>
                <a:lnTo>
                  <a:pt x="5356" y="6327"/>
                </a:lnTo>
                <a:lnTo>
                  <a:pt x="5320" y="6389"/>
                </a:lnTo>
                <a:lnTo>
                  <a:pt x="5307" y="6399"/>
                </a:lnTo>
                <a:lnTo>
                  <a:pt x="5299" y="6443"/>
                </a:lnTo>
                <a:lnTo>
                  <a:pt x="5303" y="6461"/>
                </a:lnTo>
                <a:lnTo>
                  <a:pt x="5317" y="6467"/>
                </a:lnTo>
                <a:lnTo>
                  <a:pt x="5321" y="6491"/>
                </a:lnTo>
                <a:lnTo>
                  <a:pt x="5335" y="6508"/>
                </a:lnTo>
                <a:lnTo>
                  <a:pt x="5356" y="6561"/>
                </a:lnTo>
                <a:lnTo>
                  <a:pt x="5360" y="6621"/>
                </a:lnTo>
                <a:lnTo>
                  <a:pt x="5358" y="6690"/>
                </a:lnTo>
                <a:lnTo>
                  <a:pt x="5369" y="6724"/>
                </a:lnTo>
                <a:lnTo>
                  <a:pt x="5367" y="6752"/>
                </a:lnTo>
                <a:lnTo>
                  <a:pt x="5367" y="6792"/>
                </a:lnTo>
                <a:lnTo>
                  <a:pt x="5362" y="6801"/>
                </a:lnTo>
                <a:lnTo>
                  <a:pt x="5350" y="6856"/>
                </a:lnTo>
                <a:lnTo>
                  <a:pt x="5345" y="6885"/>
                </a:lnTo>
                <a:lnTo>
                  <a:pt x="5351" y="6883"/>
                </a:lnTo>
                <a:lnTo>
                  <a:pt x="5354" y="6860"/>
                </a:lnTo>
                <a:lnTo>
                  <a:pt x="5362" y="6847"/>
                </a:lnTo>
                <a:lnTo>
                  <a:pt x="5363" y="6876"/>
                </a:lnTo>
                <a:lnTo>
                  <a:pt x="5375" y="6902"/>
                </a:lnTo>
                <a:lnTo>
                  <a:pt x="5365" y="6921"/>
                </a:lnTo>
                <a:lnTo>
                  <a:pt x="5351" y="6923"/>
                </a:lnTo>
                <a:lnTo>
                  <a:pt x="5345" y="6912"/>
                </a:lnTo>
                <a:lnTo>
                  <a:pt x="5337" y="6910"/>
                </a:lnTo>
                <a:lnTo>
                  <a:pt x="5318" y="6959"/>
                </a:lnTo>
                <a:lnTo>
                  <a:pt x="5303" y="6972"/>
                </a:lnTo>
                <a:lnTo>
                  <a:pt x="5301" y="6991"/>
                </a:lnTo>
                <a:lnTo>
                  <a:pt x="5269" y="7014"/>
                </a:lnTo>
                <a:lnTo>
                  <a:pt x="5260" y="7028"/>
                </a:lnTo>
                <a:lnTo>
                  <a:pt x="5260" y="7036"/>
                </a:lnTo>
                <a:lnTo>
                  <a:pt x="5218" y="7062"/>
                </a:lnTo>
                <a:lnTo>
                  <a:pt x="5192" y="7085"/>
                </a:lnTo>
                <a:lnTo>
                  <a:pt x="5185" y="7094"/>
                </a:lnTo>
                <a:lnTo>
                  <a:pt x="5169" y="7094"/>
                </a:lnTo>
                <a:lnTo>
                  <a:pt x="5156" y="7111"/>
                </a:lnTo>
                <a:lnTo>
                  <a:pt x="5129" y="7118"/>
                </a:lnTo>
                <a:lnTo>
                  <a:pt x="5111" y="7132"/>
                </a:lnTo>
                <a:lnTo>
                  <a:pt x="5116" y="7144"/>
                </a:lnTo>
                <a:lnTo>
                  <a:pt x="5117" y="7167"/>
                </a:lnTo>
                <a:lnTo>
                  <a:pt x="5123" y="7185"/>
                </a:lnTo>
                <a:lnTo>
                  <a:pt x="5122" y="7206"/>
                </a:lnTo>
                <a:lnTo>
                  <a:pt x="5128" y="7223"/>
                </a:lnTo>
                <a:lnTo>
                  <a:pt x="5121" y="7229"/>
                </a:lnTo>
                <a:lnTo>
                  <a:pt x="5125" y="7244"/>
                </a:lnTo>
                <a:lnTo>
                  <a:pt x="5133" y="7247"/>
                </a:lnTo>
                <a:lnTo>
                  <a:pt x="5125" y="7257"/>
                </a:lnTo>
                <a:lnTo>
                  <a:pt x="5130" y="7276"/>
                </a:lnTo>
                <a:lnTo>
                  <a:pt x="5123" y="7283"/>
                </a:lnTo>
                <a:lnTo>
                  <a:pt x="5126" y="7305"/>
                </a:lnTo>
                <a:lnTo>
                  <a:pt x="5119" y="7317"/>
                </a:lnTo>
                <a:lnTo>
                  <a:pt x="5116" y="7355"/>
                </a:lnTo>
                <a:lnTo>
                  <a:pt x="5119" y="7377"/>
                </a:lnTo>
                <a:lnTo>
                  <a:pt x="5108" y="7432"/>
                </a:lnTo>
                <a:lnTo>
                  <a:pt x="5110" y="7447"/>
                </a:lnTo>
                <a:lnTo>
                  <a:pt x="5117" y="7451"/>
                </a:lnTo>
                <a:lnTo>
                  <a:pt x="5117" y="7464"/>
                </a:lnTo>
                <a:lnTo>
                  <a:pt x="5122" y="7477"/>
                </a:lnTo>
                <a:lnTo>
                  <a:pt x="5109" y="7503"/>
                </a:lnTo>
                <a:lnTo>
                  <a:pt x="5109" y="7526"/>
                </a:lnTo>
                <a:lnTo>
                  <a:pt x="5117" y="7534"/>
                </a:lnTo>
                <a:lnTo>
                  <a:pt x="5119" y="7567"/>
                </a:lnTo>
                <a:lnTo>
                  <a:pt x="5123" y="7576"/>
                </a:lnTo>
                <a:lnTo>
                  <a:pt x="5107" y="7602"/>
                </a:lnTo>
                <a:lnTo>
                  <a:pt x="5101" y="7635"/>
                </a:lnTo>
                <a:lnTo>
                  <a:pt x="5094" y="7639"/>
                </a:lnTo>
                <a:lnTo>
                  <a:pt x="5088" y="7634"/>
                </a:lnTo>
                <a:lnTo>
                  <a:pt x="5089" y="7657"/>
                </a:lnTo>
                <a:lnTo>
                  <a:pt x="5096" y="7670"/>
                </a:lnTo>
                <a:lnTo>
                  <a:pt x="5089" y="7686"/>
                </a:lnTo>
                <a:lnTo>
                  <a:pt x="5086" y="7721"/>
                </a:lnTo>
                <a:lnTo>
                  <a:pt x="5089" y="7748"/>
                </a:lnTo>
                <a:lnTo>
                  <a:pt x="5102" y="7773"/>
                </a:lnTo>
                <a:lnTo>
                  <a:pt x="5115" y="7783"/>
                </a:lnTo>
                <a:lnTo>
                  <a:pt x="5092" y="7778"/>
                </a:lnTo>
                <a:lnTo>
                  <a:pt x="5076" y="7758"/>
                </a:lnTo>
                <a:lnTo>
                  <a:pt x="5079" y="7727"/>
                </a:lnTo>
                <a:lnTo>
                  <a:pt x="5074" y="7687"/>
                </a:lnTo>
                <a:lnTo>
                  <a:pt x="5066" y="7684"/>
                </a:lnTo>
                <a:lnTo>
                  <a:pt x="5064" y="7671"/>
                </a:lnTo>
                <a:lnTo>
                  <a:pt x="5067" y="7652"/>
                </a:lnTo>
                <a:lnTo>
                  <a:pt x="5062" y="7653"/>
                </a:lnTo>
                <a:lnTo>
                  <a:pt x="5039" y="7701"/>
                </a:lnTo>
                <a:lnTo>
                  <a:pt x="5039" y="7720"/>
                </a:lnTo>
                <a:lnTo>
                  <a:pt x="5035" y="7739"/>
                </a:lnTo>
                <a:lnTo>
                  <a:pt x="5024" y="7738"/>
                </a:lnTo>
                <a:lnTo>
                  <a:pt x="5012" y="7719"/>
                </a:lnTo>
                <a:lnTo>
                  <a:pt x="4994" y="7708"/>
                </a:lnTo>
                <a:lnTo>
                  <a:pt x="4977" y="7729"/>
                </a:lnTo>
                <a:lnTo>
                  <a:pt x="4958" y="7745"/>
                </a:lnTo>
                <a:lnTo>
                  <a:pt x="4984" y="7706"/>
                </a:lnTo>
                <a:lnTo>
                  <a:pt x="4989" y="7675"/>
                </a:lnTo>
                <a:lnTo>
                  <a:pt x="4986" y="7660"/>
                </a:lnTo>
                <a:lnTo>
                  <a:pt x="4983" y="7624"/>
                </a:lnTo>
                <a:lnTo>
                  <a:pt x="4975" y="7605"/>
                </a:lnTo>
                <a:lnTo>
                  <a:pt x="4973" y="7589"/>
                </a:lnTo>
                <a:lnTo>
                  <a:pt x="4970" y="7589"/>
                </a:lnTo>
                <a:lnTo>
                  <a:pt x="4954" y="7575"/>
                </a:lnTo>
                <a:lnTo>
                  <a:pt x="4941" y="7567"/>
                </a:lnTo>
                <a:lnTo>
                  <a:pt x="4942" y="7551"/>
                </a:lnTo>
                <a:lnTo>
                  <a:pt x="4940" y="7541"/>
                </a:lnTo>
                <a:lnTo>
                  <a:pt x="4943" y="7522"/>
                </a:lnTo>
                <a:lnTo>
                  <a:pt x="4935" y="7504"/>
                </a:lnTo>
                <a:lnTo>
                  <a:pt x="4925" y="7494"/>
                </a:lnTo>
                <a:lnTo>
                  <a:pt x="4925" y="7467"/>
                </a:lnTo>
                <a:lnTo>
                  <a:pt x="4911" y="7449"/>
                </a:lnTo>
                <a:lnTo>
                  <a:pt x="4906" y="7430"/>
                </a:lnTo>
                <a:lnTo>
                  <a:pt x="4913" y="7385"/>
                </a:lnTo>
                <a:lnTo>
                  <a:pt x="4926" y="7366"/>
                </a:lnTo>
                <a:lnTo>
                  <a:pt x="4931" y="7337"/>
                </a:lnTo>
                <a:lnTo>
                  <a:pt x="4931" y="7317"/>
                </a:lnTo>
                <a:lnTo>
                  <a:pt x="4949" y="7271"/>
                </a:lnTo>
                <a:lnTo>
                  <a:pt x="4948" y="7222"/>
                </a:lnTo>
                <a:lnTo>
                  <a:pt x="4944" y="7215"/>
                </a:lnTo>
                <a:lnTo>
                  <a:pt x="4941" y="7190"/>
                </a:lnTo>
                <a:lnTo>
                  <a:pt x="4951" y="7160"/>
                </a:lnTo>
                <a:lnTo>
                  <a:pt x="4960" y="7139"/>
                </a:lnTo>
                <a:lnTo>
                  <a:pt x="4961" y="7119"/>
                </a:lnTo>
                <a:lnTo>
                  <a:pt x="4979" y="7063"/>
                </a:lnTo>
                <a:lnTo>
                  <a:pt x="4976" y="7030"/>
                </a:lnTo>
                <a:lnTo>
                  <a:pt x="4969" y="7030"/>
                </a:lnTo>
                <a:lnTo>
                  <a:pt x="4965" y="7034"/>
                </a:lnTo>
                <a:lnTo>
                  <a:pt x="4965" y="7026"/>
                </a:lnTo>
                <a:lnTo>
                  <a:pt x="4956" y="7026"/>
                </a:lnTo>
                <a:lnTo>
                  <a:pt x="4939" y="7035"/>
                </a:lnTo>
                <a:lnTo>
                  <a:pt x="4916" y="7027"/>
                </a:lnTo>
                <a:lnTo>
                  <a:pt x="4895" y="7017"/>
                </a:lnTo>
                <a:lnTo>
                  <a:pt x="4890" y="7017"/>
                </a:lnTo>
                <a:lnTo>
                  <a:pt x="4883" y="7006"/>
                </a:lnTo>
                <a:lnTo>
                  <a:pt x="4855" y="7004"/>
                </a:lnTo>
                <a:lnTo>
                  <a:pt x="4840" y="7010"/>
                </a:lnTo>
                <a:lnTo>
                  <a:pt x="4833" y="7006"/>
                </a:lnTo>
                <a:lnTo>
                  <a:pt x="4812" y="7005"/>
                </a:lnTo>
                <a:lnTo>
                  <a:pt x="4807" y="6998"/>
                </a:lnTo>
                <a:lnTo>
                  <a:pt x="4810" y="6987"/>
                </a:lnTo>
                <a:lnTo>
                  <a:pt x="4793" y="6959"/>
                </a:lnTo>
                <a:lnTo>
                  <a:pt x="4790" y="6943"/>
                </a:lnTo>
                <a:lnTo>
                  <a:pt x="4768" y="6909"/>
                </a:lnTo>
                <a:lnTo>
                  <a:pt x="4757" y="6903"/>
                </a:lnTo>
                <a:lnTo>
                  <a:pt x="4737" y="6879"/>
                </a:lnTo>
                <a:lnTo>
                  <a:pt x="4728" y="6875"/>
                </a:lnTo>
                <a:lnTo>
                  <a:pt x="4700" y="6844"/>
                </a:lnTo>
                <a:lnTo>
                  <a:pt x="4694" y="6832"/>
                </a:lnTo>
                <a:lnTo>
                  <a:pt x="4684" y="6838"/>
                </a:lnTo>
                <a:lnTo>
                  <a:pt x="4685" y="6828"/>
                </a:lnTo>
                <a:lnTo>
                  <a:pt x="4676" y="6789"/>
                </a:lnTo>
                <a:lnTo>
                  <a:pt x="4667" y="6773"/>
                </a:lnTo>
                <a:lnTo>
                  <a:pt x="4667" y="6753"/>
                </a:lnTo>
                <a:lnTo>
                  <a:pt x="4655" y="6741"/>
                </a:lnTo>
                <a:lnTo>
                  <a:pt x="4645" y="6707"/>
                </a:lnTo>
                <a:lnTo>
                  <a:pt x="4634" y="6700"/>
                </a:lnTo>
                <a:lnTo>
                  <a:pt x="4613" y="6663"/>
                </a:lnTo>
                <a:lnTo>
                  <a:pt x="4600" y="6657"/>
                </a:lnTo>
                <a:lnTo>
                  <a:pt x="4592" y="6646"/>
                </a:lnTo>
                <a:lnTo>
                  <a:pt x="4563" y="6631"/>
                </a:lnTo>
                <a:lnTo>
                  <a:pt x="4543" y="6601"/>
                </a:lnTo>
                <a:lnTo>
                  <a:pt x="4512" y="6567"/>
                </a:lnTo>
                <a:lnTo>
                  <a:pt x="4489" y="6572"/>
                </a:lnTo>
                <a:lnTo>
                  <a:pt x="4440" y="6599"/>
                </a:lnTo>
                <a:lnTo>
                  <a:pt x="4392" y="6625"/>
                </a:lnTo>
                <a:lnTo>
                  <a:pt x="4372" y="6624"/>
                </a:lnTo>
                <a:lnTo>
                  <a:pt x="4357" y="6613"/>
                </a:lnTo>
                <a:lnTo>
                  <a:pt x="4372" y="6617"/>
                </a:lnTo>
                <a:lnTo>
                  <a:pt x="4391" y="6606"/>
                </a:lnTo>
                <a:lnTo>
                  <a:pt x="4433" y="6540"/>
                </a:lnTo>
                <a:lnTo>
                  <a:pt x="4438" y="6517"/>
                </a:lnTo>
                <a:lnTo>
                  <a:pt x="4433" y="6473"/>
                </a:lnTo>
                <a:lnTo>
                  <a:pt x="4425" y="6453"/>
                </a:lnTo>
                <a:lnTo>
                  <a:pt x="4435" y="6409"/>
                </a:lnTo>
                <a:lnTo>
                  <a:pt x="4435" y="6363"/>
                </a:lnTo>
                <a:lnTo>
                  <a:pt x="4427" y="6333"/>
                </a:lnTo>
                <a:lnTo>
                  <a:pt x="4427" y="6306"/>
                </a:lnTo>
                <a:lnTo>
                  <a:pt x="4433" y="6281"/>
                </a:lnTo>
                <a:lnTo>
                  <a:pt x="4433" y="6260"/>
                </a:lnTo>
                <a:lnTo>
                  <a:pt x="4421" y="6251"/>
                </a:lnTo>
                <a:lnTo>
                  <a:pt x="4382" y="6253"/>
                </a:lnTo>
                <a:lnTo>
                  <a:pt x="4365" y="6310"/>
                </a:lnTo>
                <a:lnTo>
                  <a:pt x="4342" y="6358"/>
                </a:lnTo>
                <a:lnTo>
                  <a:pt x="4311" y="6365"/>
                </a:lnTo>
                <a:lnTo>
                  <a:pt x="4293" y="6390"/>
                </a:lnTo>
                <a:lnTo>
                  <a:pt x="4298" y="6367"/>
                </a:lnTo>
                <a:lnTo>
                  <a:pt x="4335" y="6353"/>
                </a:lnTo>
                <a:lnTo>
                  <a:pt x="4352" y="6324"/>
                </a:lnTo>
                <a:lnTo>
                  <a:pt x="4365" y="6271"/>
                </a:lnTo>
                <a:lnTo>
                  <a:pt x="4359" y="6266"/>
                </a:lnTo>
                <a:lnTo>
                  <a:pt x="4360" y="6237"/>
                </a:lnTo>
                <a:lnTo>
                  <a:pt x="4353" y="6223"/>
                </a:lnTo>
                <a:lnTo>
                  <a:pt x="4357" y="6203"/>
                </a:lnTo>
                <a:lnTo>
                  <a:pt x="4353" y="6185"/>
                </a:lnTo>
                <a:lnTo>
                  <a:pt x="4339" y="6180"/>
                </a:lnTo>
                <a:lnTo>
                  <a:pt x="4345" y="6170"/>
                </a:lnTo>
                <a:lnTo>
                  <a:pt x="4357" y="6163"/>
                </a:lnTo>
                <a:lnTo>
                  <a:pt x="4362" y="6144"/>
                </a:lnTo>
                <a:lnTo>
                  <a:pt x="4374" y="6108"/>
                </a:lnTo>
                <a:lnTo>
                  <a:pt x="4374" y="6076"/>
                </a:lnTo>
                <a:lnTo>
                  <a:pt x="4369" y="6066"/>
                </a:lnTo>
                <a:lnTo>
                  <a:pt x="4378" y="6020"/>
                </a:lnTo>
                <a:lnTo>
                  <a:pt x="4389" y="6010"/>
                </a:lnTo>
                <a:lnTo>
                  <a:pt x="4395" y="5981"/>
                </a:lnTo>
                <a:lnTo>
                  <a:pt x="4403" y="5959"/>
                </a:lnTo>
                <a:lnTo>
                  <a:pt x="4408" y="5918"/>
                </a:lnTo>
                <a:lnTo>
                  <a:pt x="4420" y="5897"/>
                </a:lnTo>
                <a:lnTo>
                  <a:pt x="4413" y="5871"/>
                </a:lnTo>
                <a:lnTo>
                  <a:pt x="4414" y="5858"/>
                </a:lnTo>
                <a:lnTo>
                  <a:pt x="4429" y="5874"/>
                </a:lnTo>
                <a:lnTo>
                  <a:pt x="4443" y="5853"/>
                </a:lnTo>
                <a:lnTo>
                  <a:pt x="4444" y="5833"/>
                </a:lnTo>
                <a:lnTo>
                  <a:pt x="4458" y="5827"/>
                </a:lnTo>
                <a:lnTo>
                  <a:pt x="4478" y="5789"/>
                </a:lnTo>
                <a:lnTo>
                  <a:pt x="4490" y="5781"/>
                </a:lnTo>
                <a:lnTo>
                  <a:pt x="4487" y="5762"/>
                </a:lnTo>
                <a:lnTo>
                  <a:pt x="4495" y="5745"/>
                </a:lnTo>
                <a:lnTo>
                  <a:pt x="4504" y="5745"/>
                </a:lnTo>
                <a:lnTo>
                  <a:pt x="4507" y="5732"/>
                </a:lnTo>
                <a:lnTo>
                  <a:pt x="4500" y="5717"/>
                </a:lnTo>
                <a:lnTo>
                  <a:pt x="4517" y="5703"/>
                </a:lnTo>
                <a:lnTo>
                  <a:pt x="4528" y="5673"/>
                </a:lnTo>
                <a:lnTo>
                  <a:pt x="4541" y="5674"/>
                </a:lnTo>
                <a:lnTo>
                  <a:pt x="4541" y="5662"/>
                </a:lnTo>
                <a:lnTo>
                  <a:pt x="4546" y="5649"/>
                </a:lnTo>
                <a:lnTo>
                  <a:pt x="4530" y="5629"/>
                </a:lnTo>
                <a:lnTo>
                  <a:pt x="4537" y="5622"/>
                </a:lnTo>
                <a:lnTo>
                  <a:pt x="4538" y="5608"/>
                </a:lnTo>
                <a:lnTo>
                  <a:pt x="4548" y="5612"/>
                </a:lnTo>
                <a:lnTo>
                  <a:pt x="4563" y="5631"/>
                </a:lnTo>
                <a:lnTo>
                  <a:pt x="4566" y="5640"/>
                </a:lnTo>
                <a:lnTo>
                  <a:pt x="4572" y="5636"/>
                </a:lnTo>
                <a:lnTo>
                  <a:pt x="4569" y="5620"/>
                </a:lnTo>
                <a:lnTo>
                  <a:pt x="4559" y="5608"/>
                </a:lnTo>
                <a:lnTo>
                  <a:pt x="4579" y="5595"/>
                </a:lnTo>
                <a:lnTo>
                  <a:pt x="4585" y="5582"/>
                </a:lnTo>
                <a:lnTo>
                  <a:pt x="4601" y="5583"/>
                </a:lnTo>
                <a:lnTo>
                  <a:pt x="4606" y="5589"/>
                </a:lnTo>
                <a:lnTo>
                  <a:pt x="4608" y="5572"/>
                </a:lnTo>
                <a:lnTo>
                  <a:pt x="4604" y="5562"/>
                </a:lnTo>
                <a:lnTo>
                  <a:pt x="4612" y="5564"/>
                </a:lnTo>
                <a:lnTo>
                  <a:pt x="4614" y="5590"/>
                </a:lnTo>
                <a:lnTo>
                  <a:pt x="4625" y="5568"/>
                </a:lnTo>
                <a:lnTo>
                  <a:pt x="4625" y="5551"/>
                </a:lnTo>
                <a:lnTo>
                  <a:pt x="4617" y="5540"/>
                </a:lnTo>
                <a:lnTo>
                  <a:pt x="4618" y="5520"/>
                </a:lnTo>
                <a:lnTo>
                  <a:pt x="4624" y="5528"/>
                </a:lnTo>
                <a:lnTo>
                  <a:pt x="4648" y="5538"/>
                </a:lnTo>
                <a:lnTo>
                  <a:pt x="4644" y="5524"/>
                </a:lnTo>
                <a:lnTo>
                  <a:pt x="4633" y="5516"/>
                </a:lnTo>
                <a:lnTo>
                  <a:pt x="4628" y="5502"/>
                </a:lnTo>
                <a:lnTo>
                  <a:pt x="4633" y="5496"/>
                </a:lnTo>
                <a:lnTo>
                  <a:pt x="4636" y="5481"/>
                </a:lnTo>
                <a:lnTo>
                  <a:pt x="4640" y="5510"/>
                </a:lnTo>
                <a:lnTo>
                  <a:pt x="4653" y="5507"/>
                </a:lnTo>
                <a:lnTo>
                  <a:pt x="4661" y="5514"/>
                </a:lnTo>
                <a:lnTo>
                  <a:pt x="4668" y="5502"/>
                </a:lnTo>
                <a:lnTo>
                  <a:pt x="4655" y="5463"/>
                </a:lnTo>
                <a:lnTo>
                  <a:pt x="4645" y="5416"/>
                </a:lnTo>
                <a:lnTo>
                  <a:pt x="4633" y="5392"/>
                </a:lnTo>
                <a:lnTo>
                  <a:pt x="4634" y="5370"/>
                </a:lnTo>
                <a:lnTo>
                  <a:pt x="4632" y="5355"/>
                </a:lnTo>
                <a:lnTo>
                  <a:pt x="4635" y="5346"/>
                </a:lnTo>
                <a:lnTo>
                  <a:pt x="4645" y="5361"/>
                </a:lnTo>
                <a:lnTo>
                  <a:pt x="4651" y="5398"/>
                </a:lnTo>
                <a:lnTo>
                  <a:pt x="4669" y="5437"/>
                </a:lnTo>
                <a:lnTo>
                  <a:pt x="4699" y="5447"/>
                </a:lnTo>
                <a:lnTo>
                  <a:pt x="4710" y="5460"/>
                </a:lnTo>
                <a:lnTo>
                  <a:pt x="4726" y="5461"/>
                </a:lnTo>
                <a:lnTo>
                  <a:pt x="4734" y="5451"/>
                </a:lnTo>
                <a:lnTo>
                  <a:pt x="4745" y="5449"/>
                </a:lnTo>
                <a:lnTo>
                  <a:pt x="4762" y="5418"/>
                </a:lnTo>
                <a:lnTo>
                  <a:pt x="4765" y="5366"/>
                </a:lnTo>
                <a:lnTo>
                  <a:pt x="4739" y="5316"/>
                </a:lnTo>
                <a:lnTo>
                  <a:pt x="4736" y="5288"/>
                </a:lnTo>
                <a:lnTo>
                  <a:pt x="4728" y="5271"/>
                </a:lnTo>
                <a:lnTo>
                  <a:pt x="4722" y="5274"/>
                </a:lnTo>
                <a:lnTo>
                  <a:pt x="4708" y="5298"/>
                </a:lnTo>
                <a:lnTo>
                  <a:pt x="4682" y="5301"/>
                </a:lnTo>
                <a:lnTo>
                  <a:pt x="4675" y="5306"/>
                </a:lnTo>
                <a:lnTo>
                  <a:pt x="4675" y="5299"/>
                </a:lnTo>
                <a:lnTo>
                  <a:pt x="4672" y="5285"/>
                </a:lnTo>
                <a:lnTo>
                  <a:pt x="4681" y="5289"/>
                </a:lnTo>
                <a:lnTo>
                  <a:pt x="4697" y="5285"/>
                </a:lnTo>
                <a:lnTo>
                  <a:pt x="4713" y="5267"/>
                </a:lnTo>
                <a:lnTo>
                  <a:pt x="4710" y="5257"/>
                </a:lnTo>
                <a:lnTo>
                  <a:pt x="4686" y="5232"/>
                </a:lnTo>
                <a:lnTo>
                  <a:pt x="4659" y="5185"/>
                </a:lnTo>
                <a:lnTo>
                  <a:pt x="4653" y="5184"/>
                </a:lnTo>
                <a:lnTo>
                  <a:pt x="4651" y="5194"/>
                </a:lnTo>
                <a:lnTo>
                  <a:pt x="4656" y="5210"/>
                </a:lnTo>
                <a:lnTo>
                  <a:pt x="4652" y="5219"/>
                </a:lnTo>
                <a:lnTo>
                  <a:pt x="4640" y="5202"/>
                </a:lnTo>
                <a:lnTo>
                  <a:pt x="4633" y="5169"/>
                </a:lnTo>
                <a:lnTo>
                  <a:pt x="4645" y="5174"/>
                </a:lnTo>
                <a:lnTo>
                  <a:pt x="4646" y="5141"/>
                </a:lnTo>
                <a:lnTo>
                  <a:pt x="4652" y="5158"/>
                </a:lnTo>
                <a:lnTo>
                  <a:pt x="4670" y="5182"/>
                </a:lnTo>
                <a:lnTo>
                  <a:pt x="4681" y="5189"/>
                </a:lnTo>
                <a:lnTo>
                  <a:pt x="4689" y="5222"/>
                </a:lnTo>
                <a:lnTo>
                  <a:pt x="4715" y="5247"/>
                </a:lnTo>
                <a:lnTo>
                  <a:pt x="4741" y="5263"/>
                </a:lnTo>
                <a:lnTo>
                  <a:pt x="4754" y="5293"/>
                </a:lnTo>
                <a:lnTo>
                  <a:pt x="4766" y="5305"/>
                </a:lnTo>
                <a:lnTo>
                  <a:pt x="4768" y="5321"/>
                </a:lnTo>
                <a:lnTo>
                  <a:pt x="4782" y="5329"/>
                </a:lnTo>
                <a:lnTo>
                  <a:pt x="4787" y="5338"/>
                </a:lnTo>
                <a:lnTo>
                  <a:pt x="4788" y="5313"/>
                </a:lnTo>
                <a:lnTo>
                  <a:pt x="4802" y="5301"/>
                </a:lnTo>
                <a:lnTo>
                  <a:pt x="4793" y="5289"/>
                </a:lnTo>
                <a:lnTo>
                  <a:pt x="4796" y="5268"/>
                </a:lnTo>
                <a:lnTo>
                  <a:pt x="4806" y="5295"/>
                </a:lnTo>
                <a:lnTo>
                  <a:pt x="4809" y="5309"/>
                </a:lnTo>
                <a:lnTo>
                  <a:pt x="4818" y="5313"/>
                </a:lnTo>
                <a:lnTo>
                  <a:pt x="4834" y="5275"/>
                </a:lnTo>
                <a:lnTo>
                  <a:pt x="4835" y="5233"/>
                </a:lnTo>
                <a:lnTo>
                  <a:pt x="4828" y="5219"/>
                </a:lnTo>
                <a:lnTo>
                  <a:pt x="4834" y="5187"/>
                </a:lnTo>
                <a:lnTo>
                  <a:pt x="4841" y="5223"/>
                </a:lnTo>
                <a:lnTo>
                  <a:pt x="4842" y="5244"/>
                </a:lnTo>
                <a:lnTo>
                  <a:pt x="4853" y="5199"/>
                </a:lnTo>
                <a:lnTo>
                  <a:pt x="4866" y="5186"/>
                </a:lnTo>
                <a:lnTo>
                  <a:pt x="4869" y="5198"/>
                </a:lnTo>
                <a:lnTo>
                  <a:pt x="4873" y="5203"/>
                </a:lnTo>
                <a:lnTo>
                  <a:pt x="4863" y="5226"/>
                </a:lnTo>
                <a:lnTo>
                  <a:pt x="4869" y="5230"/>
                </a:lnTo>
                <a:lnTo>
                  <a:pt x="4872" y="5245"/>
                </a:lnTo>
                <a:lnTo>
                  <a:pt x="4880" y="5229"/>
                </a:lnTo>
                <a:lnTo>
                  <a:pt x="4890" y="5236"/>
                </a:lnTo>
                <a:lnTo>
                  <a:pt x="4907" y="5269"/>
                </a:lnTo>
                <a:lnTo>
                  <a:pt x="4910" y="5257"/>
                </a:lnTo>
                <a:lnTo>
                  <a:pt x="4917" y="5257"/>
                </a:lnTo>
                <a:lnTo>
                  <a:pt x="4924" y="5265"/>
                </a:lnTo>
                <a:lnTo>
                  <a:pt x="4935" y="5261"/>
                </a:lnTo>
                <a:lnTo>
                  <a:pt x="4947" y="5226"/>
                </a:lnTo>
                <a:lnTo>
                  <a:pt x="4964" y="5212"/>
                </a:lnTo>
                <a:lnTo>
                  <a:pt x="5007" y="5138"/>
                </a:lnTo>
                <a:lnTo>
                  <a:pt x="5009" y="5124"/>
                </a:lnTo>
                <a:lnTo>
                  <a:pt x="5015" y="5117"/>
                </a:lnTo>
                <a:lnTo>
                  <a:pt x="5018" y="5126"/>
                </a:lnTo>
                <a:lnTo>
                  <a:pt x="5037" y="5082"/>
                </a:lnTo>
                <a:lnTo>
                  <a:pt x="5049" y="5072"/>
                </a:lnTo>
                <a:lnTo>
                  <a:pt x="5065" y="5053"/>
                </a:lnTo>
                <a:lnTo>
                  <a:pt x="5070" y="5045"/>
                </a:lnTo>
                <a:lnTo>
                  <a:pt x="5068" y="5020"/>
                </a:lnTo>
                <a:lnTo>
                  <a:pt x="5020" y="4997"/>
                </a:lnTo>
                <a:lnTo>
                  <a:pt x="4994" y="4989"/>
                </a:lnTo>
                <a:lnTo>
                  <a:pt x="4969" y="4975"/>
                </a:lnTo>
                <a:lnTo>
                  <a:pt x="4961" y="4942"/>
                </a:lnTo>
                <a:lnTo>
                  <a:pt x="4946" y="4893"/>
                </a:lnTo>
                <a:lnTo>
                  <a:pt x="4940" y="4893"/>
                </a:lnTo>
                <a:lnTo>
                  <a:pt x="4938" y="4855"/>
                </a:lnTo>
                <a:lnTo>
                  <a:pt x="4934" y="4848"/>
                </a:lnTo>
                <a:lnTo>
                  <a:pt x="4939" y="4839"/>
                </a:lnTo>
                <a:lnTo>
                  <a:pt x="4944" y="4840"/>
                </a:lnTo>
                <a:lnTo>
                  <a:pt x="4947" y="4827"/>
                </a:lnTo>
                <a:lnTo>
                  <a:pt x="4938" y="4817"/>
                </a:lnTo>
                <a:lnTo>
                  <a:pt x="4910" y="4818"/>
                </a:lnTo>
                <a:lnTo>
                  <a:pt x="4880" y="4800"/>
                </a:lnTo>
                <a:lnTo>
                  <a:pt x="4872" y="4803"/>
                </a:lnTo>
                <a:lnTo>
                  <a:pt x="4867" y="4813"/>
                </a:lnTo>
                <a:lnTo>
                  <a:pt x="4859" y="4798"/>
                </a:lnTo>
                <a:lnTo>
                  <a:pt x="4859" y="4782"/>
                </a:lnTo>
                <a:lnTo>
                  <a:pt x="4872" y="4789"/>
                </a:lnTo>
                <a:lnTo>
                  <a:pt x="4903" y="4792"/>
                </a:lnTo>
                <a:lnTo>
                  <a:pt x="4922" y="4812"/>
                </a:lnTo>
                <a:lnTo>
                  <a:pt x="4949" y="4812"/>
                </a:lnTo>
                <a:lnTo>
                  <a:pt x="4966" y="4834"/>
                </a:lnTo>
                <a:lnTo>
                  <a:pt x="4980" y="4879"/>
                </a:lnTo>
                <a:lnTo>
                  <a:pt x="4993" y="4884"/>
                </a:lnTo>
                <a:lnTo>
                  <a:pt x="4999" y="4897"/>
                </a:lnTo>
                <a:lnTo>
                  <a:pt x="4994" y="4904"/>
                </a:lnTo>
                <a:lnTo>
                  <a:pt x="4987" y="4905"/>
                </a:lnTo>
                <a:lnTo>
                  <a:pt x="4987" y="4915"/>
                </a:lnTo>
                <a:lnTo>
                  <a:pt x="5008" y="4931"/>
                </a:lnTo>
                <a:lnTo>
                  <a:pt x="5014" y="4956"/>
                </a:lnTo>
                <a:lnTo>
                  <a:pt x="5023" y="4978"/>
                </a:lnTo>
                <a:lnTo>
                  <a:pt x="5065" y="4993"/>
                </a:lnTo>
                <a:lnTo>
                  <a:pt x="5077" y="4985"/>
                </a:lnTo>
                <a:lnTo>
                  <a:pt x="5083" y="4958"/>
                </a:lnTo>
                <a:lnTo>
                  <a:pt x="5093" y="4946"/>
                </a:lnTo>
                <a:lnTo>
                  <a:pt x="5102" y="4953"/>
                </a:lnTo>
                <a:lnTo>
                  <a:pt x="5118" y="4920"/>
                </a:lnTo>
                <a:lnTo>
                  <a:pt x="5132" y="4891"/>
                </a:lnTo>
                <a:lnTo>
                  <a:pt x="5163" y="4852"/>
                </a:lnTo>
                <a:lnTo>
                  <a:pt x="5172" y="4848"/>
                </a:lnTo>
                <a:lnTo>
                  <a:pt x="5183" y="4816"/>
                </a:lnTo>
                <a:lnTo>
                  <a:pt x="5175" y="4796"/>
                </a:lnTo>
                <a:lnTo>
                  <a:pt x="5159" y="4791"/>
                </a:lnTo>
                <a:lnTo>
                  <a:pt x="5152" y="4775"/>
                </a:lnTo>
                <a:lnTo>
                  <a:pt x="5152" y="4753"/>
                </a:lnTo>
                <a:lnTo>
                  <a:pt x="5158" y="4745"/>
                </a:lnTo>
                <a:lnTo>
                  <a:pt x="5154" y="4731"/>
                </a:lnTo>
                <a:lnTo>
                  <a:pt x="5156" y="4714"/>
                </a:lnTo>
                <a:lnTo>
                  <a:pt x="5171" y="4731"/>
                </a:lnTo>
                <a:lnTo>
                  <a:pt x="5182" y="4727"/>
                </a:lnTo>
                <a:lnTo>
                  <a:pt x="5193" y="4741"/>
                </a:lnTo>
                <a:lnTo>
                  <a:pt x="5209" y="4741"/>
                </a:lnTo>
                <a:lnTo>
                  <a:pt x="5228" y="4728"/>
                </a:lnTo>
                <a:lnTo>
                  <a:pt x="5229" y="4739"/>
                </a:lnTo>
                <a:lnTo>
                  <a:pt x="5236" y="4744"/>
                </a:lnTo>
                <a:lnTo>
                  <a:pt x="5233" y="4750"/>
                </a:lnTo>
                <a:lnTo>
                  <a:pt x="5227" y="4783"/>
                </a:lnTo>
                <a:lnTo>
                  <a:pt x="5227" y="4798"/>
                </a:lnTo>
                <a:lnTo>
                  <a:pt x="5237" y="4791"/>
                </a:lnTo>
                <a:lnTo>
                  <a:pt x="5239" y="4802"/>
                </a:lnTo>
                <a:lnTo>
                  <a:pt x="5249" y="4806"/>
                </a:lnTo>
                <a:lnTo>
                  <a:pt x="5265" y="4821"/>
                </a:lnTo>
                <a:lnTo>
                  <a:pt x="5268" y="4802"/>
                </a:lnTo>
                <a:lnTo>
                  <a:pt x="5255" y="4782"/>
                </a:lnTo>
                <a:lnTo>
                  <a:pt x="5263" y="4763"/>
                </a:lnTo>
                <a:lnTo>
                  <a:pt x="5266" y="4781"/>
                </a:lnTo>
                <a:lnTo>
                  <a:pt x="5275" y="4787"/>
                </a:lnTo>
                <a:lnTo>
                  <a:pt x="5277" y="4806"/>
                </a:lnTo>
                <a:lnTo>
                  <a:pt x="5298" y="4837"/>
                </a:lnTo>
                <a:lnTo>
                  <a:pt x="5305" y="4836"/>
                </a:lnTo>
                <a:lnTo>
                  <a:pt x="5306" y="4818"/>
                </a:lnTo>
                <a:lnTo>
                  <a:pt x="5302" y="4810"/>
                </a:lnTo>
                <a:lnTo>
                  <a:pt x="5307" y="4796"/>
                </a:lnTo>
                <a:lnTo>
                  <a:pt x="5304" y="4765"/>
                </a:lnTo>
                <a:lnTo>
                  <a:pt x="5298" y="4758"/>
                </a:lnTo>
                <a:lnTo>
                  <a:pt x="5301" y="4726"/>
                </a:lnTo>
                <a:lnTo>
                  <a:pt x="5293" y="4691"/>
                </a:lnTo>
                <a:lnTo>
                  <a:pt x="5281" y="4682"/>
                </a:lnTo>
                <a:lnTo>
                  <a:pt x="5282" y="4663"/>
                </a:lnTo>
                <a:lnTo>
                  <a:pt x="5275" y="4657"/>
                </a:lnTo>
                <a:lnTo>
                  <a:pt x="5258" y="4677"/>
                </a:lnTo>
                <a:lnTo>
                  <a:pt x="5252" y="4674"/>
                </a:lnTo>
                <a:lnTo>
                  <a:pt x="5264" y="4643"/>
                </a:lnTo>
                <a:lnTo>
                  <a:pt x="5275" y="4641"/>
                </a:lnTo>
                <a:lnTo>
                  <a:pt x="5280" y="4649"/>
                </a:lnTo>
                <a:lnTo>
                  <a:pt x="5292" y="4636"/>
                </a:lnTo>
                <a:lnTo>
                  <a:pt x="5300" y="4658"/>
                </a:lnTo>
                <a:lnTo>
                  <a:pt x="5307" y="4662"/>
                </a:lnTo>
                <a:lnTo>
                  <a:pt x="5308" y="4709"/>
                </a:lnTo>
                <a:lnTo>
                  <a:pt x="5313" y="4707"/>
                </a:lnTo>
                <a:lnTo>
                  <a:pt x="5327" y="4684"/>
                </a:lnTo>
                <a:lnTo>
                  <a:pt x="5316" y="4715"/>
                </a:lnTo>
                <a:lnTo>
                  <a:pt x="5316" y="4733"/>
                </a:lnTo>
                <a:lnTo>
                  <a:pt x="5308" y="4738"/>
                </a:lnTo>
                <a:lnTo>
                  <a:pt x="5308" y="4750"/>
                </a:lnTo>
                <a:lnTo>
                  <a:pt x="5317" y="4767"/>
                </a:lnTo>
                <a:lnTo>
                  <a:pt x="5322" y="4794"/>
                </a:lnTo>
                <a:lnTo>
                  <a:pt x="5317" y="4808"/>
                </a:lnTo>
                <a:lnTo>
                  <a:pt x="5323" y="4818"/>
                </a:lnTo>
                <a:lnTo>
                  <a:pt x="5356" y="4803"/>
                </a:lnTo>
                <a:lnTo>
                  <a:pt x="5362" y="4780"/>
                </a:lnTo>
                <a:lnTo>
                  <a:pt x="5374" y="4780"/>
                </a:lnTo>
                <a:lnTo>
                  <a:pt x="5380" y="4784"/>
                </a:lnTo>
                <a:lnTo>
                  <a:pt x="5399" y="4749"/>
                </a:lnTo>
                <a:lnTo>
                  <a:pt x="5410" y="4749"/>
                </a:lnTo>
                <a:lnTo>
                  <a:pt x="5416" y="4734"/>
                </a:lnTo>
                <a:lnTo>
                  <a:pt x="5430" y="4721"/>
                </a:lnTo>
                <a:lnTo>
                  <a:pt x="5433" y="4695"/>
                </a:lnTo>
                <a:lnTo>
                  <a:pt x="5442" y="4684"/>
                </a:lnTo>
                <a:lnTo>
                  <a:pt x="5463" y="4683"/>
                </a:lnTo>
                <a:lnTo>
                  <a:pt x="5475" y="4691"/>
                </a:lnTo>
                <a:lnTo>
                  <a:pt x="5481" y="4677"/>
                </a:lnTo>
                <a:lnTo>
                  <a:pt x="5478" y="4656"/>
                </a:lnTo>
                <a:lnTo>
                  <a:pt x="5496" y="4630"/>
                </a:lnTo>
                <a:lnTo>
                  <a:pt x="5498" y="4614"/>
                </a:lnTo>
                <a:lnTo>
                  <a:pt x="5502" y="4608"/>
                </a:lnTo>
                <a:lnTo>
                  <a:pt x="5504" y="4580"/>
                </a:lnTo>
                <a:lnTo>
                  <a:pt x="5490" y="4532"/>
                </a:lnTo>
                <a:lnTo>
                  <a:pt x="5492" y="4516"/>
                </a:lnTo>
                <a:lnTo>
                  <a:pt x="5477" y="4496"/>
                </a:lnTo>
                <a:lnTo>
                  <a:pt x="5474" y="4472"/>
                </a:lnTo>
                <a:lnTo>
                  <a:pt x="5480" y="4452"/>
                </a:lnTo>
                <a:lnTo>
                  <a:pt x="5496" y="4441"/>
                </a:lnTo>
                <a:lnTo>
                  <a:pt x="5499" y="4425"/>
                </a:lnTo>
                <a:lnTo>
                  <a:pt x="5495" y="4424"/>
                </a:lnTo>
                <a:lnTo>
                  <a:pt x="5487" y="4438"/>
                </a:lnTo>
                <a:lnTo>
                  <a:pt x="5482" y="4436"/>
                </a:lnTo>
                <a:lnTo>
                  <a:pt x="5482" y="4422"/>
                </a:lnTo>
                <a:lnTo>
                  <a:pt x="5489" y="4402"/>
                </a:lnTo>
                <a:lnTo>
                  <a:pt x="5478" y="4401"/>
                </a:lnTo>
                <a:lnTo>
                  <a:pt x="5486" y="4387"/>
                </a:lnTo>
                <a:lnTo>
                  <a:pt x="5490" y="4371"/>
                </a:lnTo>
                <a:lnTo>
                  <a:pt x="5482" y="4360"/>
                </a:lnTo>
                <a:lnTo>
                  <a:pt x="5470" y="4356"/>
                </a:lnTo>
                <a:lnTo>
                  <a:pt x="5476" y="4349"/>
                </a:lnTo>
                <a:lnTo>
                  <a:pt x="5477" y="4331"/>
                </a:lnTo>
                <a:lnTo>
                  <a:pt x="5485" y="4330"/>
                </a:lnTo>
                <a:lnTo>
                  <a:pt x="5489" y="4341"/>
                </a:lnTo>
                <a:lnTo>
                  <a:pt x="5501" y="4342"/>
                </a:lnTo>
                <a:lnTo>
                  <a:pt x="5512" y="4363"/>
                </a:lnTo>
                <a:lnTo>
                  <a:pt x="5522" y="4369"/>
                </a:lnTo>
                <a:lnTo>
                  <a:pt x="5528" y="4355"/>
                </a:lnTo>
                <a:lnTo>
                  <a:pt x="5538" y="4358"/>
                </a:lnTo>
                <a:lnTo>
                  <a:pt x="5556" y="4348"/>
                </a:lnTo>
                <a:lnTo>
                  <a:pt x="5572" y="4330"/>
                </a:lnTo>
                <a:lnTo>
                  <a:pt x="5568" y="4321"/>
                </a:lnTo>
                <a:lnTo>
                  <a:pt x="5576" y="4299"/>
                </a:lnTo>
                <a:lnTo>
                  <a:pt x="5571" y="4293"/>
                </a:lnTo>
                <a:lnTo>
                  <a:pt x="5567" y="4294"/>
                </a:lnTo>
                <a:lnTo>
                  <a:pt x="5565" y="4276"/>
                </a:lnTo>
                <a:lnTo>
                  <a:pt x="5559" y="4269"/>
                </a:lnTo>
                <a:lnTo>
                  <a:pt x="5540" y="4269"/>
                </a:lnTo>
                <a:lnTo>
                  <a:pt x="5550" y="4261"/>
                </a:lnTo>
                <a:lnTo>
                  <a:pt x="5562" y="4257"/>
                </a:lnTo>
                <a:lnTo>
                  <a:pt x="5583" y="4230"/>
                </a:lnTo>
                <a:lnTo>
                  <a:pt x="5592" y="4207"/>
                </a:lnTo>
                <a:lnTo>
                  <a:pt x="5589" y="4198"/>
                </a:lnTo>
                <a:lnTo>
                  <a:pt x="5582" y="4193"/>
                </a:lnTo>
                <a:lnTo>
                  <a:pt x="5578" y="4179"/>
                </a:lnTo>
                <a:lnTo>
                  <a:pt x="5558" y="4172"/>
                </a:lnTo>
                <a:lnTo>
                  <a:pt x="5546" y="4178"/>
                </a:lnTo>
                <a:lnTo>
                  <a:pt x="5539" y="4172"/>
                </a:lnTo>
                <a:lnTo>
                  <a:pt x="5551" y="4164"/>
                </a:lnTo>
                <a:lnTo>
                  <a:pt x="5549" y="4141"/>
                </a:lnTo>
                <a:lnTo>
                  <a:pt x="5521" y="4110"/>
                </a:lnTo>
                <a:lnTo>
                  <a:pt x="5519" y="4098"/>
                </a:lnTo>
                <a:lnTo>
                  <a:pt x="5529" y="4100"/>
                </a:lnTo>
                <a:lnTo>
                  <a:pt x="5538" y="4114"/>
                </a:lnTo>
                <a:lnTo>
                  <a:pt x="5546" y="4107"/>
                </a:lnTo>
                <a:lnTo>
                  <a:pt x="5538" y="4092"/>
                </a:lnTo>
                <a:lnTo>
                  <a:pt x="5545" y="4085"/>
                </a:lnTo>
                <a:lnTo>
                  <a:pt x="5545" y="4073"/>
                </a:lnTo>
                <a:lnTo>
                  <a:pt x="5529" y="4061"/>
                </a:lnTo>
                <a:lnTo>
                  <a:pt x="5516" y="4046"/>
                </a:lnTo>
                <a:lnTo>
                  <a:pt x="5504" y="4059"/>
                </a:lnTo>
                <a:lnTo>
                  <a:pt x="5479" y="4038"/>
                </a:lnTo>
                <a:lnTo>
                  <a:pt x="5473" y="4024"/>
                </a:lnTo>
                <a:lnTo>
                  <a:pt x="5471" y="4012"/>
                </a:lnTo>
                <a:lnTo>
                  <a:pt x="5453" y="3989"/>
                </a:lnTo>
                <a:lnTo>
                  <a:pt x="5432" y="3987"/>
                </a:lnTo>
                <a:lnTo>
                  <a:pt x="5423" y="3997"/>
                </a:lnTo>
                <a:lnTo>
                  <a:pt x="5413" y="3995"/>
                </a:lnTo>
                <a:lnTo>
                  <a:pt x="5407" y="3979"/>
                </a:lnTo>
                <a:lnTo>
                  <a:pt x="5394" y="3975"/>
                </a:lnTo>
                <a:lnTo>
                  <a:pt x="5397" y="3987"/>
                </a:lnTo>
                <a:lnTo>
                  <a:pt x="5407" y="3997"/>
                </a:lnTo>
                <a:lnTo>
                  <a:pt x="5403" y="4017"/>
                </a:lnTo>
                <a:lnTo>
                  <a:pt x="5390" y="4017"/>
                </a:lnTo>
                <a:lnTo>
                  <a:pt x="5391" y="4024"/>
                </a:lnTo>
                <a:lnTo>
                  <a:pt x="5395" y="4032"/>
                </a:lnTo>
                <a:lnTo>
                  <a:pt x="5385" y="4049"/>
                </a:lnTo>
                <a:lnTo>
                  <a:pt x="5384" y="4064"/>
                </a:lnTo>
                <a:lnTo>
                  <a:pt x="5391" y="4082"/>
                </a:lnTo>
                <a:lnTo>
                  <a:pt x="5381" y="4083"/>
                </a:lnTo>
                <a:lnTo>
                  <a:pt x="5380" y="4103"/>
                </a:lnTo>
                <a:lnTo>
                  <a:pt x="5372" y="4118"/>
                </a:lnTo>
                <a:lnTo>
                  <a:pt x="5371" y="4151"/>
                </a:lnTo>
                <a:lnTo>
                  <a:pt x="5378" y="4152"/>
                </a:lnTo>
                <a:lnTo>
                  <a:pt x="5385" y="4172"/>
                </a:lnTo>
                <a:lnTo>
                  <a:pt x="5391" y="4173"/>
                </a:lnTo>
                <a:lnTo>
                  <a:pt x="5397" y="4195"/>
                </a:lnTo>
                <a:lnTo>
                  <a:pt x="5392" y="4201"/>
                </a:lnTo>
                <a:lnTo>
                  <a:pt x="5382" y="4200"/>
                </a:lnTo>
                <a:lnTo>
                  <a:pt x="5376" y="4208"/>
                </a:lnTo>
                <a:lnTo>
                  <a:pt x="5369" y="4197"/>
                </a:lnTo>
                <a:lnTo>
                  <a:pt x="5355" y="4200"/>
                </a:lnTo>
                <a:lnTo>
                  <a:pt x="5349" y="4213"/>
                </a:lnTo>
                <a:lnTo>
                  <a:pt x="5361" y="4232"/>
                </a:lnTo>
                <a:lnTo>
                  <a:pt x="5368" y="4233"/>
                </a:lnTo>
                <a:lnTo>
                  <a:pt x="5367" y="4246"/>
                </a:lnTo>
                <a:lnTo>
                  <a:pt x="5355" y="4249"/>
                </a:lnTo>
                <a:lnTo>
                  <a:pt x="5347" y="4240"/>
                </a:lnTo>
                <a:lnTo>
                  <a:pt x="5339" y="4254"/>
                </a:lnTo>
                <a:lnTo>
                  <a:pt x="5329" y="4230"/>
                </a:lnTo>
                <a:lnTo>
                  <a:pt x="5317" y="4245"/>
                </a:lnTo>
                <a:lnTo>
                  <a:pt x="5306" y="4285"/>
                </a:lnTo>
                <a:lnTo>
                  <a:pt x="5294" y="4334"/>
                </a:lnTo>
                <a:lnTo>
                  <a:pt x="5278" y="4379"/>
                </a:lnTo>
                <a:lnTo>
                  <a:pt x="5254" y="4409"/>
                </a:lnTo>
                <a:lnTo>
                  <a:pt x="5247" y="4429"/>
                </a:lnTo>
                <a:lnTo>
                  <a:pt x="5242" y="4430"/>
                </a:lnTo>
                <a:lnTo>
                  <a:pt x="5229" y="4460"/>
                </a:lnTo>
                <a:lnTo>
                  <a:pt x="5219" y="4468"/>
                </a:lnTo>
                <a:lnTo>
                  <a:pt x="5217" y="4503"/>
                </a:lnTo>
                <a:lnTo>
                  <a:pt x="5207" y="4521"/>
                </a:lnTo>
                <a:lnTo>
                  <a:pt x="5204" y="4547"/>
                </a:lnTo>
                <a:lnTo>
                  <a:pt x="5197" y="4549"/>
                </a:lnTo>
                <a:lnTo>
                  <a:pt x="5190" y="4522"/>
                </a:lnTo>
                <a:lnTo>
                  <a:pt x="5182" y="4523"/>
                </a:lnTo>
                <a:lnTo>
                  <a:pt x="5172" y="4540"/>
                </a:lnTo>
                <a:lnTo>
                  <a:pt x="5177" y="4548"/>
                </a:lnTo>
                <a:lnTo>
                  <a:pt x="5179" y="4576"/>
                </a:lnTo>
                <a:lnTo>
                  <a:pt x="5170" y="4576"/>
                </a:lnTo>
                <a:lnTo>
                  <a:pt x="5159" y="4559"/>
                </a:lnTo>
                <a:lnTo>
                  <a:pt x="5163" y="4537"/>
                </a:lnTo>
                <a:lnTo>
                  <a:pt x="5153" y="4504"/>
                </a:lnTo>
                <a:lnTo>
                  <a:pt x="5142" y="4425"/>
                </a:lnTo>
                <a:lnTo>
                  <a:pt x="5142" y="4388"/>
                </a:lnTo>
                <a:lnTo>
                  <a:pt x="5137" y="4373"/>
                </a:lnTo>
                <a:lnTo>
                  <a:pt x="5143" y="4345"/>
                </a:lnTo>
                <a:lnTo>
                  <a:pt x="5153" y="4325"/>
                </a:lnTo>
                <a:lnTo>
                  <a:pt x="5150" y="4301"/>
                </a:lnTo>
                <a:lnTo>
                  <a:pt x="5155" y="4281"/>
                </a:lnTo>
                <a:lnTo>
                  <a:pt x="5163" y="4270"/>
                </a:lnTo>
                <a:lnTo>
                  <a:pt x="5171" y="4281"/>
                </a:lnTo>
                <a:lnTo>
                  <a:pt x="5181" y="4274"/>
                </a:lnTo>
                <a:lnTo>
                  <a:pt x="5189" y="4251"/>
                </a:lnTo>
                <a:lnTo>
                  <a:pt x="5185" y="4205"/>
                </a:lnTo>
                <a:lnTo>
                  <a:pt x="5189" y="4184"/>
                </a:lnTo>
                <a:lnTo>
                  <a:pt x="5189" y="4159"/>
                </a:lnTo>
                <a:lnTo>
                  <a:pt x="5177" y="4134"/>
                </a:lnTo>
                <a:lnTo>
                  <a:pt x="5175" y="4105"/>
                </a:lnTo>
                <a:lnTo>
                  <a:pt x="5165" y="4066"/>
                </a:lnTo>
                <a:lnTo>
                  <a:pt x="5162" y="4046"/>
                </a:lnTo>
                <a:lnTo>
                  <a:pt x="5156" y="4036"/>
                </a:lnTo>
                <a:lnTo>
                  <a:pt x="5151" y="4038"/>
                </a:lnTo>
                <a:lnTo>
                  <a:pt x="5146" y="4060"/>
                </a:lnTo>
                <a:lnTo>
                  <a:pt x="5130" y="4100"/>
                </a:lnTo>
                <a:lnTo>
                  <a:pt x="5113" y="4124"/>
                </a:lnTo>
                <a:lnTo>
                  <a:pt x="5110" y="4146"/>
                </a:lnTo>
                <a:lnTo>
                  <a:pt x="5110" y="4186"/>
                </a:lnTo>
                <a:lnTo>
                  <a:pt x="5104" y="4196"/>
                </a:lnTo>
                <a:lnTo>
                  <a:pt x="5096" y="4186"/>
                </a:lnTo>
                <a:lnTo>
                  <a:pt x="5088" y="4201"/>
                </a:lnTo>
                <a:lnTo>
                  <a:pt x="5091" y="4208"/>
                </a:lnTo>
                <a:lnTo>
                  <a:pt x="5088" y="4218"/>
                </a:lnTo>
                <a:lnTo>
                  <a:pt x="5071" y="4232"/>
                </a:lnTo>
                <a:lnTo>
                  <a:pt x="5066" y="4248"/>
                </a:lnTo>
                <a:lnTo>
                  <a:pt x="5055" y="4268"/>
                </a:lnTo>
                <a:lnTo>
                  <a:pt x="5047" y="4269"/>
                </a:lnTo>
                <a:lnTo>
                  <a:pt x="5046" y="4253"/>
                </a:lnTo>
                <a:lnTo>
                  <a:pt x="5054" y="4247"/>
                </a:lnTo>
                <a:lnTo>
                  <a:pt x="5053" y="4223"/>
                </a:lnTo>
                <a:lnTo>
                  <a:pt x="5050" y="4211"/>
                </a:lnTo>
                <a:lnTo>
                  <a:pt x="5063" y="4184"/>
                </a:lnTo>
                <a:lnTo>
                  <a:pt x="5065" y="4161"/>
                </a:lnTo>
                <a:lnTo>
                  <a:pt x="5065" y="4139"/>
                </a:lnTo>
                <a:lnTo>
                  <a:pt x="5075" y="4129"/>
                </a:lnTo>
                <a:lnTo>
                  <a:pt x="5076" y="4107"/>
                </a:lnTo>
                <a:lnTo>
                  <a:pt x="5074" y="4102"/>
                </a:lnTo>
                <a:lnTo>
                  <a:pt x="5076" y="4075"/>
                </a:lnTo>
                <a:lnTo>
                  <a:pt x="5064" y="4042"/>
                </a:lnTo>
                <a:lnTo>
                  <a:pt x="5064" y="4024"/>
                </a:lnTo>
                <a:lnTo>
                  <a:pt x="5056" y="4004"/>
                </a:lnTo>
                <a:lnTo>
                  <a:pt x="5056" y="3992"/>
                </a:lnTo>
                <a:lnTo>
                  <a:pt x="5062" y="3997"/>
                </a:lnTo>
                <a:lnTo>
                  <a:pt x="5068" y="3997"/>
                </a:lnTo>
                <a:lnTo>
                  <a:pt x="5071" y="4024"/>
                </a:lnTo>
                <a:lnTo>
                  <a:pt x="5076" y="4016"/>
                </a:lnTo>
                <a:lnTo>
                  <a:pt x="5089" y="3990"/>
                </a:lnTo>
                <a:lnTo>
                  <a:pt x="5102" y="3989"/>
                </a:lnTo>
                <a:lnTo>
                  <a:pt x="5111" y="3973"/>
                </a:lnTo>
                <a:lnTo>
                  <a:pt x="5101" y="3964"/>
                </a:lnTo>
                <a:lnTo>
                  <a:pt x="5089" y="3979"/>
                </a:lnTo>
                <a:lnTo>
                  <a:pt x="5081" y="3965"/>
                </a:lnTo>
                <a:lnTo>
                  <a:pt x="5069" y="3957"/>
                </a:lnTo>
                <a:lnTo>
                  <a:pt x="5069" y="3951"/>
                </a:lnTo>
                <a:lnTo>
                  <a:pt x="5076" y="3942"/>
                </a:lnTo>
                <a:lnTo>
                  <a:pt x="5071" y="3933"/>
                </a:lnTo>
                <a:lnTo>
                  <a:pt x="5061" y="3937"/>
                </a:lnTo>
                <a:lnTo>
                  <a:pt x="5059" y="3954"/>
                </a:lnTo>
                <a:lnTo>
                  <a:pt x="5042" y="3963"/>
                </a:lnTo>
                <a:lnTo>
                  <a:pt x="5030" y="3943"/>
                </a:lnTo>
                <a:lnTo>
                  <a:pt x="5028" y="3921"/>
                </a:lnTo>
                <a:lnTo>
                  <a:pt x="5020" y="3916"/>
                </a:lnTo>
                <a:lnTo>
                  <a:pt x="5007" y="3922"/>
                </a:lnTo>
                <a:lnTo>
                  <a:pt x="5000" y="3910"/>
                </a:lnTo>
                <a:lnTo>
                  <a:pt x="5003" y="3888"/>
                </a:lnTo>
                <a:lnTo>
                  <a:pt x="5012" y="3881"/>
                </a:lnTo>
                <a:lnTo>
                  <a:pt x="5014" y="3869"/>
                </a:lnTo>
                <a:lnTo>
                  <a:pt x="5023" y="3867"/>
                </a:lnTo>
                <a:lnTo>
                  <a:pt x="5059" y="3824"/>
                </a:lnTo>
                <a:lnTo>
                  <a:pt x="5061" y="3813"/>
                </a:lnTo>
                <a:lnTo>
                  <a:pt x="5052" y="3798"/>
                </a:lnTo>
                <a:lnTo>
                  <a:pt x="5035" y="3805"/>
                </a:lnTo>
                <a:lnTo>
                  <a:pt x="5035" y="3795"/>
                </a:lnTo>
                <a:lnTo>
                  <a:pt x="5047" y="3787"/>
                </a:lnTo>
                <a:lnTo>
                  <a:pt x="5053" y="3763"/>
                </a:lnTo>
                <a:lnTo>
                  <a:pt x="5068" y="3752"/>
                </a:lnTo>
                <a:lnTo>
                  <a:pt x="5064" y="3777"/>
                </a:lnTo>
                <a:lnTo>
                  <a:pt x="5071" y="3798"/>
                </a:lnTo>
                <a:lnTo>
                  <a:pt x="5083" y="3794"/>
                </a:lnTo>
                <a:lnTo>
                  <a:pt x="5091" y="3801"/>
                </a:lnTo>
                <a:lnTo>
                  <a:pt x="5100" y="3786"/>
                </a:lnTo>
                <a:lnTo>
                  <a:pt x="5102" y="3767"/>
                </a:lnTo>
                <a:lnTo>
                  <a:pt x="5093" y="3747"/>
                </a:lnTo>
                <a:lnTo>
                  <a:pt x="5084" y="3743"/>
                </a:lnTo>
                <a:lnTo>
                  <a:pt x="5084" y="3727"/>
                </a:lnTo>
                <a:lnTo>
                  <a:pt x="5088" y="3707"/>
                </a:lnTo>
                <a:lnTo>
                  <a:pt x="5084" y="3687"/>
                </a:lnTo>
                <a:lnTo>
                  <a:pt x="5088" y="3679"/>
                </a:lnTo>
                <a:lnTo>
                  <a:pt x="5088" y="3661"/>
                </a:lnTo>
                <a:lnTo>
                  <a:pt x="5075" y="3634"/>
                </a:lnTo>
                <a:lnTo>
                  <a:pt x="5080" y="3612"/>
                </a:lnTo>
                <a:lnTo>
                  <a:pt x="5073" y="3592"/>
                </a:lnTo>
                <a:lnTo>
                  <a:pt x="5080" y="3584"/>
                </a:lnTo>
                <a:lnTo>
                  <a:pt x="5081" y="3556"/>
                </a:lnTo>
                <a:lnTo>
                  <a:pt x="5091" y="3529"/>
                </a:lnTo>
                <a:lnTo>
                  <a:pt x="5091" y="3512"/>
                </a:lnTo>
                <a:lnTo>
                  <a:pt x="5101" y="3490"/>
                </a:lnTo>
                <a:lnTo>
                  <a:pt x="5101" y="3479"/>
                </a:lnTo>
                <a:lnTo>
                  <a:pt x="5093" y="3470"/>
                </a:lnTo>
                <a:lnTo>
                  <a:pt x="5095" y="3430"/>
                </a:lnTo>
                <a:lnTo>
                  <a:pt x="5091" y="3412"/>
                </a:lnTo>
                <a:lnTo>
                  <a:pt x="5080" y="3394"/>
                </a:lnTo>
                <a:lnTo>
                  <a:pt x="5082" y="3377"/>
                </a:lnTo>
                <a:lnTo>
                  <a:pt x="5080" y="3358"/>
                </a:lnTo>
                <a:lnTo>
                  <a:pt x="5086" y="3353"/>
                </a:lnTo>
                <a:lnTo>
                  <a:pt x="5091" y="3331"/>
                </a:lnTo>
                <a:lnTo>
                  <a:pt x="5081" y="3319"/>
                </a:lnTo>
                <a:lnTo>
                  <a:pt x="5070" y="3301"/>
                </a:lnTo>
                <a:lnTo>
                  <a:pt x="5062" y="3295"/>
                </a:lnTo>
                <a:lnTo>
                  <a:pt x="5065" y="3286"/>
                </a:lnTo>
                <a:lnTo>
                  <a:pt x="5063" y="3264"/>
                </a:lnTo>
                <a:lnTo>
                  <a:pt x="5041" y="3256"/>
                </a:lnTo>
                <a:lnTo>
                  <a:pt x="5026" y="3247"/>
                </a:lnTo>
                <a:lnTo>
                  <a:pt x="5016" y="3255"/>
                </a:lnTo>
                <a:lnTo>
                  <a:pt x="5017" y="3274"/>
                </a:lnTo>
                <a:lnTo>
                  <a:pt x="4998" y="3294"/>
                </a:lnTo>
                <a:lnTo>
                  <a:pt x="4994" y="3308"/>
                </a:lnTo>
                <a:lnTo>
                  <a:pt x="4976" y="3308"/>
                </a:lnTo>
                <a:lnTo>
                  <a:pt x="4964" y="3326"/>
                </a:lnTo>
                <a:lnTo>
                  <a:pt x="4973" y="3346"/>
                </a:lnTo>
                <a:lnTo>
                  <a:pt x="4984" y="3354"/>
                </a:lnTo>
                <a:lnTo>
                  <a:pt x="4995" y="3357"/>
                </a:lnTo>
                <a:lnTo>
                  <a:pt x="4995" y="3367"/>
                </a:lnTo>
                <a:lnTo>
                  <a:pt x="4979" y="3406"/>
                </a:lnTo>
                <a:lnTo>
                  <a:pt x="4977" y="3421"/>
                </a:lnTo>
                <a:lnTo>
                  <a:pt x="4963" y="3433"/>
                </a:lnTo>
                <a:lnTo>
                  <a:pt x="4966" y="3416"/>
                </a:lnTo>
                <a:lnTo>
                  <a:pt x="4959" y="3404"/>
                </a:lnTo>
                <a:lnTo>
                  <a:pt x="4964" y="3380"/>
                </a:lnTo>
                <a:lnTo>
                  <a:pt x="4955" y="3367"/>
                </a:lnTo>
                <a:lnTo>
                  <a:pt x="4939" y="3378"/>
                </a:lnTo>
                <a:lnTo>
                  <a:pt x="4929" y="3403"/>
                </a:lnTo>
                <a:lnTo>
                  <a:pt x="4920" y="3404"/>
                </a:lnTo>
                <a:lnTo>
                  <a:pt x="4911" y="3434"/>
                </a:lnTo>
                <a:lnTo>
                  <a:pt x="4903" y="3439"/>
                </a:lnTo>
                <a:lnTo>
                  <a:pt x="4892" y="3479"/>
                </a:lnTo>
                <a:lnTo>
                  <a:pt x="4875" y="3511"/>
                </a:lnTo>
                <a:lnTo>
                  <a:pt x="4873" y="3535"/>
                </a:lnTo>
                <a:lnTo>
                  <a:pt x="4878" y="3559"/>
                </a:lnTo>
                <a:lnTo>
                  <a:pt x="4878" y="3573"/>
                </a:lnTo>
                <a:lnTo>
                  <a:pt x="4885" y="3578"/>
                </a:lnTo>
                <a:lnTo>
                  <a:pt x="4895" y="3567"/>
                </a:lnTo>
                <a:lnTo>
                  <a:pt x="4903" y="3566"/>
                </a:lnTo>
                <a:lnTo>
                  <a:pt x="4901" y="3580"/>
                </a:lnTo>
                <a:lnTo>
                  <a:pt x="4891" y="3594"/>
                </a:lnTo>
                <a:lnTo>
                  <a:pt x="4889" y="3603"/>
                </a:lnTo>
                <a:lnTo>
                  <a:pt x="4879" y="3602"/>
                </a:lnTo>
                <a:lnTo>
                  <a:pt x="4865" y="3610"/>
                </a:lnTo>
                <a:lnTo>
                  <a:pt x="4843" y="3644"/>
                </a:lnTo>
                <a:lnTo>
                  <a:pt x="4834" y="3663"/>
                </a:lnTo>
                <a:lnTo>
                  <a:pt x="4832" y="3718"/>
                </a:lnTo>
                <a:lnTo>
                  <a:pt x="4837" y="3739"/>
                </a:lnTo>
                <a:lnTo>
                  <a:pt x="4838" y="3757"/>
                </a:lnTo>
                <a:lnTo>
                  <a:pt x="4831" y="3776"/>
                </a:lnTo>
                <a:lnTo>
                  <a:pt x="4836" y="3785"/>
                </a:lnTo>
                <a:lnTo>
                  <a:pt x="4839" y="3803"/>
                </a:lnTo>
                <a:lnTo>
                  <a:pt x="4848" y="3801"/>
                </a:lnTo>
                <a:lnTo>
                  <a:pt x="4854" y="3806"/>
                </a:lnTo>
                <a:lnTo>
                  <a:pt x="4857" y="3831"/>
                </a:lnTo>
                <a:lnTo>
                  <a:pt x="4870" y="3844"/>
                </a:lnTo>
                <a:lnTo>
                  <a:pt x="4876" y="3864"/>
                </a:lnTo>
                <a:lnTo>
                  <a:pt x="4884" y="3864"/>
                </a:lnTo>
                <a:lnTo>
                  <a:pt x="4893" y="3840"/>
                </a:lnTo>
                <a:lnTo>
                  <a:pt x="4891" y="3866"/>
                </a:lnTo>
                <a:lnTo>
                  <a:pt x="4897" y="3898"/>
                </a:lnTo>
                <a:lnTo>
                  <a:pt x="4916" y="3905"/>
                </a:lnTo>
                <a:lnTo>
                  <a:pt x="4925" y="3916"/>
                </a:lnTo>
                <a:lnTo>
                  <a:pt x="4936" y="3915"/>
                </a:lnTo>
                <a:lnTo>
                  <a:pt x="4950" y="3920"/>
                </a:lnTo>
                <a:lnTo>
                  <a:pt x="4950" y="3938"/>
                </a:lnTo>
                <a:lnTo>
                  <a:pt x="4938" y="3981"/>
                </a:lnTo>
                <a:lnTo>
                  <a:pt x="4925" y="3992"/>
                </a:lnTo>
                <a:lnTo>
                  <a:pt x="4920" y="3988"/>
                </a:lnTo>
                <a:lnTo>
                  <a:pt x="4922" y="3965"/>
                </a:lnTo>
                <a:lnTo>
                  <a:pt x="4933" y="3952"/>
                </a:lnTo>
                <a:lnTo>
                  <a:pt x="4918" y="3945"/>
                </a:lnTo>
                <a:lnTo>
                  <a:pt x="4903" y="3950"/>
                </a:lnTo>
                <a:lnTo>
                  <a:pt x="4891" y="3974"/>
                </a:lnTo>
                <a:lnTo>
                  <a:pt x="4899" y="3985"/>
                </a:lnTo>
                <a:lnTo>
                  <a:pt x="4898" y="4000"/>
                </a:lnTo>
                <a:lnTo>
                  <a:pt x="4880" y="4013"/>
                </a:lnTo>
                <a:lnTo>
                  <a:pt x="4873" y="4029"/>
                </a:lnTo>
                <a:lnTo>
                  <a:pt x="4864" y="4029"/>
                </a:lnTo>
                <a:lnTo>
                  <a:pt x="4855" y="4059"/>
                </a:lnTo>
                <a:lnTo>
                  <a:pt x="4858" y="4067"/>
                </a:lnTo>
                <a:lnTo>
                  <a:pt x="4867" y="4067"/>
                </a:lnTo>
                <a:lnTo>
                  <a:pt x="4874" y="4076"/>
                </a:lnTo>
                <a:lnTo>
                  <a:pt x="4886" y="4072"/>
                </a:lnTo>
                <a:lnTo>
                  <a:pt x="4893" y="4053"/>
                </a:lnTo>
                <a:lnTo>
                  <a:pt x="4890" y="4044"/>
                </a:lnTo>
                <a:lnTo>
                  <a:pt x="4901" y="4041"/>
                </a:lnTo>
                <a:lnTo>
                  <a:pt x="4909" y="4031"/>
                </a:lnTo>
                <a:lnTo>
                  <a:pt x="4913" y="4042"/>
                </a:lnTo>
                <a:lnTo>
                  <a:pt x="4911" y="4062"/>
                </a:lnTo>
                <a:lnTo>
                  <a:pt x="4902" y="4089"/>
                </a:lnTo>
                <a:lnTo>
                  <a:pt x="4898" y="4119"/>
                </a:lnTo>
                <a:lnTo>
                  <a:pt x="4899" y="4132"/>
                </a:lnTo>
                <a:lnTo>
                  <a:pt x="4890" y="4150"/>
                </a:lnTo>
                <a:lnTo>
                  <a:pt x="4871" y="4154"/>
                </a:lnTo>
                <a:lnTo>
                  <a:pt x="4858" y="4177"/>
                </a:lnTo>
                <a:lnTo>
                  <a:pt x="4850" y="4181"/>
                </a:lnTo>
                <a:lnTo>
                  <a:pt x="4851" y="4192"/>
                </a:lnTo>
                <a:lnTo>
                  <a:pt x="4844" y="4212"/>
                </a:lnTo>
                <a:lnTo>
                  <a:pt x="4814" y="4233"/>
                </a:lnTo>
                <a:lnTo>
                  <a:pt x="4806" y="4252"/>
                </a:lnTo>
                <a:lnTo>
                  <a:pt x="4794" y="4256"/>
                </a:lnTo>
                <a:lnTo>
                  <a:pt x="4790" y="4245"/>
                </a:lnTo>
                <a:lnTo>
                  <a:pt x="4785" y="4244"/>
                </a:lnTo>
                <a:lnTo>
                  <a:pt x="4781" y="4233"/>
                </a:lnTo>
                <a:lnTo>
                  <a:pt x="4774" y="4251"/>
                </a:lnTo>
                <a:lnTo>
                  <a:pt x="4766" y="4255"/>
                </a:lnTo>
                <a:lnTo>
                  <a:pt x="4770" y="4245"/>
                </a:lnTo>
                <a:lnTo>
                  <a:pt x="4766" y="4236"/>
                </a:lnTo>
                <a:lnTo>
                  <a:pt x="4752" y="4255"/>
                </a:lnTo>
                <a:lnTo>
                  <a:pt x="4747" y="4284"/>
                </a:lnTo>
                <a:lnTo>
                  <a:pt x="4736" y="4312"/>
                </a:lnTo>
                <a:lnTo>
                  <a:pt x="4732" y="4322"/>
                </a:lnTo>
                <a:lnTo>
                  <a:pt x="4738" y="4335"/>
                </a:lnTo>
                <a:lnTo>
                  <a:pt x="4739" y="4352"/>
                </a:lnTo>
                <a:lnTo>
                  <a:pt x="4732" y="4384"/>
                </a:lnTo>
                <a:lnTo>
                  <a:pt x="4731" y="4400"/>
                </a:lnTo>
                <a:lnTo>
                  <a:pt x="4736" y="4414"/>
                </a:lnTo>
                <a:lnTo>
                  <a:pt x="4728" y="4426"/>
                </a:lnTo>
                <a:lnTo>
                  <a:pt x="4721" y="4451"/>
                </a:lnTo>
                <a:lnTo>
                  <a:pt x="4726" y="4451"/>
                </a:lnTo>
                <a:lnTo>
                  <a:pt x="4735" y="4444"/>
                </a:lnTo>
                <a:lnTo>
                  <a:pt x="4741" y="4428"/>
                </a:lnTo>
                <a:lnTo>
                  <a:pt x="4754" y="4431"/>
                </a:lnTo>
                <a:lnTo>
                  <a:pt x="4765" y="4418"/>
                </a:lnTo>
                <a:lnTo>
                  <a:pt x="4756" y="4438"/>
                </a:lnTo>
                <a:lnTo>
                  <a:pt x="4743" y="4439"/>
                </a:lnTo>
                <a:lnTo>
                  <a:pt x="4731" y="4461"/>
                </a:lnTo>
                <a:lnTo>
                  <a:pt x="4714" y="4470"/>
                </a:lnTo>
                <a:lnTo>
                  <a:pt x="4712" y="4496"/>
                </a:lnTo>
                <a:lnTo>
                  <a:pt x="4703" y="4509"/>
                </a:lnTo>
                <a:lnTo>
                  <a:pt x="4692" y="4495"/>
                </a:lnTo>
                <a:lnTo>
                  <a:pt x="4677" y="4493"/>
                </a:lnTo>
                <a:lnTo>
                  <a:pt x="4669" y="4479"/>
                </a:lnTo>
                <a:lnTo>
                  <a:pt x="4661" y="4492"/>
                </a:lnTo>
                <a:lnTo>
                  <a:pt x="4665" y="4527"/>
                </a:lnTo>
                <a:lnTo>
                  <a:pt x="4653" y="4572"/>
                </a:lnTo>
                <a:lnTo>
                  <a:pt x="4658" y="4523"/>
                </a:lnTo>
                <a:lnTo>
                  <a:pt x="4652" y="4493"/>
                </a:lnTo>
                <a:lnTo>
                  <a:pt x="4644" y="4471"/>
                </a:lnTo>
                <a:lnTo>
                  <a:pt x="4648" y="4440"/>
                </a:lnTo>
                <a:lnTo>
                  <a:pt x="4653" y="4439"/>
                </a:lnTo>
                <a:lnTo>
                  <a:pt x="4659" y="4470"/>
                </a:lnTo>
                <a:lnTo>
                  <a:pt x="4675" y="4457"/>
                </a:lnTo>
                <a:lnTo>
                  <a:pt x="4682" y="4478"/>
                </a:lnTo>
                <a:lnTo>
                  <a:pt x="4696" y="4488"/>
                </a:lnTo>
                <a:lnTo>
                  <a:pt x="4705" y="4474"/>
                </a:lnTo>
                <a:lnTo>
                  <a:pt x="4707" y="4457"/>
                </a:lnTo>
                <a:lnTo>
                  <a:pt x="4713" y="4428"/>
                </a:lnTo>
                <a:lnTo>
                  <a:pt x="4702" y="4435"/>
                </a:lnTo>
                <a:lnTo>
                  <a:pt x="4694" y="4431"/>
                </a:lnTo>
                <a:lnTo>
                  <a:pt x="4703" y="4420"/>
                </a:lnTo>
                <a:lnTo>
                  <a:pt x="4712" y="4396"/>
                </a:lnTo>
                <a:lnTo>
                  <a:pt x="4702" y="4394"/>
                </a:lnTo>
                <a:lnTo>
                  <a:pt x="4693" y="4409"/>
                </a:lnTo>
                <a:lnTo>
                  <a:pt x="4675" y="4418"/>
                </a:lnTo>
                <a:lnTo>
                  <a:pt x="4676" y="4405"/>
                </a:lnTo>
                <a:lnTo>
                  <a:pt x="4690" y="4388"/>
                </a:lnTo>
                <a:lnTo>
                  <a:pt x="4690" y="4368"/>
                </a:lnTo>
                <a:lnTo>
                  <a:pt x="4683" y="4369"/>
                </a:lnTo>
                <a:lnTo>
                  <a:pt x="4672" y="4378"/>
                </a:lnTo>
                <a:lnTo>
                  <a:pt x="4670" y="4365"/>
                </a:lnTo>
                <a:lnTo>
                  <a:pt x="4676" y="4327"/>
                </a:lnTo>
                <a:lnTo>
                  <a:pt x="4684" y="4307"/>
                </a:lnTo>
                <a:lnTo>
                  <a:pt x="4687" y="4325"/>
                </a:lnTo>
                <a:lnTo>
                  <a:pt x="4692" y="4313"/>
                </a:lnTo>
                <a:lnTo>
                  <a:pt x="4692" y="4298"/>
                </a:lnTo>
                <a:lnTo>
                  <a:pt x="4712" y="4268"/>
                </a:lnTo>
                <a:lnTo>
                  <a:pt x="4713" y="4254"/>
                </a:lnTo>
                <a:lnTo>
                  <a:pt x="4733" y="4234"/>
                </a:lnTo>
                <a:lnTo>
                  <a:pt x="4735" y="4207"/>
                </a:lnTo>
                <a:lnTo>
                  <a:pt x="4743" y="4195"/>
                </a:lnTo>
                <a:lnTo>
                  <a:pt x="4752" y="4190"/>
                </a:lnTo>
                <a:lnTo>
                  <a:pt x="4753" y="4181"/>
                </a:lnTo>
                <a:lnTo>
                  <a:pt x="4739" y="4178"/>
                </a:lnTo>
                <a:lnTo>
                  <a:pt x="4722" y="4186"/>
                </a:lnTo>
                <a:lnTo>
                  <a:pt x="4714" y="4208"/>
                </a:lnTo>
                <a:lnTo>
                  <a:pt x="4699" y="4226"/>
                </a:lnTo>
                <a:lnTo>
                  <a:pt x="4690" y="4219"/>
                </a:lnTo>
                <a:lnTo>
                  <a:pt x="4692" y="4210"/>
                </a:lnTo>
                <a:lnTo>
                  <a:pt x="4708" y="4200"/>
                </a:lnTo>
                <a:lnTo>
                  <a:pt x="4711" y="4181"/>
                </a:lnTo>
                <a:lnTo>
                  <a:pt x="4702" y="4173"/>
                </a:lnTo>
                <a:lnTo>
                  <a:pt x="4692" y="4178"/>
                </a:lnTo>
                <a:lnTo>
                  <a:pt x="4684" y="4163"/>
                </a:lnTo>
                <a:lnTo>
                  <a:pt x="4688" y="4148"/>
                </a:lnTo>
                <a:lnTo>
                  <a:pt x="4690" y="4123"/>
                </a:lnTo>
                <a:lnTo>
                  <a:pt x="4680" y="4108"/>
                </a:lnTo>
                <a:lnTo>
                  <a:pt x="4673" y="4111"/>
                </a:lnTo>
                <a:lnTo>
                  <a:pt x="4670" y="4126"/>
                </a:lnTo>
                <a:lnTo>
                  <a:pt x="4670" y="4113"/>
                </a:lnTo>
                <a:lnTo>
                  <a:pt x="4674" y="4100"/>
                </a:lnTo>
                <a:lnTo>
                  <a:pt x="4668" y="4081"/>
                </a:lnTo>
                <a:lnTo>
                  <a:pt x="4656" y="4081"/>
                </a:lnTo>
                <a:lnTo>
                  <a:pt x="4651" y="4104"/>
                </a:lnTo>
                <a:lnTo>
                  <a:pt x="4638" y="4117"/>
                </a:lnTo>
                <a:lnTo>
                  <a:pt x="4635" y="4126"/>
                </a:lnTo>
                <a:lnTo>
                  <a:pt x="4630" y="4120"/>
                </a:lnTo>
                <a:lnTo>
                  <a:pt x="4630" y="4105"/>
                </a:lnTo>
                <a:lnTo>
                  <a:pt x="4623" y="4088"/>
                </a:lnTo>
                <a:lnTo>
                  <a:pt x="4613" y="4087"/>
                </a:lnTo>
                <a:lnTo>
                  <a:pt x="4610" y="4101"/>
                </a:lnTo>
                <a:lnTo>
                  <a:pt x="4614" y="4114"/>
                </a:lnTo>
                <a:lnTo>
                  <a:pt x="4610" y="4126"/>
                </a:lnTo>
                <a:lnTo>
                  <a:pt x="4615" y="4145"/>
                </a:lnTo>
                <a:lnTo>
                  <a:pt x="4615" y="4160"/>
                </a:lnTo>
                <a:lnTo>
                  <a:pt x="4608" y="4170"/>
                </a:lnTo>
                <a:lnTo>
                  <a:pt x="4603" y="4161"/>
                </a:lnTo>
                <a:lnTo>
                  <a:pt x="4602" y="4146"/>
                </a:lnTo>
                <a:lnTo>
                  <a:pt x="4597" y="4144"/>
                </a:lnTo>
                <a:lnTo>
                  <a:pt x="4594" y="4159"/>
                </a:lnTo>
                <a:lnTo>
                  <a:pt x="4600" y="4204"/>
                </a:lnTo>
                <a:lnTo>
                  <a:pt x="4605" y="4237"/>
                </a:lnTo>
                <a:lnTo>
                  <a:pt x="4623" y="4250"/>
                </a:lnTo>
                <a:lnTo>
                  <a:pt x="4630" y="4266"/>
                </a:lnTo>
                <a:lnTo>
                  <a:pt x="4629" y="4312"/>
                </a:lnTo>
                <a:lnTo>
                  <a:pt x="4625" y="4287"/>
                </a:lnTo>
                <a:lnTo>
                  <a:pt x="4615" y="4275"/>
                </a:lnTo>
                <a:lnTo>
                  <a:pt x="4597" y="4237"/>
                </a:lnTo>
                <a:lnTo>
                  <a:pt x="4594" y="4208"/>
                </a:lnTo>
                <a:lnTo>
                  <a:pt x="4586" y="4171"/>
                </a:lnTo>
                <a:lnTo>
                  <a:pt x="4579" y="4168"/>
                </a:lnTo>
                <a:lnTo>
                  <a:pt x="4574" y="4178"/>
                </a:lnTo>
                <a:lnTo>
                  <a:pt x="4578" y="4209"/>
                </a:lnTo>
                <a:lnTo>
                  <a:pt x="4588" y="4229"/>
                </a:lnTo>
                <a:lnTo>
                  <a:pt x="4590" y="4254"/>
                </a:lnTo>
                <a:lnTo>
                  <a:pt x="4583" y="4261"/>
                </a:lnTo>
                <a:lnTo>
                  <a:pt x="4574" y="4241"/>
                </a:lnTo>
                <a:lnTo>
                  <a:pt x="4550" y="4250"/>
                </a:lnTo>
                <a:lnTo>
                  <a:pt x="4544" y="4258"/>
                </a:lnTo>
                <a:lnTo>
                  <a:pt x="4534" y="4242"/>
                </a:lnTo>
                <a:lnTo>
                  <a:pt x="4524" y="4237"/>
                </a:lnTo>
                <a:lnTo>
                  <a:pt x="4501" y="4208"/>
                </a:lnTo>
                <a:lnTo>
                  <a:pt x="4475" y="4210"/>
                </a:lnTo>
                <a:lnTo>
                  <a:pt x="4471" y="4197"/>
                </a:lnTo>
                <a:lnTo>
                  <a:pt x="4467" y="4197"/>
                </a:lnTo>
                <a:lnTo>
                  <a:pt x="4449" y="4213"/>
                </a:lnTo>
                <a:lnTo>
                  <a:pt x="4442" y="4231"/>
                </a:lnTo>
                <a:lnTo>
                  <a:pt x="4420" y="4230"/>
                </a:lnTo>
                <a:lnTo>
                  <a:pt x="4405" y="4243"/>
                </a:lnTo>
                <a:lnTo>
                  <a:pt x="4391" y="4223"/>
                </a:lnTo>
                <a:lnTo>
                  <a:pt x="4388" y="4221"/>
                </a:lnTo>
                <a:lnTo>
                  <a:pt x="4386" y="4201"/>
                </a:lnTo>
                <a:lnTo>
                  <a:pt x="4381" y="4195"/>
                </a:lnTo>
                <a:lnTo>
                  <a:pt x="4366" y="4212"/>
                </a:lnTo>
                <a:lnTo>
                  <a:pt x="4366" y="4195"/>
                </a:lnTo>
                <a:lnTo>
                  <a:pt x="4348" y="4166"/>
                </a:lnTo>
                <a:lnTo>
                  <a:pt x="4345" y="4152"/>
                </a:lnTo>
                <a:lnTo>
                  <a:pt x="4339" y="4148"/>
                </a:lnTo>
                <a:lnTo>
                  <a:pt x="4339" y="4134"/>
                </a:lnTo>
                <a:lnTo>
                  <a:pt x="4343" y="4123"/>
                </a:lnTo>
                <a:lnTo>
                  <a:pt x="4336" y="4109"/>
                </a:lnTo>
                <a:lnTo>
                  <a:pt x="4330" y="4114"/>
                </a:lnTo>
                <a:lnTo>
                  <a:pt x="4326" y="4107"/>
                </a:lnTo>
                <a:lnTo>
                  <a:pt x="4327" y="4092"/>
                </a:lnTo>
                <a:lnTo>
                  <a:pt x="4322" y="4087"/>
                </a:lnTo>
                <a:lnTo>
                  <a:pt x="4311" y="4098"/>
                </a:lnTo>
                <a:lnTo>
                  <a:pt x="4297" y="4097"/>
                </a:lnTo>
                <a:lnTo>
                  <a:pt x="4287" y="4080"/>
                </a:lnTo>
                <a:lnTo>
                  <a:pt x="4282" y="4083"/>
                </a:lnTo>
                <a:lnTo>
                  <a:pt x="4280" y="4074"/>
                </a:lnTo>
                <a:lnTo>
                  <a:pt x="4267" y="4065"/>
                </a:lnTo>
                <a:lnTo>
                  <a:pt x="4254" y="4066"/>
                </a:lnTo>
                <a:lnTo>
                  <a:pt x="4260" y="4051"/>
                </a:lnTo>
                <a:lnTo>
                  <a:pt x="4261" y="4034"/>
                </a:lnTo>
                <a:lnTo>
                  <a:pt x="4271" y="4021"/>
                </a:lnTo>
                <a:lnTo>
                  <a:pt x="4271" y="4010"/>
                </a:lnTo>
                <a:lnTo>
                  <a:pt x="4263" y="4003"/>
                </a:lnTo>
                <a:lnTo>
                  <a:pt x="4253" y="4002"/>
                </a:lnTo>
                <a:lnTo>
                  <a:pt x="4249" y="3958"/>
                </a:lnTo>
                <a:lnTo>
                  <a:pt x="4245" y="3952"/>
                </a:lnTo>
                <a:lnTo>
                  <a:pt x="4243" y="3943"/>
                </a:lnTo>
                <a:lnTo>
                  <a:pt x="4254" y="3932"/>
                </a:lnTo>
                <a:lnTo>
                  <a:pt x="4256" y="3923"/>
                </a:lnTo>
                <a:lnTo>
                  <a:pt x="4249" y="3916"/>
                </a:lnTo>
                <a:lnTo>
                  <a:pt x="4253" y="3902"/>
                </a:lnTo>
                <a:lnTo>
                  <a:pt x="4255" y="3856"/>
                </a:lnTo>
                <a:lnTo>
                  <a:pt x="4251" y="3838"/>
                </a:lnTo>
                <a:lnTo>
                  <a:pt x="4245" y="3837"/>
                </a:lnTo>
                <a:lnTo>
                  <a:pt x="4237" y="3825"/>
                </a:lnTo>
                <a:lnTo>
                  <a:pt x="4231" y="3808"/>
                </a:lnTo>
                <a:lnTo>
                  <a:pt x="4214" y="3818"/>
                </a:lnTo>
                <a:lnTo>
                  <a:pt x="4204" y="3815"/>
                </a:lnTo>
                <a:lnTo>
                  <a:pt x="4170" y="3833"/>
                </a:lnTo>
                <a:lnTo>
                  <a:pt x="4121" y="3836"/>
                </a:lnTo>
                <a:lnTo>
                  <a:pt x="4106" y="3830"/>
                </a:lnTo>
                <a:lnTo>
                  <a:pt x="4094" y="3830"/>
                </a:lnTo>
                <a:lnTo>
                  <a:pt x="4077" y="3871"/>
                </a:lnTo>
                <a:lnTo>
                  <a:pt x="4065" y="3883"/>
                </a:lnTo>
                <a:lnTo>
                  <a:pt x="4060" y="3901"/>
                </a:lnTo>
                <a:lnTo>
                  <a:pt x="4070" y="3910"/>
                </a:lnTo>
                <a:lnTo>
                  <a:pt x="4077" y="3902"/>
                </a:lnTo>
                <a:lnTo>
                  <a:pt x="4083" y="3902"/>
                </a:lnTo>
                <a:lnTo>
                  <a:pt x="4079" y="3923"/>
                </a:lnTo>
                <a:lnTo>
                  <a:pt x="4071" y="3935"/>
                </a:lnTo>
                <a:lnTo>
                  <a:pt x="4073" y="3947"/>
                </a:lnTo>
                <a:lnTo>
                  <a:pt x="4091" y="3951"/>
                </a:lnTo>
                <a:lnTo>
                  <a:pt x="4095" y="3961"/>
                </a:lnTo>
                <a:lnTo>
                  <a:pt x="4109" y="3954"/>
                </a:lnTo>
                <a:lnTo>
                  <a:pt x="4109" y="3941"/>
                </a:lnTo>
                <a:lnTo>
                  <a:pt x="4100" y="3925"/>
                </a:lnTo>
                <a:lnTo>
                  <a:pt x="4101" y="3912"/>
                </a:lnTo>
                <a:lnTo>
                  <a:pt x="4110" y="3908"/>
                </a:lnTo>
                <a:lnTo>
                  <a:pt x="4112" y="3919"/>
                </a:lnTo>
                <a:lnTo>
                  <a:pt x="4122" y="3919"/>
                </a:lnTo>
                <a:lnTo>
                  <a:pt x="4135" y="3933"/>
                </a:lnTo>
                <a:lnTo>
                  <a:pt x="4144" y="3926"/>
                </a:lnTo>
                <a:lnTo>
                  <a:pt x="4147" y="3907"/>
                </a:lnTo>
                <a:lnTo>
                  <a:pt x="4155" y="3896"/>
                </a:lnTo>
                <a:lnTo>
                  <a:pt x="4153" y="3914"/>
                </a:lnTo>
                <a:lnTo>
                  <a:pt x="4165" y="3937"/>
                </a:lnTo>
                <a:lnTo>
                  <a:pt x="4167" y="3925"/>
                </a:lnTo>
                <a:lnTo>
                  <a:pt x="4167" y="3911"/>
                </a:lnTo>
                <a:lnTo>
                  <a:pt x="4179" y="3910"/>
                </a:lnTo>
                <a:lnTo>
                  <a:pt x="4183" y="3894"/>
                </a:lnTo>
                <a:lnTo>
                  <a:pt x="4191" y="3896"/>
                </a:lnTo>
                <a:lnTo>
                  <a:pt x="4218" y="3880"/>
                </a:lnTo>
                <a:lnTo>
                  <a:pt x="4228" y="3879"/>
                </a:lnTo>
                <a:lnTo>
                  <a:pt x="4230" y="3885"/>
                </a:lnTo>
                <a:lnTo>
                  <a:pt x="4242" y="3887"/>
                </a:lnTo>
                <a:lnTo>
                  <a:pt x="4233" y="3902"/>
                </a:lnTo>
                <a:lnTo>
                  <a:pt x="4238" y="3917"/>
                </a:lnTo>
                <a:lnTo>
                  <a:pt x="4223" y="3945"/>
                </a:lnTo>
                <a:lnTo>
                  <a:pt x="4215" y="3934"/>
                </a:lnTo>
                <a:lnTo>
                  <a:pt x="4207" y="3943"/>
                </a:lnTo>
                <a:lnTo>
                  <a:pt x="4196" y="3943"/>
                </a:lnTo>
                <a:lnTo>
                  <a:pt x="4190" y="3935"/>
                </a:lnTo>
                <a:lnTo>
                  <a:pt x="4181" y="3936"/>
                </a:lnTo>
                <a:lnTo>
                  <a:pt x="4170" y="3970"/>
                </a:lnTo>
                <a:lnTo>
                  <a:pt x="4174" y="3995"/>
                </a:lnTo>
                <a:lnTo>
                  <a:pt x="4175" y="4024"/>
                </a:lnTo>
                <a:lnTo>
                  <a:pt x="4171" y="3995"/>
                </a:lnTo>
                <a:lnTo>
                  <a:pt x="4165" y="3992"/>
                </a:lnTo>
                <a:lnTo>
                  <a:pt x="4161" y="3975"/>
                </a:lnTo>
                <a:lnTo>
                  <a:pt x="4153" y="3975"/>
                </a:lnTo>
                <a:lnTo>
                  <a:pt x="4146" y="3997"/>
                </a:lnTo>
                <a:lnTo>
                  <a:pt x="4131" y="4001"/>
                </a:lnTo>
                <a:lnTo>
                  <a:pt x="4125" y="4007"/>
                </a:lnTo>
                <a:lnTo>
                  <a:pt x="4125" y="3992"/>
                </a:lnTo>
                <a:lnTo>
                  <a:pt x="4118" y="3992"/>
                </a:lnTo>
                <a:lnTo>
                  <a:pt x="4110" y="4011"/>
                </a:lnTo>
                <a:lnTo>
                  <a:pt x="4100" y="4019"/>
                </a:lnTo>
                <a:lnTo>
                  <a:pt x="4094" y="4007"/>
                </a:lnTo>
                <a:lnTo>
                  <a:pt x="4085" y="4010"/>
                </a:lnTo>
                <a:lnTo>
                  <a:pt x="4079" y="4023"/>
                </a:lnTo>
                <a:lnTo>
                  <a:pt x="4078" y="4030"/>
                </a:lnTo>
                <a:lnTo>
                  <a:pt x="4060" y="4033"/>
                </a:lnTo>
                <a:lnTo>
                  <a:pt x="4051" y="4045"/>
                </a:lnTo>
                <a:lnTo>
                  <a:pt x="4051" y="4063"/>
                </a:lnTo>
                <a:lnTo>
                  <a:pt x="4054" y="4082"/>
                </a:lnTo>
                <a:lnTo>
                  <a:pt x="4042" y="4139"/>
                </a:lnTo>
                <a:lnTo>
                  <a:pt x="4036" y="4181"/>
                </a:lnTo>
                <a:lnTo>
                  <a:pt x="4035" y="4197"/>
                </a:lnTo>
                <a:lnTo>
                  <a:pt x="4047" y="4213"/>
                </a:lnTo>
                <a:lnTo>
                  <a:pt x="4043" y="4225"/>
                </a:lnTo>
                <a:lnTo>
                  <a:pt x="4031" y="4231"/>
                </a:lnTo>
                <a:lnTo>
                  <a:pt x="4031" y="4244"/>
                </a:lnTo>
                <a:lnTo>
                  <a:pt x="4039" y="4264"/>
                </a:lnTo>
                <a:lnTo>
                  <a:pt x="4039" y="4287"/>
                </a:lnTo>
                <a:lnTo>
                  <a:pt x="4033" y="4298"/>
                </a:lnTo>
                <a:lnTo>
                  <a:pt x="4030" y="4289"/>
                </a:lnTo>
                <a:lnTo>
                  <a:pt x="4021" y="4298"/>
                </a:lnTo>
                <a:lnTo>
                  <a:pt x="4016" y="4293"/>
                </a:lnTo>
                <a:lnTo>
                  <a:pt x="4018" y="4275"/>
                </a:lnTo>
                <a:lnTo>
                  <a:pt x="4023" y="4271"/>
                </a:lnTo>
                <a:lnTo>
                  <a:pt x="4023" y="4251"/>
                </a:lnTo>
                <a:lnTo>
                  <a:pt x="4014" y="4250"/>
                </a:lnTo>
                <a:lnTo>
                  <a:pt x="3998" y="4298"/>
                </a:lnTo>
                <a:lnTo>
                  <a:pt x="3994" y="4347"/>
                </a:lnTo>
                <a:lnTo>
                  <a:pt x="4002" y="4402"/>
                </a:lnTo>
                <a:lnTo>
                  <a:pt x="4001" y="4473"/>
                </a:lnTo>
                <a:lnTo>
                  <a:pt x="3998" y="4402"/>
                </a:lnTo>
                <a:lnTo>
                  <a:pt x="3991" y="4369"/>
                </a:lnTo>
                <a:lnTo>
                  <a:pt x="3985" y="4357"/>
                </a:lnTo>
                <a:lnTo>
                  <a:pt x="3991" y="4339"/>
                </a:lnTo>
                <a:lnTo>
                  <a:pt x="3991" y="4325"/>
                </a:lnTo>
                <a:lnTo>
                  <a:pt x="3977" y="4308"/>
                </a:lnTo>
                <a:lnTo>
                  <a:pt x="3982" y="4280"/>
                </a:lnTo>
                <a:lnTo>
                  <a:pt x="3981" y="4240"/>
                </a:lnTo>
                <a:lnTo>
                  <a:pt x="3972" y="4216"/>
                </a:lnTo>
                <a:lnTo>
                  <a:pt x="3973" y="4176"/>
                </a:lnTo>
                <a:lnTo>
                  <a:pt x="3983" y="4151"/>
                </a:lnTo>
                <a:lnTo>
                  <a:pt x="3992" y="4114"/>
                </a:lnTo>
                <a:lnTo>
                  <a:pt x="3993" y="4084"/>
                </a:lnTo>
                <a:lnTo>
                  <a:pt x="3990" y="4084"/>
                </a:lnTo>
                <a:lnTo>
                  <a:pt x="3985" y="4098"/>
                </a:lnTo>
                <a:lnTo>
                  <a:pt x="3983" y="4126"/>
                </a:lnTo>
                <a:lnTo>
                  <a:pt x="3973" y="4142"/>
                </a:lnTo>
                <a:lnTo>
                  <a:pt x="3969" y="4137"/>
                </a:lnTo>
                <a:lnTo>
                  <a:pt x="3966" y="4114"/>
                </a:lnTo>
                <a:lnTo>
                  <a:pt x="3975" y="4078"/>
                </a:lnTo>
                <a:lnTo>
                  <a:pt x="3977" y="4058"/>
                </a:lnTo>
                <a:lnTo>
                  <a:pt x="3969" y="4046"/>
                </a:lnTo>
                <a:lnTo>
                  <a:pt x="3961" y="4059"/>
                </a:lnTo>
                <a:lnTo>
                  <a:pt x="3956" y="4055"/>
                </a:lnTo>
                <a:lnTo>
                  <a:pt x="3953" y="4042"/>
                </a:lnTo>
                <a:lnTo>
                  <a:pt x="3955" y="4025"/>
                </a:lnTo>
                <a:lnTo>
                  <a:pt x="3954" y="4001"/>
                </a:lnTo>
                <a:lnTo>
                  <a:pt x="3948" y="4001"/>
                </a:lnTo>
                <a:lnTo>
                  <a:pt x="3948" y="3992"/>
                </a:lnTo>
                <a:lnTo>
                  <a:pt x="3951" y="3981"/>
                </a:lnTo>
                <a:lnTo>
                  <a:pt x="3952" y="3960"/>
                </a:lnTo>
                <a:lnTo>
                  <a:pt x="3940" y="3964"/>
                </a:lnTo>
                <a:lnTo>
                  <a:pt x="3904" y="3987"/>
                </a:lnTo>
                <a:lnTo>
                  <a:pt x="3882" y="4006"/>
                </a:lnTo>
                <a:lnTo>
                  <a:pt x="3875" y="4001"/>
                </a:lnTo>
                <a:lnTo>
                  <a:pt x="3875" y="3990"/>
                </a:lnTo>
                <a:lnTo>
                  <a:pt x="3869" y="3989"/>
                </a:lnTo>
                <a:lnTo>
                  <a:pt x="3860" y="4007"/>
                </a:lnTo>
                <a:lnTo>
                  <a:pt x="3852" y="4009"/>
                </a:lnTo>
                <a:lnTo>
                  <a:pt x="3845" y="3996"/>
                </a:lnTo>
                <a:lnTo>
                  <a:pt x="3826" y="4022"/>
                </a:lnTo>
                <a:lnTo>
                  <a:pt x="3827" y="4004"/>
                </a:lnTo>
                <a:lnTo>
                  <a:pt x="3815" y="3992"/>
                </a:lnTo>
                <a:lnTo>
                  <a:pt x="3808" y="3994"/>
                </a:lnTo>
                <a:lnTo>
                  <a:pt x="3808" y="4006"/>
                </a:lnTo>
                <a:lnTo>
                  <a:pt x="3791" y="4005"/>
                </a:lnTo>
                <a:lnTo>
                  <a:pt x="3763" y="3983"/>
                </a:lnTo>
                <a:lnTo>
                  <a:pt x="3740" y="3981"/>
                </a:lnTo>
                <a:lnTo>
                  <a:pt x="3719" y="3960"/>
                </a:lnTo>
                <a:lnTo>
                  <a:pt x="3701" y="3960"/>
                </a:lnTo>
                <a:lnTo>
                  <a:pt x="3700" y="3940"/>
                </a:lnTo>
                <a:lnTo>
                  <a:pt x="3684" y="3919"/>
                </a:lnTo>
                <a:lnTo>
                  <a:pt x="3676" y="3928"/>
                </a:lnTo>
                <a:lnTo>
                  <a:pt x="3665" y="3912"/>
                </a:lnTo>
                <a:lnTo>
                  <a:pt x="3661" y="3887"/>
                </a:lnTo>
                <a:lnTo>
                  <a:pt x="3648" y="3877"/>
                </a:lnTo>
                <a:lnTo>
                  <a:pt x="3643" y="3866"/>
                </a:lnTo>
                <a:lnTo>
                  <a:pt x="3655" y="3858"/>
                </a:lnTo>
                <a:lnTo>
                  <a:pt x="3669" y="3861"/>
                </a:lnTo>
                <a:lnTo>
                  <a:pt x="3671" y="3837"/>
                </a:lnTo>
                <a:lnTo>
                  <a:pt x="3682" y="3824"/>
                </a:lnTo>
                <a:lnTo>
                  <a:pt x="3678" y="3807"/>
                </a:lnTo>
                <a:lnTo>
                  <a:pt x="3690" y="3808"/>
                </a:lnTo>
                <a:lnTo>
                  <a:pt x="3707" y="3819"/>
                </a:lnTo>
                <a:lnTo>
                  <a:pt x="3713" y="3812"/>
                </a:lnTo>
                <a:lnTo>
                  <a:pt x="3712" y="3803"/>
                </a:lnTo>
                <a:lnTo>
                  <a:pt x="3729" y="3805"/>
                </a:lnTo>
                <a:lnTo>
                  <a:pt x="3758" y="3823"/>
                </a:lnTo>
                <a:lnTo>
                  <a:pt x="3770" y="3800"/>
                </a:lnTo>
                <a:lnTo>
                  <a:pt x="3772" y="3775"/>
                </a:lnTo>
                <a:lnTo>
                  <a:pt x="3778" y="3753"/>
                </a:lnTo>
                <a:lnTo>
                  <a:pt x="3772" y="3727"/>
                </a:lnTo>
                <a:lnTo>
                  <a:pt x="3770" y="3699"/>
                </a:lnTo>
                <a:lnTo>
                  <a:pt x="3764" y="3679"/>
                </a:lnTo>
                <a:lnTo>
                  <a:pt x="3756" y="3650"/>
                </a:lnTo>
                <a:lnTo>
                  <a:pt x="3747" y="3644"/>
                </a:lnTo>
                <a:lnTo>
                  <a:pt x="3745" y="3628"/>
                </a:lnTo>
                <a:lnTo>
                  <a:pt x="3727" y="3599"/>
                </a:lnTo>
                <a:lnTo>
                  <a:pt x="3721" y="3601"/>
                </a:lnTo>
                <a:lnTo>
                  <a:pt x="3717" y="3619"/>
                </a:lnTo>
                <a:lnTo>
                  <a:pt x="3712" y="3619"/>
                </a:lnTo>
                <a:lnTo>
                  <a:pt x="3707" y="3602"/>
                </a:lnTo>
                <a:lnTo>
                  <a:pt x="3688" y="3585"/>
                </a:lnTo>
                <a:lnTo>
                  <a:pt x="3688" y="3597"/>
                </a:lnTo>
                <a:lnTo>
                  <a:pt x="3700" y="3614"/>
                </a:lnTo>
                <a:lnTo>
                  <a:pt x="3697" y="3627"/>
                </a:lnTo>
                <a:lnTo>
                  <a:pt x="3703" y="3641"/>
                </a:lnTo>
                <a:lnTo>
                  <a:pt x="3698" y="3661"/>
                </a:lnTo>
                <a:lnTo>
                  <a:pt x="3689" y="3641"/>
                </a:lnTo>
                <a:lnTo>
                  <a:pt x="3689" y="3619"/>
                </a:lnTo>
                <a:lnTo>
                  <a:pt x="3677" y="3619"/>
                </a:lnTo>
                <a:lnTo>
                  <a:pt x="3658" y="3596"/>
                </a:lnTo>
                <a:lnTo>
                  <a:pt x="3653" y="3583"/>
                </a:lnTo>
                <a:lnTo>
                  <a:pt x="3646" y="3593"/>
                </a:lnTo>
                <a:lnTo>
                  <a:pt x="3638" y="3584"/>
                </a:lnTo>
                <a:lnTo>
                  <a:pt x="3633" y="3565"/>
                </a:lnTo>
                <a:lnTo>
                  <a:pt x="3620" y="3549"/>
                </a:lnTo>
                <a:lnTo>
                  <a:pt x="3613" y="3549"/>
                </a:lnTo>
                <a:lnTo>
                  <a:pt x="3593" y="3513"/>
                </a:lnTo>
                <a:lnTo>
                  <a:pt x="3574" y="3498"/>
                </a:lnTo>
                <a:lnTo>
                  <a:pt x="3570" y="3477"/>
                </a:lnTo>
                <a:lnTo>
                  <a:pt x="3516" y="3419"/>
                </a:lnTo>
                <a:lnTo>
                  <a:pt x="3500" y="3380"/>
                </a:lnTo>
                <a:lnTo>
                  <a:pt x="3500" y="3350"/>
                </a:lnTo>
                <a:lnTo>
                  <a:pt x="3489" y="3296"/>
                </a:lnTo>
                <a:lnTo>
                  <a:pt x="3489" y="3275"/>
                </a:lnTo>
                <a:lnTo>
                  <a:pt x="3477" y="3275"/>
                </a:lnTo>
                <a:lnTo>
                  <a:pt x="3460" y="3254"/>
                </a:lnTo>
                <a:lnTo>
                  <a:pt x="3449" y="3252"/>
                </a:lnTo>
                <a:lnTo>
                  <a:pt x="3438" y="3237"/>
                </a:lnTo>
                <a:lnTo>
                  <a:pt x="3424" y="3234"/>
                </a:lnTo>
                <a:lnTo>
                  <a:pt x="3416" y="3221"/>
                </a:lnTo>
                <a:lnTo>
                  <a:pt x="3401" y="3229"/>
                </a:lnTo>
                <a:lnTo>
                  <a:pt x="3385" y="3255"/>
                </a:lnTo>
                <a:lnTo>
                  <a:pt x="3372" y="3296"/>
                </a:lnTo>
                <a:lnTo>
                  <a:pt x="3358" y="3301"/>
                </a:lnTo>
                <a:lnTo>
                  <a:pt x="3347" y="3319"/>
                </a:lnTo>
                <a:lnTo>
                  <a:pt x="3334" y="3321"/>
                </a:lnTo>
                <a:lnTo>
                  <a:pt x="3323" y="3308"/>
                </a:lnTo>
                <a:lnTo>
                  <a:pt x="3304" y="3303"/>
                </a:lnTo>
                <a:lnTo>
                  <a:pt x="3296" y="3290"/>
                </a:lnTo>
                <a:lnTo>
                  <a:pt x="3306" y="3268"/>
                </a:lnTo>
                <a:lnTo>
                  <a:pt x="3310" y="3257"/>
                </a:lnTo>
                <a:lnTo>
                  <a:pt x="3318" y="3260"/>
                </a:lnTo>
                <a:lnTo>
                  <a:pt x="3330" y="3239"/>
                </a:lnTo>
                <a:lnTo>
                  <a:pt x="3341" y="3231"/>
                </a:lnTo>
                <a:lnTo>
                  <a:pt x="3344" y="3222"/>
                </a:lnTo>
                <a:lnTo>
                  <a:pt x="3340" y="3209"/>
                </a:lnTo>
                <a:lnTo>
                  <a:pt x="3330" y="3214"/>
                </a:lnTo>
                <a:lnTo>
                  <a:pt x="3325" y="3205"/>
                </a:lnTo>
                <a:lnTo>
                  <a:pt x="3327" y="3192"/>
                </a:lnTo>
                <a:lnTo>
                  <a:pt x="3340" y="3173"/>
                </a:lnTo>
                <a:lnTo>
                  <a:pt x="3338" y="3161"/>
                </a:lnTo>
                <a:lnTo>
                  <a:pt x="3351" y="3141"/>
                </a:lnTo>
                <a:lnTo>
                  <a:pt x="3351" y="3124"/>
                </a:lnTo>
                <a:lnTo>
                  <a:pt x="3348" y="3098"/>
                </a:lnTo>
                <a:lnTo>
                  <a:pt x="3333" y="3105"/>
                </a:lnTo>
                <a:lnTo>
                  <a:pt x="3333" y="3123"/>
                </a:lnTo>
                <a:lnTo>
                  <a:pt x="3308" y="3149"/>
                </a:lnTo>
                <a:lnTo>
                  <a:pt x="3295" y="3145"/>
                </a:lnTo>
                <a:lnTo>
                  <a:pt x="3309" y="3188"/>
                </a:lnTo>
                <a:lnTo>
                  <a:pt x="3298" y="3204"/>
                </a:lnTo>
                <a:lnTo>
                  <a:pt x="3296" y="3186"/>
                </a:lnTo>
                <a:lnTo>
                  <a:pt x="3278" y="3185"/>
                </a:lnTo>
                <a:lnTo>
                  <a:pt x="3265" y="3204"/>
                </a:lnTo>
                <a:lnTo>
                  <a:pt x="3273" y="3209"/>
                </a:lnTo>
                <a:lnTo>
                  <a:pt x="3269" y="3234"/>
                </a:lnTo>
                <a:lnTo>
                  <a:pt x="3256" y="3226"/>
                </a:lnTo>
                <a:lnTo>
                  <a:pt x="3243" y="3239"/>
                </a:lnTo>
                <a:lnTo>
                  <a:pt x="3247" y="3254"/>
                </a:lnTo>
                <a:lnTo>
                  <a:pt x="3260" y="3254"/>
                </a:lnTo>
                <a:lnTo>
                  <a:pt x="3267" y="3270"/>
                </a:lnTo>
                <a:lnTo>
                  <a:pt x="3245" y="3290"/>
                </a:lnTo>
                <a:lnTo>
                  <a:pt x="3237" y="3257"/>
                </a:lnTo>
                <a:lnTo>
                  <a:pt x="3222" y="3249"/>
                </a:lnTo>
                <a:lnTo>
                  <a:pt x="3216" y="3221"/>
                </a:lnTo>
                <a:lnTo>
                  <a:pt x="3217" y="3119"/>
                </a:lnTo>
                <a:lnTo>
                  <a:pt x="3229" y="3078"/>
                </a:lnTo>
                <a:lnTo>
                  <a:pt x="3227" y="3008"/>
                </a:lnTo>
                <a:lnTo>
                  <a:pt x="3235" y="2983"/>
                </a:lnTo>
                <a:lnTo>
                  <a:pt x="3231" y="2896"/>
                </a:lnTo>
                <a:lnTo>
                  <a:pt x="3231" y="2867"/>
                </a:lnTo>
                <a:lnTo>
                  <a:pt x="3211" y="2880"/>
                </a:lnTo>
                <a:lnTo>
                  <a:pt x="3200" y="2909"/>
                </a:lnTo>
                <a:lnTo>
                  <a:pt x="3207" y="2924"/>
                </a:lnTo>
                <a:lnTo>
                  <a:pt x="3201" y="2937"/>
                </a:lnTo>
                <a:lnTo>
                  <a:pt x="3206" y="2962"/>
                </a:lnTo>
                <a:lnTo>
                  <a:pt x="3203" y="2996"/>
                </a:lnTo>
                <a:lnTo>
                  <a:pt x="3193" y="2991"/>
                </a:lnTo>
                <a:lnTo>
                  <a:pt x="3184" y="2977"/>
                </a:lnTo>
                <a:lnTo>
                  <a:pt x="3180" y="2990"/>
                </a:lnTo>
                <a:lnTo>
                  <a:pt x="3179" y="3008"/>
                </a:lnTo>
                <a:lnTo>
                  <a:pt x="3168" y="3000"/>
                </a:lnTo>
                <a:lnTo>
                  <a:pt x="3156" y="3016"/>
                </a:lnTo>
                <a:lnTo>
                  <a:pt x="3157" y="3031"/>
                </a:lnTo>
                <a:lnTo>
                  <a:pt x="3150" y="3029"/>
                </a:lnTo>
                <a:lnTo>
                  <a:pt x="3119" y="3054"/>
                </a:lnTo>
                <a:lnTo>
                  <a:pt x="3102" y="3085"/>
                </a:lnTo>
                <a:lnTo>
                  <a:pt x="3092" y="3072"/>
                </a:lnTo>
                <a:lnTo>
                  <a:pt x="3092" y="3054"/>
                </a:lnTo>
                <a:lnTo>
                  <a:pt x="3109" y="3044"/>
                </a:lnTo>
                <a:lnTo>
                  <a:pt x="3113" y="3021"/>
                </a:lnTo>
                <a:lnTo>
                  <a:pt x="3101" y="3021"/>
                </a:lnTo>
                <a:lnTo>
                  <a:pt x="3090" y="3032"/>
                </a:lnTo>
                <a:lnTo>
                  <a:pt x="3065" y="3034"/>
                </a:lnTo>
                <a:lnTo>
                  <a:pt x="3050" y="3051"/>
                </a:lnTo>
                <a:lnTo>
                  <a:pt x="3029" y="3051"/>
                </a:lnTo>
                <a:lnTo>
                  <a:pt x="2990" y="3100"/>
                </a:lnTo>
                <a:lnTo>
                  <a:pt x="2969" y="3108"/>
                </a:lnTo>
                <a:lnTo>
                  <a:pt x="2954" y="3147"/>
                </a:lnTo>
                <a:lnTo>
                  <a:pt x="2952" y="3129"/>
                </a:lnTo>
                <a:lnTo>
                  <a:pt x="2969" y="3093"/>
                </a:lnTo>
                <a:lnTo>
                  <a:pt x="2964" y="3080"/>
                </a:lnTo>
                <a:lnTo>
                  <a:pt x="2944" y="3103"/>
                </a:lnTo>
                <a:lnTo>
                  <a:pt x="2942" y="3093"/>
                </a:lnTo>
                <a:lnTo>
                  <a:pt x="2932" y="3096"/>
                </a:lnTo>
                <a:lnTo>
                  <a:pt x="2923" y="3108"/>
                </a:lnTo>
                <a:lnTo>
                  <a:pt x="2914" y="3091"/>
                </a:lnTo>
                <a:lnTo>
                  <a:pt x="2904" y="3096"/>
                </a:lnTo>
                <a:lnTo>
                  <a:pt x="2901" y="3114"/>
                </a:lnTo>
                <a:lnTo>
                  <a:pt x="2866" y="3152"/>
                </a:lnTo>
                <a:lnTo>
                  <a:pt x="2853" y="3152"/>
                </a:lnTo>
                <a:lnTo>
                  <a:pt x="2831" y="3162"/>
                </a:lnTo>
                <a:lnTo>
                  <a:pt x="2814" y="3191"/>
                </a:lnTo>
                <a:lnTo>
                  <a:pt x="2819" y="3211"/>
                </a:lnTo>
                <a:lnTo>
                  <a:pt x="2807" y="3204"/>
                </a:lnTo>
                <a:lnTo>
                  <a:pt x="2800" y="3213"/>
                </a:lnTo>
                <a:lnTo>
                  <a:pt x="2788" y="3206"/>
                </a:lnTo>
                <a:lnTo>
                  <a:pt x="2786" y="3214"/>
                </a:lnTo>
                <a:lnTo>
                  <a:pt x="2799" y="3241"/>
                </a:lnTo>
                <a:lnTo>
                  <a:pt x="2786" y="3229"/>
                </a:lnTo>
                <a:lnTo>
                  <a:pt x="2774" y="3204"/>
                </a:lnTo>
                <a:lnTo>
                  <a:pt x="2781" y="3185"/>
                </a:lnTo>
                <a:lnTo>
                  <a:pt x="2791" y="3184"/>
                </a:lnTo>
                <a:lnTo>
                  <a:pt x="2799" y="3162"/>
                </a:lnTo>
                <a:lnTo>
                  <a:pt x="2811" y="3144"/>
                </a:lnTo>
                <a:lnTo>
                  <a:pt x="2818" y="3155"/>
                </a:lnTo>
                <a:lnTo>
                  <a:pt x="2828" y="3147"/>
                </a:lnTo>
                <a:lnTo>
                  <a:pt x="2831" y="3131"/>
                </a:lnTo>
                <a:lnTo>
                  <a:pt x="2847" y="3111"/>
                </a:lnTo>
                <a:lnTo>
                  <a:pt x="2849" y="3121"/>
                </a:lnTo>
                <a:lnTo>
                  <a:pt x="2880" y="3098"/>
                </a:lnTo>
                <a:lnTo>
                  <a:pt x="2890" y="3072"/>
                </a:lnTo>
                <a:lnTo>
                  <a:pt x="2905" y="3062"/>
                </a:lnTo>
                <a:lnTo>
                  <a:pt x="2929" y="3065"/>
                </a:lnTo>
                <a:lnTo>
                  <a:pt x="2932" y="3057"/>
                </a:lnTo>
                <a:lnTo>
                  <a:pt x="2953" y="3059"/>
                </a:lnTo>
                <a:lnTo>
                  <a:pt x="2974" y="3043"/>
                </a:lnTo>
                <a:lnTo>
                  <a:pt x="2979" y="3058"/>
                </a:lnTo>
                <a:lnTo>
                  <a:pt x="2985" y="3058"/>
                </a:lnTo>
                <a:lnTo>
                  <a:pt x="2995" y="3046"/>
                </a:lnTo>
                <a:lnTo>
                  <a:pt x="3006" y="3048"/>
                </a:lnTo>
                <a:lnTo>
                  <a:pt x="3022" y="3041"/>
                </a:lnTo>
                <a:lnTo>
                  <a:pt x="3031" y="3021"/>
                </a:lnTo>
                <a:lnTo>
                  <a:pt x="3057" y="3008"/>
                </a:lnTo>
                <a:lnTo>
                  <a:pt x="3087" y="2994"/>
                </a:lnTo>
                <a:lnTo>
                  <a:pt x="3090" y="2973"/>
                </a:lnTo>
                <a:lnTo>
                  <a:pt x="3097" y="2973"/>
                </a:lnTo>
                <a:lnTo>
                  <a:pt x="3102" y="2962"/>
                </a:lnTo>
                <a:lnTo>
                  <a:pt x="3095" y="2952"/>
                </a:lnTo>
                <a:lnTo>
                  <a:pt x="3095" y="2930"/>
                </a:lnTo>
                <a:lnTo>
                  <a:pt x="3086" y="2921"/>
                </a:lnTo>
                <a:lnTo>
                  <a:pt x="3081" y="2932"/>
                </a:lnTo>
                <a:lnTo>
                  <a:pt x="3081" y="2948"/>
                </a:lnTo>
                <a:lnTo>
                  <a:pt x="3070" y="2952"/>
                </a:lnTo>
                <a:lnTo>
                  <a:pt x="3066" y="2939"/>
                </a:lnTo>
                <a:lnTo>
                  <a:pt x="3059" y="2939"/>
                </a:lnTo>
                <a:lnTo>
                  <a:pt x="3055" y="2930"/>
                </a:lnTo>
                <a:lnTo>
                  <a:pt x="3041" y="2930"/>
                </a:lnTo>
                <a:lnTo>
                  <a:pt x="3019" y="2947"/>
                </a:lnTo>
                <a:lnTo>
                  <a:pt x="3014" y="2970"/>
                </a:lnTo>
                <a:lnTo>
                  <a:pt x="3005" y="2978"/>
                </a:lnTo>
                <a:lnTo>
                  <a:pt x="2999" y="2960"/>
                </a:lnTo>
                <a:lnTo>
                  <a:pt x="2992" y="2961"/>
                </a:lnTo>
                <a:lnTo>
                  <a:pt x="2981" y="2974"/>
                </a:lnTo>
                <a:lnTo>
                  <a:pt x="2949" y="2991"/>
                </a:lnTo>
                <a:lnTo>
                  <a:pt x="2911" y="2997"/>
                </a:lnTo>
                <a:lnTo>
                  <a:pt x="2904" y="2984"/>
                </a:lnTo>
                <a:lnTo>
                  <a:pt x="2895" y="2985"/>
                </a:lnTo>
                <a:lnTo>
                  <a:pt x="2896" y="2994"/>
                </a:lnTo>
                <a:lnTo>
                  <a:pt x="2889" y="3002"/>
                </a:lnTo>
                <a:lnTo>
                  <a:pt x="2878" y="2997"/>
                </a:lnTo>
                <a:lnTo>
                  <a:pt x="2869" y="3000"/>
                </a:lnTo>
                <a:lnTo>
                  <a:pt x="2862" y="3024"/>
                </a:lnTo>
                <a:lnTo>
                  <a:pt x="2845" y="3056"/>
                </a:lnTo>
                <a:lnTo>
                  <a:pt x="2840" y="3048"/>
                </a:lnTo>
                <a:lnTo>
                  <a:pt x="2826" y="3048"/>
                </a:lnTo>
                <a:lnTo>
                  <a:pt x="2823" y="3045"/>
                </a:lnTo>
                <a:lnTo>
                  <a:pt x="2807" y="3045"/>
                </a:lnTo>
                <a:lnTo>
                  <a:pt x="2797" y="3053"/>
                </a:lnTo>
                <a:lnTo>
                  <a:pt x="2788" y="3056"/>
                </a:lnTo>
                <a:lnTo>
                  <a:pt x="2782" y="3070"/>
                </a:lnTo>
                <a:lnTo>
                  <a:pt x="2769" y="3076"/>
                </a:lnTo>
                <a:lnTo>
                  <a:pt x="2758" y="3092"/>
                </a:lnTo>
                <a:lnTo>
                  <a:pt x="2741" y="3109"/>
                </a:lnTo>
                <a:lnTo>
                  <a:pt x="2719" y="3121"/>
                </a:lnTo>
                <a:lnTo>
                  <a:pt x="2711" y="3142"/>
                </a:lnTo>
                <a:lnTo>
                  <a:pt x="2710" y="3179"/>
                </a:lnTo>
                <a:lnTo>
                  <a:pt x="2712" y="3242"/>
                </a:lnTo>
                <a:lnTo>
                  <a:pt x="2709" y="3272"/>
                </a:lnTo>
                <a:lnTo>
                  <a:pt x="2703" y="3268"/>
                </a:lnTo>
                <a:lnTo>
                  <a:pt x="2692" y="3277"/>
                </a:lnTo>
                <a:lnTo>
                  <a:pt x="2664" y="3318"/>
                </a:lnTo>
                <a:lnTo>
                  <a:pt x="2672" y="3298"/>
                </a:lnTo>
                <a:lnTo>
                  <a:pt x="2686" y="3272"/>
                </a:lnTo>
                <a:lnTo>
                  <a:pt x="2688" y="3254"/>
                </a:lnTo>
                <a:lnTo>
                  <a:pt x="2681" y="3249"/>
                </a:lnTo>
                <a:lnTo>
                  <a:pt x="2681" y="3234"/>
                </a:lnTo>
                <a:lnTo>
                  <a:pt x="2666" y="3200"/>
                </a:lnTo>
                <a:lnTo>
                  <a:pt x="2656" y="3199"/>
                </a:lnTo>
                <a:lnTo>
                  <a:pt x="2651" y="3181"/>
                </a:lnTo>
                <a:lnTo>
                  <a:pt x="2643" y="3175"/>
                </a:lnTo>
                <a:lnTo>
                  <a:pt x="2641" y="3146"/>
                </a:lnTo>
                <a:lnTo>
                  <a:pt x="2627" y="3111"/>
                </a:lnTo>
                <a:lnTo>
                  <a:pt x="2624" y="3113"/>
                </a:lnTo>
                <a:lnTo>
                  <a:pt x="2615" y="3106"/>
                </a:lnTo>
                <a:lnTo>
                  <a:pt x="2613" y="3087"/>
                </a:lnTo>
                <a:lnTo>
                  <a:pt x="2604" y="3078"/>
                </a:lnTo>
                <a:lnTo>
                  <a:pt x="2600" y="3084"/>
                </a:lnTo>
                <a:lnTo>
                  <a:pt x="2588" y="3069"/>
                </a:lnTo>
                <a:lnTo>
                  <a:pt x="2566" y="3029"/>
                </a:lnTo>
                <a:lnTo>
                  <a:pt x="2561" y="2996"/>
                </a:lnTo>
                <a:lnTo>
                  <a:pt x="2560" y="2961"/>
                </a:lnTo>
                <a:lnTo>
                  <a:pt x="2556" y="2957"/>
                </a:lnTo>
                <a:lnTo>
                  <a:pt x="2551" y="2967"/>
                </a:lnTo>
                <a:lnTo>
                  <a:pt x="2545" y="2962"/>
                </a:lnTo>
                <a:lnTo>
                  <a:pt x="2540" y="2939"/>
                </a:lnTo>
                <a:lnTo>
                  <a:pt x="2546" y="2913"/>
                </a:lnTo>
                <a:lnTo>
                  <a:pt x="2544" y="2906"/>
                </a:lnTo>
                <a:lnTo>
                  <a:pt x="2547" y="2893"/>
                </a:lnTo>
                <a:lnTo>
                  <a:pt x="2532" y="2866"/>
                </a:lnTo>
                <a:lnTo>
                  <a:pt x="2532" y="2846"/>
                </a:lnTo>
                <a:lnTo>
                  <a:pt x="2519" y="2829"/>
                </a:lnTo>
                <a:lnTo>
                  <a:pt x="2514" y="2830"/>
                </a:lnTo>
                <a:lnTo>
                  <a:pt x="2509" y="2813"/>
                </a:lnTo>
                <a:lnTo>
                  <a:pt x="2496" y="2795"/>
                </a:lnTo>
                <a:lnTo>
                  <a:pt x="2485" y="2795"/>
                </a:lnTo>
                <a:lnTo>
                  <a:pt x="2447" y="2748"/>
                </a:lnTo>
                <a:lnTo>
                  <a:pt x="2439" y="2748"/>
                </a:lnTo>
                <a:lnTo>
                  <a:pt x="2436" y="2733"/>
                </a:lnTo>
                <a:lnTo>
                  <a:pt x="2434" y="2723"/>
                </a:lnTo>
                <a:lnTo>
                  <a:pt x="2420" y="2716"/>
                </a:lnTo>
                <a:lnTo>
                  <a:pt x="2409" y="2719"/>
                </a:lnTo>
                <a:lnTo>
                  <a:pt x="2402" y="2705"/>
                </a:lnTo>
                <a:lnTo>
                  <a:pt x="2397" y="2661"/>
                </a:lnTo>
                <a:lnTo>
                  <a:pt x="2390" y="2637"/>
                </a:lnTo>
                <a:lnTo>
                  <a:pt x="2381" y="2628"/>
                </a:lnTo>
                <a:lnTo>
                  <a:pt x="2378" y="2604"/>
                </a:lnTo>
                <a:lnTo>
                  <a:pt x="2369" y="2574"/>
                </a:lnTo>
                <a:lnTo>
                  <a:pt x="2363" y="2565"/>
                </a:lnTo>
                <a:lnTo>
                  <a:pt x="2340" y="2563"/>
                </a:lnTo>
                <a:lnTo>
                  <a:pt x="2336" y="2570"/>
                </a:lnTo>
                <a:lnTo>
                  <a:pt x="2316" y="2565"/>
                </a:lnTo>
                <a:lnTo>
                  <a:pt x="2299" y="2572"/>
                </a:lnTo>
                <a:lnTo>
                  <a:pt x="2291" y="2562"/>
                </a:lnTo>
                <a:lnTo>
                  <a:pt x="2286" y="2565"/>
                </a:lnTo>
                <a:lnTo>
                  <a:pt x="2280" y="2560"/>
                </a:lnTo>
                <a:lnTo>
                  <a:pt x="2276" y="2566"/>
                </a:lnTo>
                <a:lnTo>
                  <a:pt x="2268" y="2564"/>
                </a:lnTo>
                <a:lnTo>
                  <a:pt x="2267" y="2558"/>
                </a:lnTo>
                <a:lnTo>
                  <a:pt x="2273" y="2556"/>
                </a:lnTo>
                <a:lnTo>
                  <a:pt x="2274" y="2545"/>
                </a:lnTo>
                <a:lnTo>
                  <a:pt x="2263" y="2532"/>
                </a:lnTo>
                <a:lnTo>
                  <a:pt x="2255" y="2539"/>
                </a:lnTo>
                <a:lnTo>
                  <a:pt x="2246" y="2534"/>
                </a:lnTo>
                <a:lnTo>
                  <a:pt x="2248" y="2526"/>
                </a:lnTo>
                <a:lnTo>
                  <a:pt x="2254" y="2519"/>
                </a:lnTo>
                <a:lnTo>
                  <a:pt x="2249" y="2510"/>
                </a:lnTo>
                <a:lnTo>
                  <a:pt x="2241" y="2511"/>
                </a:lnTo>
                <a:lnTo>
                  <a:pt x="2231" y="2508"/>
                </a:lnTo>
                <a:lnTo>
                  <a:pt x="2232" y="2497"/>
                </a:lnTo>
                <a:lnTo>
                  <a:pt x="2222" y="2480"/>
                </a:lnTo>
                <a:lnTo>
                  <a:pt x="2203" y="2456"/>
                </a:lnTo>
                <a:lnTo>
                  <a:pt x="2198" y="2458"/>
                </a:lnTo>
                <a:lnTo>
                  <a:pt x="2193" y="2452"/>
                </a:lnTo>
                <a:lnTo>
                  <a:pt x="2187" y="2452"/>
                </a:lnTo>
                <a:lnTo>
                  <a:pt x="2181" y="2462"/>
                </a:lnTo>
                <a:lnTo>
                  <a:pt x="2182" y="2453"/>
                </a:lnTo>
                <a:lnTo>
                  <a:pt x="2180" y="2444"/>
                </a:lnTo>
                <a:lnTo>
                  <a:pt x="2170" y="2435"/>
                </a:lnTo>
                <a:lnTo>
                  <a:pt x="2163" y="2456"/>
                </a:lnTo>
                <a:lnTo>
                  <a:pt x="2156" y="2448"/>
                </a:lnTo>
                <a:lnTo>
                  <a:pt x="2156" y="2434"/>
                </a:lnTo>
                <a:lnTo>
                  <a:pt x="2161" y="2428"/>
                </a:lnTo>
                <a:lnTo>
                  <a:pt x="2157" y="2418"/>
                </a:lnTo>
                <a:lnTo>
                  <a:pt x="2147" y="2411"/>
                </a:lnTo>
                <a:lnTo>
                  <a:pt x="2137" y="2415"/>
                </a:lnTo>
                <a:lnTo>
                  <a:pt x="2140" y="2405"/>
                </a:lnTo>
                <a:lnTo>
                  <a:pt x="2139" y="2397"/>
                </a:lnTo>
                <a:lnTo>
                  <a:pt x="2128" y="2385"/>
                </a:lnTo>
                <a:lnTo>
                  <a:pt x="2119" y="2365"/>
                </a:lnTo>
                <a:lnTo>
                  <a:pt x="2121" y="2359"/>
                </a:lnTo>
                <a:lnTo>
                  <a:pt x="2117" y="2350"/>
                </a:lnTo>
                <a:lnTo>
                  <a:pt x="2108" y="2346"/>
                </a:lnTo>
                <a:lnTo>
                  <a:pt x="2102" y="2354"/>
                </a:lnTo>
                <a:lnTo>
                  <a:pt x="2076" y="2395"/>
                </a:lnTo>
                <a:lnTo>
                  <a:pt x="2048" y="2419"/>
                </a:lnTo>
                <a:lnTo>
                  <a:pt x="2073" y="2390"/>
                </a:lnTo>
                <a:lnTo>
                  <a:pt x="2088" y="2352"/>
                </a:lnTo>
                <a:lnTo>
                  <a:pt x="2103" y="2327"/>
                </a:lnTo>
                <a:lnTo>
                  <a:pt x="2106" y="2299"/>
                </a:lnTo>
                <a:lnTo>
                  <a:pt x="2098" y="2289"/>
                </a:lnTo>
                <a:lnTo>
                  <a:pt x="2080" y="2268"/>
                </a:lnTo>
                <a:lnTo>
                  <a:pt x="2063" y="2268"/>
                </a:lnTo>
                <a:lnTo>
                  <a:pt x="2046" y="2279"/>
                </a:lnTo>
                <a:lnTo>
                  <a:pt x="2035" y="2279"/>
                </a:lnTo>
                <a:lnTo>
                  <a:pt x="2030" y="2286"/>
                </a:lnTo>
                <a:lnTo>
                  <a:pt x="2011" y="2291"/>
                </a:lnTo>
                <a:lnTo>
                  <a:pt x="1993" y="2324"/>
                </a:lnTo>
                <a:lnTo>
                  <a:pt x="1977" y="2344"/>
                </a:lnTo>
                <a:lnTo>
                  <a:pt x="1990" y="2320"/>
                </a:lnTo>
                <a:lnTo>
                  <a:pt x="1988" y="2290"/>
                </a:lnTo>
                <a:lnTo>
                  <a:pt x="1991" y="2263"/>
                </a:lnTo>
                <a:lnTo>
                  <a:pt x="1990" y="2244"/>
                </a:lnTo>
                <a:lnTo>
                  <a:pt x="1969" y="2223"/>
                </a:lnTo>
                <a:lnTo>
                  <a:pt x="1969" y="2213"/>
                </a:lnTo>
                <a:lnTo>
                  <a:pt x="1981" y="2205"/>
                </a:lnTo>
                <a:lnTo>
                  <a:pt x="1992" y="2204"/>
                </a:lnTo>
                <a:lnTo>
                  <a:pt x="1991" y="2195"/>
                </a:lnTo>
                <a:lnTo>
                  <a:pt x="1958" y="2165"/>
                </a:lnTo>
                <a:lnTo>
                  <a:pt x="1955" y="2151"/>
                </a:lnTo>
                <a:lnTo>
                  <a:pt x="1962" y="2133"/>
                </a:lnTo>
                <a:lnTo>
                  <a:pt x="1980" y="2118"/>
                </a:lnTo>
                <a:lnTo>
                  <a:pt x="1989" y="2101"/>
                </a:lnTo>
                <a:lnTo>
                  <a:pt x="1983" y="2088"/>
                </a:lnTo>
                <a:lnTo>
                  <a:pt x="1975" y="2064"/>
                </a:lnTo>
                <a:lnTo>
                  <a:pt x="1969" y="2063"/>
                </a:lnTo>
                <a:lnTo>
                  <a:pt x="1962" y="2068"/>
                </a:lnTo>
                <a:lnTo>
                  <a:pt x="1957" y="2053"/>
                </a:lnTo>
                <a:lnTo>
                  <a:pt x="1947" y="2045"/>
                </a:lnTo>
                <a:lnTo>
                  <a:pt x="1934" y="2047"/>
                </a:lnTo>
                <a:lnTo>
                  <a:pt x="1919" y="2036"/>
                </a:lnTo>
                <a:lnTo>
                  <a:pt x="1911" y="2032"/>
                </a:lnTo>
                <a:lnTo>
                  <a:pt x="1901" y="2037"/>
                </a:lnTo>
                <a:lnTo>
                  <a:pt x="1886" y="2038"/>
                </a:lnTo>
                <a:lnTo>
                  <a:pt x="1879" y="2056"/>
                </a:lnTo>
                <a:lnTo>
                  <a:pt x="1879" y="2066"/>
                </a:lnTo>
                <a:lnTo>
                  <a:pt x="1871" y="2047"/>
                </a:lnTo>
                <a:lnTo>
                  <a:pt x="1876" y="2029"/>
                </a:lnTo>
                <a:lnTo>
                  <a:pt x="1882" y="2023"/>
                </a:lnTo>
                <a:lnTo>
                  <a:pt x="1881" y="2004"/>
                </a:lnTo>
                <a:lnTo>
                  <a:pt x="1885" y="1988"/>
                </a:lnTo>
                <a:lnTo>
                  <a:pt x="1892" y="1982"/>
                </a:lnTo>
                <a:lnTo>
                  <a:pt x="1893" y="1960"/>
                </a:lnTo>
                <a:lnTo>
                  <a:pt x="1897" y="1941"/>
                </a:lnTo>
                <a:lnTo>
                  <a:pt x="1893" y="1928"/>
                </a:lnTo>
                <a:lnTo>
                  <a:pt x="1889" y="1927"/>
                </a:lnTo>
                <a:lnTo>
                  <a:pt x="1873" y="1953"/>
                </a:lnTo>
                <a:lnTo>
                  <a:pt x="1870" y="1972"/>
                </a:lnTo>
                <a:lnTo>
                  <a:pt x="1866" y="1973"/>
                </a:lnTo>
                <a:lnTo>
                  <a:pt x="1857" y="1962"/>
                </a:lnTo>
                <a:lnTo>
                  <a:pt x="1844" y="1970"/>
                </a:lnTo>
                <a:lnTo>
                  <a:pt x="1841" y="1982"/>
                </a:lnTo>
                <a:lnTo>
                  <a:pt x="1844" y="2004"/>
                </a:lnTo>
                <a:lnTo>
                  <a:pt x="1835" y="2020"/>
                </a:lnTo>
                <a:lnTo>
                  <a:pt x="1828" y="2022"/>
                </a:lnTo>
                <a:lnTo>
                  <a:pt x="1825" y="2013"/>
                </a:lnTo>
                <a:lnTo>
                  <a:pt x="1818" y="2041"/>
                </a:lnTo>
                <a:lnTo>
                  <a:pt x="1817" y="2064"/>
                </a:lnTo>
                <a:lnTo>
                  <a:pt x="1812" y="2041"/>
                </a:lnTo>
                <a:lnTo>
                  <a:pt x="1812" y="2018"/>
                </a:lnTo>
                <a:lnTo>
                  <a:pt x="1818" y="1998"/>
                </a:lnTo>
                <a:lnTo>
                  <a:pt x="1812" y="1995"/>
                </a:lnTo>
                <a:lnTo>
                  <a:pt x="1804" y="2010"/>
                </a:lnTo>
                <a:lnTo>
                  <a:pt x="1800" y="2025"/>
                </a:lnTo>
                <a:lnTo>
                  <a:pt x="1790" y="2030"/>
                </a:lnTo>
                <a:lnTo>
                  <a:pt x="1797" y="1996"/>
                </a:lnTo>
                <a:lnTo>
                  <a:pt x="1790" y="1975"/>
                </a:lnTo>
                <a:lnTo>
                  <a:pt x="1778" y="1977"/>
                </a:lnTo>
                <a:lnTo>
                  <a:pt x="1780" y="1962"/>
                </a:lnTo>
                <a:lnTo>
                  <a:pt x="1795" y="1942"/>
                </a:lnTo>
                <a:lnTo>
                  <a:pt x="1809" y="1937"/>
                </a:lnTo>
                <a:lnTo>
                  <a:pt x="1823" y="1956"/>
                </a:lnTo>
                <a:lnTo>
                  <a:pt x="1842" y="1943"/>
                </a:lnTo>
                <a:lnTo>
                  <a:pt x="1854" y="1937"/>
                </a:lnTo>
                <a:lnTo>
                  <a:pt x="1867" y="1914"/>
                </a:lnTo>
                <a:lnTo>
                  <a:pt x="1869" y="1904"/>
                </a:lnTo>
                <a:lnTo>
                  <a:pt x="1873" y="1894"/>
                </a:lnTo>
                <a:lnTo>
                  <a:pt x="1870" y="1884"/>
                </a:lnTo>
                <a:lnTo>
                  <a:pt x="1854" y="1873"/>
                </a:lnTo>
                <a:lnTo>
                  <a:pt x="1848" y="1873"/>
                </a:lnTo>
                <a:lnTo>
                  <a:pt x="1848" y="1854"/>
                </a:lnTo>
                <a:lnTo>
                  <a:pt x="1843" y="1845"/>
                </a:lnTo>
                <a:lnTo>
                  <a:pt x="1838" y="1839"/>
                </a:lnTo>
                <a:lnTo>
                  <a:pt x="1841" y="1833"/>
                </a:lnTo>
                <a:lnTo>
                  <a:pt x="1847" y="1829"/>
                </a:lnTo>
                <a:lnTo>
                  <a:pt x="1850" y="1820"/>
                </a:lnTo>
                <a:lnTo>
                  <a:pt x="1844" y="1818"/>
                </a:lnTo>
                <a:lnTo>
                  <a:pt x="1819" y="1838"/>
                </a:lnTo>
                <a:lnTo>
                  <a:pt x="1812" y="1848"/>
                </a:lnTo>
                <a:lnTo>
                  <a:pt x="1795" y="1850"/>
                </a:lnTo>
                <a:lnTo>
                  <a:pt x="1781" y="1865"/>
                </a:lnTo>
                <a:lnTo>
                  <a:pt x="1752" y="1904"/>
                </a:lnTo>
                <a:lnTo>
                  <a:pt x="1735" y="1914"/>
                </a:lnTo>
                <a:lnTo>
                  <a:pt x="1703" y="1914"/>
                </a:lnTo>
                <a:lnTo>
                  <a:pt x="1686" y="1895"/>
                </a:lnTo>
                <a:lnTo>
                  <a:pt x="1679" y="1886"/>
                </a:lnTo>
                <a:lnTo>
                  <a:pt x="1677" y="1899"/>
                </a:lnTo>
                <a:lnTo>
                  <a:pt x="1667" y="1896"/>
                </a:lnTo>
                <a:lnTo>
                  <a:pt x="1654" y="1877"/>
                </a:lnTo>
                <a:lnTo>
                  <a:pt x="1643" y="1886"/>
                </a:lnTo>
                <a:lnTo>
                  <a:pt x="1639" y="1904"/>
                </a:lnTo>
                <a:lnTo>
                  <a:pt x="1632" y="1904"/>
                </a:lnTo>
                <a:lnTo>
                  <a:pt x="1629" y="1890"/>
                </a:lnTo>
                <a:lnTo>
                  <a:pt x="1631" y="1876"/>
                </a:lnTo>
                <a:lnTo>
                  <a:pt x="1643" y="1868"/>
                </a:lnTo>
                <a:lnTo>
                  <a:pt x="1637" y="1858"/>
                </a:lnTo>
                <a:lnTo>
                  <a:pt x="1621" y="1866"/>
                </a:lnTo>
                <a:lnTo>
                  <a:pt x="1595" y="1889"/>
                </a:lnTo>
                <a:lnTo>
                  <a:pt x="1577" y="1904"/>
                </a:lnTo>
                <a:lnTo>
                  <a:pt x="1570" y="1928"/>
                </a:lnTo>
                <a:lnTo>
                  <a:pt x="1573" y="1948"/>
                </a:lnTo>
                <a:lnTo>
                  <a:pt x="1589" y="1954"/>
                </a:lnTo>
                <a:lnTo>
                  <a:pt x="1580" y="1967"/>
                </a:lnTo>
                <a:lnTo>
                  <a:pt x="1562" y="1967"/>
                </a:lnTo>
                <a:lnTo>
                  <a:pt x="1545" y="1992"/>
                </a:lnTo>
                <a:lnTo>
                  <a:pt x="1532" y="2042"/>
                </a:lnTo>
                <a:lnTo>
                  <a:pt x="1525" y="2080"/>
                </a:lnTo>
                <a:lnTo>
                  <a:pt x="1519" y="2082"/>
                </a:lnTo>
                <a:lnTo>
                  <a:pt x="1516" y="2074"/>
                </a:lnTo>
                <a:lnTo>
                  <a:pt x="1520" y="2035"/>
                </a:lnTo>
                <a:lnTo>
                  <a:pt x="1540" y="1985"/>
                </a:lnTo>
                <a:lnTo>
                  <a:pt x="1541" y="1970"/>
                </a:lnTo>
                <a:lnTo>
                  <a:pt x="1534" y="1969"/>
                </a:lnTo>
                <a:lnTo>
                  <a:pt x="1500" y="1994"/>
                </a:lnTo>
                <a:lnTo>
                  <a:pt x="1486" y="1994"/>
                </a:lnTo>
                <a:lnTo>
                  <a:pt x="1477" y="1986"/>
                </a:lnTo>
                <a:lnTo>
                  <a:pt x="1467" y="1963"/>
                </a:lnTo>
                <a:lnTo>
                  <a:pt x="1451" y="1957"/>
                </a:lnTo>
                <a:lnTo>
                  <a:pt x="1443" y="1957"/>
                </a:lnTo>
                <a:lnTo>
                  <a:pt x="1444" y="1966"/>
                </a:lnTo>
                <a:lnTo>
                  <a:pt x="1464" y="1980"/>
                </a:lnTo>
                <a:lnTo>
                  <a:pt x="1472" y="1995"/>
                </a:lnTo>
                <a:lnTo>
                  <a:pt x="1465" y="2002"/>
                </a:lnTo>
                <a:lnTo>
                  <a:pt x="1445" y="1994"/>
                </a:lnTo>
                <a:lnTo>
                  <a:pt x="1422" y="1988"/>
                </a:lnTo>
                <a:lnTo>
                  <a:pt x="1395" y="2011"/>
                </a:lnTo>
                <a:lnTo>
                  <a:pt x="1360" y="2060"/>
                </a:lnTo>
                <a:lnTo>
                  <a:pt x="1321" y="2091"/>
                </a:lnTo>
                <a:lnTo>
                  <a:pt x="1294" y="2124"/>
                </a:lnTo>
                <a:lnTo>
                  <a:pt x="1266" y="2167"/>
                </a:lnTo>
                <a:lnTo>
                  <a:pt x="1232" y="2219"/>
                </a:lnTo>
                <a:lnTo>
                  <a:pt x="1210" y="2234"/>
                </a:lnTo>
                <a:lnTo>
                  <a:pt x="1198" y="2237"/>
                </a:lnTo>
                <a:lnTo>
                  <a:pt x="1179" y="2256"/>
                </a:lnTo>
                <a:lnTo>
                  <a:pt x="1164" y="2258"/>
                </a:lnTo>
                <a:lnTo>
                  <a:pt x="1141" y="2282"/>
                </a:lnTo>
                <a:lnTo>
                  <a:pt x="1121" y="2282"/>
                </a:lnTo>
                <a:lnTo>
                  <a:pt x="1111" y="2269"/>
                </a:lnTo>
                <a:lnTo>
                  <a:pt x="1091" y="2266"/>
                </a:lnTo>
                <a:lnTo>
                  <a:pt x="1073" y="2247"/>
                </a:lnTo>
                <a:lnTo>
                  <a:pt x="1059" y="2235"/>
                </a:lnTo>
                <a:lnTo>
                  <a:pt x="1039" y="2218"/>
                </a:lnTo>
                <a:lnTo>
                  <a:pt x="1031" y="2221"/>
                </a:lnTo>
                <a:lnTo>
                  <a:pt x="1015" y="2247"/>
                </a:lnTo>
                <a:lnTo>
                  <a:pt x="991" y="2291"/>
                </a:lnTo>
                <a:lnTo>
                  <a:pt x="985" y="2317"/>
                </a:lnTo>
                <a:lnTo>
                  <a:pt x="971" y="2338"/>
                </a:lnTo>
                <a:lnTo>
                  <a:pt x="965" y="2366"/>
                </a:lnTo>
                <a:lnTo>
                  <a:pt x="954" y="2363"/>
                </a:lnTo>
                <a:lnTo>
                  <a:pt x="946" y="2353"/>
                </a:lnTo>
                <a:lnTo>
                  <a:pt x="938" y="2362"/>
                </a:lnTo>
                <a:lnTo>
                  <a:pt x="950" y="2409"/>
                </a:lnTo>
                <a:lnTo>
                  <a:pt x="967" y="2510"/>
                </a:lnTo>
                <a:lnTo>
                  <a:pt x="983" y="2587"/>
                </a:lnTo>
                <a:lnTo>
                  <a:pt x="990" y="2655"/>
                </a:lnTo>
                <a:lnTo>
                  <a:pt x="986" y="2718"/>
                </a:lnTo>
                <a:lnTo>
                  <a:pt x="970" y="2765"/>
                </a:lnTo>
                <a:lnTo>
                  <a:pt x="959" y="2794"/>
                </a:lnTo>
                <a:lnTo>
                  <a:pt x="959" y="2806"/>
                </a:lnTo>
                <a:lnTo>
                  <a:pt x="984" y="2858"/>
                </a:lnTo>
                <a:lnTo>
                  <a:pt x="998" y="2868"/>
                </a:lnTo>
                <a:lnTo>
                  <a:pt x="998" y="2844"/>
                </a:lnTo>
                <a:lnTo>
                  <a:pt x="1004" y="2854"/>
                </a:lnTo>
                <a:lnTo>
                  <a:pt x="1015" y="2843"/>
                </a:lnTo>
                <a:lnTo>
                  <a:pt x="1025" y="2843"/>
                </a:lnTo>
                <a:lnTo>
                  <a:pt x="1015" y="2857"/>
                </a:lnTo>
                <a:lnTo>
                  <a:pt x="1014" y="2872"/>
                </a:lnTo>
                <a:lnTo>
                  <a:pt x="1047" y="2916"/>
                </a:lnTo>
                <a:lnTo>
                  <a:pt x="1039" y="2925"/>
                </a:lnTo>
                <a:lnTo>
                  <a:pt x="1025" y="2922"/>
                </a:lnTo>
                <a:lnTo>
                  <a:pt x="1021" y="2938"/>
                </a:lnTo>
                <a:lnTo>
                  <a:pt x="1019" y="2997"/>
                </a:lnTo>
                <a:lnTo>
                  <a:pt x="1021" y="3023"/>
                </a:lnTo>
                <a:lnTo>
                  <a:pt x="1028" y="3032"/>
                </a:lnTo>
                <a:lnTo>
                  <a:pt x="1037" y="3018"/>
                </a:lnTo>
                <a:lnTo>
                  <a:pt x="1052" y="3011"/>
                </a:lnTo>
                <a:lnTo>
                  <a:pt x="1063" y="3019"/>
                </a:lnTo>
                <a:lnTo>
                  <a:pt x="1068" y="3033"/>
                </a:lnTo>
                <a:lnTo>
                  <a:pt x="1086" y="3024"/>
                </a:lnTo>
                <a:lnTo>
                  <a:pt x="1107" y="3035"/>
                </a:lnTo>
                <a:lnTo>
                  <a:pt x="1125" y="3051"/>
                </a:lnTo>
                <a:lnTo>
                  <a:pt x="1107" y="3067"/>
                </a:lnTo>
                <a:lnTo>
                  <a:pt x="1111" y="3092"/>
                </a:lnTo>
                <a:lnTo>
                  <a:pt x="1107" y="3115"/>
                </a:lnTo>
                <a:lnTo>
                  <a:pt x="1084" y="3119"/>
                </a:lnTo>
                <a:lnTo>
                  <a:pt x="1086" y="3104"/>
                </a:lnTo>
                <a:lnTo>
                  <a:pt x="1073" y="3091"/>
                </a:lnTo>
                <a:lnTo>
                  <a:pt x="1064" y="3099"/>
                </a:lnTo>
                <a:lnTo>
                  <a:pt x="1047" y="3096"/>
                </a:lnTo>
                <a:lnTo>
                  <a:pt x="1040" y="3083"/>
                </a:lnTo>
                <a:lnTo>
                  <a:pt x="1033" y="3051"/>
                </a:lnTo>
                <a:lnTo>
                  <a:pt x="1022" y="3044"/>
                </a:lnTo>
                <a:lnTo>
                  <a:pt x="1015" y="3046"/>
                </a:lnTo>
                <a:lnTo>
                  <a:pt x="999" y="3024"/>
                </a:lnTo>
                <a:lnTo>
                  <a:pt x="1001" y="2990"/>
                </a:lnTo>
                <a:lnTo>
                  <a:pt x="1016" y="2923"/>
                </a:lnTo>
                <a:lnTo>
                  <a:pt x="1014" y="2902"/>
                </a:lnTo>
                <a:lnTo>
                  <a:pt x="1008" y="2901"/>
                </a:lnTo>
                <a:lnTo>
                  <a:pt x="997" y="2922"/>
                </a:lnTo>
                <a:lnTo>
                  <a:pt x="995" y="2988"/>
                </a:lnTo>
                <a:lnTo>
                  <a:pt x="989" y="3032"/>
                </a:lnTo>
                <a:lnTo>
                  <a:pt x="977" y="3055"/>
                </a:lnTo>
                <a:lnTo>
                  <a:pt x="977" y="3073"/>
                </a:lnTo>
                <a:lnTo>
                  <a:pt x="986" y="3049"/>
                </a:lnTo>
                <a:lnTo>
                  <a:pt x="995" y="3049"/>
                </a:lnTo>
                <a:lnTo>
                  <a:pt x="1001" y="3060"/>
                </a:lnTo>
                <a:lnTo>
                  <a:pt x="1018" y="3060"/>
                </a:lnTo>
                <a:lnTo>
                  <a:pt x="1024" y="3086"/>
                </a:lnTo>
                <a:lnTo>
                  <a:pt x="1023" y="3126"/>
                </a:lnTo>
                <a:lnTo>
                  <a:pt x="1010" y="3151"/>
                </a:lnTo>
                <a:lnTo>
                  <a:pt x="990" y="3164"/>
                </a:lnTo>
                <a:lnTo>
                  <a:pt x="1008" y="3126"/>
                </a:lnTo>
                <a:lnTo>
                  <a:pt x="1007" y="3113"/>
                </a:lnTo>
                <a:lnTo>
                  <a:pt x="998" y="3106"/>
                </a:lnTo>
                <a:lnTo>
                  <a:pt x="993" y="3097"/>
                </a:lnTo>
                <a:lnTo>
                  <a:pt x="985" y="3109"/>
                </a:lnTo>
                <a:lnTo>
                  <a:pt x="965" y="3136"/>
                </a:lnTo>
                <a:lnTo>
                  <a:pt x="963" y="3155"/>
                </a:lnTo>
                <a:lnTo>
                  <a:pt x="951" y="3163"/>
                </a:lnTo>
                <a:lnTo>
                  <a:pt x="939" y="3173"/>
                </a:lnTo>
                <a:lnTo>
                  <a:pt x="936" y="3151"/>
                </a:lnTo>
                <a:lnTo>
                  <a:pt x="930" y="3146"/>
                </a:lnTo>
                <a:lnTo>
                  <a:pt x="913" y="3149"/>
                </a:lnTo>
                <a:lnTo>
                  <a:pt x="904" y="3141"/>
                </a:lnTo>
                <a:lnTo>
                  <a:pt x="902" y="3118"/>
                </a:lnTo>
                <a:lnTo>
                  <a:pt x="893" y="3114"/>
                </a:lnTo>
                <a:lnTo>
                  <a:pt x="886" y="3119"/>
                </a:lnTo>
                <a:lnTo>
                  <a:pt x="874" y="3118"/>
                </a:lnTo>
                <a:lnTo>
                  <a:pt x="873" y="3100"/>
                </a:lnTo>
                <a:lnTo>
                  <a:pt x="864" y="3089"/>
                </a:lnTo>
                <a:lnTo>
                  <a:pt x="854" y="3098"/>
                </a:lnTo>
                <a:lnTo>
                  <a:pt x="848" y="3097"/>
                </a:lnTo>
                <a:lnTo>
                  <a:pt x="848" y="3072"/>
                </a:lnTo>
                <a:lnTo>
                  <a:pt x="842" y="3054"/>
                </a:lnTo>
                <a:lnTo>
                  <a:pt x="843" y="3041"/>
                </a:lnTo>
                <a:lnTo>
                  <a:pt x="855" y="3033"/>
                </a:lnTo>
                <a:lnTo>
                  <a:pt x="869" y="2999"/>
                </a:lnTo>
                <a:lnTo>
                  <a:pt x="877" y="2997"/>
                </a:lnTo>
                <a:lnTo>
                  <a:pt x="885" y="2980"/>
                </a:lnTo>
                <a:lnTo>
                  <a:pt x="884" y="2966"/>
                </a:lnTo>
                <a:lnTo>
                  <a:pt x="867" y="2935"/>
                </a:lnTo>
                <a:lnTo>
                  <a:pt x="856" y="2927"/>
                </a:lnTo>
                <a:lnTo>
                  <a:pt x="843" y="2926"/>
                </a:lnTo>
                <a:lnTo>
                  <a:pt x="821" y="2946"/>
                </a:lnTo>
                <a:lnTo>
                  <a:pt x="809" y="2947"/>
                </a:lnTo>
                <a:lnTo>
                  <a:pt x="798" y="2934"/>
                </a:lnTo>
                <a:lnTo>
                  <a:pt x="786" y="2934"/>
                </a:lnTo>
                <a:lnTo>
                  <a:pt x="746" y="2962"/>
                </a:lnTo>
                <a:lnTo>
                  <a:pt x="743" y="2974"/>
                </a:lnTo>
                <a:lnTo>
                  <a:pt x="749" y="2985"/>
                </a:lnTo>
                <a:lnTo>
                  <a:pt x="764" y="3008"/>
                </a:lnTo>
                <a:lnTo>
                  <a:pt x="762" y="3015"/>
                </a:lnTo>
                <a:lnTo>
                  <a:pt x="751" y="3012"/>
                </a:lnTo>
                <a:lnTo>
                  <a:pt x="739" y="3012"/>
                </a:lnTo>
                <a:lnTo>
                  <a:pt x="734" y="3001"/>
                </a:lnTo>
                <a:lnTo>
                  <a:pt x="722" y="2993"/>
                </a:lnTo>
                <a:lnTo>
                  <a:pt x="698" y="2987"/>
                </a:lnTo>
                <a:lnTo>
                  <a:pt x="672" y="2993"/>
                </a:lnTo>
                <a:lnTo>
                  <a:pt x="663" y="3006"/>
                </a:lnTo>
                <a:lnTo>
                  <a:pt x="662" y="3017"/>
                </a:lnTo>
                <a:lnTo>
                  <a:pt x="649" y="3018"/>
                </a:lnTo>
                <a:lnTo>
                  <a:pt x="646" y="3011"/>
                </a:lnTo>
                <a:lnTo>
                  <a:pt x="636" y="3011"/>
                </a:lnTo>
                <a:lnTo>
                  <a:pt x="617" y="3029"/>
                </a:lnTo>
                <a:lnTo>
                  <a:pt x="617" y="3042"/>
                </a:lnTo>
                <a:lnTo>
                  <a:pt x="606" y="3048"/>
                </a:lnTo>
                <a:lnTo>
                  <a:pt x="586" y="3064"/>
                </a:lnTo>
                <a:lnTo>
                  <a:pt x="572" y="3079"/>
                </a:lnTo>
                <a:lnTo>
                  <a:pt x="564" y="3082"/>
                </a:lnTo>
                <a:lnTo>
                  <a:pt x="567" y="3074"/>
                </a:lnTo>
                <a:lnTo>
                  <a:pt x="571" y="3060"/>
                </a:lnTo>
                <a:lnTo>
                  <a:pt x="559" y="3068"/>
                </a:lnTo>
                <a:lnTo>
                  <a:pt x="549" y="3095"/>
                </a:lnTo>
                <a:lnTo>
                  <a:pt x="548" y="3103"/>
                </a:lnTo>
                <a:lnTo>
                  <a:pt x="567" y="3141"/>
                </a:lnTo>
                <a:lnTo>
                  <a:pt x="584" y="3187"/>
                </a:lnTo>
                <a:lnTo>
                  <a:pt x="603" y="3196"/>
                </a:lnTo>
                <a:lnTo>
                  <a:pt x="617" y="3228"/>
                </a:lnTo>
                <a:lnTo>
                  <a:pt x="632" y="3241"/>
                </a:lnTo>
                <a:lnTo>
                  <a:pt x="638" y="3268"/>
                </a:lnTo>
                <a:lnTo>
                  <a:pt x="651" y="3274"/>
                </a:lnTo>
                <a:lnTo>
                  <a:pt x="667" y="3288"/>
                </a:lnTo>
                <a:lnTo>
                  <a:pt x="662" y="3294"/>
                </a:lnTo>
                <a:lnTo>
                  <a:pt x="639" y="3295"/>
                </a:lnTo>
                <a:lnTo>
                  <a:pt x="637" y="3272"/>
                </a:lnTo>
                <a:lnTo>
                  <a:pt x="621" y="3254"/>
                </a:lnTo>
                <a:lnTo>
                  <a:pt x="612" y="3242"/>
                </a:lnTo>
                <a:lnTo>
                  <a:pt x="606" y="3244"/>
                </a:lnTo>
                <a:lnTo>
                  <a:pt x="590" y="3270"/>
                </a:lnTo>
                <a:lnTo>
                  <a:pt x="582" y="3270"/>
                </a:lnTo>
                <a:lnTo>
                  <a:pt x="573" y="3248"/>
                </a:lnTo>
                <a:lnTo>
                  <a:pt x="585" y="3227"/>
                </a:lnTo>
                <a:lnTo>
                  <a:pt x="585" y="3218"/>
                </a:lnTo>
                <a:lnTo>
                  <a:pt x="574" y="3219"/>
                </a:lnTo>
                <a:lnTo>
                  <a:pt x="564" y="3243"/>
                </a:lnTo>
                <a:lnTo>
                  <a:pt x="567" y="3289"/>
                </a:lnTo>
                <a:lnTo>
                  <a:pt x="571" y="3297"/>
                </a:lnTo>
                <a:lnTo>
                  <a:pt x="571" y="3314"/>
                </a:lnTo>
                <a:lnTo>
                  <a:pt x="556" y="3337"/>
                </a:lnTo>
                <a:lnTo>
                  <a:pt x="546" y="3366"/>
                </a:lnTo>
                <a:lnTo>
                  <a:pt x="542" y="3398"/>
                </a:lnTo>
                <a:lnTo>
                  <a:pt x="544" y="3428"/>
                </a:lnTo>
                <a:lnTo>
                  <a:pt x="568" y="3472"/>
                </a:lnTo>
                <a:lnTo>
                  <a:pt x="590" y="3487"/>
                </a:lnTo>
                <a:lnTo>
                  <a:pt x="605" y="3514"/>
                </a:lnTo>
                <a:lnTo>
                  <a:pt x="613" y="3515"/>
                </a:lnTo>
                <a:lnTo>
                  <a:pt x="631" y="3493"/>
                </a:lnTo>
                <a:lnTo>
                  <a:pt x="650" y="3483"/>
                </a:lnTo>
                <a:lnTo>
                  <a:pt x="665" y="3497"/>
                </a:lnTo>
                <a:lnTo>
                  <a:pt x="695" y="3504"/>
                </a:lnTo>
                <a:lnTo>
                  <a:pt x="707" y="3517"/>
                </a:lnTo>
                <a:lnTo>
                  <a:pt x="711" y="3544"/>
                </a:lnTo>
                <a:lnTo>
                  <a:pt x="718" y="3551"/>
                </a:lnTo>
                <a:lnTo>
                  <a:pt x="724" y="3539"/>
                </a:lnTo>
                <a:lnTo>
                  <a:pt x="723" y="3508"/>
                </a:lnTo>
                <a:lnTo>
                  <a:pt x="727" y="3498"/>
                </a:lnTo>
                <a:lnTo>
                  <a:pt x="741" y="3506"/>
                </a:lnTo>
                <a:lnTo>
                  <a:pt x="741" y="3520"/>
                </a:lnTo>
                <a:lnTo>
                  <a:pt x="727" y="3547"/>
                </a:lnTo>
                <a:lnTo>
                  <a:pt x="727" y="3569"/>
                </a:lnTo>
                <a:lnTo>
                  <a:pt x="734" y="3570"/>
                </a:lnTo>
                <a:lnTo>
                  <a:pt x="752" y="3544"/>
                </a:lnTo>
                <a:lnTo>
                  <a:pt x="757" y="3531"/>
                </a:lnTo>
                <a:lnTo>
                  <a:pt x="779" y="3523"/>
                </a:lnTo>
                <a:lnTo>
                  <a:pt x="806" y="3494"/>
                </a:lnTo>
                <a:lnTo>
                  <a:pt x="826" y="3491"/>
                </a:lnTo>
                <a:lnTo>
                  <a:pt x="834" y="3468"/>
                </a:lnTo>
                <a:lnTo>
                  <a:pt x="840" y="3468"/>
                </a:lnTo>
                <a:lnTo>
                  <a:pt x="843" y="3482"/>
                </a:lnTo>
                <a:lnTo>
                  <a:pt x="849" y="3486"/>
                </a:lnTo>
                <a:lnTo>
                  <a:pt x="872" y="3462"/>
                </a:lnTo>
                <a:lnTo>
                  <a:pt x="890" y="3461"/>
                </a:lnTo>
                <a:lnTo>
                  <a:pt x="897" y="3452"/>
                </a:lnTo>
                <a:lnTo>
                  <a:pt x="891" y="3469"/>
                </a:lnTo>
                <a:lnTo>
                  <a:pt x="876" y="3487"/>
                </a:lnTo>
                <a:lnTo>
                  <a:pt x="876" y="3496"/>
                </a:lnTo>
                <a:lnTo>
                  <a:pt x="883" y="3502"/>
                </a:lnTo>
                <a:lnTo>
                  <a:pt x="871" y="3540"/>
                </a:lnTo>
                <a:lnTo>
                  <a:pt x="852" y="3545"/>
                </a:lnTo>
                <a:lnTo>
                  <a:pt x="846" y="3534"/>
                </a:lnTo>
                <a:lnTo>
                  <a:pt x="837" y="3533"/>
                </a:lnTo>
                <a:lnTo>
                  <a:pt x="819" y="3556"/>
                </a:lnTo>
                <a:lnTo>
                  <a:pt x="821" y="3562"/>
                </a:lnTo>
                <a:lnTo>
                  <a:pt x="835" y="3565"/>
                </a:lnTo>
                <a:lnTo>
                  <a:pt x="844" y="3581"/>
                </a:lnTo>
                <a:lnTo>
                  <a:pt x="842" y="3612"/>
                </a:lnTo>
                <a:lnTo>
                  <a:pt x="821" y="3652"/>
                </a:lnTo>
                <a:lnTo>
                  <a:pt x="817" y="3679"/>
                </a:lnTo>
                <a:lnTo>
                  <a:pt x="811" y="3696"/>
                </a:lnTo>
                <a:lnTo>
                  <a:pt x="807" y="3709"/>
                </a:lnTo>
                <a:lnTo>
                  <a:pt x="811" y="3720"/>
                </a:lnTo>
                <a:lnTo>
                  <a:pt x="813" y="3737"/>
                </a:lnTo>
                <a:lnTo>
                  <a:pt x="809" y="3760"/>
                </a:lnTo>
                <a:lnTo>
                  <a:pt x="796" y="3787"/>
                </a:lnTo>
                <a:lnTo>
                  <a:pt x="785" y="3801"/>
                </a:lnTo>
                <a:lnTo>
                  <a:pt x="772" y="3799"/>
                </a:lnTo>
                <a:lnTo>
                  <a:pt x="763" y="3807"/>
                </a:lnTo>
                <a:lnTo>
                  <a:pt x="750" y="3828"/>
                </a:lnTo>
                <a:lnTo>
                  <a:pt x="739" y="3834"/>
                </a:lnTo>
                <a:lnTo>
                  <a:pt x="725" y="3831"/>
                </a:lnTo>
                <a:lnTo>
                  <a:pt x="705" y="3811"/>
                </a:lnTo>
                <a:lnTo>
                  <a:pt x="699" y="3816"/>
                </a:lnTo>
                <a:lnTo>
                  <a:pt x="694" y="3804"/>
                </a:lnTo>
                <a:lnTo>
                  <a:pt x="683" y="3784"/>
                </a:lnTo>
                <a:lnTo>
                  <a:pt x="679" y="3787"/>
                </a:lnTo>
                <a:lnTo>
                  <a:pt x="666" y="3817"/>
                </a:lnTo>
                <a:lnTo>
                  <a:pt x="651" y="3834"/>
                </a:lnTo>
                <a:lnTo>
                  <a:pt x="641" y="3857"/>
                </a:lnTo>
                <a:lnTo>
                  <a:pt x="613" y="3872"/>
                </a:lnTo>
                <a:lnTo>
                  <a:pt x="606" y="3884"/>
                </a:lnTo>
                <a:lnTo>
                  <a:pt x="594" y="3885"/>
                </a:lnTo>
                <a:lnTo>
                  <a:pt x="581" y="3879"/>
                </a:lnTo>
                <a:lnTo>
                  <a:pt x="560" y="3879"/>
                </a:lnTo>
                <a:lnTo>
                  <a:pt x="544" y="3900"/>
                </a:lnTo>
                <a:lnTo>
                  <a:pt x="528" y="3902"/>
                </a:lnTo>
                <a:lnTo>
                  <a:pt x="519" y="3913"/>
                </a:lnTo>
                <a:lnTo>
                  <a:pt x="519" y="3941"/>
                </a:lnTo>
                <a:lnTo>
                  <a:pt x="510" y="3981"/>
                </a:lnTo>
                <a:lnTo>
                  <a:pt x="500" y="3997"/>
                </a:lnTo>
                <a:lnTo>
                  <a:pt x="498" y="3982"/>
                </a:lnTo>
                <a:lnTo>
                  <a:pt x="483" y="3954"/>
                </a:lnTo>
                <a:lnTo>
                  <a:pt x="463" y="3953"/>
                </a:lnTo>
                <a:lnTo>
                  <a:pt x="455" y="3960"/>
                </a:lnTo>
                <a:lnTo>
                  <a:pt x="457" y="3977"/>
                </a:lnTo>
                <a:lnTo>
                  <a:pt x="466" y="3989"/>
                </a:lnTo>
                <a:lnTo>
                  <a:pt x="460" y="4007"/>
                </a:lnTo>
                <a:lnTo>
                  <a:pt x="453" y="4007"/>
                </a:lnTo>
                <a:lnTo>
                  <a:pt x="448" y="3987"/>
                </a:lnTo>
                <a:lnTo>
                  <a:pt x="437" y="3964"/>
                </a:lnTo>
                <a:lnTo>
                  <a:pt x="431" y="3964"/>
                </a:lnTo>
                <a:lnTo>
                  <a:pt x="411" y="3996"/>
                </a:lnTo>
                <a:lnTo>
                  <a:pt x="404" y="4025"/>
                </a:lnTo>
                <a:lnTo>
                  <a:pt x="396" y="4031"/>
                </a:lnTo>
                <a:lnTo>
                  <a:pt x="388" y="4032"/>
                </a:lnTo>
                <a:lnTo>
                  <a:pt x="358" y="4077"/>
                </a:lnTo>
                <a:lnTo>
                  <a:pt x="353" y="4112"/>
                </a:lnTo>
                <a:lnTo>
                  <a:pt x="347" y="4119"/>
                </a:lnTo>
                <a:lnTo>
                  <a:pt x="333" y="4125"/>
                </a:lnTo>
                <a:lnTo>
                  <a:pt x="320" y="4117"/>
                </a:lnTo>
                <a:lnTo>
                  <a:pt x="316" y="4122"/>
                </a:lnTo>
                <a:lnTo>
                  <a:pt x="330" y="4148"/>
                </a:lnTo>
                <a:lnTo>
                  <a:pt x="327" y="4164"/>
                </a:lnTo>
                <a:lnTo>
                  <a:pt x="319" y="4166"/>
                </a:lnTo>
                <a:lnTo>
                  <a:pt x="312" y="4146"/>
                </a:lnTo>
                <a:lnTo>
                  <a:pt x="306" y="4148"/>
                </a:lnTo>
                <a:lnTo>
                  <a:pt x="300" y="4169"/>
                </a:lnTo>
                <a:lnTo>
                  <a:pt x="284" y="4201"/>
                </a:lnTo>
                <a:lnTo>
                  <a:pt x="284" y="4215"/>
                </a:lnTo>
                <a:lnTo>
                  <a:pt x="296" y="4244"/>
                </a:lnTo>
                <a:lnTo>
                  <a:pt x="298" y="4272"/>
                </a:lnTo>
                <a:lnTo>
                  <a:pt x="295" y="4291"/>
                </a:lnTo>
                <a:lnTo>
                  <a:pt x="289" y="4311"/>
                </a:lnTo>
                <a:lnTo>
                  <a:pt x="292" y="4330"/>
                </a:lnTo>
                <a:lnTo>
                  <a:pt x="300" y="4327"/>
                </a:lnTo>
                <a:lnTo>
                  <a:pt x="308" y="4309"/>
                </a:lnTo>
                <a:lnTo>
                  <a:pt x="311" y="4321"/>
                </a:lnTo>
                <a:lnTo>
                  <a:pt x="313" y="4353"/>
                </a:lnTo>
                <a:lnTo>
                  <a:pt x="306" y="4359"/>
                </a:lnTo>
                <a:lnTo>
                  <a:pt x="301" y="4370"/>
                </a:lnTo>
                <a:lnTo>
                  <a:pt x="305" y="4379"/>
                </a:lnTo>
                <a:lnTo>
                  <a:pt x="314" y="4376"/>
                </a:lnTo>
                <a:lnTo>
                  <a:pt x="320" y="4367"/>
                </a:lnTo>
                <a:lnTo>
                  <a:pt x="328" y="4367"/>
                </a:lnTo>
                <a:lnTo>
                  <a:pt x="333" y="4375"/>
                </a:lnTo>
                <a:lnTo>
                  <a:pt x="334" y="4387"/>
                </a:lnTo>
                <a:lnTo>
                  <a:pt x="348" y="4390"/>
                </a:lnTo>
                <a:lnTo>
                  <a:pt x="359" y="4403"/>
                </a:lnTo>
                <a:lnTo>
                  <a:pt x="374" y="4401"/>
                </a:lnTo>
                <a:lnTo>
                  <a:pt x="384" y="4385"/>
                </a:lnTo>
                <a:lnTo>
                  <a:pt x="390" y="4344"/>
                </a:lnTo>
                <a:lnTo>
                  <a:pt x="398" y="4327"/>
                </a:lnTo>
                <a:lnTo>
                  <a:pt x="423" y="4327"/>
                </a:lnTo>
                <a:lnTo>
                  <a:pt x="433" y="4315"/>
                </a:lnTo>
                <a:lnTo>
                  <a:pt x="421" y="4338"/>
                </a:lnTo>
                <a:lnTo>
                  <a:pt x="410" y="4341"/>
                </a:lnTo>
                <a:lnTo>
                  <a:pt x="389" y="4377"/>
                </a:lnTo>
                <a:lnTo>
                  <a:pt x="386" y="4398"/>
                </a:lnTo>
                <a:lnTo>
                  <a:pt x="378" y="4413"/>
                </a:lnTo>
                <a:lnTo>
                  <a:pt x="390" y="4437"/>
                </a:lnTo>
                <a:lnTo>
                  <a:pt x="391" y="4452"/>
                </a:lnTo>
                <a:lnTo>
                  <a:pt x="374" y="4460"/>
                </a:lnTo>
                <a:lnTo>
                  <a:pt x="368" y="4451"/>
                </a:lnTo>
                <a:lnTo>
                  <a:pt x="368" y="4437"/>
                </a:lnTo>
                <a:lnTo>
                  <a:pt x="362" y="4425"/>
                </a:lnTo>
                <a:lnTo>
                  <a:pt x="350" y="4427"/>
                </a:lnTo>
                <a:lnTo>
                  <a:pt x="343" y="4408"/>
                </a:lnTo>
                <a:lnTo>
                  <a:pt x="325" y="4403"/>
                </a:lnTo>
                <a:lnTo>
                  <a:pt x="318" y="4387"/>
                </a:lnTo>
                <a:lnTo>
                  <a:pt x="307" y="4401"/>
                </a:lnTo>
                <a:lnTo>
                  <a:pt x="296" y="4405"/>
                </a:lnTo>
                <a:lnTo>
                  <a:pt x="293" y="4423"/>
                </a:lnTo>
                <a:lnTo>
                  <a:pt x="283" y="4435"/>
                </a:lnTo>
                <a:lnTo>
                  <a:pt x="269" y="4430"/>
                </a:lnTo>
                <a:lnTo>
                  <a:pt x="266" y="4445"/>
                </a:lnTo>
                <a:lnTo>
                  <a:pt x="273" y="4463"/>
                </a:lnTo>
                <a:lnTo>
                  <a:pt x="280" y="4465"/>
                </a:lnTo>
                <a:lnTo>
                  <a:pt x="272" y="4482"/>
                </a:lnTo>
                <a:lnTo>
                  <a:pt x="269" y="4512"/>
                </a:lnTo>
                <a:lnTo>
                  <a:pt x="273" y="4532"/>
                </a:lnTo>
                <a:lnTo>
                  <a:pt x="282" y="4533"/>
                </a:lnTo>
                <a:lnTo>
                  <a:pt x="283" y="4572"/>
                </a:lnTo>
                <a:lnTo>
                  <a:pt x="286" y="4585"/>
                </a:lnTo>
                <a:lnTo>
                  <a:pt x="285" y="4602"/>
                </a:lnTo>
                <a:lnTo>
                  <a:pt x="298" y="4620"/>
                </a:lnTo>
                <a:lnTo>
                  <a:pt x="298" y="4629"/>
                </a:lnTo>
                <a:lnTo>
                  <a:pt x="283" y="4632"/>
                </a:lnTo>
                <a:lnTo>
                  <a:pt x="279" y="4644"/>
                </a:lnTo>
                <a:lnTo>
                  <a:pt x="324" y="4679"/>
                </a:lnTo>
                <a:lnTo>
                  <a:pt x="341" y="4679"/>
                </a:lnTo>
                <a:lnTo>
                  <a:pt x="361" y="4664"/>
                </a:lnTo>
                <a:lnTo>
                  <a:pt x="371" y="4657"/>
                </a:lnTo>
                <a:lnTo>
                  <a:pt x="379" y="4665"/>
                </a:lnTo>
                <a:lnTo>
                  <a:pt x="387" y="4664"/>
                </a:lnTo>
                <a:lnTo>
                  <a:pt x="405" y="4623"/>
                </a:lnTo>
                <a:lnTo>
                  <a:pt x="405" y="4603"/>
                </a:lnTo>
                <a:lnTo>
                  <a:pt x="398" y="4587"/>
                </a:lnTo>
                <a:lnTo>
                  <a:pt x="399" y="4577"/>
                </a:lnTo>
                <a:lnTo>
                  <a:pt x="416" y="4561"/>
                </a:lnTo>
                <a:lnTo>
                  <a:pt x="436" y="4536"/>
                </a:lnTo>
                <a:lnTo>
                  <a:pt x="466" y="4503"/>
                </a:lnTo>
                <a:lnTo>
                  <a:pt x="478" y="4508"/>
                </a:lnTo>
                <a:lnTo>
                  <a:pt x="465" y="4510"/>
                </a:lnTo>
                <a:lnTo>
                  <a:pt x="437" y="4557"/>
                </a:lnTo>
                <a:lnTo>
                  <a:pt x="419" y="4575"/>
                </a:lnTo>
                <a:lnTo>
                  <a:pt x="418" y="4587"/>
                </a:lnTo>
                <a:lnTo>
                  <a:pt x="429" y="4603"/>
                </a:lnTo>
                <a:lnTo>
                  <a:pt x="429" y="4616"/>
                </a:lnTo>
                <a:lnTo>
                  <a:pt x="418" y="4649"/>
                </a:lnTo>
                <a:lnTo>
                  <a:pt x="403" y="4665"/>
                </a:lnTo>
                <a:lnTo>
                  <a:pt x="401" y="4689"/>
                </a:lnTo>
                <a:lnTo>
                  <a:pt x="405" y="4718"/>
                </a:lnTo>
                <a:lnTo>
                  <a:pt x="401" y="4739"/>
                </a:lnTo>
                <a:lnTo>
                  <a:pt x="402" y="4751"/>
                </a:lnTo>
                <a:lnTo>
                  <a:pt x="401" y="4770"/>
                </a:lnTo>
                <a:lnTo>
                  <a:pt x="403" y="4795"/>
                </a:lnTo>
                <a:lnTo>
                  <a:pt x="384" y="4805"/>
                </a:lnTo>
                <a:lnTo>
                  <a:pt x="376" y="4816"/>
                </a:lnTo>
                <a:lnTo>
                  <a:pt x="373" y="4834"/>
                </a:lnTo>
                <a:lnTo>
                  <a:pt x="367" y="4829"/>
                </a:lnTo>
                <a:lnTo>
                  <a:pt x="361" y="4836"/>
                </a:lnTo>
                <a:lnTo>
                  <a:pt x="366" y="4859"/>
                </a:lnTo>
                <a:lnTo>
                  <a:pt x="366" y="4882"/>
                </a:lnTo>
                <a:lnTo>
                  <a:pt x="372" y="4886"/>
                </a:lnTo>
                <a:lnTo>
                  <a:pt x="385" y="4880"/>
                </a:lnTo>
                <a:lnTo>
                  <a:pt x="394" y="4879"/>
                </a:lnTo>
                <a:lnTo>
                  <a:pt x="396" y="4892"/>
                </a:lnTo>
                <a:lnTo>
                  <a:pt x="389" y="4905"/>
                </a:lnTo>
                <a:lnTo>
                  <a:pt x="374" y="4905"/>
                </a:lnTo>
                <a:lnTo>
                  <a:pt x="368" y="4915"/>
                </a:lnTo>
                <a:lnTo>
                  <a:pt x="372" y="4928"/>
                </a:lnTo>
                <a:lnTo>
                  <a:pt x="370" y="4937"/>
                </a:lnTo>
                <a:lnTo>
                  <a:pt x="373" y="4953"/>
                </a:lnTo>
                <a:lnTo>
                  <a:pt x="365" y="4963"/>
                </a:lnTo>
                <a:lnTo>
                  <a:pt x="355" y="4967"/>
                </a:lnTo>
                <a:lnTo>
                  <a:pt x="343" y="4980"/>
                </a:lnTo>
                <a:lnTo>
                  <a:pt x="334" y="4976"/>
                </a:lnTo>
                <a:lnTo>
                  <a:pt x="328" y="4981"/>
                </a:lnTo>
                <a:lnTo>
                  <a:pt x="337" y="4992"/>
                </a:lnTo>
                <a:lnTo>
                  <a:pt x="349" y="4995"/>
                </a:lnTo>
                <a:lnTo>
                  <a:pt x="357" y="5006"/>
                </a:lnTo>
                <a:lnTo>
                  <a:pt x="372" y="4982"/>
                </a:lnTo>
                <a:lnTo>
                  <a:pt x="400" y="4951"/>
                </a:lnTo>
                <a:lnTo>
                  <a:pt x="406" y="4953"/>
                </a:lnTo>
                <a:lnTo>
                  <a:pt x="416" y="4956"/>
                </a:lnTo>
                <a:lnTo>
                  <a:pt x="426" y="4939"/>
                </a:lnTo>
                <a:lnTo>
                  <a:pt x="447" y="4926"/>
                </a:lnTo>
                <a:lnTo>
                  <a:pt x="444" y="4941"/>
                </a:lnTo>
                <a:lnTo>
                  <a:pt x="435" y="4951"/>
                </a:lnTo>
                <a:lnTo>
                  <a:pt x="435" y="4959"/>
                </a:lnTo>
                <a:lnTo>
                  <a:pt x="445" y="4966"/>
                </a:lnTo>
                <a:lnTo>
                  <a:pt x="448" y="4988"/>
                </a:lnTo>
                <a:lnTo>
                  <a:pt x="446" y="5000"/>
                </a:lnTo>
                <a:lnTo>
                  <a:pt x="455" y="5009"/>
                </a:lnTo>
                <a:lnTo>
                  <a:pt x="467" y="4995"/>
                </a:lnTo>
                <a:lnTo>
                  <a:pt x="473" y="4978"/>
                </a:lnTo>
                <a:lnTo>
                  <a:pt x="478" y="4988"/>
                </a:lnTo>
                <a:lnTo>
                  <a:pt x="473" y="4999"/>
                </a:lnTo>
                <a:lnTo>
                  <a:pt x="482" y="5026"/>
                </a:lnTo>
                <a:lnTo>
                  <a:pt x="486" y="5061"/>
                </a:lnTo>
                <a:lnTo>
                  <a:pt x="483" y="5082"/>
                </a:lnTo>
                <a:lnTo>
                  <a:pt x="489" y="5111"/>
                </a:lnTo>
                <a:lnTo>
                  <a:pt x="497" y="5113"/>
                </a:lnTo>
                <a:lnTo>
                  <a:pt x="503" y="5086"/>
                </a:lnTo>
                <a:lnTo>
                  <a:pt x="502" y="5063"/>
                </a:lnTo>
                <a:lnTo>
                  <a:pt x="514" y="5030"/>
                </a:lnTo>
                <a:lnTo>
                  <a:pt x="516" y="5011"/>
                </a:lnTo>
                <a:lnTo>
                  <a:pt x="531" y="4991"/>
                </a:lnTo>
                <a:lnTo>
                  <a:pt x="535" y="4990"/>
                </a:lnTo>
                <a:lnTo>
                  <a:pt x="549" y="4974"/>
                </a:lnTo>
                <a:lnTo>
                  <a:pt x="568" y="4972"/>
                </a:lnTo>
                <a:lnTo>
                  <a:pt x="551" y="4986"/>
                </a:lnTo>
                <a:lnTo>
                  <a:pt x="532" y="5020"/>
                </a:lnTo>
                <a:lnTo>
                  <a:pt x="532" y="5032"/>
                </a:lnTo>
                <a:lnTo>
                  <a:pt x="548" y="5065"/>
                </a:lnTo>
                <a:lnTo>
                  <a:pt x="557" y="5068"/>
                </a:lnTo>
                <a:lnTo>
                  <a:pt x="576" y="5052"/>
                </a:lnTo>
                <a:lnTo>
                  <a:pt x="603" y="5045"/>
                </a:lnTo>
                <a:lnTo>
                  <a:pt x="615" y="5029"/>
                </a:lnTo>
                <a:lnTo>
                  <a:pt x="624" y="5028"/>
                </a:lnTo>
                <a:lnTo>
                  <a:pt x="647" y="5008"/>
                </a:lnTo>
                <a:lnTo>
                  <a:pt x="655" y="5008"/>
                </a:lnTo>
                <a:lnTo>
                  <a:pt x="646" y="5015"/>
                </a:lnTo>
                <a:lnTo>
                  <a:pt x="632" y="5044"/>
                </a:lnTo>
                <a:lnTo>
                  <a:pt x="632" y="5057"/>
                </a:lnTo>
                <a:lnTo>
                  <a:pt x="623" y="5071"/>
                </a:lnTo>
                <a:lnTo>
                  <a:pt x="585" y="5105"/>
                </a:lnTo>
                <a:lnTo>
                  <a:pt x="569" y="5129"/>
                </a:lnTo>
                <a:lnTo>
                  <a:pt x="558" y="5164"/>
                </a:lnTo>
                <a:lnTo>
                  <a:pt x="556" y="5186"/>
                </a:lnTo>
                <a:lnTo>
                  <a:pt x="561" y="5205"/>
                </a:lnTo>
                <a:lnTo>
                  <a:pt x="573" y="5219"/>
                </a:lnTo>
                <a:lnTo>
                  <a:pt x="551" y="5212"/>
                </a:lnTo>
                <a:lnTo>
                  <a:pt x="542" y="5217"/>
                </a:lnTo>
                <a:lnTo>
                  <a:pt x="531" y="5244"/>
                </a:lnTo>
                <a:lnTo>
                  <a:pt x="526" y="5272"/>
                </a:lnTo>
                <a:lnTo>
                  <a:pt x="509" y="5304"/>
                </a:lnTo>
                <a:lnTo>
                  <a:pt x="501" y="5326"/>
                </a:lnTo>
                <a:lnTo>
                  <a:pt x="505" y="5338"/>
                </a:lnTo>
                <a:lnTo>
                  <a:pt x="509" y="5346"/>
                </a:lnTo>
                <a:lnTo>
                  <a:pt x="507" y="5363"/>
                </a:lnTo>
                <a:lnTo>
                  <a:pt x="498" y="5358"/>
                </a:lnTo>
                <a:lnTo>
                  <a:pt x="495" y="5343"/>
                </a:lnTo>
                <a:lnTo>
                  <a:pt x="486" y="5340"/>
                </a:lnTo>
                <a:lnTo>
                  <a:pt x="476" y="5362"/>
                </a:lnTo>
                <a:lnTo>
                  <a:pt x="457" y="5380"/>
                </a:lnTo>
                <a:lnTo>
                  <a:pt x="463" y="5394"/>
                </a:lnTo>
                <a:lnTo>
                  <a:pt x="458" y="5410"/>
                </a:lnTo>
                <a:lnTo>
                  <a:pt x="448" y="5407"/>
                </a:lnTo>
                <a:lnTo>
                  <a:pt x="445" y="5395"/>
                </a:lnTo>
                <a:lnTo>
                  <a:pt x="438" y="5403"/>
                </a:lnTo>
                <a:lnTo>
                  <a:pt x="408" y="5443"/>
                </a:lnTo>
                <a:lnTo>
                  <a:pt x="400" y="5466"/>
                </a:lnTo>
                <a:lnTo>
                  <a:pt x="402" y="5479"/>
                </a:lnTo>
                <a:lnTo>
                  <a:pt x="398" y="5489"/>
                </a:lnTo>
                <a:lnTo>
                  <a:pt x="387" y="5482"/>
                </a:lnTo>
                <a:lnTo>
                  <a:pt x="387" y="5459"/>
                </a:lnTo>
                <a:lnTo>
                  <a:pt x="368" y="5474"/>
                </a:lnTo>
                <a:lnTo>
                  <a:pt x="353" y="5492"/>
                </a:lnTo>
                <a:lnTo>
                  <a:pt x="340" y="5500"/>
                </a:lnTo>
                <a:lnTo>
                  <a:pt x="339" y="5516"/>
                </a:lnTo>
                <a:lnTo>
                  <a:pt x="327" y="5525"/>
                </a:lnTo>
                <a:lnTo>
                  <a:pt x="308" y="5525"/>
                </a:lnTo>
                <a:lnTo>
                  <a:pt x="290" y="5554"/>
                </a:lnTo>
                <a:lnTo>
                  <a:pt x="259" y="5573"/>
                </a:lnTo>
                <a:lnTo>
                  <a:pt x="238" y="5601"/>
                </a:lnTo>
                <a:lnTo>
                  <a:pt x="229" y="5633"/>
                </a:lnTo>
                <a:lnTo>
                  <a:pt x="228" y="5645"/>
                </a:lnTo>
                <a:lnTo>
                  <a:pt x="233" y="5663"/>
                </a:lnTo>
                <a:lnTo>
                  <a:pt x="232" y="5679"/>
                </a:lnTo>
                <a:lnTo>
                  <a:pt x="228" y="5684"/>
                </a:lnTo>
                <a:lnTo>
                  <a:pt x="221" y="5665"/>
                </a:lnTo>
                <a:lnTo>
                  <a:pt x="214" y="5665"/>
                </a:lnTo>
                <a:lnTo>
                  <a:pt x="211" y="5676"/>
                </a:lnTo>
                <a:lnTo>
                  <a:pt x="213" y="5692"/>
                </a:lnTo>
                <a:lnTo>
                  <a:pt x="207" y="5698"/>
                </a:lnTo>
                <a:lnTo>
                  <a:pt x="199" y="5682"/>
                </a:lnTo>
                <a:lnTo>
                  <a:pt x="199" y="5662"/>
                </a:lnTo>
                <a:lnTo>
                  <a:pt x="204" y="5647"/>
                </a:lnTo>
                <a:lnTo>
                  <a:pt x="195" y="5639"/>
                </a:lnTo>
                <a:lnTo>
                  <a:pt x="182" y="5641"/>
                </a:lnTo>
                <a:lnTo>
                  <a:pt x="175" y="5636"/>
                </a:lnTo>
                <a:lnTo>
                  <a:pt x="162" y="5642"/>
                </a:lnTo>
                <a:lnTo>
                  <a:pt x="142" y="5646"/>
                </a:lnTo>
                <a:lnTo>
                  <a:pt x="130" y="5655"/>
                </a:lnTo>
                <a:lnTo>
                  <a:pt x="122" y="5674"/>
                </a:lnTo>
                <a:lnTo>
                  <a:pt x="104" y="5686"/>
                </a:lnTo>
                <a:lnTo>
                  <a:pt x="89" y="5703"/>
                </a:lnTo>
                <a:lnTo>
                  <a:pt x="73" y="5732"/>
                </a:lnTo>
                <a:lnTo>
                  <a:pt x="76" y="5741"/>
                </a:lnTo>
                <a:lnTo>
                  <a:pt x="71" y="5752"/>
                </a:lnTo>
                <a:lnTo>
                  <a:pt x="64" y="5750"/>
                </a:lnTo>
                <a:lnTo>
                  <a:pt x="48" y="5759"/>
                </a:lnTo>
                <a:lnTo>
                  <a:pt x="39" y="5771"/>
                </a:lnTo>
                <a:lnTo>
                  <a:pt x="38" y="5784"/>
                </a:lnTo>
                <a:lnTo>
                  <a:pt x="32" y="5787"/>
                </a:lnTo>
                <a:lnTo>
                  <a:pt x="20" y="5781"/>
                </a:lnTo>
                <a:lnTo>
                  <a:pt x="7" y="5787"/>
                </a:lnTo>
                <a:lnTo>
                  <a:pt x="3" y="5802"/>
                </a:lnTo>
                <a:lnTo>
                  <a:pt x="0" y="5826"/>
                </a:lnTo>
                <a:lnTo>
                  <a:pt x="3" y="5839"/>
                </a:lnTo>
                <a:lnTo>
                  <a:pt x="12" y="5833"/>
                </a:lnTo>
                <a:lnTo>
                  <a:pt x="16" y="5819"/>
                </a:lnTo>
                <a:lnTo>
                  <a:pt x="14" y="5805"/>
                </a:lnTo>
                <a:lnTo>
                  <a:pt x="24" y="5797"/>
                </a:lnTo>
                <a:lnTo>
                  <a:pt x="27" y="5805"/>
                </a:lnTo>
                <a:lnTo>
                  <a:pt x="26" y="5821"/>
                </a:lnTo>
                <a:lnTo>
                  <a:pt x="27" y="5828"/>
                </a:lnTo>
                <a:lnTo>
                  <a:pt x="39" y="5827"/>
                </a:lnTo>
                <a:lnTo>
                  <a:pt x="50" y="5792"/>
                </a:lnTo>
                <a:lnTo>
                  <a:pt x="56" y="5786"/>
                </a:lnTo>
                <a:lnTo>
                  <a:pt x="61" y="5801"/>
                </a:lnTo>
                <a:lnTo>
                  <a:pt x="59" y="5814"/>
                </a:lnTo>
                <a:lnTo>
                  <a:pt x="61" y="5823"/>
                </a:lnTo>
                <a:lnTo>
                  <a:pt x="72" y="5822"/>
                </a:lnTo>
                <a:lnTo>
                  <a:pt x="79" y="5801"/>
                </a:lnTo>
                <a:lnTo>
                  <a:pt x="81" y="5815"/>
                </a:lnTo>
                <a:lnTo>
                  <a:pt x="85" y="5817"/>
                </a:lnTo>
                <a:lnTo>
                  <a:pt x="88" y="5801"/>
                </a:lnTo>
                <a:lnTo>
                  <a:pt x="96" y="5792"/>
                </a:lnTo>
                <a:lnTo>
                  <a:pt x="109" y="5793"/>
                </a:lnTo>
                <a:lnTo>
                  <a:pt x="121" y="5780"/>
                </a:lnTo>
                <a:lnTo>
                  <a:pt x="129" y="5755"/>
                </a:lnTo>
                <a:lnTo>
                  <a:pt x="127" y="5736"/>
                </a:lnTo>
                <a:lnTo>
                  <a:pt x="138" y="5726"/>
                </a:lnTo>
                <a:lnTo>
                  <a:pt x="149" y="5704"/>
                </a:lnTo>
                <a:lnTo>
                  <a:pt x="156" y="5703"/>
                </a:lnTo>
                <a:lnTo>
                  <a:pt x="170" y="5721"/>
                </a:lnTo>
                <a:lnTo>
                  <a:pt x="166" y="5731"/>
                </a:lnTo>
                <a:lnTo>
                  <a:pt x="155" y="5734"/>
                </a:lnTo>
                <a:lnTo>
                  <a:pt x="148" y="5753"/>
                </a:lnTo>
                <a:lnTo>
                  <a:pt x="148" y="5773"/>
                </a:lnTo>
                <a:lnTo>
                  <a:pt x="152" y="5778"/>
                </a:lnTo>
                <a:lnTo>
                  <a:pt x="171" y="5756"/>
                </a:lnTo>
                <a:lnTo>
                  <a:pt x="174" y="5739"/>
                </a:lnTo>
                <a:lnTo>
                  <a:pt x="182" y="5734"/>
                </a:lnTo>
                <a:lnTo>
                  <a:pt x="186" y="5744"/>
                </a:lnTo>
                <a:lnTo>
                  <a:pt x="189" y="5732"/>
                </a:lnTo>
                <a:lnTo>
                  <a:pt x="195" y="5733"/>
                </a:lnTo>
                <a:lnTo>
                  <a:pt x="198" y="5747"/>
                </a:lnTo>
                <a:lnTo>
                  <a:pt x="194" y="5762"/>
                </a:lnTo>
                <a:lnTo>
                  <a:pt x="199" y="5763"/>
                </a:lnTo>
                <a:lnTo>
                  <a:pt x="208" y="5740"/>
                </a:lnTo>
                <a:lnTo>
                  <a:pt x="218" y="5743"/>
                </a:lnTo>
                <a:lnTo>
                  <a:pt x="228" y="5729"/>
                </a:lnTo>
                <a:lnTo>
                  <a:pt x="240" y="5729"/>
                </a:lnTo>
                <a:lnTo>
                  <a:pt x="253" y="5698"/>
                </a:lnTo>
                <a:lnTo>
                  <a:pt x="265" y="5686"/>
                </a:lnTo>
                <a:lnTo>
                  <a:pt x="274" y="5692"/>
                </a:lnTo>
                <a:lnTo>
                  <a:pt x="274" y="5705"/>
                </a:lnTo>
                <a:lnTo>
                  <a:pt x="264" y="5726"/>
                </a:lnTo>
                <a:lnTo>
                  <a:pt x="256" y="5750"/>
                </a:lnTo>
                <a:lnTo>
                  <a:pt x="257" y="5759"/>
                </a:lnTo>
                <a:lnTo>
                  <a:pt x="263" y="5760"/>
                </a:lnTo>
                <a:lnTo>
                  <a:pt x="281" y="5727"/>
                </a:lnTo>
                <a:lnTo>
                  <a:pt x="282" y="5693"/>
                </a:lnTo>
                <a:lnTo>
                  <a:pt x="284" y="5685"/>
                </a:lnTo>
                <a:lnTo>
                  <a:pt x="292" y="5699"/>
                </a:lnTo>
                <a:lnTo>
                  <a:pt x="300" y="5691"/>
                </a:lnTo>
                <a:lnTo>
                  <a:pt x="310" y="5695"/>
                </a:lnTo>
                <a:lnTo>
                  <a:pt x="323" y="5694"/>
                </a:lnTo>
                <a:lnTo>
                  <a:pt x="335" y="5670"/>
                </a:lnTo>
                <a:lnTo>
                  <a:pt x="339" y="5668"/>
                </a:lnTo>
                <a:lnTo>
                  <a:pt x="343" y="5674"/>
                </a:lnTo>
                <a:lnTo>
                  <a:pt x="349" y="5649"/>
                </a:lnTo>
                <a:lnTo>
                  <a:pt x="357" y="5637"/>
                </a:lnTo>
                <a:lnTo>
                  <a:pt x="359" y="5644"/>
                </a:lnTo>
                <a:lnTo>
                  <a:pt x="357" y="5660"/>
                </a:lnTo>
                <a:lnTo>
                  <a:pt x="358" y="5680"/>
                </a:lnTo>
                <a:lnTo>
                  <a:pt x="365" y="5674"/>
                </a:lnTo>
                <a:lnTo>
                  <a:pt x="376" y="5655"/>
                </a:lnTo>
                <a:lnTo>
                  <a:pt x="370" y="5650"/>
                </a:lnTo>
                <a:lnTo>
                  <a:pt x="381" y="5637"/>
                </a:lnTo>
                <a:lnTo>
                  <a:pt x="380" y="5627"/>
                </a:lnTo>
                <a:lnTo>
                  <a:pt x="359" y="5627"/>
                </a:lnTo>
                <a:lnTo>
                  <a:pt x="355" y="5620"/>
                </a:lnTo>
                <a:lnTo>
                  <a:pt x="372" y="5613"/>
                </a:lnTo>
                <a:lnTo>
                  <a:pt x="393" y="5594"/>
                </a:lnTo>
                <a:lnTo>
                  <a:pt x="419" y="5592"/>
                </a:lnTo>
                <a:lnTo>
                  <a:pt x="425" y="5582"/>
                </a:lnTo>
                <a:lnTo>
                  <a:pt x="424" y="5568"/>
                </a:lnTo>
                <a:lnTo>
                  <a:pt x="418" y="5565"/>
                </a:lnTo>
                <a:lnTo>
                  <a:pt x="425" y="5559"/>
                </a:lnTo>
                <a:lnTo>
                  <a:pt x="435" y="5555"/>
                </a:lnTo>
                <a:lnTo>
                  <a:pt x="443" y="5545"/>
                </a:lnTo>
                <a:lnTo>
                  <a:pt x="450" y="5546"/>
                </a:lnTo>
                <a:lnTo>
                  <a:pt x="453" y="5565"/>
                </a:lnTo>
                <a:lnTo>
                  <a:pt x="460" y="5565"/>
                </a:lnTo>
                <a:lnTo>
                  <a:pt x="465" y="5550"/>
                </a:lnTo>
                <a:lnTo>
                  <a:pt x="462" y="5543"/>
                </a:lnTo>
                <a:lnTo>
                  <a:pt x="472" y="5530"/>
                </a:lnTo>
                <a:lnTo>
                  <a:pt x="472" y="5510"/>
                </a:lnTo>
                <a:lnTo>
                  <a:pt x="478" y="5502"/>
                </a:lnTo>
                <a:lnTo>
                  <a:pt x="483" y="5512"/>
                </a:lnTo>
                <a:lnTo>
                  <a:pt x="483" y="5527"/>
                </a:lnTo>
                <a:lnTo>
                  <a:pt x="489" y="5535"/>
                </a:lnTo>
                <a:lnTo>
                  <a:pt x="506" y="5517"/>
                </a:lnTo>
                <a:lnTo>
                  <a:pt x="512" y="5501"/>
                </a:lnTo>
                <a:lnTo>
                  <a:pt x="521" y="5501"/>
                </a:lnTo>
                <a:lnTo>
                  <a:pt x="529" y="5482"/>
                </a:lnTo>
                <a:lnTo>
                  <a:pt x="533" y="5478"/>
                </a:lnTo>
                <a:lnTo>
                  <a:pt x="539" y="5489"/>
                </a:lnTo>
                <a:lnTo>
                  <a:pt x="551" y="5485"/>
                </a:lnTo>
                <a:lnTo>
                  <a:pt x="565" y="5456"/>
                </a:lnTo>
                <a:lnTo>
                  <a:pt x="565" y="5438"/>
                </a:lnTo>
                <a:lnTo>
                  <a:pt x="561" y="5437"/>
                </a:lnTo>
                <a:lnTo>
                  <a:pt x="552" y="5438"/>
                </a:lnTo>
                <a:lnTo>
                  <a:pt x="550" y="5435"/>
                </a:lnTo>
                <a:lnTo>
                  <a:pt x="568" y="5412"/>
                </a:lnTo>
                <a:lnTo>
                  <a:pt x="580" y="5405"/>
                </a:lnTo>
                <a:lnTo>
                  <a:pt x="590" y="5386"/>
                </a:lnTo>
                <a:lnTo>
                  <a:pt x="595" y="5388"/>
                </a:lnTo>
                <a:lnTo>
                  <a:pt x="599" y="5396"/>
                </a:lnTo>
                <a:lnTo>
                  <a:pt x="613" y="5371"/>
                </a:lnTo>
                <a:lnTo>
                  <a:pt x="625" y="5362"/>
                </a:lnTo>
                <a:lnTo>
                  <a:pt x="629" y="5345"/>
                </a:lnTo>
                <a:lnTo>
                  <a:pt x="637" y="5340"/>
                </a:lnTo>
                <a:lnTo>
                  <a:pt x="641" y="5329"/>
                </a:lnTo>
                <a:lnTo>
                  <a:pt x="651" y="5327"/>
                </a:lnTo>
                <a:lnTo>
                  <a:pt x="655" y="5340"/>
                </a:lnTo>
                <a:lnTo>
                  <a:pt x="661" y="5346"/>
                </a:lnTo>
                <a:lnTo>
                  <a:pt x="664" y="5329"/>
                </a:lnTo>
                <a:lnTo>
                  <a:pt x="676" y="5329"/>
                </a:lnTo>
                <a:lnTo>
                  <a:pt x="681" y="5322"/>
                </a:lnTo>
                <a:lnTo>
                  <a:pt x="680" y="5308"/>
                </a:lnTo>
                <a:lnTo>
                  <a:pt x="692" y="5303"/>
                </a:lnTo>
                <a:lnTo>
                  <a:pt x="696" y="5294"/>
                </a:lnTo>
                <a:lnTo>
                  <a:pt x="699" y="5300"/>
                </a:lnTo>
                <a:lnTo>
                  <a:pt x="719" y="5303"/>
                </a:lnTo>
                <a:lnTo>
                  <a:pt x="723" y="5284"/>
                </a:lnTo>
                <a:lnTo>
                  <a:pt x="728" y="5283"/>
                </a:lnTo>
                <a:lnTo>
                  <a:pt x="729" y="5294"/>
                </a:lnTo>
                <a:lnTo>
                  <a:pt x="734" y="5293"/>
                </a:lnTo>
                <a:lnTo>
                  <a:pt x="741" y="5284"/>
                </a:lnTo>
                <a:lnTo>
                  <a:pt x="747" y="5293"/>
                </a:lnTo>
                <a:lnTo>
                  <a:pt x="752" y="5287"/>
                </a:lnTo>
                <a:lnTo>
                  <a:pt x="758" y="5255"/>
                </a:lnTo>
                <a:lnTo>
                  <a:pt x="752" y="5255"/>
                </a:lnTo>
                <a:lnTo>
                  <a:pt x="746" y="5260"/>
                </a:lnTo>
                <a:lnTo>
                  <a:pt x="750" y="5244"/>
                </a:lnTo>
                <a:lnTo>
                  <a:pt x="763" y="5226"/>
                </a:lnTo>
                <a:lnTo>
                  <a:pt x="770" y="5226"/>
                </a:lnTo>
                <a:lnTo>
                  <a:pt x="775" y="5232"/>
                </a:lnTo>
                <a:lnTo>
                  <a:pt x="777" y="5226"/>
                </a:lnTo>
                <a:lnTo>
                  <a:pt x="772" y="5212"/>
                </a:lnTo>
                <a:lnTo>
                  <a:pt x="764" y="5206"/>
                </a:lnTo>
                <a:lnTo>
                  <a:pt x="771" y="5200"/>
                </a:lnTo>
                <a:lnTo>
                  <a:pt x="783" y="5208"/>
                </a:lnTo>
                <a:lnTo>
                  <a:pt x="797" y="5184"/>
                </a:lnTo>
                <a:lnTo>
                  <a:pt x="814" y="5184"/>
                </a:lnTo>
                <a:lnTo>
                  <a:pt x="827" y="5165"/>
                </a:lnTo>
                <a:lnTo>
                  <a:pt x="837" y="5162"/>
                </a:lnTo>
                <a:lnTo>
                  <a:pt x="853" y="5136"/>
                </a:lnTo>
                <a:lnTo>
                  <a:pt x="853" y="5103"/>
                </a:lnTo>
                <a:lnTo>
                  <a:pt x="848" y="5095"/>
                </a:lnTo>
                <a:lnTo>
                  <a:pt x="844" y="5095"/>
                </a:lnTo>
                <a:lnTo>
                  <a:pt x="839" y="5070"/>
                </a:lnTo>
                <a:lnTo>
                  <a:pt x="832" y="5063"/>
                </a:lnTo>
                <a:lnTo>
                  <a:pt x="814" y="5064"/>
                </a:lnTo>
                <a:lnTo>
                  <a:pt x="817" y="5042"/>
                </a:lnTo>
                <a:lnTo>
                  <a:pt x="816" y="5021"/>
                </a:lnTo>
                <a:lnTo>
                  <a:pt x="834" y="5009"/>
                </a:lnTo>
                <a:lnTo>
                  <a:pt x="837" y="4997"/>
                </a:lnTo>
                <a:lnTo>
                  <a:pt x="847" y="4994"/>
                </a:lnTo>
                <a:lnTo>
                  <a:pt x="850" y="4980"/>
                </a:lnTo>
                <a:lnTo>
                  <a:pt x="847" y="4978"/>
                </a:lnTo>
                <a:lnTo>
                  <a:pt x="854" y="4969"/>
                </a:lnTo>
                <a:lnTo>
                  <a:pt x="867" y="4974"/>
                </a:lnTo>
                <a:lnTo>
                  <a:pt x="884" y="4953"/>
                </a:lnTo>
                <a:lnTo>
                  <a:pt x="897" y="4971"/>
                </a:lnTo>
                <a:lnTo>
                  <a:pt x="913" y="4956"/>
                </a:lnTo>
                <a:lnTo>
                  <a:pt x="911" y="4972"/>
                </a:lnTo>
                <a:lnTo>
                  <a:pt x="915" y="4984"/>
                </a:lnTo>
                <a:lnTo>
                  <a:pt x="922" y="4983"/>
                </a:lnTo>
                <a:lnTo>
                  <a:pt x="937" y="4956"/>
                </a:lnTo>
                <a:lnTo>
                  <a:pt x="933" y="4946"/>
                </a:lnTo>
                <a:lnTo>
                  <a:pt x="926" y="4942"/>
                </a:lnTo>
                <a:lnTo>
                  <a:pt x="924" y="4931"/>
                </a:lnTo>
                <a:lnTo>
                  <a:pt x="931" y="4927"/>
                </a:lnTo>
                <a:lnTo>
                  <a:pt x="943" y="4935"/>
                </a:lnTo>
                <a:lnTo>
                  <a:pt x="967" y="4923"/>
                </a:lnTo>
                <a:lnTo>
                  <a:pt x="971" y="4893"/>
                </a:lnTo>
                <a:lnTo>
                  <a:pt x="966" y="4867"/>
                </a:lnTo>
                <a:lnTo>
                  <a:pt x="947" y="4845"/>
                </a:lnTo>
                <a:lnTo>
                  <a:pt x="939" y="4847"/>
                </a:lnTo>
                <a:lnTo>
                  <a:pt x="932" y="4856"/>
                </a:lnTo>
                <a:lnTo>
                  <a:pt x="932" y="4851"/>
                </a:lnTo>
                <a:lnTo>
                  <a:pt x="941" y="4838"/>
                </a:lnTo>
                <a:lnTo>
                  <a:pt x="958" y="4836"/>
                </a:lnTo>
                <a:lnTo>
                  <a:pt x="968" y="4851"/>
                </a:lnTo>
                <a:lnTo>
                  <a:pt x="986" y="4848"/>
                </a:lnTo>
                <a:lnTo>
                  <a:pt x="999" y="4828"/>
                </a:lnTo>
                <a:lnTo>
                  <a:pt x="998" y="4815"/>
                </a:lnTo>
                <a:lnTo>
                  <a:pt x="1029" y="4789"/>
                </a:lnTo>
                <a:lnTo>
                  <a:pt x="1045" y="4765"/>
                </a:lnTo>
                <a:lnTo>
                  <a:pt x="1059" y="4763"/>
                </a:lnTo>
                <a:lnTo>
                  <a:pt x="1065" y="4753"/>
                </a:lnTo>
                <a:lnTo>
                  <a:pt x="1065" y="4739"/>
                </a:lnTo>
                <a:lnTo>
                  <a:pt x="1094" y="4704"/>
                </a:lnTo>
                <a:lnTo>
                  <a:pt x="1118" y="4699"/>
                </a:lnTo>
                <a:lnTo>
                  <a:pt x="1145" y="4658"/>
                </a:lnTo>
                <a:lnTo>
                  <a:pt x="1166" y="4654"/>
                </a:lnTo>
                <a:lnTo>
                  <a:pt x="1189" y="4606"/>
                </a:lnTo>
                <a:lnTo>
                  <a:pt x="1181" y="4636"/>
                </a:lnTo>
                <a:lnTo>
                  <a:pt x="1182" y="4661"/>
                </a:lnTo>
                <a:lnTo>
                  <a:pt x="1189" y="4668"/>
                </a:lnTo>
                <a:lnTo>
                  <a:pt x="1199" y="4671"/>
                </a:lnTo>
                <a:lnTo>
                  <a:pt x="1203" y="4679"/>
                </a:lnTo>
                <a:lnTo>
                  <a:pt x="1220" y="4648"/>
                </a:lnTo>
                <a:lnTo>
                  <a:pt x="1233" y="4640"/>
                </a:lnTo>
                <a:lnTo>
                  <a:pt x="1261" y="4626"/>
                </a:lnTo>
                <a:lnTo>
                  <a:pt x="1269" y="4609"/>
                </a:lnTo>
                <a:lnTo>
                  <a:pt x="1264" y="4633"/>
                </a:lnTo>
                <a:lnTo>
                  <a:pt x="1243" y="4654"/>
                </a:lnTo>
                <a:lnTo>
                  <a:pt x="1227" y="4657"/>
                </a:lnTo>
                <a:lnTo>
                  <a:pt x="1198" y="4707"/>
                </a:lnTo>
                <a:lnTo>
                  <a:pt x="1195" y="4727"/>
                </a:lnTo>
                <a:lnTo>
                  <a:pt x="1210" y="4763"/>
                </a:lnTo>
                <a:lnTo>
                  <a:pt x="1214" y="4789"/>
                </a:lnTo>
                <a:lnTo>
                  <a:pt x="1200" y="4771"/>
                </a:lnTo>
                <a:lnTo>
                  <a:pt x="1189" y="4769"/>
                </a:lnTo>
                <a:lnTo>
                  <a:pt x="1183" y="4774"/>
                </a:lnTo>
                <a:lnTo>
                  <a:pt x="1173" y="4774"/>
                </a:lnTo>
                <a:lnTo>
                  <a:pt x="1159" y="4758"/>
                </a:lnTo>
                <a:lnTo>
                  <a:pt x="1156" y="4730"/>
                </a:lnTo>
                <a:lnTo>
                  <a:pt x="1134" y="4746"/>
                </a:lnTo>
                <a:lnTo>
                  <a:pt x="1124" y="4748"/>
                </a:lnTo>
                <a:lnTo>
                  <a:pt x="1104" y="4771"/>
                </a:lnTo>
                <a:lnTo>
                  <a:pt x="1086" y="4771"/>
                </a:lnTo>
                <a:lnTo>
                  <a:pt x="1073" y="4792"/>
                </a:lnTo>
                <a:lnTo>
                  <a:pt x="1072" y="4814"/>
                </a:lnTo>
                <a:lnTo>
                  <a:pt x="1074" y="4825"/>
                </a:lnTo>
                <a:lnTo>
                  <a:pt x="1063" y="4861"/>
                </a:lnTo>
                <a:lnTo>
                  <a:pt x="1048" y="4876"/>
                </a:lnTo>
                <a:lnTo>
                  <a:pt x="1041" y="4907"/>
                </a:lnTo>
                <a:lnTo>
                  <a:pt x="1003" y="4964"/>
                </a:lnTo>
                <a:lnTo>
                  <a:pt x="992" y="4987"/>
                </a:lnTo>
                <a:lnTo>
                  <a:pt x="994" y="5003"/>
                </a:lnTo>
                <a:lnTo>
                  <a:pt x="1007" y="5035"/>
                </a:lnTo>
                <a:lnTo>
                  <a:pt x="1014" y="5017"/>
                </a:lnTo>
                <a:lnTo>
                  <a:pt x="1021" y="5016"/>
                </a:lnTo>
                <a:lnTo>
                  <a:pt x="1033" y="5002"/>
                </a:lnTo>
                <a:lnTo>
                  <a:pt x="1043" y="5005"/>
                </a:lnTo>
                <a:lnTo>
                  <a:pt x="1043" y="5018"/>
                </a:lnTo>
                <a:lnTo>
                  <a:pt x="1020" y="5049"/>
                </a:lnTo>
                <a:lnTo>
                  <a:pt x="1009" y="5050"/>
                </a:lnTo>
                <a:lnTo>
                  <a:pt x="1003" y="5070"/>
                </a:lnTo>
                <a:lnTo>
                  <a:pt x="990" y="5060"/>
                </a:lnTo>
                <a:lnTo>
                  <a:pt x="980" y="5061"/>
                </a:lnTo>
                <a:lnTo>
                  <a:pt x="970" y="5068"/>
                </a:lnTo>
                <a:lnTo>
                  <a:pt x="970" y="5087"/>
                </a:lnTo>
                <a:lnTo>
                  <a:pt x="961" y="5083"/>
                </a:lnTo>
                <a:lnTo>
                  <a:pt x="951" y="5087"/>
                </a:lnTo>
                <a:lnTo>
                  <a:pt x="951" y="5115"/>
                </a:lnTo>
                <a:lnTo>
                  <a:pt x="970" y="5149"/>
                </a:lnTo>
                <a:lnTo>
                  <a:pt x="975" y="5145"/>
                </a:lnTo>
                <a:lnTo>
                  <a:pt x="982" y="5129"/>
                </a:lnTo>
                <a:lnTo>
                  <a:pt x="989" y="5142"/>
                </a:lnTo>
                <a:lnTo>
                  <a:pt x="994" y="5117"/>
                </a:lnTo>
                <a:lnTo>
                  <a:pt x="1004" y="5118"/>
                </a:lnTo>
                <a:lnTo>
                  <a:pt x="1003" y="5136"/>
                </a:lnTo>
                <a:lnTo>
                  <a:pt x="1011" y="5127"/>
                </a:lnTo>
                <a:lnTo>
                  <a:pt x="1014" y="5114"/>
                </a:lnTo>
                <a:lnTo>
                  <a:pt x="1024" y="5106"/>
                </a:lnTo>
                <a:lnTo>
                  <a:pt x="1037" y="5090"/>
                </a:lnTo>
                <a:lnTo>
                  <a:pt x="1039" y="5065"/>
                </a:lnTo>
                <a:lnTo>
                  <a:pt x="1048" y="5050"/>
                </a:lnTo>
                <a:lnTo>
                  <a:pt x="1049" y="5062"/>
                </a:lnTo>
                <a:lnTo>
                  <a:pt x="1044" y="5073"/>
                </a:lnTo>
                <a:lnTo>
                  <a:pt x="1050" y="5086"/>
                </a:lnTo>
                <a:lnTo>
                  <a:pt x="1065" y="5086"/>
                </a:lnTo>
                <a:lnTo>
                  <a:pt x="1086" y="5058"/>
                </a:lnTo>
                <a:lnTo>
                  <a:pt x="1100" y="5057"/>
                </a:lnTo>
                <a:lnTo>
                  <a:pt x="1104" y="5070"/>
                </a:lnTo>
                <a:lnTo>
                  <a:pt x="1112" y="5060"/>
                </a:lnTo>
                <a:lnTo>
                  <a:pt x="1118" y="5020"/>
                </a:lnTo>
                <a:lnTo>
                  <a:pt x="1133" y="5003"/>
                </a:lnTo>
                <a:lnTo>
                  <a:pt x="1140" y="5005"/>
                </a:lnTo>
                <a:lnTo>
                  <a:pt x="1124" y="5034"/>
                </a:lnTo>
                <a:lnTo>
                  <a:pt x="1124" y="5052"/>
                </a:lnTo>
                <a:lnTo>
                  <a:pt x="1132" y="5042"/>
                </a:lnTo>
                <a:lnTo>
                  <a:pt x="1146" y="5010"/>
                </a:lnTo>
                <a:lnTo>
                  <a:pt x="1155" y="4973"/>
                </a:lnTo>
                <a:lnTo>
                  <a:pt x="1165" y="4963"/>
                </a:lnTo>
                <a:lnTo>
                  <a:pt x="1164" y="4980"/>
                </a:lnTo>
                <a:lnTo>
                  <a:pt x="1155" y="5007"/>
                </a:lnTo>
                <a:lnTo>
                  <a:pt x="1156" y="5016"/>
                </a:lnTo>
                <a:lnTo>
                  <a:pt x="1173" y="4989"/>
                </a:lnTo>
                <a:lnTo>
                  <a:pt x="1177" y="5002"/>
                </a:lnTo>
                <a:lnTo>
                  <a:pt x="1177" y="5017"/>
                </a:lnTo>
                <a:lnTo>
                  <a:pt x="1191" y="5020"/>
                </a:lnTo>
                <a:lnTo>
                  <a:pt x="1197" y="5028"/>
                </a:lnTo>
                <a:lnTo>
                  <a:pt x="1208" y="5014"/>
                </a:lnTo>
                <a:lnTo>
                  <a:pt x="1214" y="4988"/>
                </a:lnTo>
                <a:lnTo>
                  <a:pt x="1231" y="4985"/>
                </a:lnTo>
                <a:lnTo>
                  <a:pt x="1243" y="4972"/>
                </a:lnTo>
                <a:lnTo>
                  <a:pt x="1234" y="4965"/>
                </a:lnTo>
                <a:lnTo>
                  <a:pt x="1239" y="4941"/>
                </a:lnTo>
                <a:lnTo>
                  <a:pt x="1264" y="4926"/>
                </a:lnTo>
                <a:lnTo>
                  <a:pt x="1268" y="4911"/>
                </a:lnTo>
                <a:lnTo>
                  <a:pt x="1268" y="4888"/>
                </a:lnTo>
                <a:lnTo>
                  <a:pt x="1256" y="4892"/>
                </a:lnTo>
                <a:lnTo>
                  <a:pt x="1248" y="4882"/>
                </a:lnTo>
                <a:lnTo>
                  <a:pt x="1232" y="4879"/>
                </a:lnTo>
                <a:lnTo>
                  <a:pt x="1238" y="4865"/>
                </a:lnTo>
                <a:lnTo>
                  <a:pt x="1249" y="4864"/>
                </a:lnTo>
                <a:lnTo>
                  <a:pt x="1260" y="4870"/>
                </a:lnTo>
                <a:lnTo>
                  <a:pt x="1265" y="4857"/>
                </a:lnTo>
                <a:lnTo>
                  <a:pt x="1265" y="4838"/>
                </a:lnTo>
                <a:lnTo>
                  <a:pt x="1254" y="4847"/>
                </a:lnTo>
                <a:lnTo>
                  <a:pt x="1240" y="4828"/>
                </a:lnTo>
                <a:lnTo>
                  <a:pt x="1240" y="4810"/>
                </a:lnTo>
                <a:lnTo>
                  <a:pt x="1257" y="4807"/>
                </a:lnTo>
                <a:lnTo>
                  <a:pt x="1265" y="4800"/>
                </a:lnTo>
                <a:lnTo>
                  <a:pt x="1271" y="4807"/>
                </a:lnTo>
                <a:lnTo>
                  <a:pt x="1273" y="4796"/>
                </a:lnTo>
                <a:lnTo>
                  <a:pt x="1268" y="4770"/>
                </a:lnTo>
                <a:lnTo>
                  <a:pt x="1290" y="4754"/>
                </a:lnTo>
                <a:lnTo>
                  <a:pt x="1302" y="4770"/>
                </a:lnTo>
                <a:lnTo>
                  <a:pt x="1312" y="4766"/>
                </a:lnTo>
                <a:lnTo>
                  <a:pt x="1328" y="4766"/>
                </a:lnTo>
                <a:lnTo>
                  <a:pt x="1303" y="4794"/>
                </a:lnTo>
                <a:lnTo>
                  <a:pt x="1305" y="4813"/>
                </a:lnTo>
                <a:lnTo>
                  <a:pt x="1309" y="4851"/>
                </a:lnTo>
                <a:lnTo>
                  <a:pt x="1315" y="4848"/>
                </a:lnTo>
                <a:lnTo>
                  <a:pt x="1323" y="4805"/>
                </a:lnTo>
                <a:lnTo>
                  <a:pt x="1334" y="4793"/>
                </a:lnTo>
                <a:lnTo>
                  <a:pt x="1340" y="4793"/>
                </a:lnTo>
                <a:lnTo>
                  <a:pt x="1335" y="4807"/>
                </a:lnTo>
                <a:lnTo>
                  <a:pt x="1329" y="4825"/>
                </a:lnTo>
                <a:lnTo>
                  <a:pt x="1331" y="4839"/>
                </a:lnTo>
                <a:lnTo>
                  <a:pt x="1347" y="4820"/>
                </a:lnTo>
                <a:lnTo>
                  <a:pt x="1351" y="4807"/>
                </a:lnTo>
                <a:lnTo>
                  <a:pt x="1361" y="4820"/>
                </a:lnTo>
                <a:lnTo>
                  <a:pt x="1374" y="4803"/>
                </a:lnTo>
                <a:lnTo>
                  <a:pt x="1379" y="4803"/>
                </a:lnTo>
                <a:lnTo>
                  <a:pt x="1392" y="4787"/>
                </a:lnTo>
                <a:lnTo>
                  <a:pt x="1407" y="4782"/>
                </a:lnTo>
                <a:lnTo>
                  <a:pt x="1419" y="4789"/>
                </a:lnTo>
                <a:lnTo>
                  <a:pt x="1416" y="4797"/>
                </a:lnTo>
                <a:lnTo>
                  <a:pt x="1402" y="4798"/>
                </a:lnTo>
                <a:lnTo>
                  <a:pt x="1388" y="4822"/>
                </a:lnTo>
                <a:lnTo>
                  <a:pt x="1379" y="4822"/>
                </a:lnTo>
                <a:lnTo>
                  <a:pt x="1372" y="4838"/>
                </a:lnTo>
                <a:lnTo>
                  <a:pt x="1377" y="4850"/>
                </a:lnTo>
                <a:lnTo>
                  <a:pt x="1403" y="4859"/>
                </a:lnTo>
                <a:lnTo>
                  <a:pt x="1411" y="4874"/>
                </a:lnTo>
                <a:lnTo>
                  <a:pt x="1410" y="4885"/>
                </a:lnTo>
                <a:lnTo>
                  <a:pt x="1395" y="4865"/>
                </a:lnTo>
                <a:lnTo>
                  <a:pt x="1377" y="4861"/>
                </a:lnTo>
                <a:lnTo>
                  <a:pt x="1366" y="4870"/>
                </a:lnTo>
                <a:lnTo>
                  <a:pt x="1365" y="4889"/>
                </a:lnTo>
                <a:lnTo>
                  <a:pt x="1374" y="4895"/>
                </a:lnTo>
                <a:lnTo>
                  <a:pt x="1386" y="4884"/>
                </a:lnTo>
                <a:lnTo>
                  <a:pt x="1396" y="4897"/>
                </a:lnTo>
                <a:lnTo>
                  <a:pt x="1390" y="4903"/>
                </a:lnTo>
                <a:lnTo>
                  <a:pt x="1376" y="4904"/>
                </a:lnTo>
                <a:lnTo>
                  <a:pt x="1377" y="4920"/>
                </a:lnTo>
                <a:lnTo>
                  <a:pt x="1396" y="4929"/>
                </a:lnTo>
                <a:lnTo>
                  <a:pt x="1402" y="4943"/>
                </a:lnTo>
                <a:lnTo>
                  <a:pt x="1392" y="4949"/>
                </a:lnTo>
                <a:lnTo>
                  <a:pt x="1381" y="4956"/>
                </a:lnTo>
                <a:lnTo>
                  <a:pt x="1383" y="4968"/>
                </a:lnTo>
                <a:lnTo>
                  <a:pt x="1396" y="4968"/>
                </a:lnTo>
                <a:lnTo>
                  <a:pt x="1409" y="4958"/>
                </a:lnTo>
                <a:lnTo>
                  <a:pt x="1421" y="4975"/>
                </a:lnTo>
                <a:lnTo>
                  <a:pt x="1433" y="4984"/>
                </a:lnTo>
                <a:lnTo>
                  <a:pt x="1452" y="4972"/>
                </a:lnTo>
                <a:lnTo>
                  <a:pt x="1457" y="4985"/>
                </a:lnTo>
                <a:lnTo>
                  <a:pt x="1457" y="4996"/>
                </a:lnTo>
                <a:lnTo>
                  <a:pt x="1449" y="5006"/>
                </a:lnTo>
                <a:lnTo>
                  <a:pt x="1451" y="5019"/>
                </a:lnTo>
                <a:lnTo>
                  <a:pt x="1457" y="5023"/>
                </a:lnTo>
                <a:lnTo>
                  <a:pt x="1459" y="5037"/>
                </a:lnTo>
                <a:lnTo>
                  <a:pt x="1470" y="5043"/>
                </a:lnTo>
                <a:lnTo>
                  <a:pt x="1478" y="5020"/>
                </a:lnTo>
                <a:lnTo>
                  <a:pt x="1474" y="5010"/>
                </a:lnTo>
                <a:lnTo>
                  <a:pt x="1478" y="5001"/>
                </a:lnTo>
                <a:lnTo>
                  <a:pt x="1494" y="5001"/>
                </a:lnTo>
                <a:lnTo>
                  <a:pt x="1485" y="5023"/>
                </a:lnTo>
                <a:lnTo>
                  <a:pt x="1486" y="5037"/>
                </a:lnTo>
                <a:lnTo>
                  <a:pt x="1469" y="5065"/>
                </a:lnTo>
                <a:lnTo>
                  <a:pt x="1482" y="5086"/>
                </a:lnTo>
                <a:lnTo>
                  <a:pt x="1476" y="5091"/>
                </a:lnTo>
                <a:lnTo>
                  <a:pt x="1469" y="5087"/>
                </a:lnTo>
                <a:lnTo>
                  <a:pt x="1461" y="5092"/>
                </a:lnTo>
                <a:lnTo>
                  <a:pt x="1465" y="5105"/>
                </a:lnTo>
                <a:lnTo>
                  <a:pt x="1497" y="5116"/>
                </a:lnTo>
                <a:lnTo>
                  <a:pt x="1507" y="5110"/>
                </a:lnTo>
                <a:lnTo>
                  <a:pt x="1517" y="5114"/>
                </a:lnTo>
                <a:lnTo>
                  <a:pt x="1530" y="5111"/>
                </a:lnTo>
                <a:lnTo>
                  <a:pt x="1547" y="5114"/>
                </a:lnTo>
                <a:lnTo>
                  <a:pt x="1562" y="5109"/>
                </a:lnTo>
                <a:lnTo>
                  <a:pt x="1569" y="5112"/>
                </a:lnTo>
                <a:lnTo>
                  <a:pt x="1568" y="5129"/>
                </a:lnTo>
                <a:lnTo>
                  <a:pt x="1577" y="5131"/>
                </a:lnTo>
                <a:lnTo>
                  <a:pt x="1586" y="5149"/>
                </a:lnTo>
                <a:lnTo>
                  <a:pt x="1595" y="5159"/>
                </a:lnTo>
                <a:lnTo>
                  <a:pt x="1598" y="5175"/>
                </a:lnTo>
                <a:lnTo>
                  <a:pt x="1610" y="5174"/>
                </a:lnTo>
                <a:lnTo>
                  <a:pt x="1629" y="5158"/>
                </a:lnTo>
                <a:lnTo>
                  <a:pt x="1632" y="5151"/>
                </a:lnTo>
                <a:lnTo>
                  <a:pt x="1639" y="5157"/>
                </a:lnTo>
                <a:lnTo>
                  <a:pt x="1638" y="5174"/>
                </a:lnTo>
                <a:lnTo>
                  <a:pt x="1629" y="5187"/>
                </a:lnTo>
                <a:lnTo>
                  <a:pt x="1616" y="5193"/>
                </a:lnTo>
                <a:lnTo>
                  <a:pt x="1618" y="5203"/>
                </a:lnTo>
                <a:lnTo>
                  <a:pt x="1638" y="5212"/>
                </a:lnTo>
                <a:lnTo>
                  <a:pt x="1641" y="5232"/>
                </a:lnTo>
                <a:lnTo>
                  <a:pt x="1649" y="5245"/>
                </a:lnTo>
                <a:lnTo>
                  <a:pt x="1669" y="5256"/>
                </a:lnTo>
                <a:lnTo>
                  <a:pt x="1694" y="5246"/>
                </a:lnTo>
                <a:lnTo>
                  <a:pt x="1705" y="5239"/>
                </a:lnTo>
                <a:lnTo>
                  <a:pt x="1708" y="5251"/>
                </a:lnTo>
                <a:lnTo>
                  <a:pt x="1716" y="5234"/>
                </a:lnTo>
                <a:lnTo>
                  <a:pt x="1734" y="5212"/>
                </a:lnTo>
                <a:lnTo>
                  <a:pt x="1740" y="5213"/>
                </a:lnTo>
                <a:lnTo>
                  <a:pt x="1735" y="5227"/>
                </a:lnTo>
                <a:lnTo>
                  <a:pt x="1722" y="5244"/>
                </a:lnTo>
                <a:lnTo>
                  <a:pt x="1720" y="5283"/>
                </a:lnTo>
                <a:lnTo>
                  <a:pt x="1714" y="5306"/>
                </a:lnTo>
                <a:lnTo>
                  <a:pt x="1705" y="5309"/>
                </a:lnTo>
                <a:lnTo>
                  <a:pt x="1691" y="5296"/>
                </a:lnTo>
                <a:lnTo>
                  <a:pt x="1686" y="5299"/>
                </a:lnTo>
                <a:lnTo>
                  <a:pt x="1695" y="5326"/>
                </a:lnTo>
                <a:lnTo>
                  <a:pt x="1699" y="5347"/>
                </a:lnTo>
                <a:lnTo>
                  <a:pt x="1707" y="5359"/>
                </a:lnTo>
                <a:lnTo>
                  <a:pt x="1718" y="5353"/>
                </a:lnTo>
                <a:lnTo>
                  <a:pt x="1726" y="5361"/>
                </a:lnTo>
                <a:lnTo>
                  <a:pt x="1722" y="5374"/>
                </a:lnTo>
                <a:lnTo>
                  <a:pt x="1715" y="5374"/>
                </a:lnTo>
                <a:lnTo>
                  <a:pt x="1715" y="5383"/>
                </a:lnTo>
                <a:lnTo>
                  <a:pt x="1734" y="5415"/>
                </a:lnTo>
                <a:lnTo>
                  <a:pt x="1740" y="5408"/>
                </a:lnTo>
                <a:lnTo>
                  <a:pt x="1755" y="5411"/>
                </a:lnTo>
                <a:lnTo>
                  <a:pt x="1762" y="5389"/>
                </a:lnTo>
                <a:lnTo>
                  <a:pt x="1777" y="5342"/>
                </a:lnTo>
                <a:lnTo>
                  <a:pt x="1770" y="5379"/>
                </a:lnTo>
                <a:lnTo>
                  <a:pt x="1770" y="5404"/>
                </a:lnTo>
                <a:lnTo>
                  <a:pt x="1767" y="5419"/>
                </a:lnTo>
                <a:lnTo>
                  <a:pt x="1760" y="5427"/>
                </a:lnTo>
                <a:lnTo>
                  <a:pt x="1750" y="5445"/>
                </a:lnTo>
                <a:lnTo>
                  <a:pt x="1752" y="5458"/>
                </a:lnTo>
                <a:lnTo>
                  <a:pt x="1762" y="5470"/>
                </a:lnTo>
                <a:lnTo>
                  <a:pt x="1757" y="5482"/>
                </a:lnTo>
                <a:lnTo>
                  <a:pt x="1757" y="5534"/>
                </a:lnTo>
                <a:lnTo>
                  <a:pt x="1764" y="5545"/>
                </a:lnTo>
                <a:lnTo>
                  <a:pt x="1773" y="5546"/>
                </a:lnTo>
                <a:lnTo>
                  <a:pt x="1769" y="5565"/>
                </a:lnTo>
                <a:lnTo>
                  <a:pt x="1773" y="5585"/>
                </a:lnTo>
                <a:lnTo>
                  <a:pt x="1793" y="5623"/>
                </a:lnTo>
                <a:lnTo>
                  <a:pt x="1801" y="5629"/>
                </a:lnTo>
                <a:lnTo>
                  <a:pt x="1802" y="5641"/>
                </a:lnTo>
                <a:lnTo>
                  <a:pt x="1809" y="5631"/>
                </a:lnTo>
                <a:lnTo>
                  <a:pt x="1817" y="5647"/>
                </a:lnTo>
                <a:lnTo>
                  <a:pt x="1826" y="5641"/>
                </a:lnTo>
                <a:lnTo>
                  <a:pt x="1822" y="5631"/>
                </a:lnTo>
                <a:lnTo>
                  <a:pt x="1826" y="5622"/>
                </a:lnTo>
                <a:lnTo>
                  <a:pt x="1831" y="5632"/>
                </a:lnTo>
                <a:lnTo>
                  <a:pt x="1839" y="5636"/>
                </a:lnTo>
                <a:lnTo>
                  <a:pt x="1844" y="5618"/>
                </a:lnTo>
                <a:lnTo>
                  <a:pt x="1836" y="5586"/>
                </a:lnTo>
                <a:lnTo>
                  <a:pt x="1829" y="5586"/>
                </a:lnTo>
                <a:lnTo>
                  <a:pt x="1824" y="5591"/>
                </a:lnTo>
                <a:lnTo>
                  <a:pt x="1820" y="5584"/>
                </a:lnTo>
                <a:lnTo>
                  <a:pt x="1829" y="5563"/>
                </a:lnTo>
                <a:lnTo>
                  <a:pt x="1828" y="5549"/>
                </a:lnTo>
                <a:lnTo>
                  <a:pt x="1824" y="5533"/>
                </a:lnTo>
                <a:lnTo>
                  <a:pt x="1815" y="5527"/>
                </a:lnTo>
                <a:lnTo>
                  <a:pt x="1814" y="5515"/>
                </a:lnTo>
                <a:lnTo>
                  <a:pt x="1819" y="5505"/>
                </a:lnTo>
                <a:lnTo>
                  <a:pt x="1821" y="5479"/>
                </a:lnTo>
                <a:lnTo>
                  <a:pt x="1829" y="5481"/>
                </a:lnTo>
                <a:lnTo>
                  <a:pt x="1830" y="5504"/>
                </a:lnTo>
                <a:lnTo>
                  <a:pt x="1834" y="5518"/>
                </a:lnTo>
                <a:lnTo>
                  <a:pt x="1842" y="5496"/>
                </a:lnTo>
                <a:lnTo>
                  <a:pt x="1846" y="5509"/>
                </a:lnTo>
                <a:lnTo>
                  <a:pt x="1851" y="5525"/>
                </a:lnTo>
                <a:lnTo>
                  <a:pt x="1846" y="5547"/>
                </a:lnTo>
                <a:lnTo>
                  <a:pt x="1849" y="5564"/>
                </a:lnTo>
                <a:lnTo>
                  <a:pt x="1856" y="5568"/>
                </a:lnTo>
                <a:lnTo>
                  <a:pt x="1868" y="5549"/>
                </a:lnTo>
                <a:lnTo>
                  <a:pt x="1874" y="5547"/>
                </a:lnTo>
                <a:lnTo>
                  <a:pt x="1870" y="5565"/>
                </a:lnTo>
                <a:lnTo>
                  <a:pt x="1860" y="5580"/>
                </a:lnTo>
                <a:lnTo>
                  <a:pt x="1860" y="5597"/>
                </a:lnTo>
                <a:lnTo>
                  <a:pt x="1864" y="5618"/>
                </a:lnTo>
                <a:lnTo>
                  <a:pt x="1859" y="5641"/>
                </a:lnTo>
                <a:lnTo>
                  <a:pt x="1863" y="5653"/>
                </a:lnTo>
                <a:lnTo>
                  <a:pt x="1877" y="5659"/>
                </a:lnTo>
                <a:lnTo>
                  <a:pt x="1879" y="5649"/>
                </a:lnTo>
                <a:lnTo>
                  <a:pt x="1886" y="5631"/>
                </a:lnTo>
                <a:lnTo>
                  <a:pt x="1887" y="5648"/>
                </a:lnTo>
                <a:lnTo>
                  <a:pt x="1883" y="5656"/>
                </a:lnTo>
                <a:lnTo>
                  <a:pt x="1888" y="5685"/>
                </a:lnTo>
                <a:lnTo>
                  <a:pt x="1896" y="5695"/>
                </a:lnTo>
                <a:lnTo>
                  <a:pt x="1908" y="5658"/>
                </a:lnTo>
                <a:lnTo>
                  <a:pt x="1909" y="5629"/>
                </a:lnTo>
                <a:lnTo>
                  <a:pt x="1914" y="5613"/>
                </a:lnTo>
                <a:lnTo>
                  <a:pt x="1917" y="5558"/>
                </a:lnTo>
                <a:lnTo>
                  <a:pt x="1926" y="5509"/>
                </a:lnTo>
                <a:lnTo>
                  <a:pt x="1926" y="5462"/>
                </a:lnTo>
                <a:lnTo>
                  <a:pt x="1923" y="5429"/>
                </a:lnTo>
                <a:lnTo>
                  <a:pt x="1918" y="5413"/>
                </a:lnTo>
                <a:lnTo>
                  <a:pt x="1919" y="5409"/>
                </a:lnTo>
                <a:lnTo>
                  <a:pt x="1924" y="5413"/>
                </a:lnTo>
                <a:lnTo>
                  <a:pt x="1930" y="5441"/>
                </a:lnTo>
                <a:lnTo>
                  <a:pt x="1938" y="5446"/>
                </a:lnTo>
                <a:lnTo>
                  <a:pt x="1944" y="5418"/>
                </a:lnTo>
                <a:lnTo>
                  <a:pt x="1959" y="5401"/>
                </a:lnTo>
                <a:lnTo>
                  <a:pt x="1949" y="5432"/>
                </a:lnTo>
                <a:lnTo>
                  <a:pt x="1944" y="5471"/>
                </a:lnTo>
                <a:lnTo>
                  <a:pt x="1948" y="5503"/>
                </a:lnTo>
                <a:lnTo>
                  <a:pt x="1935" y="5545"/>
                </a:lnTo>
                <a:lnTo>
                  <a:pt x="1934" y="5572"/>
                </a:lnTo>
                <a:lnTo>
                  <a:pt x="1938" y="5586"/>
                </a:lnTo>
                <a:lnTo>
                  <a:pt x="1929" y="5599"/>
                </a:lnTo>
                <a:lnTo>
                  <a:pt x="1928" y="5632"/>
                </a:lnTo>
                <a:lnTo>
                  <a:pt x="1931" y="5651"/>
                </a:lnTo>
                <a:lnTo>
                  <a:pt x="1934" y="5674"/>
                </a:lnTo>
                <a:lnTo>
                  <a:pt x="1945" y="5693"/>
                </a:lnTo>
                <a:lnTo>
                  <a:pt x="1947" y="5719"/>
                </a:lnTo>
                <a:lnTo>
                  <a:pt x="1954" y="5719"/>
                </a:lnTo>
                <a:lnTo>
                  <a:pt x="1955" y="5743"/>
                </a:lnTo>
                <a:lnTo>
                  <a:pt x="1964" y="5757"/>
                </a:lnTo>
                <a:lnTo>
                  <a:pt x="1972" y="5748"/>
                </a:lnTo>
                <a:lnTo>
                  <a:pt x="1979" y="5756"/>
                </a:lnTo>
                <a:lnTo>
                  <a:pt x="1990" y="5748"/>
                </a:lnTo>
                <a:lnTo>
                  <a:pt x="2007" y="5746"/>
                </a:lnTo>
                <a:lnTo>
                  <a:pt x="2006" y="5753"/>
                </a:lnTo>
                <a:lnTo>
                  <a:pt x="1988" y="5772"/>
                </a:lnTo>
                <a:lnTo>
                  <a:pt x="1981" y="5777"/>
                </a:lnTo>
                <a:lnTo>
                  <a:pt x="1981" y="5787"/>
                </a:lnTo>
                <a:lnTo>
                  <a:pt x="1990" y="5798"/>
                </a:lnTo>
                <a:lnTo>
                  <a:pt x="1984" y="5806"/>
                </a:lnTo>
                <a:lnTo>
                  <a:pt x="1974" y="5809"/>
                </a:lnTo>
                <a:lnTo>
                  <a:pt x="1975" y="5821"/>
                </a:lnTo>
                <a:lnTo>
                  <a:pt x="1984" y="5847"/>
                </a:lnTo>
                <a:lnTo>
                  <a:pt x="1984" y="5869"/>
                </a:lnTo>
                <a:lnTo>
                  <a:pt x="1979" y="5873"/>
                </a:lnTo>
                <a:lnTo>
                  <a:pt x="1969" y="5860"/>
                </a:lnTo>
                <a:lnTo>
                  <a:pt x="1964" y="5842"/>
                </a:lnTo>
                <a:lnTo>
                  <a:pt x="1960" y="5850"/>
                </a:lnTo>
                <a:lnTo>
                  <a:pt x="1964" y="5864"/>
                </a:lnTo>
                <a:lnTo>
                  <a:pt x="1957" y="5881"/>
                </a:lnTo>
                <a:lnTo>
                  <a:pt x="1958" y="5906"/>
                </a:lnTo>
                <a:lnTo>
                  <a:pt x="1961" y="5914"/>
                </a:lnTo>
                <a:lnTo>
                  <a:pt x="1957" y="5925"/>
                </a:lnTo>
                <a:lnTo>
                  <a:pt x="1948" y="5927"/>
                </a:lnTo>
                <a:lnTo>
                  <a:pt x="1941" y="5945"/>
                </a:lnTo>
                <a:lnTo>
                  <a:pt x="1944" y="5954"/>
                </a:lnTo>
                <a:lnTo>
                  <a:pt x="1951" y="5955"/>
                </a:lnTo>
                <a:lnTo>
                  <a:pt x="1959" y="5954"/>
                </a:lnTo>
                <a:lnTo>
                  <a:pt x="1963" y="5972"/>
                </a:lnTo>
                <a:lnTo>
                  <a:pt x="1972" y="5987"/>
                </a:lnTo>
                <a:lnTo>
                  <a:pt x="1979" y="5985"/>
                </a:lnTo>
                <a:lnTo>
                  <a:pt x="1986" y="5994"/>
                </a:lnTo>
                <a:lnTo>
                  <a:pt x="1987" y="6001"/>
                </a:lnTo>
                <a:lnTo>
                  <a:pt x="1976" y="6000"/>
                </a:lnTo>
                <a:lnTo>
                  <a:pt x="1971" y="6006"/>
                </a:lnTo>
                <a:lnTo>
                  <a:pt x="1974" y="6019"/>
                </a:lnTo>
                <a:lnTo>
                  <a:pt x="1984" y="6029"/>
                </a:lnTo>
                <a:lnTo>
                  <a:pt x="1988" y="6048"/>
                </a:lnTo>
                <a:lnTo>
                  <a:pt x="1999" y="6064"/>
                </a:lnTo>
                <a:lnTo>
                  <a:pt x="2006" y="6065"/>
                </a:lnTo>
                <a:lnTo>
                  <a:pt x="1997" y="6071"/>
                </a:lnTo>
                <a:lnTo>
                  <a:pt x="1989" y="6073"/>
                </a:lnTo>
                <a:lnTo>
                  <a:pt x="1981" y="6091"/>
                </a:lnTo>
                <a:lnTo>
                  <a:pt x="1983" y="6115"/>
                </a:lnTo>
                <a:lnTo>
                  <a:pt x="1995" y="6148"/>
                </a:lnTo>
                <a:lnTo>
                  <a:pt x="2005" y="6160"/>
                </a:lnTo>
                <a:lnTo>
                  <a:pt x="2019" y="6159"/>
                </a:lnTo>
                <a:lnTo>
                  <a:pt x="2027" y="6164"/>
                </a:lnTo>
                <a:lnTo>
                  <a:pt x="2013" y="6177"/>
                </a:lnTo>
                <a:lnTo>
                  <a:pt x="1998" y="6172"/>
                </a:lnTo>
                <a:lnTo>
                  <a:pt x="1989" y="6176"/>
                </a:lnTo>
                <a:lnTo>
                  <a:pt x="1981" y="6206"/>
                </a:lnTo>
                <a:lnTo>
                  <a:pt x="1961" y="6243"/>
                </a:lnTo>
                <a:lnTo>
                  <a:pt x="1945" y="6263"/>
                </a:lnTo>
                <a:lnTo>
                  <a:pt x="1945" y="6285"/>
                </a:lnTo>
                <a:lnTo>
                  <a:pt x="1951" y="6306"/>
                </a:lnTo>
                <a:lnTo>
                  <a:pt x="1965" y="6286"/>
                </a:lnTo>
                <a:lnTo>
                  <a:pt x="1973" y="6254"/>
                </a:lnTo>
                <a:lnTo>
                  <a:pt x="1974" y="6244"/>
                </a:lnTo>
                <a:lnTo>
                  <a:pt x="1985" y="6240"/>
                </a:lnTo>
                <a:lnTo>
                  <a:pt x="2000" y="6214"/>
                </a:lnTo>
                <a:lnTo>
                  <a:pt x="2003" y="6223"/>
                </a:lnTo>
                <a:lnTo>
                  <a:pt x="2013" y="6221"/>
                </a:lnTo>
                <a:lnTo>
                  <a:pt x="2030" y="6219"/>
                </a:lnTo>
                <a:lnTo>
                  <a:pt x="2020" y="6239"/>
                </a:lnTo>
                <a:lnTo>
                  <a:pt x="2022" y="6246"/>
                </a:lnTo>
                <a:lnTo>
                  <a:pt x="2037" y="6247"/>
                </a:lnTo>
                <a:lnTo>
                  <a:pt x="2037" y="6256"/>
                </a:lnTo>
                <a:lnTo>
                  <a:pt x="2024" y="6277"/>
                </a:lnTo>
                <a:lnTo>
                  <a:pt x="2024" y="6297"/>
                </a:lnTo>
                <a:lnTo>
                  <a:pt x="2026" y="6311"/>
                </a:lnTo>
                <a:lnTo>
                  <a:pt x="2017" y="6338"/>
                </a:lnTo>
                <a:lnTo>
                  <a:pt x="2013" y="6353"/>
                </a:lnTo>
                <a:lnTo>
                  <a:pt x="2016" y="6365"/>
                </a:lnTo>
                <a:lnTo>
                  <a:pt x="2019" y="6376"/>
                </a:lnTo>
                <a:lnTo>
                  <a:pt x="2010" y="6374"/>
                </a:lnTo>
                <a:lnTo>
                  <a:pt x="1997" y="6376"/>
                </a:lnTo>
                <a:lnTo>
                  <a:pt x="1988" y="6393"/>
                </a:lnTo>
                <a:lnTo>
                  <a:pt x="1988" y="6402"/>
                </a:lnTo>
                <a:lnTo>
                  <a:pt x="1999" y="6404"/>
                </a:lnTo>
                <a:lnTo>
                  <a:pt x="2005" y="6400"/>
                </a:lnTo>
                <a:lnTo>
                  <a:pt x="2018" y="6400"/>
                </a:lnTo>
                <a:lnTo>
                  <a:pt x="2019" y="6406"/>
                </a:lnTo>
                <a:lnTo>
                  <a:pt x="2008" y="6423"/>
                </a:lnTo>
                <a:lnTo>
                  <a:pt x="1999" y="6421"/>
                </a:lnTo>
                <a:lnTo>
                  <a:pt x="1992" y="6422"/>
                </a:lnTo>
                <a:lnTo>
                  <a:pt x="1985" y="6431"/>
                </a:lnTo>
                <a:lnTo>
                  <a:pt x="1982" y="6457"/>
                </a:lnTo>
                <a:lnTo>
                  <a:pt x="1989" y="6480"/>
                </a:lnTo>
                <a:lnTo>
                  <a:pt x="1997" y="6472"/>
                </a:lnTo>
                <a:lnTo>
                  <a:pt x="1999" y="6456"/>
                </a:lnTo>
                <a:lnTo>
                  <a:pt x="2008" y="6459"/>
                </a:lnTo>
                <a:lnTo>
                  <a:pt x="2020" y="6450"/>
                </a:lnTo>
                <a:lnTo>
                  <a:pt x="2037" y="6417"/>
                </a:lnTo>
                <a:lnTo>
                  <a:pt x="2051" y="6383"/>
                </a:lnTo>
                <a:lnTo>
                  <a:pt x="2056" y="6336"/>
                </a:lnTo>
                <a:lnTo>
                  <a:pt x="2071" y="6283"/>
                </a:lnTo>
                <a:lnTo>
                  <a:pt x="2077" y="6275"/>
                </a:lnTo>
                <a:lnTo>
                  <a:pt x="2077" y="6275"/>
                </a:lnTo>
                <a:lnTo>
                  <a:pt x="2081" y="6279"/>
                </a:lnTo>
                <a:lnTo>
                  <a:pt x="2074" y="6303"/>
                </a:lnTo>
                <a:lnTo>
                  <a:pt x="2057" y="6359"/>
                </a:lnTo>
                <a:lnTo>
                  <a:pt x="2054" y="6396"/>
                </a:lnTo>
                <a:lnTo>
                  <a:pt x="2040" y="6428"/>
                </a:lnTo>
                <a:lnTo>
                  <a:pt x="2039" y="6443"/>
                </a:lnTo>
                <a:lnTo>
                  <a:pt x="2043" y="6443"/>
                </a:lnTo>
                <a:lnTo>
                  <a:pt x="2065" y="6401"/>
                </a:lnTo>
                <a:lnTo>
                  <a:pt x="2068" y="6376"/>
                </a:lnTo>
                <a:lnTo>
                  <a:pt x="2084" y="6353"/>
                </a:lnTo>
                <a:lnTo>
                  <a:pt x="2087" y="6365"/>
                </a:lnTo>
                <a:lnTo>
                  <a:pt x="2096" y="6368"/>
                </a:lnTo>
                <a:lnTo>
                  <a:pt x="2094" y="6378"/>
                </a:lnTo>
                <a:lnTo>
                  <a:pt x="2076" y="6396"/>
                </a:lnTo>
                <a:lnTo>
                  <a:pt x="2068" y="6416"/>
                </a:lnTo>
                <a:lnTo>
                  <a:pt x="2050" y="6451"/>
                </a:lnTo>
                <a:lnTo>
                  <a:pt x="2051" y="6459"/>
                </a:lnTo>
                <a:lnTo>
                  <a:pt x="2060" y="6460"/>
                </a:lnTo>
                <a:lnTo>
                  <a:pt x="2053" y="6471"/>
                </a:lnTo>
                <a:lnTo>
                  <a:pt x="2038" y="6467"/>
                </a:lnTo>
                <a:lnTo>
                  <a:pt x="2028" y="6471"/>
                </a:lnTo>
                <a:lnTo>
                  <a:pt x="2021" y="6501"/>
                </a:lnTo>
                <a:lnTo>
                  <a:pt x="2008" y="6519"/>
                </a:lnTo>
                <a:lnTo>
                  <a:pt x="2011" y="6543"/>
                </a:lnTo>
                <a:lnTo>
                  <a:pt x="2003" y="6538"/>
                </a:lnTo>
                <a:lnTo>
                  <a:pt x="1997" y="6528"/>
                </a:lnTo>
                <a:lnTo>
                  <a:pt x="1987" y="6539"/>
                </a:lnTo>
                <a:lnTo>
                  <a:pt x="1988" y="6571"/>
                </a:lnTo>
                <a:lnTo>
                  <a:pt x="1999" y="6573"/>
                </a:lnTo>
                <a:lnTo>
                  <a:pt x="2001" y="6588"/>
                </a:lnTo>
                <a:lnTo>
                  <a:pt x="1996" y="6625"/>
                </a:lnTo>
                <a:lnTo>
                  <a:pt x="1994" y="6683"/>
                </a:lnTo>
                <a:lnTo>
                  <a:pt x="1999" y="6716"/>
                </a:lnTo>
                <a:lnTo>
                  <a:pt x="2009" y="6749"/>
                </a:lnTo>
                <a:lnTo>
                  <a:pt x="2017" y="6752"/>
                </a:lnTo>
                <a:lnTo>
                  <a:pt x="2019" y="6735"/>
                </a:lnTo>
                <a:lnTo>
                  <a:pt x="2029" y="6717"/>
                </a:lnTo>
                <a:lnTo>
                  <a:pt x="2050" y="6707"/>
                </a:lnTo>
                <a:lnTo>
                  <a:pt x="2062" y="6693"/>
                </a:lnTo>
                <a:lnTo>
                  <a:pt x="2074" y="6668"/>
                </a:lnTo>
                <a:lnTo>
                  <a:pt x="2079" y="6666"/>
                </a:lnTo>
                <a:lnTo>
                  <a:pt x="2080" y="6689"/>
                </a:lnTo>
                <a:lnTo>
                  <a:pt x="2074" y="6710"/>
                </a:lnTo>
                <a:lnTo>
                  <a:pt x="2066" y="6715"/>
                </a:lnTo>
                <a:lnTo>
                  <a:pt x="2058" y="6738"/>
                </a:lnTo>
                <a:lnTo>
                  <a:pt x="2059" y="6748"/>
                </a:lnTo>
                <a:lnTo>
                  <a:pt x="2070" y="6763"/>
                </a:lnTo>
                <a:lnTo>
                  <a:pt x="2079" y="6779"/>
                </a:lnTo>
                <a:lnTo>
                  <a:pt x="2092" y="6779"/>
                </a:lnTo>
                <a:lnTo>
                  <a:pt x="2102" y="6785"/>
                </a:lnTo>
                <a:lnTo>
                  <a:pt x="2107" y="6797"/>
                </a:lnTo>
                <a:lnTo>
                  <a:pt x="2093" y="6785"/>
                </a:lnTo>
                <a:lnTo>
                  <a:pt x="2076" y="6787"/>
                </a:lnTo>
                <a:lnTo>
                  <a:pt x="2063" y="6777"/>
                </a:lnTo>
                <a:lnTo>
                  <a:pt x="2047" y="6775"/>
                </a:lnTo>
                <a:lnTo>
                  <a:pt x="2042" y="6791"/>
                </a:lnTo>
                <a:lnTo>
                  <a:pt x="2043" y="6809"/>
                </a:lnTo>
                <a:lnTo>
                  <a:pt x="2049" y="6824"/>
                </a:lnTo>
                <a:lnTo>
                  <a:pt x="2051" y="6872"/>
                </a:lnTo>
                <a:lnTo>
                  <a:pt x="2056" y="6890"/>
                </a:lnTo>
                <a:lnTo>
                  <a:pt x="2062" y="6890"/>
                </a:lnTo>
                <a:lnTo>
                  <a:pt x="2073" y="6880"/>
                </a:lnTo>
                <a:lnTo>
                  <a:pt x="2078" y="6889"/>
                </a:lnTo>
                <a:lnTo>
                  <a:pt x="2072" y="6899"/>
                </a:lnTo>
                <a:lnTo>
                  <a:pt x="2069" y="6908"/>
                </a:lnTo>
                <a:lnTo>
                  <a:pt x="2077" y="6918"/>
                </a:lnTo>
                <a:lnTo>
                  <a:pt x="2077" y="6928"/>
                </a:lnTo>
                <a:lnTo>
                  <a:pt x="2072" y="6937"/>
                </a:lnTo>
                <a:lnTo>
                  <a:pt x="2061" y="6934"/>
                </a:lnTo>
                <a:lnTo>
                  <a:pt x="2050" y="6943"/>
                </a:lnTo>
                <a:lnTo>
                  <a:pt x="2033" y="6962"/>
                </a:lnTo>
                <a:lnTo>
                  <a:pt x="2030" y="6972"/>
                </a:lnTo>
                <a:lnTo>
                  <a:pt x="2037" y="6983"/>
                </a:lnTo>
                <a:lnTo>
                  <a:pt x="2056" y="6972"/>
                </a:lnTo>
                <a:lnTo>
                  <a:pt x="2066" y="6976"/>
                </a:lnTo>
                <a:lnTo>
                  <a:pt x="2056" y="6981"/>
                </a:lnTo>
                <a:lnTo>
                  <a:pt x="2053" y="6991"/>
                </a:lnTo>
                <a:lnTo>
                  <a:pt x="2062" y="7011"/>
                </a:lnTo>
                <a:lnTo>
                  <a:pt x="2081" y="7000"/>
                </a:lnTo>
                <a:lnTo>
                  <a:pt x="2100" y="6976"/>
                </a:lnTo>
                <a:lnTo>
                  <a:pt x="2113" y="6947"/>
                </a:lnTo>
                <a:lnTo>
                  <a:pt x="2126" y="6946"/>
                </a:lnTo>
                <a:lnTo>
                  <a:pt x="2137" y="6928"/>
                </a:lnTo>
                <a:lnTo>
                  <a:pt x="2141" y="6909"/>
                </a:lnTo>
                <a:lnTo>
                  <a:pt x="2145" y="6905"/>
                </a:lnTo>
                <a:lnTo>
                  <a:pt x="2149" y="6921"/>
                </a:lnTo>
                <a:lnTo>
                  <a:pt x="2138" y="6950"/>
                </a:lnTo>
                <a:lnTo>
                  <a:pt x="2125" y="6966"/>
                </a:lnTo>
                <a:lnTo>
                  <a:pt x="2111" y="6975"/>
                </a:lnTo>
                <a:lnTo>
                  <a:pt x="2108" y="6990"/>
                </a:lnTo>
                <a:lnTo>
                  <a:pt x="2114" y="7003"/>
                </a:lnTo>
                <a:lnTo>
                  <a:pt x="2123" y="6998"/>
                </a:lnTo>
                <a:lnTo>
                  <a:pt x="2139" y="6998"/>
                </a:lnTo>
                <a:lnTo>
                  <a:pt x="2151" y="7004"/>
                </a:lnTo>
                <a:lnTo>
                  <a:pt x="2136" y="7004"/>
                </a:lnTo>
                <a:lnTo>
                  <a:pt x="2123" y="7013"/>
                </a:lnTo>
                <a:lnTo>
                  <a:pt x="2123" y="7046"/>
                </a:lnTo>
                <a:lnTo>
                  <a:pt x="2128" y="7074"/>
                </a:lnTo>
                <a:lnTo>
                  <a:pt x="2123" y="7080"/>
                </a:lnTo>
                <a:lnTo>
                  <a:pt x="2116" y="7062"/>
                </a:lnTo>
                <a:lnTo>
                  <a:pt x="2115" y="7031"/>
                </a:lnTo>
                <a:lnTo>
                  <a:pt x="2110" y="7017"/>
                </a:lnTo>
                <a:lnTo>
                  <a:pt x="2100" y="7025"/>
                </a:lnTo>
                <a:lnTo>
                  <a:pt x="2069" y="7063"/>
                </a:lnTo>
                <a:lnTo>
                  <a:pt x="2062" y="7079"/>
                </a:lnTo>
                <a:lnTo>
                  <a:pt x="2045" y="7093"/>
                </a:lnTo>
                <a:lnTo>
                  <a:pt x="2040" y="7111"/>
                </a:lnTo>
                <a:lnTo>
                  <a:pt x="2042" y="7127"/>
                </a:lnTo>
                <a:lnTo>
                  <a:pt x="2041" y="7143"/>
                </a:lnTo>
                <a:lnTo>
                  <a:pt x="2046" y="7150"/>
                </a:lnTo>
                <a:lnTo>
                  <a:pt x="2054" y="7139"/>
                </a:lnTo>
                <a:lnTo>
                  <a:pt x="2066" y="7130"/>
                </a:lnTo>
                <a:lnTo>
                  <a:pt x="2073" y="7112"/>
                </a:lnTo>
                <a:lnTo>
                  <a:pt x="2080" y="7115"/>
                </a:lnTo>
                <a:lnTo>
                  <a:pt x="2086" y="7126"/>
                </a:lnTo>
                <a:lnTo>
                  <a:pt x="2107" y="7131"/>
                </a:lnTo>
                <a:lnTo>
                  <a:pt x="2103" y="7138"/>
                </a:lnTo>
                <a:lnTo>
                  <a:pt x="2091" y="7134"/>
                </a:lnTo>
                <a:lnTo>
                  <a:pt x="2074" y="7134"/>
                </a:lnTo>
                <a:lnTo>
                  <a:pt x="2066" y="7146"/>
                </a:lnTo>
                <a:lnTo>
                  <a:pt x="2066" y="7157"/>
                </a:lnTo>
                <a:lnTo>
                  <a:pt x="2069" y="7168"/>
                </a:lnTo>
                <a:lnTo>
                  <a:pt x="2061" y="7172"/>
                </a:lnTo>
                <a:lnTo>
                  <a:pt x="2053" y="7166"/>
                </a:lnTo>
                <a:lnTo>
                  <a:pt x="2034" y="7175"/>
                </a:lnTo>
                <a:lnTo>
                  <a:pt x="2033" y="7183"/>
                </a:lnTo>
                <a:lnTo>
                  <a:pt x="2049" y="7184"/>
                </a:lnTo>
                <a:lnTo>
                  <a:pt x="2059" y="7193"/>
                </a:lnTo>
                <a:lnTo>
                  <a:pt x="2072" y="7193"/>
                </a:lnTo>
                <a:lnTo>
                  <a:pt x="2064" y="7205"/>
                </a:lnTo>
                <a:lnTo>
                  <a:pt x="2051" y="7203"/>
                </a:lnTo>
                <a:lnTo>
                  <a:pt x="2043" y="7193"/>
                </a:lnTo>
                <a:lnTo>
                  <a:pt x="2030" y="7198"/>
                </a:lnTo>
                <a:lnTo>
                  <a:pt x="2028" y="7218"/>
                </a:lnTo>
                <a:lnTo>
                  <a:pt x="2034" y="7227"/>
                </a:lnTo>
                <a:lnTo>
                  <a:pt x="2043" y="7227"/>
                </a:lnTo>
                <a:lnTo>
                  <a:pt x="2058" y="7221"/>
                </a:lnTo>
                <a:lnTo>
                  <a:pt x="2066" y="7230"/>
                </a:lnTo>
                <a:lnTo>
                  <a:pt x="2083" y="7229"/>
                </a:lnTo>
                <a:lnTo>
                  <a:pt x="2082" y="7239"/>
                </a:lnTo>
                <a:lnTo>
                  <a:pt x="2068" y="7244"/>
                </a:lnTo>
                <a:lnTo>
                  <a:pt x="2057" y="7239"/>
                </a:lnTo>
                <a:lnTo>
                  <a:pt x="2054" y="7245"/>
                </a:lnTo>
                <a:lnTo>
                  <a:pt x="2059" y="7251"/>
                </a:lnTo>
                <a:lnTo>
                  <a:pt x="2077" y="7252"/>
                </a:lnTo>
                <a:lnTo>
                  <a:pt x="2084" y="7250"/>
                </a:lnTo>
                <a:lnTo>
                  <a:pt x="2083" y="7261"/>
                </a:lnTo>
                <a:lnTo>
                  <a:pt x="2067" y="7266"/>
                </a:lnTo>
                <a:lnTo>
                  <a:pt x="2052" y="7260"/>
                </a:lnTo>
                <a:lnTo>
                  <a:pt x="2044" y="7249"/>
                </a:lnTo>
                <a:lnTo>
                  <a:pt x="2039" y="7257"/>
                </a:lnTo>
                <a:lnTo>
                  <a:pt x="2045" y="7279"/>
                </a:lnTo>
                <a:lnTo>
                  <a:pt x="2061" y="7297"/>
                </a:lnTo>
                <a:lnTo>
                  <a:pt x="2063" y="7280"/>
                </a:lnTo>
                <a:lnTo>
                  <a:pt x="2072" y="7278"/>
                </a:lnTo>
                <a:lnTo>
                  <a:pt x="2083" y="7288"/>
                </a:lnTo>
                <a:lnTo>
                  <a:pt x="2100" y="7283"/>
                </a:lnTo>
                <a:lnTo>
                  <a:pt x="2105" y="7291"/>
                </a:lnTo>
                <a:lnTo>
                  <a:pt x="2096" y="7297"/>
                </a:lnTo>
                <a:lnTo>
                  <a:pt x="2096" y="7306"/>
                </a:lnTo>
                <a:lnTo>
                  <a:pt x="2107" y="7307"/>
                </a:lnTo>
                <a:lnTo>
                  <a:pt x="2111" y="7323"/>
                </a:lnTo>
                <a:lnTo>
                  <a:pt x="2130" y="7334"/>
                </a:lnTo>
                <a:lnTo>
                  <a:pt x="2137" y="7326"/>
                </a:lnTo>
                <a:lnTo>
                  <a:pt x="2145" y="7302"/>
                </a:lnTo>
                <a:lnTo>
                  <a:pt x="2157" y="7288"/>
                </a:lnTo>
                <a:lnTo>
                  <a:pt x="2159" y="7269"/>
                </a:lnTo>
                <a:lnTo>
                  <a:pt x="2159" y="7292"/>
                </a:lnTo>
                <a:lnTo>
                  <a:pt x="2153" y="7314"/>
                </a:lnTo>
                <a:lnTo>
                  <a:pt x="2135" y="7335"/>
                </a:lnTo>
                <a:lnTo>
                  <a:pt x="2119" y="7342"/>
                </a:lnTo>
                <a:lnTo>
                  <a:pt x="2108" y="7343"/>
                </a:lnTo>
                <a:lnTo>
                  <a:pt x="2099" y="7361"/>
                </a:lnTo>
                <a:lnTo>
                  <a:pt x="2099" y="7369"/>
                </a:lnTo>
                <a:lnTo>
                  <a:pt x="2108" y="7378"/>
                </a:lnTo>
                <a:lnTo>
                  <a:pt x="2116" y="7368"/>
                </a:lnTo>
                <a:lnTo>
                  <a:pt x="2123" y="7365"/>
                </a:lnTo>
                <a:lnTo>
                  <a:pt x="2126" y="7378"/>
                </a:lnTo>
                <a:lnTo>
                  <a:pt x="2130" y="7377"/>
                </a:lnTo>
                <a:lnTo>
                  <a:pt x="2136" y="7363"/>
                </a:lnTo>
                <a:lnTo>
                  <a:pt x="2147" y="7351"/>
                </a:lnTo>
                <a:lnTo>
                  <a:pt x="2147" y="7361"/>
                </a:lnTo>
                <a:lnTo>
                  <a:pt x="2143" y="7371"/>
                </a:lnTo>
                <a:lnTo>
                  <a:pt x="2143" y="7383"/>
                </a:lnTo>
                <a:lnTo>
                  <a:pt x="2150" y="7387"/>
                </a:lnTo>
                <a:lnTo>
                  <a:pt x="2158" y="7396"/>
                </a:lnTo>
                <a:lnTo>
                  <a:pt x="2166" y="7394"/>
                </a:lnTo>
                <a:lnTo>
                  <a:pt x="2181" y="7360"/>
                </a:lnTo>
                <a:lnTo>
                  <a:pt x="2183" y="7320"/>
                </a:lnTo>
                <a:lnTo>
                  <a:pt x="2188" y="7301"/>
                </a:lnTo>
                <a:lnTo>
                  <a:pt x="2197" y="7297"/>
                </a:lnTo>
                <a:lnTo>
                  <a:pt x="2197" y="7311"/>
                </a:lnTo>
                <a:lnTo>
                  <a:pt x="2191" y="7323"/>
                </a:lnTo>
                <a:lnTo>
                  <a:pt x="2191" y="7355"/>
                </a:lnTo>
                <a:lnTo>
                  <a:pt x="2179" y="7385"/>
                </a:lnTo>
                <a:lnTo>
                  <a:pt x="2169" y="7402"/>
                </a:lnTo>
                <a:lnTo>
                  <a:pt x="2173" y="7411"/>
                </a:lnTo>
                <a:lnTo>
                  <a:pt x="2187" y="7411"/>
                </a:lnTo>
                <a:lnTo>
                  <a:pt x="2200" y="7404"/>
                </a:lnTo>
                <a:lnTo>
                  <a:pt x="2204" y="7411"/>
                </a:lnTo>
                <a:lnTo>
                  <a:pt x="2195" y="7426"/>
                </a:lnTo>
                <a:lnTo>
                  <a:pt x="2188" y="7453"/>
                </a:lnTo>
                <a:lnTo>
                  <a:pt x="2171" y="7472"/>
                </a:lnTo>
                <a:lnTo>
                  <a:pt x="2170" y="7483"/>
                </a:lnTo>
                <a:lnTo>
                  <a:pt x="2180" y="7513"/>
                </a:lnTo>
                <a:lnTo>
                  <a:pt x="2194" y="7524"/>
                </a:lnTo>
                <a:lnTo>
                  <a:pt x="2203" y="7514"/>
                </a:lnTo>
                <a:lnTo>
                  <a:pt x="2213" y="7514"/>
                </a:lnTo>
                <a:lnTo>
                  <a:pt x="2216" y="7533"/>
                </a:lnTo>
                <a:lnTo>
                  <a:pt x="2222" y="7552"/>
                </a:lnTo>
                <a:lnTo>
                  <a:pt x="2221" y="7565"/>
                </a:lnTo>
                <a:lnTo>
                  <a:pt x="2215" y="7562"/>
                </a:lnTo>
                <a:lnTo>
                  <a:pt x="2210" y="7544"/>
                </a:lnTo>
                <a:lnTo>
                  <a:pt x="2203" y="7541"/>
                </a:lnTo>
                <a:lnTo>
                  <a:pt x="2203" y="7564"/>
                </a:lnTo>
                <a:lnTo>
                  <a:pt x="2215" y="7594"/>
                </a:lnTo>
                <a:lnTo>
                  <a:pt x="2231" y="7578"/>
                </a:lnTo>
                <a:lnTo>
                  <a:pt x="2247" y="7569"/>
                </a:lnTo>
                <a:lnTo>
                  <a:pt x="2255" y="7556"/>
                </a:lnTo>
                <a:lnTo>
                  <a:pt x="2251" y="7585"/>
                </a:lnTo>
                <a:lnTo>
                  <a:pt x="2238" y="7630"/>
                </a:lnTo>
                <a:lnTo>
                  <a:pt x="2243" y="7669"/>
                </a:lnTo>
                <a:lnTo>
                  <a:pt x="2253" y="7672"/>
                </a:lnTo>
                <a:lnTo>
                  <a:pt x="2253" y="7673"/>
                </a:lnTo>
                <a:lnTo>
                  <a:pt x="2258" y="7713"/>
                </a:lnTo>
                <a:lnTo>
                  <a:pt x="2273" y="7731"/>
                </a:lnTo>
                <a:lnTo>
                  <a:pt x="2272" y="7747"/>
                </a:lnTo>
                <a:lnTo>
                  <a:pt x="2260" y="7761"/>
                </a:lnTo>
                <a:lnTo>
                  <a:pt x="2262" y="7780"/>
                </a:lnTo>
                <a:lnTo>
                  <a:pt x="2272" y="7791"/>
                </a:lnTo>
                <a:lnTo>
                  <a:pt x="2267" y="7801"/>
                </a:lnTo>
                <a:lnTo>
                  <a:pt x="2259" y="7819"/>
                </a:lnTo>
                <a:lnTo>
                  <a:pt x="2264" y="7825"/>
                </a:lnTo>
                <a:lnTo>
                  <a:pt x="2265" y="7841"/>
                </a:lnTo>
                <a:lnTo>
                  <a:pt x="2271" y="7854"/>
                </a:lnTo>
                <a:lnTo>
                  <a:pt x="2260" y="7877"/>
                </a:lnTo>
                <a:lnTo>
                  <a:pt x="2249" y="7889"/>
                </a:lnTo>
                <a:lnTo>
                  <a:pt x="2245" y="7918"/>
                </a:lnTo>
                <a:lnTo>
                  <a:pt x="2237" y="7929"/>
                </a:lnTo>
                <a:lnTo>
                  <a:pt x="2237" y="7954"/>
                </a:lnTo>
                <a:lnTo>
                  <a:pt x="2229" y="7968"/>
                </a:lnTo>
                <a:lnTo>
                  <a:pt x="2225" y="7988"/>
                </a:lnTo>
                <a:lnTo>
                  <a:pt x="2210" y="8004"/>
                </a:lnTo>
                <a:lnTo>
                  <a:pt x="2199" y="7994"/>
                </a:lnTo>
                <a:lnTo>
                  <a:pt x="2195" y="7983"/>
                </a:lnTo>
                <a:lnTo>
                  <a:pt x="2205" y="7963"/>
                </a:lnTo>
                <a:lnTo>
                  <a:pt x="2208" y="7972"/>
                </a:lnTo>
                <a:lnTo>
                  <a:pt x="2217" y="7959"/>
                </a:lnTo>
                <a:lnTo>
                  <a:pt x="2218" y="7976"/>
                </a:lnTo>
                <a:lnTo>
                  <a:pt x="2223" y="7968"/>
                </a:lnTo>
                <a:lnTo>
                  <a:pt x="2223" y="7940"/>
                </a:lnTo>
                <a:lnTo>
                  <a:pt x="2231" y="7913"/>
                </a:lnTo>
                <a:lnTo>
                  <a:pt x="2241" y="7899"/>
                </a:lnTo>
                <a:lnTo>
                  <a:pt x="2240" y="7881"/>
                </a:lnTo>
                <a:lnTo>
                  <a:pt x="2233" y="7883"/>
                </a:lnTo>
                <a:lnTo>
                  <a:pt x="2219" y="7903"/>
                </a:lnTo>
                <a:lnTo>
                  <a:pt x="2214" y="7917"/>
                </a:lnTo>
                <a:lnTo>
                  <a:pt x="2203" y="7917"/>
                </a:lnTo>
                <a:lnTo>
                  <a:pt x="2204" y="7905"/>
                </a:lnTo>
                <a:lnTo>
                  <a:pt x="2217" y="7884"/>
                </a:lnTo>
                <a:lnTo>
                  <a:pt x="2231" y="7875"/>
                </a:lnTo>
                <a:lnTo>
                  <a:pt x="2235" y="7862"/>
                </a:lnTo>
                <a:lnTo>
                  <a:pt x="2230" y="7848"/>
                </a:lnTo>
                <a:lnTo>
                  <a:pt x="2224" y="7847"/>
                </a:lnTo>
                <a:lnTo>
                  <a:pt x="2218" y="7852"/>
                </a:lnTo>
                <a:lnTo>
                  <a:pt x="2211" y="7832"/>
                </a:lnTo>
                <a:lnTo>
                  <a:pt x="2201" y="7823"/>
                </a:lnTo>
                <a:lnTo>
                  <a:pt x="2170" y="7819"/>
                </a:lnTo>
                <a:lnTo>
                  <a:pt x="2154" y="7801"/>
                </a:lnTo>
                <a:lnTo>
                  <a:pt x="2123" y="7756"/>
                </a:lnTo>
                <a:lnTo>
                  <a:pt x="2118" y="7758"/>
                </a:lnTo>
                <a:lnTo>
                  <a:pt x="2116" y="7781"/>
                </a:lnTo>
                <a:lnTo>
                  <a:pt x="2105" y="7823"/>
                </a:lnTo>
                <a:lnTo>
                  <a:pt x="2106" y="7843"/>
                </a:lnTo>
                <a:lnTo>
                  <a:pt x="2113" y="7885"/>
                </a:lnTo>
                <a:lnTo>
                  <a:pt x="2106" y="7943"/>
                </a:lnTo>
                <a:lnTo>
                  <a:pt x="2110" y="7972"/>
                </a:lnTo>
                <a:lnTo>
                  <a:pt x="2107" y="8001"/>
                </a:lnTo>
                <a:lnTo>
                  <a:pt x="2108" y="8016"/>
                </a:lnTo>
                <a:lnTo>
                  <a:pt x="2117" y="8020"/>
                </a:lnTo>
                <a:lnTo>
                  <a:pt x="2117" y="8028"/>
                </a:lnTo>
                <a:lnTo>
                  <a:pt x="2112" y="8041"/>
                </a:lnTo>
                <a:lnTo>
                  <a:pt x="2105" y="8041"/>
                </a:lnTo>
                <a:lnTo>
                  <a:pt x="2102" y="8059"/>
                </a:lnTo>
                <a:lnTo>
                  <a:pt x="2107" y="8069"/>
                </a:lnTo>
                <a:lnTo>
                  <a:pt x="2117" y="8076"/>
                </a:lnTo>
                <a:lnTo>
                  <a:pt x="2114" y="8093"/>
                </a:lnTo>
                <a:lnTo>
                  <a:pt x="2113" y="8116"/>
                </a:lnTo>
                <a:lnTo>
                  <a:pt x="2105" y="8131"/>
                </a:lnTo>
                <a:lnTo>
                  <a:pt x="2101" y="8128"/>
                </a:lnTo>
                <a:lnTo>
                  <a:pt x="2096" y="8137"/>
                </a:lnTo>
                <a:lnTo>
                  <a:pt x="2098" y="8149"/>
                </a:lnTo>
                <a:lnTo>
                  <a:pt x="2116" y="8157"/>
                </a:lnTo>
                <a:lnTo>
                  <a:pt x="2134" y="8160"/>
                </a:lnTo>
                <a:lnTo>
                  <a:pt x="2146" y="8175"/>
                </a:lnTo>
                <a:lnTo>
                  <a:pt x="2160" y="8179"/>
                </a:lnTo>
                <a:lnTo>
                  <a:pt x="2167" y="8194"/>
                </a:lnTo>
                <a:lnTo>
                  <a:pt x="2169" y="8222"/>
                </a:lnTo>
                <a:lnTo>
                  <a:pt x="2163" y="8197"/>
                </a:lnTo>
                <a:lnTo>
                  <a:pt x="2151" y="8184"/>
                </a:lnTo>
                <a:lnTo>
                  <a:pt x="2142" y="8187"/>
                </a:lnTo>
                <a:lnTo>
                  <a:pt x="2133" y="8175"/>
                </a:lnTo>
                <a:lnTo>
                  <a:pt x="2110" y="8174"/>
                </a:lnTo>
                <a:lnTo>
                  <a:pt x="2102" y="8164"/>
                </a:lnTo>
                <a:lnTo>
                  <a:pt x="2098" y="8170"/>
                </a:lnTo>
                <a:lnTo>
                  <a:pt x="2098" y="8188"/>
                </a:lnTo>
                <a:lnTo>
                  <a:pt x="2084" y="8217"/>
                </a:lnTo>
                <a:lnTo>
                  <a:pt x="2084" y="8234"/>
                </a:lnTo>
                <a:lnTo>
                  <a:pt x="2086" y="8251"/>
                </a:lnTo>
                <a:lnTo>
                  <a:pt x="2075" y="8282"/>
                </a:lnTo>
                <a:lnTo>
                  <a:pt x="2068" y="8306"/>
                </a:lnTo>
                <a:lnTo>
                  <a:pt x="2050" y="8375"/>
                </a:lnTo>
                <a:lnTo>
                  <a:pt x="2047" y="8426"/>
                </a:lnTo>
                <a:lnTo>
                  <a:pt x="2031" y="8480"/>
                </a:lnTo>
                <a:lnTo>
                  <a:pt x="2026" y="8541"/>
                </a:lnTo>
                <a:lnTo>
                  <a:pt x="2017" y="8570"/>
                </a:lnTo>
                <a:lnTo>
                  <a:pt x="2004" y="8595"/>
                </a:lnTo>
                <a:lnTo>
                  <a:pt x="1996" y="8632"/>
                </a:lnTo>
                <a:lnTo>
                  <a:pt x="1990" y="8644"/>
                </a:lnTo>
                <a:lnTo>
                  <a:pt x="1986" y="8667"/>
                </a:lnTo>
                <a:lnTo>
                  <a:pt x="1968" y="8704"/>
                </a:lnTo>
                <a:lnTo>
                  <a:pt x="1963" y="8724"/>
                </a:lnTo>
                <a:lnTo>
                  <a:pt x="1965" y="8768"/>
                </a:lnTo>
                <a:lnTo>
                  <a:pt x="1959" y="8811"/>
                </a:lnTo>
                <a:lnTo>
                  <a:pt x="1958" y="8841"/>
                </a:lnTo>
                <a:lnTo>
                  <a:pt x="1967" y="8865"/>
                </a:lnTo>
                <a:lnTo>
                  <a:pt x="1961" y="8878"/>
                </a:lnTo>
                <a:lnTo>
                  <a:pt x="1961" y="8896"/>
                </a:lnTo>
                <a:lnTo>
                  <a:pt x="1965" y="8924"/>
                </a:lnTo>
                <a:lnTo>
                  <a:pt x="1962" y="8971"/>
                </a:lnTo>
                <a:lnTo>
                  <a:pt x="1955" y="8996"/>
                </a:lnTo>
                <a:lnTo>
                  <a:pt x="1948" y="9008"/>
                </a:lnTo>
                <a:lnTo>
                  <a:pt x="1950" y="9023"/>
                </a:lnTo>
                <a:lnTo>
                  <a:pt x="1954" y="9028"/>
                </a:lnTo>
                <a:lnTo>
                  <a:pt x="1947" y="9058"/>
                </a:lnTo>
                <a:lnTo>
                  <a:pt x="1927" y="9081"/>
                </a:lnTo>
                <a:lnTo>
                  <a:pt x="1920" y="9107"/>
                </a:lnTo>
                <a:lnTo>
                  <a:pt x="1920" y="9133"/>
                </a:lnTo>
                <a:lnTo>
                  <a:pt x="1932" y="9160"/>
                </a:lnTo>
                <a:lnTo>
                  <a:pt x="1942" y="9201"/>
                </a:lnTo>
                <a:lnTo>
                  <a:pt x="1943" y="9247"/>
                </a:lnTo>
                <a:lnTo>
                  <a:pt x="1941" y="9273"/>
                </a:lnTo>
                <a:lnTo>
                  <a:pt x="1933" y="9293"/>
                </a:lnTo>
                <a:lnTo>
                  <a:pt x="1933" y="9304"/>
                </a:lnTo>
                <a:lnTo>
                  <a:pt x="1939" y="9323"/>
                </a:lnTo>
                <a:lnTo>
                  <a:pt x="1941" y="9346"/>
                </a:lnTo>
                <a:lnTo>
                  <a:pt x="1935" y="9363"/>
                </a:lnTo>
                <a:lnTo>
                  <a:pt x="1932" y="9378"/>
                </a:lnTo>
                <a:lnTo>
                  <a:pt x="1935" y="9391"/>
                </a:lnTo>
                <a:lnTo>
                  <a:pt x="1963" y="9464"/>
                </a:lnTo>
                <a:lnTo>
                  <a:pt x="1965" y="9486"/>
                </a:lnTo>
                <a:lnTo>
                  <a:pt x="1961" y="9500"/>
                </a:lnTo>
                <a:lnTo>
                  <a:pt x="1965" y="9516"/>
                </a:lnTo>
                <a:lnTo>
                  <a:pt x="1980" y="9541"/>
                </a:lnTo>
                <a:lnTo>
                  <a:pt x="1983" y="9552"/>
                </a:lnTo>
                <a:lnTo>
                  <a:pt x="1988" y="9552"/>
                </a:lnTo>
                <a:lnTo>
                  <a:pt x="1992" y="9555"/>
                </a:lnTo>
                <a:lnTo>
                  <a:pt x="1992" y="9530"/>
                </a:lnTo>
                <a:lnTo>
                  <a:pt x="1992" y="9505"/>
                </a:lnTo>
                <a:lnTo>
                  <a:pt x="2001" y="9514"/>
                </a:lnTo>
                <a:lnTo>
                  <a:pt x="2004" y="9509"/>
                </a:lnTo>
                <a:lnTo>
                  <a:pt x="2006" y="9518"/>
                </a:lnTo>
                <a:lnTo>
                  <a:pt x="2016" y="9519"/>
                </a:lnTo>
                <a:lnTo>
                  <a:pt x="2020" y="9527"/>
                </a:lnTo>
                <a:lnTo>
                  <a:pt x="2037" y="9530"/>
                </a:lnTo>
                <a:lnTo>
                  <a:pt x="2025" y="9535"/>
                </a:lnTo>
                <a:lnTo>
                  <a:pt x="2013" y="9541"/>
                </a:lnTo>
                <a:lnTo>
                  <a:pt x="2008" y="9534"/>
                </a:lnTo>
                <a:lnTo>
                  <a:pt x="2002" y="9534"/>
                </a:lnTo>
                <a:lnTo>
                  <a:pt x="2001" y="9549"/>
                </a:lnTo>
                <a:lnTo>
                  <a:pt x="2007" y="9556"/>
                </a:lnTo>
                <a:lnTo>
                  <a:pt x="2009" y="9585"/>
                </a:lnTo>
                <a:lnTo>
                  <a:pt x="2013" y="9602"/>
                </a:lnTo>
                <a:lnTo>
                  <a:pt x="2017" y="9612"/>
                </a:lnTo>
                <a:lnTo>
                  <a:pt x="2006" y="9602"/>
                </a:lnTo>
                <a:lnTo>
                  <a:pt x="2000" y="9582"/>
                </a:lnTo>
                <a:lnTo>
                  <a:pt x="1995" y="9575"/>
                </a:lnTo>
                <a:lnTo>
                  <a:pt x="1990" y="9587"/>
                </a:lnTo>
                <a:lnTo>
                  <a:pt x="1991" y="9601"/>
                </a:lnTo>
                <a:lnTo>
                  <a:pt x="1985" y="9611"/>
                </a:lnTo>
                <a:lnTo>
                  <a:pt x="1986" y="9622"/>
                </a:lnTo>
                <a:lnTo>
                  <a:pt x="1983" y="9642"/>
                </a:lnTo>
                <a:lnTo>
                  <a:pt x="1984" y="9660"/>
                </a:lnTo>
                <a:lnTo>
                  <a:pt x="1991" y="9666"/>
                </a:lnTo>
                <a:lnTo>
                  <a:pt x="1994" y="9688"/>
                </a:lnTo>
                <a:lnTo>
                  <a:pt x="2004" y="9699"/>
                </a:lnTo>
                <a:lnTo>
                  <a:pt x="2011" y="9711"/>
                </a:lnTo>
                <a:lnTo>
                  <a:pt x="2012" y="9729"/>
                </a:lnTo>
                <a:lnTo>
                  <a:pt x="2003" y="9745"/>
                </a:lnTo>
                <a:lnTo>
                  <a:pt x="1997" y="9744"/>
                </a:lnTo>
                <a:lnTo>
                  <a:pt x="1996" y="9754"/>
                </a:lnTo>
                <a:lnTo>
                  <a:pt x="2000" y="9777"/>
                </a:lnTo>
                <a:lnTo>
                  <a:pt x="1999" y="9799"/>
                </a:lnTo>
                <a:lnTo>
                  <a:pt x="2001" y="9813"/>
                </a:lnTo>
                <a:lnTo>
                  <a:pt x="2012" y="9826"/>
                </a:lnTo>
                <a:lnTo>
                  <a:pt x="2014" y="9865"/>
                </a:lnTo>
                <a:lnTo>
                  <a:pt x="2028" y="9916"/>
                </a:lnTo>
                <a:lnTo>
                  <a:pt x="2039" y="9939"/>
                </a:lnTo>
                <a:lnTo>
                  <a:pt x="2044" y="9947"/>
                </a:lnTo>
                <a:lnTo>
                  <a:pt x="2042" y="9955"/>
                </a:lnTo>
                <a:lnTo>
                  <a:pt x="2043" y="9961"/>
                </a:lnTo>
                <a:lnTo>
                  <a:pt x="2054" y="9982"/>
                </a:lnTo>
                <a:lnTo>
                  <a:pt x="2058" y="10005"/>
                </a:lnTo>
                <a:lnTo>
                  <a:pt x="2053" y="10040"/>
                </a:lnTo>
                <a:lnTo>
                  <a:pt x="2050" y="10058"/>
                </a:lnTo>
                <a:lnTo>
                  <a:pt x="2047" y="10061"/>
                </a:lnTo>
                <a:lnTo>
                  <a:pt x="2050" y="10080"/>
                </a:lnTo>
                <a:lnTo>
                  <a:pt x="2057" y="10088"/>
                </a:lnTo>
                <a:lnTo>
                  <a:pt x="2080" y="10088"/>
                </a:lnTo>
                <a:lnTo>
                  <a:pt x="2094" y="10095"/>
                </a:lnTo>
                <a:lnTo>
                  <a:pt x="2105" y="10106"/>
                </a:lnTo>
                <a:lnTo>
                  <a:pt x="2115" y="10109"/>
                </a:lnTo>
                <a:lnTo>
                  <a:pt x="2133" y="10109"/>
                </a:lnTo>
                <a:lnTo>
                  <a:pt x="2141" y="10124"/>
                </a:lnTo>
                <a:lnTo>
                  <a:pt x="2141" y="10144"/>
                </a:lnTo>
                <a:lnTo>
                  <a:pt x="2159" y="10160"/>
                </a:lnTo>
                <a:lnTo>
                  <a:pt x="2170" y="10161"/>
                </a:lnTo>
                <a:lnTo>
                  <a:pt x="2187" y="10169"/>
                </a:lnTo>
                <a:lnTo>
                  <a:pt x="2189" y="10182"/>
                </a:lnTo>
                <a:lnTo>
                  <a:pt x="2189" y="10201"/>
                </a:lnTo>
                <a:lnTo>
                  <a:pt x="2193" y="10205"/>
                </a:lnTo>
                <a:lnTo>
                  <a:pt x="2200" y="10204"/>
                </a:lnTo>
                <a:lnTo>
                  <a:pt x="2209" y="10201"/>
                </a:lnTo>
                <a:lnTo>
                  <a:pt x="2224" y="10227"/>
                </a:lnTo>
                <a:lnTo>
                  <a:pt x="2247" y="10287"/>
                </a:lnTo>
                <a:lnTo>
                  <a:pt x="2250" y="10321"/>
                </a:lnTo>
                <a:lnTo>
                  <a:pt x="2247" y="10349"/>
                </a:lnTo>
                <a:lnTo>
                  <a:pt x="2248" y="10368"/>
                </a:lnTo>
                <a:lnTo>
                  <a:pt x="2250" y="10395"/>
                </a:lnTo>
                <a:lnTo>
                  <a:pt x="2259" y="10453"/>
                </a:lnTo>
                <a:lnTo>
                  <a:pt x="2267" y="10478"/>
                </a:lnTo>
                <a:lnTo>
                  <a:pt x="2274" y="10494"/>
                </a:lnTo>
                <a:lnTo>
                  <a:pt x="2269" y="10501"/>
                </a:lnTo>
                <a:lnTo>
                  <a:pt x="2267" y="10519"/>
                </a:lnTo>
                <a:lnTo>
                  <a:pt x="2272" y="10540"/>
                </a:lnTo>
                <a:lnTo>
                  <a:pt x="2289" y="10577"/>
                </a:lnTo>
                <a:lnTo>
                  <a:pt x="2289" y="10589"/>
                </a:lnTo>
                <a:lnTo>
                  <a:pt x="2285" y="10596"/>
                </a:lnTo>
                <a:lnTo>
                  <a:pt x="2288" y="10610"/>
                </a:lnTo>
                <a:lnTo>
                  <a:pt x="2302" y="10632"/>
                </a:lnTo>
                <a:lnTo>
                  <a:pt x="2304" y="10654"/>
                </a:lnTo>
                <a:lnTo>
                  <a:pt x="2299" y="10664"/>
                </a:lnTo>
                <a:lnTo>
                  <a:pt x="2298" y="10687"/>
                </a:lnTo>
                <a:lnTo>
                  <a:pt x="2306" y="10700"/>
                </a:lnTo>
                <a:lnTo>
                  <a:pt x="2310" y="10713"/>
                </a:lnTo>
                <a:lnTo>
                  <a:pt x="2311" y="10751"/>
                </a:lnTo>
                <a:lnTo>
                  <a:pt x="2317" y="10782"/>
                </a:lnTo>
                <a:lnTo>
                  <a:pt x="2329" y="10801"/>
                </a:lnTo>
                <a:lnTo>
                  <a:pt x="2337" y="10800"/>
                </a:lnTo>
                <a:lnTo>
                  <a:pt x="2356" y="10832"/>
                </a:lnTo>
                <a:lnTo>
                  <a:pt x="2365" y="10855"/>
                </a:lnTo>
                <a:lnTo>
                  <a:pt x="2368" y="10873"/>
                </a:lnTo>
                <a:lnTo>
                  <a:pt x="2385" y="10901"/>
                </a:lnTo>
                <a:lnTo>
                  <a:pt x="2392" y="10935"/>
                </a:lnTo>
                <a:lnTo>
                  <a:pt x="2397" y="10939"/>
                </a:lnTo>
                <a:lnTo>
                  <a:pt x="2406" y="10964"/>
                </a:lnTo>
                <a:lnTo>
                  <a:pt x="2398" y="10981"/>
                </a:lnTo>
                <a:lnTo>
                  <a:pt x="2398" y="10993"/>
                </a:lnTo>
                <a:lnTo>
                  <a:pt x="2403" y="11006"/>
                </a:lnTo>
                <a:lnTo>
                  <a:pt x="2399" y="11024"/>
                </a:lnTo>
                <a:lnTo>
                  <a:pt x="2392" y="11019"/>
                </a:lnTo>
                <a:lnTo>
                  <a:pt x="2385" y="11031"/>
                </a:lnTo>
                <a:lnTo>
                  <a:pt x="2386" y="11037"/>
                </a:lnTo>
                <a:lnTo>
                  <a:pt x="2397" y="11040"/>
                </a:lnTo>
                <a:lnTo>
                  <a:pt x="2395" y="11054"/>
                </a:lnTo>
                <a:lnTo>
                  <a:pt x="2391" y="11065"/>
                </a:lnTo>
                <a:lnTo>
                  <a:pt x="2381" y="11055"/>
                </a:lnTo>
                <a:lnTo>
                  <a:pt x="2365" y="11050"/>
                </a:lnTo>
                <a:lnTo>
                  <a:pt x="2355" y="11044"/>
                </a:lnTo>
                <a:lnTo>
                  <a:pt x="2337" y="11046"/>
                </a:lnTo>
                <a:lnTo>
                  <a:pt x="2334" y="11053"/>
                </a:lnTo>
                <a:lnTo>
                  <a:pt x="2347" y="11083"/>
                </a:lnTo>
                <a:lnTo>
                  <a:pt x="2359" y="11092"/>
                </a:lnTo>
                <a:lnTo>
                  <a:pt x="2360" y="11114"/>
                </a:lnTo>
                <a:lnTo>
                  <a:pt x="2367" y="11135"/>
                </a:lnTo>
                <a:lnTo>
                  <a:pt x="2379" y="11141"/>
                </a:lnTo>
                <a:lnTo>
                  <a:pt x="2394" y="11154"/>
                </a:lnTo>
                <a:lnTo>
                  <a:pt x="2394" y="11165"/>
                </a:lnTo>
                <a:lnTo>
                  <a:pt x="2403" y="11164"/>
                </a:lnTo>
                <a:lnTo>
                  <a:pt x="2412" y="11170"/>
                </a:lnTo>
                <a:lnTo>
                  <a:pt x="2410" y="11178"/>
                </a:lnTo>
                <a:lnTo>
                  <a:pt x="2415" y="11195"/>
                </a:lnTo>
                <a:lnTo>
                  <a:pt x="2424" y="11188"/>
                </a:lnTo>
                <a:lnTo>
                  <a:pt x="2432" y="11187"/>
                </a:lnTo>
                <a:lnTo>
                  <a:pt x="2444" y="11164"/>
                </a:lnTo>
                <a:lnTo>
                  <a:pt x="2449" y="11167"/>
                </a:lnTo>
                <a:lnTo>
                  <a:pt x="2445" y="11186"/>
                </a:lnTo>
                <a:lnTo>
                  <a:pt x="2448" y="11221"/>
                </a:lnTo>
                <a:lnTo>
                  <a:pt x="2472" y="11259"/>
                </a:lnTo>
                <a:lnTo>
                  <a:pt x="2481" y="11267"/>
                </a:lnTo>
                <a:lnTo>
                  <a:pt x="2488" y="11263"/>
                </a:lnTo>
                <a:lnTo>
                  <a:pt x="2495" y="11280"/>
                </a:lnTo>
                <a:lnTo>
                  <a:pt x="2503" y="11324"/>
                </a:lnTo>
                <a:lnTo>
                  <a:pt x="2505" y="11371"/>
                </a:lnTo>
                <a:lnTo>
                  <a:pt x="2501" y="11407"/>
                </a:lnTo>
                <a:lnTo>
                  <a:pt x="2490" y="11439"/>
                </a:lnTo>
                <a:lnTo>
                  <a:pt x="2492" y="11457"/>
                </a:lnTo>
                <a:lnTo>
                  <a:pt x="2505" y="11475"/>
                </a:lnTo>
                <a:lnTo>
                  <a:pt x="2511" y="11473"/>
                </a:lnTo>
                <a:lnTo>
                  <a:pt x="2514" y="11488"/>
                </a:lnTo>
                <a:lnTo>
                  <a:pt x="2527" y="11493"/>
                </a:lnTo>
                <a:lnTo>
                  <a:pt x="2533" y="11515"/>
                </a:lnTo>
                <a:lnTo>
                  <a:pt x="2562" y="11568"/>
                </a:lnTo>
                <a:lnTo>
                  <a:pt x="2572" y="11575"/>
                </a:lnTo>
                <a:lnTo>
                  <a:pt x="2577" y="11591"/>
                </a:lnTo>
                <a:lnTo>
                  <a:pt x="2587" y="11611"/>
                </a:lnTo>
                <a:lnTo>
                  <a:pt x="2602" y="11613"/>
                </a:lnTo>
                <a:lnTo>
                  <a:pt x="2608" y="11628"/>
                </a:lnTo>
                <a:lnTo>
                  <a:pt x="2609" y="11658"/>
                </a:lnTo>
                <a:lnTo>
                  <a:pt x="2617" y="11669"/>
                </a:lnTo>
                <a:lnTo>
                  <a:pt x="2618" y="11686"/>
                </a:lnTo>
                <a:lnTo>
                  <a:pt x="2624" y="11710"/>
                </a:lnTo>
                <a:lnTo>
                  <a:pt x="2632" y="11714"/>
                </a:lnTo>
                <a:lnTo>
                  <a:pt x="2653" y="11699"/>
                </a:lnTo>
                <a:lnTo>
                  <a:pt x="2665" y="11668"/>
                </a:lnTo>
                <a:lnTo>
                  <a:pt x="2666" y="11639"/>
                </a:lnTo>
                <a:lnTo>
                  <a:pt x="2657" y="11630"/>
                </a:lnTo>
                <a:lnTo>
                  <a:pt x="2654" y="11609"/>
                </a:lnTo>
                <a:lnTo>
                  <a:pt x="2647" y="11599"/>
                </a:lnTo>
                <a:lnTo>
                  <a:pt x="2643" y="11578"/>
                </a:lnTo>
                <a:lnTo>
                  <a:pt x="2633" y="11568"/>
                </a:lnTo>
                <a:lnTo>
                  <a:pt x="2629" y="11553"/>
                </a:lnTo>
                <a:lnTo>
                  <a:pt x="2622" y="11538"/>
                </a:lnTo>
                <a:lnTo>
                  <a:pt x="2616" y="11532"/>
                </a:lnTo>
                <a:lnTo>
                  <a:pt x="2612" y="11538"/>
                </a:lnTo>
                <a:lnTo>
                  <a:pt x="2612" y="11553"/>
                </a:lnTo>
                <a:lnTo>
                  <a:pt x="2606" y="11557"/>
                </a:lnTo>
                <a:lnTo>
                  <a:pt x="2604" y="11544"/>
                </a:lnTo>
                <a:lnTo>
                  <a:pt x="2594" y="11530"/>
                </a:lnTo>
                <a:lnTo>
                  <a:pt x="2583" y="11506"/>
                </a:lnTo>
                <a:lnTo>
                  <a:pt x="2581" y="11493"/>
                </a:lnTo>
                <a:lnTo>
                  <a:pt x="2588" y="11469"/>
                </a:lnTo>
                <a:lnTo>
                  <a:pt x="2587" y="11445"/>
                </a:lnTo>
                <a:lnTo>
                  <a:pt x="2577" y="11422"/>
                </a:lnTo>
                <a:lnTo>
                  <a:pt x="2580" y="11406"/>
                </a:lnTo>
                <a:lnTo>
                  <a:pt x="2580" y="11392"/>
                </a:lnTo>
                <a:lnTo>
                  <a:pt x="2573" y="11379"/>
                </a:lnTo>
                <a:lnTo>
                  <a:pt x="2574" y="11363"/>
                </a:lnTo>
                <a:lnTo>
                  <a:pt x="2566" y="11348"/>
                </a:lnTo>
                <a:lnTo>
                  <a:pt x="2566" y="11326"/>
                </a:lnTo>
                <a:lnTo>
                  <a:pt x="2562" y="11316"/>
                </a:lnTo>
                <a:lnTo>
                  <a:pt x="2561" y="11287"/>
                </a:lnTo>
                <a:lnTo>
                  <a:pt x="2564" y="11271"/>
                </a:lnTo>
                <a:lnTo>
                  <a:pt x="2560" y="11228"/>
                </a:lnTo>
                <a:lnTo>
                  <a:pt x="2551" y="11205"/>
                </a:lnTo>
                <a:lnTo>
                  <a:pt x="2548" y="11190"/>
                </a:lnTo>
                <a:lnTo>
                  <a:pt x="2543" y="11188"/>
                </a:lnTo>
                <a:lnTo>
                  <a:pt x="2542" y="11197"/>
                </a:lnTo>
                <a:lnTo>
                  <a:pt x="2543" y="11210"/>
                </a:lnTo>
                <a:lnTo>
                  <a:pt x="2538" y="11218"/>
                </a:lnTo>
                <a:lnTo>
                  <a:pt x="2526" y="11186"/>
                </a:lnTo>
                <a:lnTo>
                  <a:pt x="2525" y="11172"/>
                </a:lnTo>
                <a:lnTo>
                  <a:pt x="2529" y="11155"/>
                </a:lnTo>
                <a:lnTo>
                  <a:pt x="2525" y="11144"/>
                </a:lnTo>
                <a:lnTo>
                  <a:pt x="2519" y="11143"/>
                </a:lnTo>
                <a:lnTo>
                  <a:pt x="2515" y="11097"/>
                </a:lnTo>
                <a:lnTo>
                  <a:pt x="2504" y="11067"/>
                </a:lnTo>
                <a:lnTo>
                  <a:pt x="2499" y="11064"/>
                </a:lnTo>
                <a:lnTo>
                  <a:pt x="2486" y="11044"/>
                </a:lnTo>
                <a:lnTo>
                  <a:pt x="2486" y="11017"/>
                </a:lnTo>
                <a:lnTo>
                  <a:pt x="2487" y="10993"/>
                </a:lnTo>
                <a:lnTo>
                  <a:pt x="2476" y="10964"/>
                </a:lnTo>
                <a:lnTo>
                  <a:pt x="2467" y="10960"/>
                </a:lnTo>
                <a:lnTo>
                  <a:pt x="2462" y="10951"/>
                </a:lnTo>
                <a:lnTo>
                  <a:pt x="2461" y="10926"/>
                </a:lnTo>
                <a:lnTo>
                  <a:pt x="2452" y="10911"/>
                </a:lnTo>
                <a:lnTo>
                  <a:pt x="2441" y="10902"/>
                </a:lnTo>
                <a:lnTo>
                  <a:pt x="2437" y="10881"/>
                </a:lnTo>
                <a:lnTo>
                  <a:pt x="2440" y="10866"/>
                </a:lnTo>
                <a:lnTo>
                  <a:pt x="2436" y="10836"/>
                </a:lnTo>
                <a:lnTo>
                  <a:pt x="2417" y="10815"/>
                </a:lnTo>
                <a:lnTo>
                  <a:pt x="2411" y="10799"/>
                </a:lnTo>
                <a:lnTo>
                  <a:pt x="2404" y="10798"/>
                </a:lnTo>
                <a:lnTo>
                  <a:pt x="2404" y="10776"/>
                </a:lnTo>
                <a:lnTo>
                  <a:pt x="2395" y="10743"/>
                </a:lnTo>
                <a:lnTo>
                  <a:pt x="2388" y="10730"/>
                </a:lnTo>
                <a:lnTo>
                  <a:pt x="2394" y="10711"/>
                </a:lnTo>
                <a:lnTo>
                  <a:pt x="2392" y="10632"/>
                </a:lnTo>
                <a:lnTo>
                  <a:pt x="2388" y="10583"/>
                </a:lnTo>
                <a:lnTo>
                  <a:pt x="2394" y="10558"/>
                </a:lnTo>
                <a:lnTo>
                  <a:pt x="2400" y="10519"/>
                </a:lnTo>
                <a:lnTo>
                  <a:pt x="2398" y="10497"/>
                </a:lnTo>
                <a:lnTo>
                  <a:pt x="2393" y="10471"/>
                </a:lnTo>
                <a:lnTo>
                  <a:pt x="2402" y="10497"/>
                </a:lnTo>
                <a:lnTo>
                  <a:pt x="2420" y="10511"/>
                </a:lnTo>
                <a:lnTo>
                  <a:pt x="2432" y="10543"/>
                </a:lnTo>
                <a:lnTo>
                  <a:pt x="2440" y="10555"/>
                </a:lnTo>
                <a:lnTo>
                  <a:pt x="2451" y="10552"/>
                </a:lnTo>
                <a:lnTo>
                  <a:pt x="2457" y="10543"/>
                </a:lnTo>
                <a:lnTo>
                  <a:pt x="2468" y="10561"/>
                </a:lnTo>
                <a:lnTo>
                  <a:pt x="2472" y="10574"/>
                </a:lnTo>
                <a:lnTo>
                  <a:pt x="2485" y="10575"/>
                </a:lnTo>
                <a:lnTo>
                  <a:pt x="2499" y="10588"/>
                </a:lnTo>
                <a:lnTo>
                  <a:pt x="2499" y="10600"/>
                </a:lnTo>
                <a:lnTo>
                  <a:pt x="2490" y="10618"/>
                </a:lnTo>
                <a:lnTo>
                  <a:pt x="2491" y="10637"/>
                </a:lnTo>
                <a:lnTo>
                  <a:pt x="2498" y="10664"/>
                </a:lnTo>
                <a:lnTo>
                  <a:pt x="2501" y="10704"/>
                </a:lnTo>
                <a:lnTo>
                  <a:pt x="2507" y="10722"/>
                </a:lnTo>
                <a:lnTo>
                  <a:pt x="2509" y="10749"/>
                </a:lnTo>
                <a:lnTo>
                  <a:pt x="2506" y="10763"/>
                </a:lnTo>
                <a:lnTo>
                  <a:pt x="2511" y="10783"/>
                </a:lnTo>
                <a:lnTo>
                  <a:pt x="2528" y="10822"/>
                </a:lnTo>
                <a:lnTo>
                  <a:pt x="2527" y="10834"/>
                </a:lnTo>
                <a:lnTo>
                  <a:pt x="2523" y="10844"/>
                </a:lnTo>
                <a:lnTo>
                  <a:pt x="2527" y="10860"/>
                </a:lnTo>
                <a:lnTo>
                  <a:pt x="2532" y="10860"/>
                </a:lnTo>
                <a:lnTo>
                  <a:pt x="2537" y="10872"/>
                </a:lnTo>
                <a:lnTo>
                  <a:pt x="2545" y="10909"/>
                </a:lnTo>
                <a:lnTo>
                  <a:pt x="2554" y="10916"/>
                </a:lnTo>
                <a:lnTo>
                  <a:pt x="2558" y="10934"/>
                </a:lnTo>
                <a:lnTo>
                  <a:pt x="2559" y="10960"/>
                </a:lnTo>
                <a:lnTo>
                  <a:pt x="2565" y="10970"/>
                </a:lnTo>
                <a:lnTo>
                  <a:pt x="2573" y="10974"/>
                </a:lnTo>
                <a:lnTo>
                  <a:pt x="2581" y="11001"/>
                </a:lnTo>
                <a:lnTo>
                  <a:pt x="2585" y="11020"/>
                </a:lnTo>
                <a:lnTo>
                  <a:pt x="2593" y="11033"/>
                </a:lnTo>
                <a:lnTo>
                  <a:pt x="2596" y="11043"/>
                </a:lnTo>
                <a:lnTo>
                  <a:pt x="2605" y="11044"/>
                </a:lnTo>
                <a:lnTo>
                  <a:pt x="2610" y="11050"/>
                </a:lnTo>
                <a:lnTo>
                  <a:pt x="2619" y="11044"/>
                </a:lnTo>
                <a:lnTo>
                  <a:pt x="2626" y="11054"/>
                </a:lnTo>
                <a:lnTo>
                  <a:pt x="2626" y="11080"/>
                </a:lnTo>
                <a:lnTo>
                  <a:pt x="2620" y="11094"/>
                </a:lnTo>
                <a:lnTo>
                  <a:pt x="2623" y="11125"/>
                </a:lnTo>
                <a:lnTo>
                  <a:pt x="2646" y="11160"/>
                </a:lnTo>
                <a:lnTo>
                  <a:pt x="2654" y="11159"/>
                </a:lnTo>
                <a:lnTo>
                  <a:pt x="2663" y="11163"/>
                </a:lnTo>
                <a:lnTo>
                  <a:pt x="2660" y="11184"/>
                </a:lnTo>
                <a:lnTo>
                  <a:pt x="2666" y="11203"/>
                </a:lnTo>
                <a:lnTo>
                  <a:pt x="2677" y="11208"/>
                </a:lnTo>
                <a:lnTo>
                  <a:pt x="2688" y="11205"/>
                </a:lnTo>
                <a:lnTo>
                  <a:pt x="2700" y="11230"/>
                </a:lnTo>
                <a:lnTo>
                  <a:pt x="2702" y="11247"/>
                </a:lnTo>
                <a:lnTo>
                  <a:pt x="2711" y="11255"/>
                </a:lnTo>
                <a:lnTo>
                  <a:pt x="2715" y="11248"/>
                </a:lnTo>
                <a:lnTo>
                  <a:pt x="2719" y="11255"/>
                </a:lnTo>
                <a:lnTo>
                  <a:pt x="2721" y="11270"/>
                </a:lnTo>
                <a:lnTo>
                  <a:pt x="2715" y="11280"/>
                </a:lnTo>
                <a:lnTo>
                  <a:pt x="2708" y="11268"/>
                </a:lnTo>
                <a:lnTo>
                  <a:pt x="2700" y="11273"/>
                </a:lnTo>
                <a:lnTo>
                  <a:pt x="2688" y="11294"/>
                </a:lnTo>
                <a:lnTo>
                  <a:pt x="2681" y="11326"/>
                </a:lnTo>
                <a:lnTo>
                  <a:pt x="2683" y="11349"/>
                </a:lnTo>
                <a:lnTo>
                  <a:pt x="2694" y="11362"/>
                </a:lnTo>
                <a:lnTo>
                  <a:pt x="2706" y="11364"/>
                </a:lnTo>
                <a:lnTo>
                  <a:pt x="2714" y="11375"/>
                </a:lnTo>
                <a:lnTo>
                  <a:pt x="2741" y="11411"/>
                </a:lnTo>
                <a:lnTo>
                  <a:pt x="2757" y="11417"/>
                </a:lnTo>
                <a:lnTo>
                  <a:pt x="2765" y="11417"/>
                </a:lnTo>
                <a:lnTo>
                  <a:pt x="2768" y="11430"/>
                </a:lnTo>
                <a:lnTo>
                  <a:pt x="2773" y="11452"/>
                </a:lnTo>
                <a:lnTo>
                  <a:pt x="2778" y="11465"/>
                </a:lnTo>
                <a:lnTo>
                  <a:pt x="2773" y="11485"/>
                </a:lnTo>
                <a:lnTo>
                  <a:pt x="2765" y="11491"/>
                </a:lnTo>
                <a:lnTo>
                  <a:pt x="2766" y="11499"/>
                </a:lnTo>
                <a:lnTo>
                  <a:pt x="2777" y="11510"/>
                </a:lnTo>
                <a:lnTo>
                  <a:pt x="2797" y="11524"/>
                </a:lnTo>
                <a:lnTo>
                  <a:pt x="2798" y="11538"/>
                </a:lnTo>
                <a:lnTo>
                  <a:pt x="2804" y="11545"/>
                </a:lnTo>
                <a:lnTo>
                  <a:pt x="2822" y="11571"/>
                </a:lnTo>
                <a:lnTo>
                  <a:pt x="2843" y="11616"/>
                </a:lnTo>
                <a:lnTo>
                  <a:pt x="2858" y="11663"/>
                </a:lnTo>
                <a:lnTo>
                  <a:pt x="2879" y="11700"/>
                </a:lnTo>
                <a:lnTo>
                  <a:pt x="2880" y="11723"/>
                </a:lnTo>
                <a:lnTo>
                  <a:pt x="2905" y="11776"/>
                </a:lnTo>
                <a:lnTo>
                  <a:pt x="2907" y="11798"/>
                </a:lnTo>
                <a:lnTo>
                  <a:pt x="2902" y="11819"/>
                </a:lnTo>
                <a:lnTo>
                  <a:pt x="2907" y="11835"/>
                </a:lnTo>
                <a:lnTo>
                  <a:pt x="2915" y="11867"/>
                </a:lnTo>
                <a:lnTo>
                  <a:pt x="2929" y="11929"/>
                </a:lnTo>
                <a:lnTo>
                  <a:pt x="2930" y="11955"/>
                </a:lnTo>
                <a:lnTo>
                  <a:pt x="2923" y="11975"/>
                </a:lnTo>
                <a:lnTo>
                  <a:pt x="2907" y="11998"/>
                </a:lnTo>
                <a:lnTo>
                  <a:pt x="2905" y="12011"/>
                </a:lnTo>
                <a:lnTo>
                  <a:pt x="2912" y="12013"/>
                </a:lnTo>
                <a:lnTo>
                  <a:pt x="2920" y="12025"/>
                </a:lnTo>
                <a:lnTo>
                  <a:pt x="2914" y="12036"/>
                </a:lnTo>
                <a:lnTo>
                  <a:pt x="2898" y="12036"/>
                </a:lnTo>
                <a:lnTo>
                  <a:pt x="2890" y="12044"/>
                </a:lnTo>
                <a:lnTo>
                  <a:pt x="2890" y="12055"/>
                </a:lnTo>
                <a:lnTo>
                  <a:pt x="2899" y="12095"/>
                </a:lnTo>
                <a:lnTo>
                  <a:pt x="2908" y="12109"/>
                </a:lnTo>
                <a:lnTo>
                  <a:pt x="2908" y="12126"/>
                </a:lnTo>
                <a:lnTo>
                  <a:pt x="2921" y="12154"/>
                </a:lnTo>
                <a:lnTo>
                  <a:pt x="2926" y="12181"/>
                </a:lnTo>
                <a:lnTo>
                  <a:pt x="2932" y="12190"/>
                </a:lnTo>
                <a:lnTo>
                  <a:pt x="2942" y="12190"/>
                </a:lnTo>
                <a:lnTo>
                  <a:pt x="2946" y="12203"/>
                </a:lnTo>
                <a:lnTo>
                  <a:pt x="2967" y="12212"/>
                </a:lnTo>
                <a:lnTo>
                  <a:pt x="2982" y="12207"/>
                </a:lnTo>
                <a:lnTo>
                  <a:pt x="2990" y="12210"/>
                </a:lnTo>
                <a:lnTo>
                  <a:pt x="2984" y="12224"/>
                </a:lnTo>
                <a:lnTo>
                  <a:pt x="2984" y="12234"/>
                </a:lnTo>
                <a:lnTo>
                  <a:pt x="3001" y="12244"/>
                </a:lnTo>
                <a:lnTo>
                  <a:pt x="3017" y="12271"/>
                </a:lnTo>
                <a:lnTo>
                  <a:pt x="3029" y="12302"/>
                </a:lnTo>
                <a:lnTo>
                  <a:pt x="3039" y="12327"/>
                </a:lnTo>
                <a:lnTo>
                  <a:pt x="3052" y="12336"/>
                </a:lnTo>
                <a:lnTo>
                  <a:pt x="3058" y="12332"/>
                </a:lnTo>
                <a:lnTo>
                  <a:pt x="3071" y="12342"/>
                </a:lnTo>
                <a:lnTo>
                  <a:pt x="3080" y="12343"/>
                </a:lnTo>
                <a:lnTo>
                  <a:pt x="3106" y="12360"/>
                </a:lnTo>
                <a:lnTo>
                  <a:pt x="3116" y="12361"/>
                </a:lnTo>
                <a:lnTo>
                  <a:pt x="3120" y="12352"/>
                </a:lnTo>
                <a:lnTo>
                  <a:pt x="3127" y="12352"/>
                </a:lnTo>
                <a:lnTo>
                  <a:pt x="3133" y="12365"/>
                </a:lnTo>
                <a:lnTo>
                  <a:pt x="3166" y="12419"/>
                </a:lnTo>
                <a:lnTo>
                  <a:pt x="3175" y="12421"/>
                </a:lnTo>
                <a:lnTo>
                  <a:pt x="3194" y="12455"/>
                </a:lnTo>
                <a:lnTo>
                  <a:pt x="3224" y="12474"/>
                </a:lnTo>
                <a:lnTo>
                  <a:pt x="3257" y="12483"/>
                </a:lnTo>
                <a:lnTo>
                  <a:pt x="3273" y="12496"/>
                </a:lnTo>
                <a:lnTo>
                  <a:pt x="3281" y="12519"/>
                </a:lnTo>
                <a:lnTo>
                  <a:pt x="3300" y="12522"/>
                </a:lnTo>
                <a:lnTo>
                  <a:pt x="3318" y="12536"/>
                </a:lnTo>
                <a:lnTo>
                  <a:pt x="3328" y="12529"/>
                </a:lnTo>
                <a:lnTo>
                  <a:pt x="3332" y="12534"/>
                </a:lnTo>
                <a:lnTo>
                  <a:pt x="3341" y="12559"/>
                </a:lnTo>
                <a:lnTo>
                  <a:pt x="3358" y="12573"/>
                </a:lnTo>
                <a:lnTo>
                  <a:pt x="3369" y="12574"/>
                </a:lnTo>
                <a:lnTo>
                  <a:pt x="3374" y="12572"/>
                </a:lnTo>
                <a:lnTo>
                  <a:pt x="3387" y="12585"/>
                </a:lnTo>
                <a:lnTo>
                  <a:pt x="3412" y="12601"/>
                </a:lnTo>
                <a:lnTo>
                  <a:pt x="3435" y="12601"/>
                </a:lnTo>
                <a:lnTo>
                  <a:pt x="3453" y="12617"/>
                </a:lnTo>
                <a:lnTo>
                  <a:pt x="3486" y="12638"/>
                </a:lnTo>
                <a:lnTo>
                  <a:pt x="3500" y="12636"/>
                </a:lnTo>
                <a:lnTo>
                  <a:pt x="3535" y="12612"/>
                </a:lnTo>
                <a:lnTo>
                  <a:pt x="3549" y="12610"/>
                </a:lnTo>
                <a:lnTo>
                  <a:pt x="3568" y="12590"/>
                </a:lnTo>
                <a:lnTo>
                  <a:pt x="3581" y="12586"/>
                </a:lnTo>
                <a:lnTo>
                  <a:pt x="3598" y="12583"/>
                </a:lnTo>
                <a:lnTo>
                  <a:pt x="3605" y="12585"/>
                </a:lnTo>
                <a:lnTo>
                  <a:pt x="3605" y="12578"/>
                </a:lnTo>
                <a:lnTo>
                  <a:pt x="3592" y="12575"/>
                </a:lnTo>
                <a:lnTo>
                  <a:pt x="3581" y="12575"/>
                </a:lnTo>
                <a:lnTo>
                  <a:pt x="3581" y="12564"/>
                </a:lnTo>
                <a:lnTo>
                  <a:pt x="3596" y="12550"/>
                </a:lnTo>
                <a:lnTo>
                  <a:pt x="3601" y="12554"/>
                </a:lnTo>
                <a:lnTo>
                  <a:pt x="3601" y="12566"/>
                </a:lnTo>
                <a:lnTo>
                  <a:pt x="3609" y="12558"/>
                </a:lnTo>
                <a:lnTo>
                  <a:pt x="3618" y="12558"/>
                </a:lnTo>
                <a:lnTo>
                  <a:pt x="3618" y="12568"/>
                </a:lnTo>
                <a:lnTo>
                  <a:pt x="3611" y="12569"/>
                </a:lnTo>
                <a:lnTo>
                  <a:pt x="3608" y="12574"/>
                </a:lnTo>
                <a:lnTo>
                  <a:pt x="3613" y="12578"/>
                </a:lnTo>
                <a:lnTo>
                  <a:pt x="3623" y="12577"/>
                </a:lnTo>
                <a:lnTo>
                  <a:pt x="3635" y="12585"/>
                </a:lnTo>
                <a:lnTo>
                  <a:pt x="3656" y="12607"/>
                </a:lnTo>
                <a:lnTo>
                  <a:pt x="3665" y="12621"/>
                </a:lnTo>
                <a:lnTo>
                  <a:pt x="3665" y="12614"/>
                </a:lnTo>
                <a:lnTo>
                  <a:pt x="3649" y="12588"/>
                </a:lnTo>
                <a:lnTo>
                  <a:pt x="3627" y="12572"/>
                </a:lnTo>
                <a:lnTo>
                  <a:pt x="3626" y="12565"/>
                </a:lnTo>
                <a:lnTo>
                  <a:pt x="3631" y="12564"/>
                </a:lnTo>
                <a:lnTo>
                  <a:pt x="3634" y="12568"/>
                </a:lnTo>
                <a:lnTo>
                  <a:pt x="3647" y="12573"/>
                </a:lnTo>
                <a:lnTo>
                  <a:pt x="3659" y="12590"/>
                </a:lnTo>
                <a:lnTo>
                  <a:pt x="3670" y="12614"/>
                </a:lnTo>
                <a:lnTo>
                  <a:pt x="3670" y="12624"/>
                </a:lnTo>
                <a:lnTo>
                  <a:pt x="3676" y="12637"/>
                </a:lnTo>
                <a:lnTo>
                  <a:pt x="3723" y="12703"/>
                </a:lnTo>
                <a:lnTo>
                  <a:pt x="3737" y="12710"/>
                </a:lnTo>
                <a:lnTo>
                  <a:pt x="3739" y="12723"/>
                </a:lnTo>
                <a:lnTo>
                  <a:pt x="3758" y="12748"/>
                </a:lnTo>
                <a:lnTo>
                  <a:pt x="3769" y="12769"/>
                </a:lnTo>
                <a:lnTo>
                  <a:pt x="3780" y="12792"/>
                </a:lnTo>
                <a:lnTo>
                  <a:pt x="3788" y="12815"/>
                </a:lnTo>
                <a:lnTo>
                  <a:pt x="3798" y="12816"/>
                </a:lnTo>
                <a:lnTo>
                  <a:pt x="3807" y="12835"/>
                </a:lnTo>
                <a:lnTo>
                  <a:pt x="3843" y="12858"/>
                </a:lnTo>
                <a:lnTo>
                  <a:pt x="3864" y="12859"/>
                </a:lnTo>
                <a:lnTo>
                  <a:pt x="3880" y="12855"/>
                </a:lnTo>
                <a:lnTo>
                  <a:pt x="3906" y="12871"/>
                </a:lnTo>
                <a:lnTo>
                  <a:pt x="3912" y="12874"/>
                </a:lnTo>
                <a:lnTo>
                  <a:pt x="3925" y="12874"/>
                </a:lnTo>
                <a:lnTo>
                  <a:pt x="3936" y="12892"/>
                </a:lnTo>
                <a:lnTo>
                  <a:pt x="3951" y="12897"/>
                </a:lnTo>
                <a:lnTo>
                  <a:pt x="3959" y="12896"/>
                </a:lnTo>
                <a:lnTo>
                  <a:pt x="3982" y="12914"/>
                </a:lnTo>
                <a:lnTo>
                  <a:pt x="4003" y="12933"/>
                </a:lnTo>
                <a:lnTo>
                  <a:pt x="4006" y="12923"/>
                </a:lnTo>
                <a:lnTo>
                  <a:pt x="3996" y="12915"/>
                </a:lnTo>
                <a:lnTo>
                  <a:pt x="4001" y="12910"/>
                </a:lnTo>
                <a:lnTo>
                  <a:pt x="4013" y="12910"/>
                </a:lnTo>
                <a:lnTo>
                  <a:pt x="4024" y="12933"/>
                </a:lnTo>
                <a:lnTo>
                  <a:pt x="4031" y="12944"/>
                </a:lnTo>
                <a:lnTo>
                  <a:pt x="4061" y="12945"/>
                </a:lnTo>
                <a:lnTo>
                  <a:pt x="4070" y="12924"/>
                </a:lnTo>
                <a:lnTo>
                  <a:pt x="4067" y="12914"/>
                </a:lnTo>
                <a:lnTo>
                  <a:pt x="4071" y="12907"/>
                </a:lnTo>
                <a:lnTo>
                  <a:pt x="4071" y="12906"/>
                </a:lnTo>
                <a:lnTo>
                  <a:pt x="4078" y="12913"/>
                </a:lnTo>
                <a:lnTo>
                  <a:pt x="4082" y="12921"/>
                </a:lnTo>
                <a:lnTo>
                  <a:pt x="4088" y="12920"/>
                </a:lnTo>
                <a:lnTo>
                  <a:pt x="4091" y="12913"/>
                </a:lnTo>
                <a:lnTo>
                  <a:pt x="4096" y="12918"/>
                </a:lnTo>
                <a:lnTo>
                  <a:pt x="4096" y="12932"/>
                </a:lnTo>
                <a:lnTo>
                  <a:pt x="4099" y="12944"/>
                </a:lnTo>
                <a:lnTo>
                  <a:pt x="4099" y="12945"/>
                </a:lnTo>
                <a:lnTo>
                  <a:pt x="4098" y="12957"/>
                </a:lnTo>
                <a:lnTo>
                  <a:pt x="4093" y="12959"/>
                </a:lnTo>
                <a:lnTo>
                  <a:pt x="4081" y="12951"/>
                </a:lnTo>
                <a:lnTo>
                  <a:pt x="4078" y="12959"/>
                </a:lnTo>
                <a:lnTo>
                  <a:pt x="4103" y="13009"/>
                </a:lnTo>
                <a:lnTo>
                  <a:pt x="4114" y="13022"/>
                </a:lnTo>
                <a:lnTo>
                  <a:pt x="4114" y="13036"/>
                </a:lnTo>
                <a:lnTo>
                  <a:pt x="4134" y="13065"/>
                </a:lnTo>
                <a:lnTo>
                  <a:pt x="4151" y="13104"/>
                </a:lnTo>
                <a:lnTo>
                  <a:pt x="4182" y="13162"/>
                </a:lnTo>
                <a:lnTo>
                  <a:pt x="4190" y="13163"/>
                </a:lnTo>
                <a:lnTo>
                  <a:pt x="4195" y="13169"/>
                </a:lnTo>
                <a:lnTo>
                  <a:pt x="4197" y="13171"/>
                </a:lnTo>
                <a:lnTo>
                  <a:pt x="4193" y="13196"/>
                </a:lnTo>
                <a:lnTo>
                  <a:pt x="4188" y="13203"/>
                </a:lnTo>
                <a:lnTo>
                  <a:pt x="4192" y="13208"/>
                </a:lnTo>
                <a:lnTo>
                  <a:pt x="4202" y="13212"/>
                </a:lnTo>
                <a:lnTo>
                  <a:pt x="4205" y="13235"/>
                </a:lnTo>
                <a:lnTo>
                  <a:pt x="4194" y="13247"/>
                </a:lnTo>
                <a:lnTo>
                  <a:pt x="4187" y="13273"/>
                </a:lnTo>
                <a:lnTo>
                  <a:pt x="4190" y="13295"/>
                </a:lnTo>
                <a:lnTo>
                  <a:pt x="4208" y="13321"/>
                </a:lnTo>
                <a:lnTo>
                  <a:pt x="4226" y="13322"/>
                </a:lnTo>
                <a:lnTo>
                  <a:pt x="4237" y="13333"/>
                </a:lnTo>
                <a:lnTo>
                  <a:pt x="4243" y="13352"/>
                </a:lnTo>
                <a:lnTo>
                  <a:pt x="4249" y="13352"/>
                </a:lnTo>
                <a:lnTo>
                  <a:pt x="4257" y="13329"/>
                </a:lnTo>
                <a:lnTo>
                  <a:pt x="4254" y="13310"/>
                </a:lnTo>
                <a:lnTo>
                  <a:pt x="4236" y="13288"/>
                </a:lnTo>
                <a:lnTo>
                  <a:pt x="4232" y="13275"/>
                </a:lnTo>
                <a:lnTo>
                  <a:pt x="4237" y="13267"/>
                </a:lnTo>
                <a:lnTo>
                  <a:pt x="4249" y="13283"/>
                </a:lnTo>
                <a:lnTo>
                  <a:pt x="4262" y="13293"/>
                </a:lnTo>
                <a:lnTo>
                  <a:pt x="4263" y="13312"/>
                </a:lnTo>
                <a:lnTo>
                  <a:pt x="4276" y="13328"/>
                </a:lnTo>
                <a:lnTo>
                  <a:pt x="4280" y="13351"/>
                </a:lnTo>
                <a:lnTo>
                  <a:pt x="4296" y="13365"/>
                </a:lnTo>
                <a:lnTo>
                  <a:pt x="4307" y="13383"/>
                </a:lnTo>
                <a:lnTo>
                  <a:pt x="4316" y="13392"/>
                </a:lnTo>
                <a:lnTo>
                  <a:pt x="4331" y="13421"/>
                </a:lnTo>
                <a:lnTo>
                  <a:pt x="4333" y="13432"/>
                </a:lnTo>
                <a:lnTo>
                  <a:pt x="4324" y="13450"/>
                </a:lnTo>
                <a:lnTo>
                  <a:pt x="4324" y="13466"/>
                </a:lnTo>
                <a:lnTo>
                  <a:pt x="4330" y="13482"/>
                </a:lnTo>
                <a:lnTo>
                  <a:pt x="4346" y="13491"/>
                </a:lnTo>
                <a:lnTo>
                  <a:pt x="4357" y="13503"/>
                </a:lnTo>
                <a:lnTo>
                  <a:pt x="4362" y="13498"/>
                </a:lnTo>
                <a:lnTo>
                  <a:pt x="4364" y="13479"/>
                </a:lnTo>
                <a:lnTo>
                  <a:pt x="4357" y="13465"/>
                </a:lnTo>
                <a:lnTo>
                  <a:pt x="4346" y="13455"/>
                </a:lnTo>
                <a:lnTo>
                  <a:pt x="4346" y="13451"/>
                </a:lnTo>
                <a:lnTo>
                  <a:pt x="4351" y="13445"/>
                </a:lnTo>
                <a:lnTo>
                  <a:pt x="4358" y="13454"/>
                </a:lnTo>
                <a:lnTo>
                  <a:pt x="4370" y="13478"/>
                </a:lnTo>
                <a:lnTo>
                  <a:pt x="4369" y="13499"/>
                </a:lnTo>
                <a:lnTo>
                  <a:pt x="4374" y="13503"/>
                </a:lnTo>
                <a:lnTo>
                  <a:pt x="4377" y="13507"/>
                </a:lnTo>
                <a:lnTo>
                  <a:pt x="4382" y="13516"/>
                </a:lnTo>
                <a:lnTo>
                  <a:pt x="4391" y="13517"/>
                </a:lnTo>
                <a:lnTo>
                  <a:pt x="4393" y="13506"/>
                </a:lnTo>
                <a:lnTo>
                  <a:pt x="4392" y="13493"/>
                </a:lnTo>
                <a:lnTo>
                  <a:pt x="4394" y="13492"/>
                </a:lnTo>
                <a:lnTo>
                  <a:pt x="4404" y="13490"/>
                </a:lnTo>
                <a:lnTo>
                  <a:pt x="4415" y="13494"/>
                </a:lnTo>
                <a:lnTo>
                  <a:pt x="4427" y="13490"/>
                </a:lnTo>
                <a:lnTo>
                  <a:pt x="4434" y="13482"/>
                </a:lnTo>
                <a:lnTo>
                  <a:pt x="4439" y="13493"/>
                </a:lnTo>
                <a:lnTo>
                  <a:pt x="4439" y="13501"/>
                </a:lnTo>
                <a:lnTo>
                  <a:pt x="4446" y="13505"/>
                </a:lnTo>
                <a:lnTo>
                  <a:pt x="4471" y="13511"/>
                </a:lnTo>
                <a:lnTo>
                  <a:pt x="4474" y="13540"/>
                </a:lnTo>
                <a:lnTo>
                  <a:pt x="4483" y="13569"/>
                </a:lnTo>
                <a:lnTo>
                  <a:pt x="4493" y="13580"/>
                </a:lnTo>
                <a:lnTo>
                  <a:pt x="4505" y="13579"/>
                </a:lnTo>
                <a:lnTo>
                  <a:pt x="4509" y="13565"/>
                </a:lnTo>
                <a:lnTo>
                  <a:pt x="4504" y="13557"/>
                </a:lnTo>
                <a:lnTo>
                  <a:pt x="4508" y="13545"/>
                </a:lnTo>
                <a:lnTo>
                  <a:pt x="4517" y="13547"/>
                </a:lnTo>
                <a:lnTo>
                  <a:pt x="4522" y="13557"/>
                </a:lnTo>
                <a:lnTo>
                  <a:pt x="4519" y="13569"/>
                </a:lnTo>
                <a:lnTo>
                  <a:pt x="4523" y="13592"/>
                </a:lnTo>
                <a:lnTo>
                  <a:pt x="4520" y="13608"/>
                </a:lnTo>
                <a:lnTo>
                  <a:pt x="4524" y="13621"/>
                </a:lnTo>
                <a:lnTo>
                  <a:pt x="4544" y="13626"/>
                </a:lnTo>
                <a:lnTo>
                  <a:pt x="4552" y="13605"/>
                </a:lnTo>
                <a:lnTo>
                  <a:pt x="4561" y="13589"/>
                </a:lnTo>
                <a:lnTo>
                  <a:pt x="4573" y="13592"/>
                </a:lnTo>
                <a:lnTo>
                  <a:pt x="4580" y="13588"/>
                </a:lnTo>
                <a:lnTo>
                  <a:pt x="4581" y="13565"/>
                </a:lnTo>
                <a:lnTo>
                  <a:pt x="4570" y="13550"/>
                </a:lnTo>
                <a:lnTo>
                  <a:pt x="4559" y="13536"/>
                </a:lnTo>
                <a:lnTo>
                  <a:pt x="4554" y="13518"/>
                </a:lnTo>
                <a:lnTo>
                  <a:pt x="4556" y="13505"/>
                </a:lnTo>
                <a:lnTo>
                  <a:pt x="4567" y="13495"/>
                </a:lnTo>
                <a:lnTo>
                  <a:pt x="4589" y="13487"/>
                </a:lnTo>
                <a:lnTo>
                  <a:pt x="4608" y="13458"/>
                </a:lnTo>
                <a:lnTo>
                  <a:pt x="4607" y="13447"/>
                </a:lnTo>
                <a:lnTo>
                  <a:pt x="4603" y="13442"/>
                </a:lnTo>
                <a:lnTo>
                  <a:pt x="4604" y="13420"/>
                </a:lnTo>
                <a:lnTo>
                  <a:pt x="4625" y="13402"/>
                </a:lnTo>
                <a:lnTo>
                  <a:pt x="4641" y="13400"/>
                </a:lnTo>
                <a:lnTo>
                  <a:pt x="4649" y="13407"/>
                </a:lnTo>
                <a:lnTo>
                  <a:pt x="4662" y="13428"/>
                </a:lnTo>
                <a:lnTo>
                  <a:pt x="4671" y="13431"/>
                </a:lnTo>
                <a:lnTo>
                  <a:pt x="4682" y="13457"/>
                </a:lnTo>
                <a:lnTo>
                  <a:pt x="4687" y="13478"/>
                </a:lnTo>
                <a:lnTo>
                  <a:pt x="4694" y="13487"/>
                </a:lnTo>
                <a:lnTo>
                  <a:pt x="4698" y="13481"/>
                </a:lnTo>
                <a:lnTo>
                  <a:pt x="4707" y="13464"/>
                </a:lnTo>
                <a:lnTo>
                  <a:pt x="4714" y="13464"/>
                </a:lnTo>
                <a:lnTo>
                  <a:pt x="4717" y="13479"/>
                </a:lnTo>
                <a:lnTo>
                  <a:pt x="4712" y="13489"/>
                </a:lnTo>
                <a:lnTo>
                  <a:pt x="4705" y="13491"/>
                </a:lnTo>
                <a:lnTo>
                  <a:pt x="4694" y="13519"/>
                </a:lnTo>
                <a:lnTo>
                  <a:pt x="4688" y="13528"/>
                </a:lnTo>
                <a:lnTo>
                  <a:pt x="4694" y="13557"/>
                </a:lnTo>
                <a:lnTo>
                  <a:pt x="4709" y="13593"/>
                </a:lnTo>
                <a:lnTo>
                  <a:pt x="4723" y="13614"/>
                </a:lnTo>
                <a:lnTo>
                  <a:pt x="4726" y="13618"/>
                </a:lnTo>
                <a:lnTo>
                  <a:pt x="4729" y="13644"/>
                </a:lnTo>
                <a:lnTo>
                  <a:pt x="4730" y="13670"/>
                </a:lnTo>
                <a:lnTo>
                  <a:pt x="4743" y="13698"/>
                </a:lnTo>
                <a:lnTo>
                  <a:pt x="4749" y="13697"/>
                </a:lnTo>
                <a:lnTo>
                  <a:pt x="4755" y="13691"/>
                </a:lnTo>
                <a:lnTo>
                  <a:pt x="4759" y="13702"/>
                </a:lnTo>
                <a:lnTo>
                  <a:pt x="4760" y="13727"/>
                </a:lnTo>
                <a:lnTo>
                  <a:pt x="4752" y="13742"/>
                </a:lnTo>
                <a:lnTo>
                  <a:pt x="4752" y="13752"/>
                </a:lnTo>
                <a:lnTo>
                  <a:pt x="4760" y="13767"/>
                </a:lnTo>
                <a:lnTo>
                  <a:pt x="4760" y="13798"/>
                </a:lnTo>
                <a:lnTo>
                  <a:pt x="4751" y="13810"/>
                </a:lnTo>
                <a:lnTo>
                  <a:pt x="4746" y="13826"/>
                </a:lnTo>
                <a:lnTo>
                  <a:pt x="4751" y="13830"/>
                </a:lnTo>
                <a:lnTo>
                  <a:pt x="4757" y="13851"/>
                </a:lnTo>
                <a:lnTo>
                  <a:pt x="4755" y="13889"/>
                </a:lnTo>
                <a:lnTo>
                  <a:pt x="4756" y="13942"/>
                </a:lnTo>
                <a:lnTo>
                  <a:pt x="4747" y="13960"/>
                </a:lnTo>
                <a:lnTo>
                  <a:pt x="4745" y="13976"/>
                </a:lnTo>
                <a:lnTo>
                  <a:pt x="4753" y="13995"/>
                </a:lnTo>
                <a:lnTo>
                  <a:pt x="4765" y="13986"/>
                </a:lnTo>
                <a:lnTo>
                  <a:pt x="4763" y="13999"/>
                </a:lnTo>
                <a:lnTo>
                  <a:pt x="4770" y="14015"/>
                </a:lnTo>
                <a:lnTo>
                  <a:pt x="4777" y="14014"/>
                </a:lnTo>
                <a:lnTo>
                  <a:pt x="4778" y="14025"/>
                </a:lnTo>
                <a:lnTo>
                  <a:pt x="4771" y="14040"/>
                </a:lnTo>
                <a:lnTo>
                  <a:pt x="4765" y="14065"/>
                </a:lnTo>
                <a:lnTo>
                  <a:pt x="4740" y="14108"/>
                </a:lnTo>
                <a:lnTo>
                  <a:pt x="4733" y="14131"/>
                </a:lnTo>
                <a:lnTo>
                  <a:pt x="4714" y="14162"/>
                </a:lnTo>
                <a:lnTo>
                  <a:pt x="4689" y="14172"/>
                </a:lnTo>
                <a:lnTo>
                  <a:pt x="4669" y="14196"/>
                </a:lnTo>
                <a:lnTo>
                  <a:pt x="4651" y="14244"/>
                </a:lnTo>
                <a:lnTo>
                  <a:pt x="4648" y="14282"/>
                </a:lnTo>
                <a:lnTo>
                  <a:pt x="4645" y="14302"/>
                </a:lnTo>
                <a:lnTo>
                  <a:pt x="4641" y="14329"/>
                </a:lnTo>
                <a:lnTo>
                  <a:pt x="4622" y="14331"/>
                </a:lnTo>
                <a:lnTo>
                  <a:pt x="4590" y="14369"/>
                </a:lnTo>
                <a:lnTo>
                  <a:pt x="4573" y="14370"/>
                </a:lnTo>
                <a:lnTo>
                  <a:pt x="4556" y="14385"/>
                </a:lnTo>
                <a:lnTo>
                  <a:pt x="4564" y="14411"/>
                </a:lnTo>
                <a:lnTo>
                  <a:pt x="4565" y="14427"/>
                </a:lnTo>
                <a:lnTo>
                  <a:pt x="4571" y="14444"/>
                </a:lnTo>
                <a:lnTo>
                  <a:pt x="4567" y="14475"/>
                </a:lnTo>
                <a:lnTo>
                  <a:pt x="4542" y="14521"/>
                </a:lnTo>
                <a:lnTo>
                  <a:pt x="4540" y="14540"/>
                </a:lnTo>
                <a:lnTo>
                  <a:pt x="4546" y="14554"/>
                </a:lnTo>
                <a:lnTo>
                  <a:pt x="4533" y="14585"/>
                </a:lnTo>
                <a:lnTo>
                  <a:pt x="4519" y="14588"/>
                </a:lnTo>
                <a:lnTo>
                  <a:pt x="4507" y="14616"/>
                </a:lnTo>
                <a:lnTo>
                  <a:pt x="4512" y="14634"/>
                </a:lnTo>
                <a:lnTo>
                  <a:pt x="4517" y="14657"/>
                </a:lnTo>
                <a:lnTo>
                  <a:pt x="4515" y="14675"/>
                </a:lnTo>
                <a:lnTo>
                  <a:pt x="4518" y="14709"/>
                </a:lnTo>
                <a:lnTo>
                  <a:pt x="4510" y="14730"/>
                </a:lnTo>
                <a:lnTo>
                  <a:pt x="4504" y="14741"/>
                </a:lnTo>
                <a:lnTo>
                  <a:pt x="4511" y="14758"/>
                </a:lnTo>
                <a:lnTo>
                  <a:pt x="4526" y="14768"/>
                </a:lnTo>
                <a:lnTo>
                  <a:pt x="4540" y="14792"/>
                </a:lnTo>
                <a:lnTo>
                  <a:pt x="4551" y="14804"/>
                </a:lnTo>
                <a:lnTo>
                  <a:pt x="4556" y="14797"/>
                </a:lnTo>
                <a:lnTo>
                  <a:pt x="4562" y="14770"/>
                </a:lnTo>
                <a:lnTo>
                  <a:pt x="4566" y="14756"/>
                </a:lnTo>
                <a:lnTo>
                  <a:pt x="4576" y="14740"/>
                </a:lnTo>
                <a:lnTo>
                  <a:pt x="4577" y="14760"/>
                </a:lnTo>
                <a:lnTo>
                  <a:pt x="4578" y="14777"/>
                </a:lnTo>
                <a:lnTo>
                  <a:pt x="4580" y="14766"/>
                </a:lnTo>
                <a:lnTo>
                  <a:pt x="4579" y="14748"/>
                </a:lnTo>
                <a:lnTo>
                  <a:pt x="4584" y="14750"/>
                </a:lnTo>
                <a:lnTo>
                  <a:pt x="4588" y="14779"/>
                </a:lnTo>
                <a:lnTo>
                  <a:pt x="4585" y="14811"/>
                </a:lnTo>
                <a:lnTo>
                  <a:pt x="4587" y="14828"/>
                </a:lnTo>
                <a:lnTo>
                  <a:pt x="4580" y="14857"/>
                </a:lnTo>
                <a:lnTo>
                  <a:pt x="4562" y="14882"/>
                </a:lnTo>
                <a:lnTo>
                  <a:pt x="4562" y="14883"/>
                </a:lnTo>
                <a:lnTo>
                  <a:pt x="4528" y="14908"/>
                </a:lnTo>
                <a:lnTo>
                  <a:pt x="4516" y="14927"/>
                </a:lnTo>
                <a:lnTo>
                  <a:pt x="4493" y="14965"/>
                </a:lnTo>
                <a:lnTo>
                  <a:pt x="4488" y="14994"/>
                </a:lnTo>
                <a:lnTo>
                  <a:pt x="4483" y="15016"/>
                </a:lnTo>
                <a:lnTo>
                  <a:pt x="4484" y="15026"/>
                </a:lnTo>
                <a:lnTo>
                  <a:pt x="4495" y="15041"/>
                </a:lnTo>
                <a:lnTo>
                  <a:pt x="4496" y="15057"/>
                </a:lnTo>
                <a:lnTo>
                  <a:pt x="4488" y="15067"/>
                </a:lnTo>
                <a:lnTo>
                  <a:pt x="4488" y="15079"/>
                </a:lnTo>
                <a:lnTo>
                  <a:pt x="4501" y="15099"/>
                </a:lnTo>
                <a:lnTo>
                  <a:pt x="4511" y="15131"/>
                </a:lnTo>
                <a:lnTo>
                  <a:pt x="4510" y="15153"/>
                </a:lnTo>
                <a:lnTo>
                  <a:pt x="4500" y="15154"/>
                </a:lnTo>
                <a:lnTo>
                  <a:pt x="4489" y="15162"/>
                </a:lnTo>
                <a:lnTo>
                  <a:pt x="4485" y="15179"/>
                </a:lnTo>
                <a:lnTo>
                  <a:pt x="4496" y="15197"/>
                </a:lnTo>
                <a:lnTo>
                  <a:pt x="4510" y="15206"/>
                </a:lnTo>
                <a:lnTo>
                  <a:pt x="4530" y="15235"/>
                </a:lnTo>
                <a:lnTo>
                  <a:pt x="4548" y="15239"/>
                </a:lnTo>
                <a:lnTo>
                  <a:pt x="4576" y="15270"/>
                </a:lnTo>
                <a:lnTo>
                  <a:pt x="4590" y="15276"/>
                </a:lnTo>
                <a:lnTo>
                  <a:pt x="4593" y="15295"/>
                </a:lnTo>
                <a:lnTo>
                  <a:pt x="4608" y="15331"/>
                </a:lnTo>
                <a:lnTo>
                  <a:pt x="4610" y="15362"/>
                </a:lnTo>
                <a:lnTo>
                  <a:pt x="4618" y="15385"/>
                </a:lnTo>
                <a:lnTo>
                  <a:pt x="4645" y="15409"/>
                </a:lnTo>
                <a:lnTo>
                  <a:pt x="4657" y="15442"/>
                </a:lnTo>
                <a:lnTo>
                  <a:pt x="4661" y="15475"/>
                </a:lnTo>
                <a:lnTo>
                  <a:pt x="4669" y="15497"/>
                </a:lnTo>
                <a:lnTo>
                  <a:pt x="4671" y="15534"/>
                </a:lnTo>
                <a:lnTo>
                  <a:pt x="4681" y="15559"/>
                </a:lnTo>
                <a:lnTo>
                  <a:pt x="4691" y="15570"/>
                </a:lnTo>
                <a:lnTo>
                  <a:pt x="4703" y="15606"/>
                </a:lnTo>
                <a:lnTo>
                  <a:pt x="4706" y="15633"/>
                </a:lnTo>
                <a:lnTo>
                  <a:pt x="4702" y="15642"/>
                </a:lnTo>
                <a:lnTo>
                  <a:pt x="4713" y="15682"/>
                </a:lnTo>
                <a:lnTo>
                  <a:pt x="4734" y="15727"/>
                </a:lnTo>
                <a:lnTo>
                  <a:pt x="4742" y="15750"/>
                </a:lnTo>
                <a:lnTo>
                  <a:pt x="4739" y="15769"/>
                </a:lnTo>
                <a:lnTo>
                  <a:pt x="4741" y="15785"/>
                </a:lnTo>
                <a:lnTo>
                  <a:pt x="4750" y="15790"/>
                </a:lnTo>
                <a:lnTo>
                  <a:pt x="4773" y="15824"/>
                </a:lnTo>
                <a:lnTo>
                  <a:pt x="4779" y="15845"/>
                </a:lnTo>
                <a:lnTo>
                  <a:pt x="4781" y="15876"/>
                </a:lnTo>
                <a:lnTo>
                  <a:pt x="4787" y="15890"/>
                </a:lnTo>
                <a:lnTo>
                  <a:pt x="4805" y="15901"/>
                </a:lnTo>
                <a:lnTo>
                  <a:pt x="4808" y="15928"/>
                </a:lnTo>
                <a:lnTo>
                  <a:pt x="4828" y="15980"/>
                </a:lnTo>
                <a:lnTo>
                  <a:pt x="4833" y="16007"/>
                </a:lnTo>
                <a:lnTo>
                  <a:pt x="4855" y="16060"/>
                </a:lnTo>
                <a:lnTo>
                  <a:pt x="4856" y="16081"/>
                </a:lnTo>
                <a:lnTo>
                  <a:pt x="4850" y="16085"/>
                </a:lnTo>
                <a:lnTo>
                  <a:pt x="4843" y="16078"/>
                </a:lnTo>
                <a:lnTo>
                  <a:pt x="4843" y="16089"/>
                </a:lnTo>
                <a:lnTo>
                  <a:pt x="4845" y="16108"/>
                </a:lnTo>
                <a:lnTo>
                  <a:pt x="4845" y="16125"/>
                </a:lnTo>
                <a:lnTo>
                  <a:pt x="4853" y="16123"/>
                </a:lnTo>
                <a:lnTo>
                  <a:pt x="4862" y="16133"/>
                </a:lnTo>
                <a:lnTo>
                  <a:pt x="4864" y="16147"/>
                </a:lnTo>
                <a:lnTo>
                  <a:pt x="4861" y="16159"/>
                </a:lnTo>
                <a:lnTo>
                  <a:pt x="4883" y="16185"/>
                </a:lnTo>
                <a:lnTo>
                  <a:pt x="4905" y="16203"/>
                </a:lnTo>
                <a:lnTo>
                  <a:pt x="4906" y="16218"/>
                </a:lnTo>
                <a:lnTo>
                  <a:pt x="4916" y="16240"/>
                </a:lnTo>
                <a:lnTo>
                  <a:pt x="4928" y="16242"/>
                </a:lnTo>
                <a:lnTo>
                  <a:pt x="4934" y="16253"/>
                </a:lnTo>
                <a:lnTo>
                  <a:pt x="4938" y="16272"/>
                </a:lnTo>
                <a:lnTo>
                  <a:pt x="4947" y="16281"/>
                </a:lnTo>
                <a:lnTo>
                  <a:pt x="4967" y="16280"/>
                </a:lnTo>
                <a:lnTo>
                  <a:pt x="4974" y="16266"/>
                </a:lnTo>
                <a:lnTo>
                  <a:pt x="4970" y="16286"/>
                </a:lnTo>
                <a:lnTo>
                  <a:pt x="4982" y="16308"/>
                </a:lnTo>
                <a:lnTo>
                  <a:pt x="5003" y="16327"/>
                </a:lnTo>
                <a:lnTo>
                  <a:pt x="5013" y="16343"/>
                </a:lnTo>
                <a:lnTo>
                  <a:pt x="5015" y="16359"/>
                </a:lnTo>
                <a:lnTo>
                  <a:pt x="5025" y="16371"/>
                </a:lnTo>
                <a:lnTo>
                  <a:pt x="5041" y="16381"/>
                </a:lnTo>
                <a:lnTo>
                  <a:pt x="5047" y="16377"/>
                </a:lnTo>
                <a:lnTo>
                  <a:pt x="5058" y="16383"/>
                </a:lnTo>
                <a:lnTo>
                  <a:pt x="5084" y="16409"/>
                </a:lnTo>
                <a:lnTo>
                  <a:pt x="5102" y="16421"/>
                </a:lnTo>
                <a:lnTo>
                  <a:pt x="5115" y="16422"/>
                </a:lnTo>
                <a:lnTo>
                  <a:pt x="5121" y="16427"/>
                </a:lnTo>
                <a:lnTo>
                  <a:pt x="5125" y="16442"/>
                </a:lnTo>
                <a:lnTo>
                  <a:pt x="5143" y="16465"/>
                </a:lnTo>
                <a:lnTo>
                  <a:pt x="5153" y="16476"/>
                </a:lnTo>
                <a:lnTo>
                  <a:pt x="5168" y="16499"/>
                </a:lnTo>
                <a:lnTo>
                  <a:pt x="5177" y="16505"/>
                </a:lnTo>
                <a:lnTo>
                  <a:pt x="5181" y="16519"/>
                </a:lnTo>
                <a:lnTo>
                  <a:pt x="5180" y="16531"/>
                </a:lnTo>
                <a:lnTo>
                  <a:pt x="5181" y="16547"/>
                </a:lnTo>
                <a:lnTo>
                  <a:pt x="5196" y="16552"/>
                </a:lnTo>
                <a:lnTo>
                  <a:pt x="5211" y="16563"/>
                </a:lnTo>
                <a:lnTo>
                  <a:pt x="5230" y="16595"/>
                </a:lnTo>
                <a:lnTo>
                  <a:pt x="5247" y="16622"/>
                </a:lnTo>
                <a:lnTo>
                  <a:pt x="5259" y="16628"/>
                </a:lnTo>
                <a:lnTo>
                  <a:pt x="5261" y="16632"/>
                </a:lnTo>
                <a:lnTo>
                  <a:pt x="5267" y="16642"/>
                </a:lnTo>
                <a:lnTo>
                  <a:pt x="5269" y="16674"/>
                </a:lnTo>
                <a:lnTo>
                  <a:pt x="5267" y="16697"/>
                </a:lnTo>
                <a:lnTo>
                  <a:pt x="5270" y="16729"/>
                </a:lnTo>
                <a:lnTo>
                  <a:pt x="5281" y="16814"/>
                </a:lnTo>
                <a:lnTo>
                  <a:pt x="5281" y="16846"/>
                </a:lnTo>
                <a:lnTo>
                  <a:pt x="5277" y="16869"/>
                </a:lnTo>
                <a:lnTo>
                  <a:pt x="5270" y="16882"/>
                </a:lnTo>
                <a:lnTo>
                  <a:pt x="5275" y="16925"/>
                </a:lnTo>
                <a:lnTo>
                  <a:pt x="5283" y="16968"/>
                </a:lnTo>
                <a:lnTo>
                  <a:pt x="5292" y="17004"/>
                </a:lnTo>
                <a:lnTo>
                  <a:pt x="5292" y="17063"/>
                </a:lnTo>
                <a:lnTo>
                  <a:pt x="5288" y="17079"/>
                </a:lnTo>
                <a:lnTo>
                  <a:pt x="5285" y="17090"/>
                </a:lnTo>
                <a:lnTo>
                  <a:pt x="5288" y="17170"/>
                </a:lnTo>
                <a:lnTo>
                  <a:pt x="5288" y="17190"/>
                </a:lnTo>
                <a:lnTo>
                  <a:pt x="5278" y="17200"/>
                </a:lnTo>
                <a:lnTo>
                  <a:pt x="5269" y="17210"/>
                </a:lnTo>
                <a:lnTo>
                  <a:pt x="5270" y="17255"/>
                </a:lnTo>
                <a:lnTo>
                  <a:pt x="5275" y="17267"/>
                </a:lnTo>
                <a:lnTo>
                  <a:pt x="5283" y="17256"/>
                </a:lnTo>
                <a:lnTo>
                  <a:pt x="5289" y="17264"/>
                </a:lnTo>
                <a:lnTo>
                  <a:pt x="5280" y="17277"/>
                </a:lnTo>
                <a:lnTo>
                  <a:pt x="5281" y="17396"/>
                </a:lnTo>
                <a:lnTo>
                  <a:pt x="5291" y="17441"/>
                </a:lnTo>
                <a:lnTo>
                  <a:pt x="5292" y="17476"/>
                </a:lnTo>
                <a:lnTo>
                  <a:pt x="5290" y="17506"/>
                </a:lnTo>
                <a:lnTo>
                  <a:pt x="5279" y="17536"/>
                </a:lnTo>
                <a:lnTo>
                  <a:pt x="5279" y="17565"/>
                </a:lnTo>
                <a:lnTo>
                  <a:pt x="5291" y="17604"/>
                </a:lnTo>
                <a:lnTo>
                  <a:pt x="5289" y="17628"/>
                </a:lnTo>
                <a:lnTo>
                  <a:pt x="5287" y="17685"/>
                </a:lnTo>
                <a:lnTo>
                  <a:pt x="5280" y="17706"/>
                </a:lnTo>
                <a:lnTo>
                  <a:pt x="5280" y="17737"/>
                </a:lnTo>
                <a:lnTo>
                  <a:pt x="5283" y="17754"/>
                </a:lnTo>
                <a:lnTo>
                  <a:pt x="5283" y="17767"/>
                </a:lnTo>
                <a:lnTo>
                  <a:pt x="5272" y="17796"/>
                </a:lnTo>
                <a:lnTo>
                  <a:pt x="5271" y="17825"/>
                </a:lnTo>
                <a:lnTo>
                  <a:pt x="5264" y="17844"/>
                </a:lnTo>
                <a:lnTo>
                  <a:pt x="5268" y="17880"/>
                </a:lnTo>
                <a:lnTo>
                  <a:pt x="5266" y="17896"/>
                </a:lnTo>
                <a:lnTo>
                  <a:pt x="5255" y="17938"/>
                </a:lnTo>
                <a:lnTo>
                  <a:pt x="5255" y="17956"/>
                </a:lnTo>
                <a:lnTo>
                  <a:pt x="5267" y="17988"/>
                </a:lnTo>
                <a:lnTo>
                  <a:pt x="5269" y="18021"/>
                </a:lnTo>
                <a:lnTo>
                  <a:pt x="5277" y="18041"/>
                </a:lnTo>
                <a:lnTo>
                  <a:pt x="5267" y="18053"/>
                </a:lnTo>
                <a:lnTo>
                  <a:pt x="5261" y="18078"/>
                </a:lnTo>
                <a:lnTo>
                  <a:pt x="5271" y="18098"/>
                </a:lnTo>
                <a:lnTo>
                  <a:pt x="5261" y="18118"/>
                </a:lnTo>
                <a:lnTo>
                  <a:pt x="5252" y="18124"/>
                </a:lnTo>
                <a:lnTo>
                  <a:pt x="5251" y="18154"/>
                </a:lnTo>
                <a:lnTo>
                  <a:pt x="5254" y="18179"/>
                </a:lnTo>
                <a:lnTo>
                  <a:pt x="5256" y="18203"/>
                </a:lnTo>
                <a:lnTo>
                  <a:pt x="5271" y="18271"/>
                </a:lnTo>
                <a:lnTo>
                  <a:pt x="5271" y="18308"/>
                </a:lnTo>
                <a:lnTo>
                  <a:pt x="5265" y="18320"/>
                </a:lnTo>
                <a:lnTo>
                  <a:pt x="5266" y="18341"/>
                </a:lnTo>
                <a:lnTo>
                  <a:pt x="5280" y="18375"/>
                </a:lnTo>
                <a:lnTo>
                  <a:pt x="5281" y="18415"/>
                </a:lnTo>
                <a:lnTo>
                  <a:pt x="5277" y="18443"/>
                </a:lnTo>
                <a:lnTo>
                  <a:pt x="5277" y="18455"/>
                </a:lnTo>
                <a:lnTo>
                  <a:pt x="5281" y="18474"/>
                </a:lnTo>
                <a:lnTo>
                  <a:pt x="5279" y="18492"/>
                </a:lnTo>
                <a:lnTo>
                  <a:pt x="5275" y="18511"/>
                </a:lnTo>
                <a:lnTo>
                  <a:pt x="5279" y="18523"/>
                </a:lnTo>
                <a:lnTo>
                  <a:pt x="5294" y="18558"/>
                </a:lnTo>
                <a:lnTo>
                  <a:pt x="5296" y="18578"/>
                </a:lnTo>
                <a:lnTo>
                  <a:pt x="5289" y="18597"/>
                </a:lnTo>
                <a:lnTo>
                  <a:pt x="5279" y="18608"/>
                </a:lnTo>
                <a:lnTo>
                  <a:pt x="5270" y="18640"/>
                </a:lnTo>
                <a:lnTo>
                  <a:pt x="5270" y="18649"/>
                </a:lnTo>
                <a:lnTo>
                  <a:pt x="5275" y="18660"/>
                </a:lnTo>
                <a:lnTo>
                  <a:pt x="5270" y="18687"/>
                </a:lnTo>
                <a:lnTo>
                  <a:pt x="5262" y="18702"/>
                </a:lnTo>
                <a:lnTo>
                  <a:pt x="5262" y="18721"/>
                </a:lnTo>
                <a:lnTo>
                  <a:pt x="5260" y="18755"/>
                </a:lnTo>
                <a:lnTo>
                  <a:pt x="5255" y="18774"/>
                </a:lnTo>
                <a:lnTo>
                  <a:pt x="5256" y="18794"/>
                </a:lnTo>
                <a:lnTo>
                  <a:pt x="5252" y="18804"/>
                </a:lnTo>
                <a:lnTo>
                  <a:pt x="5251" y="18832"/>
                </a:lnTo>
                <a:lnTo>
                  <a:pt x="5243" y="18846"/>
                </a:lnTo>
                <a:lnTo>
                  <a:pt x="5244" y="18858"/>
                </a:lnTo>
                <a:lnTo>
                  <a:pt x="5249" y="18871"/>
                </a:lnTo>
                <a:lnTo>
                  <a:pt x="5240" y="18892"/>
                </a:lnTo>
                <a:lnTo>
                  <a:pt x="5240" y="18923"/>
                </a:lnTo>
                <a:lnTo>
                  <a:pt x="5238" y="18942"/>
                </a:lnTo>
                <a:lnTo>
                  <a:pt x="5229" y="18952"/>
                </a:lnTo>
                <a:lnTo>
                  <a:pt x="5229" y="18973"/>
                </a:lnTo>
                <a:lnTo>
                  <a:pt x="5225" y="18988"/>
                </a:lnTo>
                <a:lnTo>
                  <a:pt x="5224" y="19004"/>
                </a:lnTo>
                <a:lnTo>
                  <a:pt x="5228" y="19023"/>
                </a:lnTo>
                <a:lnTo>
                  <a:pt x="5229" y="19046"/>
                </a:lnTo>
                <a:lnTo>
                  <a:pt x="5221" y="19064"/>
                </a:lnTo>
                <a:lnTo>
                  <a:pt x="5213" y="19066"/>
                </a:lnTo>
                <a:lnTo>
                  <a:pt x="5205" y="19055"/>
                </a:lnTo>
                <a:lnTo>
                  <a:pt x="5195" y="19059"/>
                </a:lnTo>
                <a:lnTo>
                  <a:pt x="5194" y="19073"/>
                </a:lnTo>
                <a:lnTo>
                  <a:pt x="5196" y="19098"/>
                </a:lnTo>
                <a:lnTo>
                  <a:pt x="5197" y="19132"/>
                </a:lnTo>
                <a:lnTo>
                  <a:pt x="5206" y="19155"/>
                </a:lnTo>
                <a:lnTo>
                  <a:pt x="5221" y="19176"/>
                </a:lnTo>
                <a:lnTo>
                  <a:pt x="5222" y="19199"/>
                </a:lnTo>
                <a:lnTo>
                  <a:pt x="5220" y="19230"/>
                </a:lnTo>
                <a:lnTo>
                  <a:pt x="5241" y="19289"/>
                </a:lnTo>
                <a:lnTo>
                  <a:pt x="5244" y="19306"/>
                </a:lnTo>
                <a:lnTo>
                  <a:pt x="5253" y="19319"/>
                </a:lnTo>
                <a:lnTo>
                  <a:pt x="5253" y="19357"/>
                </a:lnTo>
                <a:lnTo>
                  <a:pt x="5247" y="19407"/>
                </a:lnTo>
                <a:lnTo>
                  <a:pt x="5241" y="19414"/>
                </a:lnTo>
                <a:lnTo>
                  <a:pt x="5244" y="19430"/>
                </a:lnTo>
                <a:lnTo>
                  <a:pt x="5241" y="19445"/>
                </a:lnTo>
                <a:lnTo>
                  <a:pt x="5237" y="19440"/>
                </a:lnTo>
                <a:lnTo>
                  <a:pt x="5229" y="19442"/>
                </a:lnTo>
                <a:lnTo>
                  <a:pt x="5225" y="19462"/>
                </a:lnTo>
                <a:lnTo>
                  <a:pt x="5228" y="19483"/>
                </a:lnTo>
                <a:lnTo>
                  <a:pt x="5237" y="19496"/>
                </a:lnTo>
                <a:lnTo>
                  <a:pt x="5230" y="19542"/>
                </a:lnTo>
                <a:lnTo>
                  <a:pt x="5232" y="19563"/>
                </a:lnTo>
                <a:lnTo>
                  <a:pt x="5226" y="19576"/>
                </a:lnTo>
                <a:lnTo>
                  <a:pt x="5233" y="19586"/>
                </a:lnTo>
                <a:lnTo>
                  <a:pt x="5230" y="19602"/>
                </a:lnTo>
                <a:lnTo>
                  <a:pt x="5227" y="19609"/>
                </a:lnTo>
                <a:lnTo>
                  <a:pt x="5232" y="19621"/>
                </a:lnTo>
                <a:lnTo>
                  <a:pt x="5253" y="19676"/>
                </a:lnTo>
                <a:lnTo>
                  <a:pt x="5259" y="19686"/>
                </a:lnTo>
                <a:lnTo>
                  <a:pt x="5264" y="19703"/>
                </a:lnTo>
                <a:lnTo>
                  <a:pt x="5283" y="19717"/>
                </a:lnTo>
                <a:lnTo>
                  <a:pt x="5302" y="19709"/>
                </a:lnTo>
                <a:lnTo>
                  <a:pt x="5303" y="19677"/>
                </a:lnTo>
                <a:lnTo>
                  <a:pt x="5306" y="19671"/>
                </a:lnTo>
                <a:lnTo>
                  <a:pt x="5318" y="19671"/>
                </a:lnTo>
                <a:lnTo>
                  <a:pt x="5328" y="19692"/>
                </a:lnTo>
                <a:lnTo>
                  <a:pt x="5333" y="19687"/>
                </a:lnTo>
                <a:lnTo>
                  <a:pt x="5342" y="19685"/>
                </a:lnTo>
                <a:lnTo>
                  <a:pt x="5335" y="19702"/>
                </a:lnTo>
                <a:lnTo>
                  <a:pt x="5320" y="19724"/>
                </a:lnTo>
                <a:lnTo>
                  <a:pt x="5320" y="19739"/>
                </a:lnTo>
                <a:lnTo>
                  <a:pt x="5331" y="19747"/>
                </a:lnTo>
                <a:lnTo>
                  <a:pt x="5339" y="19739"/>
                </a:lnTo>
                <a:lnTo>
                  <a:pt x="5341" y="19756"/>
                </a:lnTo>
                <a:lnTo>
                  <a:pt x="5342" y="19795"/>
                </a:lnTo>
                <a:lnTo>
                  <a:pt x="5348" y="19808"/>
                </a:lnTo>
                <a:lnTo>
                  <a:pt x="5345" y="19814"/>
                </a:lnTo>
                <a:lnTo>
                  <a:pt x="5339" y="19802"/>
                </a:lnTo>
                <a:lnTo>
                  <a:pt x="5334" y="19784"/>
                </a:lnTo>
                <a:lnTo>
                  <a:pt x="5326" y="19778"/>
                </a:lnTo>
                <a:lnTo>
                  <a:pt x="5322" y="19789"/>
                </a:lnTo>
                <a:lnTo>
                  <a:pt x="5323" y="19801"/>
                </a:lnTo>
                <a:lnTo>
                  <a:pt x="5336" y="19816"/>
                </a:lnTo>
                <a:lnTo>
                  <a:pt x="5338" y="19828"/>
                </a:lnTo>
                <a:lnTo>
                  <a:pt x="5329" y="19833"/>
                </a:lnTo>
                <a:lnTo>
                  <a:pt x="5324" y="19841"/>
                </a:lnTo>
                <a:lnTo>
                  <a:pt x="5325" y="19869"/>
                </a:lnTo>
                <a:lnTo>
                  <a:pt x="5336" y="19887"/>
                </a:lnTo>
                <a:lnTo>
                  <a:pt x="5326" y="19906"/>
                </a:lnTo>
                <a:lnTo>
                  <a:pt x="5325" y="19922"/>
                </a:lnTo>
                <a:lnTo>
                  <a:pt x="5329" y="19928"/>
                </a:lnTo>
                <a:lnTo>
                  <a:pt x="5318" y="19950"/>
                </a:lnTo>
                <a:lnTo>
                  <a:pt x="5320" y="19961"/>
                </a:lnTo>
                <a:lnTo>
                  <a:pt x="5334" y="19977"/>
                </a:lnTo>
                <a:lnTo>
                  <a:pt x="5330" y="19995"/>
                </a:lnTo>
                <a:lnTo>
                  <a:pt x="5328" y="20023"/>
                </a:lnTo>
                <a:lnTo>
                  <a:pt x="5320" y="20040"/>
                </a:lnTo>
                <a:lnTo>
                  <a:pt x="5319" y="20054"/>
                </a:lnTo>
                <a:lnTo>
                  <a:pt x="5326" y="20066"/>
                </a:lnTo>
                <a:lnTo>
                  <a:pt x="5339" y="20067"/>
                </a:lnTo>
                <a:lnTo>
                  <a:pt x="5347" y="20081"/>
                </a:lnTo>
                <a:lnTo>
                  <a:pt x="5349" y="20098"/>
                </a:lnTo>
                <a:lnTo>
                  <a:pt x="5361" y="20101"/>
                </a:lnTo>
                <a:lnTo>
                  <a:pt x="5366" y="20115"/>
                </a:lnTo>
                <a:lnTo>
                  <a:pt x="5364" y="20151"/>
                </a:lnTo>
                <a:lnTo>
                  <a:pt x="5355" y="20175"/>
                </a:lnTo>
                <a:lnTo>
                  <a:pt x="5337" y="20193"/>
                </a:lnTo>
                <a:lnTo>
                  <a:pt x="5329" y="20193"/>
                </a:lnTo>
                <a:lnTo>
                  <a:pt x="5328" y="20215"/>
                </a:lnTo>
                <a:lnTo>
                  <a:pt x="5333" y="20240"/>
                </a:lnTo>
                <a:lnTo>
                  <a:pt x="5328" y="20251"/>
                </a:lnTo>
                <a:lnTo>
                  <a:pt x="5329" y="20265"/>
                </a:lnTo>
                <a:lnTo>
                  <a:pt x="5334" y="20270"/>
                </a:lnTo>
                <a:lnTo>
                  <a:pt x="5325" y="20290"/>
                </a:lnTo>
                <a:lnTo>
                  <a:pt x="5317" y="20325"/>
                </a:lnTo>
                <a:lnTo>
                  <a:pt x="5317" y="20351"/>
                </a:lnTo>
                <a:lnTo>
                  <a:pt x="5324" y="20356"/>
                </a:lnTo>
                <a:lnTo>
                  <a:pt x="5321" y="20369"/>
                </a:lnTo>
                <a:lnTo>
                  <a:pt x="5320" y="20412"/>
                </a:lnTo>
                <a:lnTo>
                  <a:pt x="5310" y="20420"/>
                </a:lnTo>
                <a:lnTo>
                  <a:pt x="5308" y="20442"/>
                </a:lnTo>
                <a:lnTo>
                  <a:pt x="5303" y="20429"/>
                </a:lnTo>
                <a:lnTo>
                  <a:pt x="5308" y="20419"/>
                </a:lnTo>
                <a:lnTo>
                  <a:pt x="5312" y="20383"/>
                </a:lnTo>
                <a:lnTo>
                  <a:pt x="5310" y="20364"/>
                </a:lnTo>
                <a:lnTo>
                  <a:pt x="5312" y="20352"/>
                </a:lnTo>
                <a:lnTo>
                  <a:pt x="5307" y="20349"/>
                </a:lnTo>
                <a:lnTo>
                  <a:pt x="5289" y="20359"/>
                </a:lnTo>
                <a:lnTo>
                  <a:pt x="5276" y="20373"/>
                </a:lnTo>
                <a:lnTo>
                  <a:pt x="5269" y="20372"/>
                </a:lnTo>
                <a:lnTo>
                  <a:pt x="5270" y="20362"/>
                </a:lnTo>
                <a:lnTo>
                  <a:pt x="5282" y="20355"/>
                </a:lnTo>
                <a:lnTo>
                  <a:pt x="5290" y="20345"/>
                </a:lnTo>
                <a:lnTo>
                  <a:pt x="5290" y="20314"/>
                </a:lnTo>
                <a:lnTo>
                  <a:pt x="5285" y="20308"/>
                </a:lnTo>
                <a:lnTo>
                  <a:pt x="5271" y="20316"/>
                </a:lnTo>
                <a:lnTo>
                  <a:pt x="5247" y="20318"/>
                </a:lnTo>
                <a:lnTo>
                  <a:pt x="5239" y="20314"/>
                </a:lnTo>
                <a:lnTo>
                  <a:pt x="5230" y="20318"/>
                </a:lnTo>
                <a:lnTo>
                  <a:pt x="5230" y="20331"/>
                </a:lnTo>
                <a:lnTo>
                  <a:pt x="5237" y="20355"/>
                </a:lnTo>
                <a:lnTo>
                  <a:pt x="5241" y="20355"/>
                </a:lnTo>
                <a:lnTo>
                  <a:pt x="5244" y="20373"/>
                </a:lnTo>
                <a:lnTo>
                  <a:pt x="5236" y="20376"/>
                </a:lnTo>
                <a:lnTo>
                  <a:pt x="5232" y="20397"/>
                </a:lnTo>
                <a:lnTo>
                  <a:pt x="5222" y="20409"/>
                </a:lnTo>
                <a:lnTo>
                  <a:pt x="5218" y="20427"/>
                </a:lnTo>
                <a:lnTo>
                  <a:pt x="5200" y="20444"/>
                </a:lnTo>
                <a:lnTo>
                  <a:pt x="5199" y="20461"/>
                </a:lnTo>
                <a:lnTo>
                  <a:pt x="5218" y="20495"/>
                </a:lnTo>
                <a:lnTo>
                  <a:pt x="5228" y="20498"/>
                </a:lnTo>
                <a:lnTo>
                  <a:pt x="5234" y="20486"/>
                </a:lnTo>
                <a:lnTo>
                  <a:pt x="5233" y="20473"/>
                </a:lnTo>
                <a:lnTo>
                  <a:pt x="5221" y="20467"/>
                </a:lnTo>
                <a:lnTo>
                  <a:pt x="5220" y="20455"/>
                </a:lnTo>
                <a:lnTo>
                  <a:pt x="5226" y="20434"/>
                </a:lnTo>
                <a:lnTo>
                  <a:pt x="5243" y="20432"/>
                </a:lnTo>
                <a:lnTo>
                  <a:pt x="5246" y="20424"/>
                </a:lnTo>
                <a:lnTo>
                  <a:pt x="5249" y="20450"/>
                </a:lnTo>
                <a:lnTo>
                  <a:pt x="5262" y="20464"/>
                </a:lnTo>
                <a:lnTo>
                  <a:pt x="5277" y="20463"/>
                </a:lnTo>
                <a:lnTo>
                  <a:pt x="5283" y="20452"/>
                </a:lnTo>
                <a:lnTo>
                  <a:pt x="5291" y="20458"/>
                </a:lnTo>
                <a:lnTo>
                  <a:pt x="5296" y="20471"/>
                </a:lnTo>
                <a:lnTo>
                  <a:pt x="5314" y="20485"/>
                </a:lnTo>
                <a:lnTo>
                  <a:pt x="5321" y="20499"/>
                </a:lnTo>
                <a:lnTo>
                  <a:pt x="5313" y="20501"/>
                </a:lnTo>
                <a:lnTo>
                  <a:pt x="5310" y="20513"/>
                </a:lnTo>
                <a:lnTo>
                  <a:pt x="5316" y="20526"/>
                </a:lnTo>
                <a:lnTo>
                  <a:pt x="5308" y="20536"/>
                </a:lnTo>
                <a:lnTo>
                  <a:pt x="5302" y="20551"/>
                </a:lnTo>
                <a:lnTo>
                  <a:pt x="5307" y="20564"/>
                </a:lnTo>
                <a:lnTo>
                  <a:pt x="5320" y="20577"/>
                </a:lnTo>
                <a:lnTo>
                  <a:pt x="5318" y="20584"/>
                </a:lnTo>
                <a:lnTo>
                  <a:pt x="5306" y="20575"/>
                </a:lnTo>
                <a:lnTo>
                  <a:pt x="5301" y="20564"/>
                </a:lnTo>
                <a:lnTo>
                  <a:pt x="5294" y="20566"/>
                </a:lnTo>
                <a:lnTo>
                  <a:pt x="5293" y="20584"/>
                </a:lnTo>
                <a:lnTo>
                  <a:pt x="5303" y="20599"/>
                </a:lnTo>
                <a:lnTo>
                  <a:pt x="5307" y="20615"/>
                </a:lnTo>
                <a:lnTo>
                  <a:pt x="5326" y="20620"/>
                </a:lnTo>
                <a:lnTo>
                  <a:pt x="5343" y="20604"/>
                </a:lnTo>
                <a:lnTo>
                  <a:pt x="5351" y="20617"/>
                </a:lnTo>
                <a:lnTo>
                  <a:pt x="5358" y="20616"/>
                </a:lnTo>
                <a:lnTo>
                  <a:pt x="5369" y="20607"/>
                </a:lnTo>
                <a:lnTo>
                  <a:pt x="5364" y="20622"/>
                </a:lnTo>
                <a:lnTo>
                  <a:pt x="5366" y="20630"/>
                </a:lnTo>
                <a:lnTo>
                  <a:pt x="5362" y="20635"/>
                </a:lnTo>
                <a:lnTo>
                  <a:pt x="5350" y="20636"/>
                </a:lnTo>
                <a:lnTo>
                  <a:pt x="5346" y="20644"/>
                </a:lnTo>
                <a:lnTo>
                  <a:pt x="5337" y="20632"/>
                </a:lnTo>
                <a:lnTo>
                  <a:pt x="5317" y="20641"/>
                </a:lnTo>
                <a:lnTo>
                  <a:pt x="5312" y="20657"/>
                </a:lnTo>
                <a:lnTo>
                  <a:pt x="5314" y="20669"/>
                </a:lnTo>
                <a:lnTo>
                  <a:pt x="5327" y="20683"/>
                </a:lnTo>
                <a:lnTo>
                  <a:pt x="5330" y="20702"/>
                </a:lnTo>
                <a:lnTo>
                  <a:pt x="5342" y="20707"/>
                </a:lnTo>
                <a:lnTo>
                  <a:pt x="5351" y="20697"/>
                </a:lnTo>
                <a:lnTo>
                  <a:pt x="5350" y="20710"/>
                </a:lnTo>
                <a:lnTo>
                  <a:pt x="5340" y="20726"/>
                </a:lnTo>
                <a:lnTo>
                  <a:pt x="5340" y="20738"/>
                </a:lnTo>
                <a:lnTo>
                  <a:pt x="5342" y="20747"/>
                </a:lnTo>
                <a:lnTo>
                  <a:pt x="5338" y="20761"/>
                </a:lnTo>
                <a:lnTo>
                  <a:pt x="5331" y="20761"/>
                </a:lnTo>
                <a:lnTo>
                  <a:pt x="5330" y="20776"/>
                </a:lnTo>
                <a:lnTo>
                  <a:pt x="5338" y="20831"/>
                </a:lnTo>
                <a:lnTo>
                  <a:pt x="5345" y="20846"/>
                </a:lnTo>
                <a:lnTo>
                  <a:pt x="5344" y="20872"/>
                </a:lnTo>
                <a:lnTo>
                  <a:pt x="5352" y="20894"/>
                </a:lnTo>
                <a:lnTo>
                  <a:pt x="5363" y="20901"/>
                </a:lnTo>
                <a:lnTo>
                  <a:pt x="5363" y="20864"/>
                </a:lnTo>
                <a:lnTo>
                  <a:pt x="5370" y="20821"/>
                </a:lnTo>
                <a:lnTo>
                  <a:pt x="5379" y="20810"/>
                </a:lnTo>
                <a:lnTo>
                  <a:pt x="5382" y="20820"/>
                </a:lnTo>
                <a:lnTo>
                  <a:pt x="5376" y="20821"/>
                </a:lnTo>
                <a:lnTo>
                  <a:pt x="5368" y="20868"/>
                </a:lnTo>
                <a:lnTo>
                  <a:pt x="5369" y="20881"/>
                </a:lnTo>
                <a:lnTo>
                  <a:pt x="5379" y="20892"/>
                </a:lnTo>
                <a:lnTo>
                  <a:pt x="5388" y="20891"/>
                </a:lnTo>
                <a:lnTo>
                  <a:pt x="5385" y="20897"/>
                </a:lnTo>
                <a:lnTo>
                  <a:pt x="5369" y="20903"/>
                </a:lnTo>
                <a:lnTo>
                  <a:pt x="5358" y="20921"/>
                </a:lnTo>
                <a:lnTo>
                  <a:pt x="5360" y="20932"/>
                </a:lnTo>
                <a:lnTo>
                  <a:pt x="5357" y="20953"/>
                </a:lnTo>
                <a:lnTo>
                  <a:pt x="5357" y="20972"/>
                </a:lnTo>
                <a:lnTo>
                  <a:pt x="5350" y="20981"/>
                </a:lnTo>
                <a:lnTo>
                  <a:pt x="5344" y="21000"/>
                </a:lnTo>
                <a:lnTo>
                  <a:pt x="5345" y="21015"/>
                </a:lnTo>
                <a:lnTo>
                  <a:pt x="5364" y="21038"/>
                </a:lnTo>
                <a:lnTo>
                  <a:pt x="5390" y="21047"/>
                </a:lnTo>
                <a:lnTo>
                  <a:pt x="5400" y="21060"/>
                </a:lnTo>
                <a:lnTo>
                  <a:pt x="5398" y="21071"/>
                </a:lnTo>
                <a:lnTo>
                  <a:pt x="5392" y="21071"/>
                </a:lnTo>
                <a:lnTo>
                  <a:pt x="5396" y="21093"/>
                </a:lnTo>
                <a:lnTo>
                  <a:pt x="5401" y="21104"/>
                </a:lnTo>
                <a:lnTo>
                  <a:pt x="5412" y="21084"/>
                </a:lnTo>
                <a:lnTo>
                  <a:pt x="5411" y="21101"/>
                </a:lnTo>
                <a:lnTo>
                  <a:pt x="5408" y="21115"/>
                </a:lnTo>
                <a:lnTo>
                  <a:pt x="5397" y="21121"/>
                </a:lnTo>
                <a:lnTo>
                  <a:pt x="5390" y="21139"/>
                </a:lnTo>
                <a:lnTo>
                  <a:pt x="5396" y="21147"/>
                </a:lnTo>
                <a:lnTo>
                  <a:pt x="5406" y="21147"/>
                </a:lnTo>
                <a:lnTo>
                  <a:pt x="5406" y="21161"/>
                </a:lnTo>
                <a:lnTo>
                  <a:pt x="5416" y="21181"/>
                </a:lnTo>
                <a:lnTo>
                  <a:pt x="5423" y="21180"/>
                </a:lnTo>
                <a:lnTo>
                  <a:pt x="5430" y="21168"/>
                </a:lnTo>
                <a:lnTo>
                  <a:pt x="5429" y="21189"/>
                </a:lnTo>
                <a:lnTo>
                  <a:pt x="5433" y="21211"/>
                </a:lnTo>
                <a:lnTo>
                  <a:pt x="5427" y="21210"/>
                </a:lnTo>
                <a:lnTo>
                  <a:pt x="5421" y="21203"/>
                </a:lnTo>
                <a:lnTo>
                  <a:pt x="5414" y="21205"/>
                </a:lnTo>
                <a:lnTo>
                  <a:pt x="5412" y="21218"/>
                </a:lnTo>
                <a:lnTo>
                  <a:pt x="5424" y="21242"/>
                </a:lnTo>
                <a:lnTo>
                  <a:pt x="5428" y="21245"/>
                </a:lnTo>
                <a:lnTo>
                  <a:pt x="5432" y="21269"/>
                </a:lnTo>
                <a:lnTo>
                  <a:pt x="5438" y="21282"/>
                </a:lnTo>
                <a:lnTo>
                  <a:pt x="5450" y="21300"/>
                </a:lnTo>
                <a:lnTo>
                  <a:pt x="5459" y="21297"/>
                </a:lnTo>
                <a:lnTo>
                  <a:pt x="5453" y="21267"/>
                </a:lnTo>
                <a:lnTo>
                  <a:pt x="5456" y="21254"/>
                </a:lnTo>
                <a:lnTo>
                  <a:pt x="5452" y="21237"/>
                </a:lnTo>
                <a:lnTo>
                  <a:pt x="5464" y="21250"/>
                </a:lnTo>
                <a:lnTo>
                  <a:pt x="5466" y="21268"/>
                </a:lnTo>
                <a:lnTo>
                  <a:pt x="5473" y="21286"/>
                </a:lnTo>
                <a:lnTo>
                  <a:pt x="5478" y="21264"/>
                </a:lnTo>
                <a:lnTo>
                  <a:pt x="5486" y="21250"/>
                </a:lnTo>
                <a:lnTo>
                  <a:pt x="5486" y="21235"/>
                </a:lnTo>
                <a:lnTo>
                  <a:pt x="5477" y="21230"/>
                </a:lnTo>
                <a:lnTo>
                  <a:pt x="5461" y="21226"/>
                </a:lnTo>
                <a:lnTo>
                  <a:pt x="5461" y="21217"/>
                </a:lnTo>
                <a:lnTo>
                  <a:pt x="5471" y="21217"/>
                </a:lnTo>
                <a:lnTo>
                  <a:pt x="5493" y="21228"/>
                </a:lnTo>
                <a:lnTo>
                  <a:pt x="5496" y="21236"/>
                </a:lnTo>
                <a:lnTo>
                  <a:pt x="5510" y="21237"/>
                </a:lnTo>
                <a:lnTo>
                  <a:pt x="5506" y="21218"/>
                </a:lnTo>
                <a:lnTo>
                  <a:pt x="5493" y="21206"/>
                </a:lnTo>
                <a:lnTo>
                  <a:pt x="5469" y="21204"/>
                </a:lnTo>
                <a:lnTo>
                  <a:pt x="5468" y="21194"/>
                </a:lnTo>
                <a:lnTo>
                  <a:pt x="5476" y="21189"/>
                </a:lnTo>
                <a:lnTo>
                  <a:pt x="5497" y="21202"/>
                </a:lnTo>
                <a:lnTo>
                  <a:pt x="5518" y="21223"/>
                </a:lnTo>
                <a:lnTo>
                  <a:pt x="5521" y="21250"/>
                </a:lnTo>
                <a:lnTo>
                  <a:pt x="5513" y="21266"/>
                </a:lnTo>
                <a:lnTo>
                  <a:pt x="5512" y="21283"/>
                </a:lnTo>
                <a:lnTo>
                  <a:pt x="5521" y="21314"/>
                </a:lnTo>
                <a:lnTo>
                  <a:pt x="5520" y="21330"/>
                </a:lnTo>
                <a:lnTo>
                  <a:pt x="5510" y="21342"/>
                </a:lnTo>
                <a:lnTo>
                  <a:pt x="5515" y="21316"/>
                </a:lnTo>
                <a:lnTo>
                  <a:pt x="5506" y="21279"/>
                </a:lnTo>
                <a:lnTo>
                  <a:pt x="5497" y="21266"/>
                </a:lnTo>
                <a:lnTo>
                  <a:pt x="5491" y="21280"/>
                </a:lnTo>
                <a:lnTo>
                  <a:pt x="5490" y="21298"/>
                </a:lnTo>
                <a:lnTo>
                  <a:pt x="5496" y="21312"/>
                </a:lnTo>
                <a:lnTo>
                  <a:pt x="5491" y="21329"/>
                </a:lnTo>
                <a:lnTo>
                  <a:pt x="5486" y="21320"/>
                </a:lnTo>
                <a:lnTo>
                  <a:pt x="5483" y="21301"/>
                </a:lnTo>
                <a:lnTo>
                  <a:pt x="5476" y="21301"/>
                </a:lnTo>
                <a:lnTo>
                  <a:pt x="5466" y="21314"/>
                </a:lnTo>
                <a:lnTo>
                  <a:pt x="5451" y="21314"/>
                </a:lnTo>
                <a:lnTo>
                  <a:pt x="5438" y="21322"/>
                </a:lnTo>
                <a:lnTo>
                  <a:pt x="5450" y="21337"/>
                </a:lnTo>
                <a:lnTo>
                  <a:pt x="5451" y="21364"/>
                </a:lnTo>
                <a:lnTo>
                  <a:pt x="5456" y="21381"/>
                </a:lnTo>
                <a:lnTo>
                  <a:pt x="5459" y="21394"/>
                </a:lnTo>
                <a:lnTo>
                  <a:pt x="5455" y="21406"/>
                </a:lnTo>
                <a:lnTo>
                  <a:pt x="5457" y="21414"/>
                </a:lnTo>
                <a:lnTo>
                  <a:pt x="5466" y="21416"/>
                </a:lnTo>
                <a:lnTo>
                  <a:pt x="5471" y="21399"/>
                </a:lnTo>
                <a:lnTo>
                  <a:pt x="5477" y="21406"/>
                </a:lnTo>
                <a:lnTo>
                  <a:pt x="5487" y="21411"/>
                </a:lnTo>
                <a:lnTo>
                  <a:pt x="5487" y="21418"/>
                </a:lnTo>
                <a:lnTo>
                  <a:pt x="5478" y="21424"/>
                </a:lnTo>
                <a:lnTo>
                  <a:pt x="5468" y="21438"/>
                </a:lnTo>
                <a:lnTo>
                  <a:pt x="5471" y="21450"/>
                </a:lnTo>
                <a:lnTo>
                  <a:pt x="5487" y="21453"/>
                </a:lnTo>
                <a:lnTo>
                  <a:pt x="5505" y="21470"/>
                </a:lnTo>
                <a:lnTo>
                  <a:pt x="5512" y="21466"/>
                </a:lnTo>
                <a:lnTo>
                  <a:pt x="5518" y="21452"/>
                </a:lnTo>
                <a:lnTo>
                  <a:pt x="5512" y="21429"/>
                </a:lnTo>
                <a:lnTo>
                  <a:pt x="5516" y="21411"/>
                </a:lnTo>
                <a:lnTo>
                  <a:pt x="5512" y="21394"/>
                </a:lnTo>
                <a:lnTo>
                  <a:pt x="5507" y="21399"/>
                </a:lnTo>
                <a:lnTo>
                  <a:pt x="5497" y="21396"/>
                </a:lnTo>
                <a:lnTo>
                  <a:pt x="5500" y="21390"/>
                </a:lnTo>
                <a:lnTo>
                  <a:pt x="5508" y="21381"/>
                </a:lnTo>
                <a:lnTo>
                  <a:pt x="5508" y="21368"/>
                </a:lnTo>
                <a:lnTo>
                  <a:pt x="5514" y="21363"/>
                </a:lnTo>
                <a:lnTo>
                  <a:pt x="5528" y="21371"/>
                </a:lnTo>
                <a:lnTo>
                  <a:pt x="5535" y="21364"/>
                </a:lnTo>
                <a:lnTo>
                  <a:pt x="5537" y="21376"/>
                </a:lnTo>
                <a:lnTo>
                  <a:pt x="5544" y="21381"/>
                </a:lnTo>
                <a:lnTo>
                  <a:pt x="5547" y="21370"/>
                </a:lnTo>
                <a:lnTo>
                  <a:pt x="5561" y="21365"/>
                </a:lnTo>
                <a:lnTo>
                  <a:pt x="5572" y="21371"/>
                </a:lnTo>
                <a:lnTo>
                  <a:pt x="5585" y="21369"/>
                </a:lnTo>
                <a:lnTo>
                  <a:pt x="5597" y="21370"/>
                </a:lnTo>
                <a:lnTo>
                  <a:pt x="5598" y="21379"/>
                </a:lnTo>
                <a:lnTo>
                  <a:pt x="5591" y="21384"/>
                </a:lnTo>
                <a:lnTo>
                  <a:pt x="5585" y="21399"/>
                </a:lnTo>
                <a:lnTo>
                  <a:pt x="5577" y="21396"/>
                </a:lnTo>
                <a:lnTo>
                  <a:pt x="5569" y="21384"/>
                </a:lnTo>
                <a:lnTo>
                  <a:pt x="5560" y="21388"/>
                </a:lnTo>
                <a:lnTo>
                  <a:pt x="5539" y="21420"/>
                </a:lnTo>
                <a:lnTo>
                  <a:pt x="5534" y="21421"/>
                </a:lnTo>
                <a:lnTo>
                  <a:pt x="5528" y="21419"/>
                </a:lnTo>
                <a:lnTo>
                  <a:pt x="5520" y="21434"/>
                </a:lnTo>
                <a:lnTo>
                  <a:pt x="5522" y="21447"/>
                </a:lnTo>
                <a:lnTo>
                  <a:pt x="5518" y="21462"/>
                </a:lnTo>
                <a:lnTo>
                  <a:pt x="5514" y="21471"/>
                </a:lnTo>
                <a:lnTo>
                  <a:pt x="5515" y="21479"/>
                </a:lnTo>
                <a:lnTo>
                  <a:pt x="5520" y="21485"/>
                </a:lnTo>
                <a:lnTo>
                  <a:pt x="5515" y="21496"/>
                </a:lnTo>
                <a:lnTo>
                  <a:pt x="5515" y="21505"/>
                </a:lnTo>
                <a:lnTo>
                  <a:pt x="5535" y="21516"/>
                </a:lnTo>
                <a:lnTo>
                  <a:pt x="5549" y="21537"/>
                </a:lnTo>
                <a:lnTo>
                  <a:pt x="5553" y="21537"/>
                </a:lnTo>
                <a:lnTo>
                  <a:pt x="5556" y="21527"/>
                </a:lnTo>
                <a:lnTo>
                  <a:pt x="5553" y="21509"/>
                </a:lnTo>
                <a:lnTo>
                  <a:pt x="5561" y="21494"/>
                </a:lnTo>
                <a:lnTo>
                  <a:pt x="5570" y="21490"/>
                </a:lnTo>
                <a:lnTo>
                  <a:pt x="5571" y="21481"/>
                </a:lnTo>
                <a:lnTo>
                  <a:pt x="5561" y="21461"/>
                </a:lnTo>
                <a:lnTo>
                  <a:pt x="5578" y="21455"/>
                </a:lnTo>
                <a:lnTo>
                  <a:pt x="5589" y="21439"/>
                </a:lnTo>
                <a:lnTo>
                  <a:pt x="5601" y="21410"/>
                </a:lnTo>
                <a:lnTo>
                  <a:pt x="5609" y="21402"/>
                </a:lnTo>
                <a:lnTo>
                  <a:pt x="5611" y="21407"/>
                </a:lnTo>
                <a:lnTo>
                  <a:pt x="5620" y="21416"/>
                </a:lnTo>
                <a:lnTo>
                  <a:pt x="5628" y="21416"/>
                </a:lnTo>
                <a:lnTo>
                  <a:pt x="5630" y="21421"/>
                </a:lnTo>
                <a:lnTo>
                  <a:pt x="5620" y="21428"/>
                </a:lnTo>
                <a:lnTo>
                  <a:pt x="5614" y="21446"/>
                </a:lnTo>
                <a:lnTo>
                  <a:pt x="5612" y="21460"/>
                </a:lnTo>
                <a:lnTo>
                  <a:pt x="5600" y="21479"/>
                </a:lnTo>
                <a:lnTo>
                  <a:pt x="5600" y="21503"/>
                </a:lnTo>
                <a:lnTo>
                  <a:pt x="5604" y="21518"/>
                </a:lnTo>
                <a:lnTo>
                  <a:pt x="5597" y="21531"/>
                </a:lnTo>
                <a:lnTo>
                  <a:pt x="5586" y="21539"/>
                </a:lnTo>
                <a:lnTo>
                  <a:pt x="5587" y="21529"/>
                </a:lnTo>
                <a:lnTo>
                  <a:pt x="5592" y="21522"/>
                </a:lnTo>
                <a:lnTo>
                  <a:pt x="5593" y="21494"/>
                </a:lnTo>
                <a:lnTo>
                  <a:pt x="5588" y="21490"/>
                </a:lnTo>
                <a:lnTo>
                  <a:pt x="5582" y="21498"/>
                </a:lnTo>
                <a:lnTo>
                  <a:pt x="5580" y="21512"/>
                </a:lnTo>
                <a:lnTo>
                  <a:pt x="5575" y="21509"/>
                </a:lnTo>
                <a:lnTo>
                  <a:pt x="5568" y="21511"/>
                </a:lnTo>
                <a:lnTo>
                  <a:pt x="5562" y="21522"/>
                </a:lnTo>
                <a:lnTo>
                  <a:pt x="5569" y="21540"/>
                </a:lnTo>
                <a:lnTo>
                  <a:pt x="5591" y="21576"/>
                </a:lnTo>
                <a:lnTo>
                  <a:pt x="5610" y="21581"/>
                </a:lnTo>
                <a:lnTo>
                  <a:pt x="5623" y="21593"/>
                </a:lnTo>
                <a:lnTo>
                  <a:pt x="5631" y="21592"/>
                </a:lnTo>
                <a:lnTo>
                  <a:pt x="5640" y="21600"/>
                </a:lnTo>
                <a:lnTo>
                  <a:pt x="5646" y="21589"/>
                </a:lnTo>
                <a:lnTo>
                  <a:pt x="5654" y="21564"/>
                </a:lnTo>
                <a:lnTo>
                  <a:pt x="5647" y="21529"/>
                </a:lnTo>
                <a:lnTo>
                  <a:pt x="5649" y="21512"/>
                </a:lnTo>
                <a:lnTo>
                  <a:pt x="5648" y="21498"/>
                </a:lnTo>
                <a:lnTo>
                  <a:pt x="5650" y="21468"/>
                </a:lnTo>
                <a:lnTo>
                  <a:pt x="5652" y="21434"/>
                </a:lnTo>
                <a:lnTo>
                  <a:pt x="5648" y="21411"/>
                </a:lnTo>
                <a:lnTo>
                  <a:pt x="5650" y="21396"/>
                </a:lnTo>
                <a:lnTo>
                  <a:pt x="5667" y="21379"/>
                </a:lnTo>
                <a:lnTo>
                  <a:pt x="5682" y="21348"/>
                </a:lnTo>
                <a:lnTo>
                  <a:pt x="5691" y="21341"/>
                </a:lnTo>
                <a:lnTo>
                  <a:pt x="5705" y="21341"/>
                </a:lnTo>
                <a:lnTo>
                  <a:pt x="5710" y="21332"/>
                </a:lnTo>
                <a:lnTo>
                  <a:pt x="5709" y="21304"/>
                </a:lnTo>
                <a:lnTo>
                  <a:pt x="5717" y="21292"/>
                </a:lnTo>
                <a:lnTo>
                  <a:pt x="5732" y="21285"/>
                </a:lnTo>
                <a:lnTo>
                  <a:pt x="5749" y="21302"/>
                </a:lnTo>
                <a:lnTo>
                  <a:pt x="5758" y="21294"/>
                </a:lnTo>
                <a:lnTo>
                  <a:pt x="5760" y="21296"/>
                </a:lnTo>
                <a:lnTo>
                  <a:pt x="5776" y="21308"/>
                </a:lnTo>
                <a:lnTo>
                  <a:pt x="5781" y="21309"/>
                </a:lnTo>
                <a:lnTo>
                  <a:pt x="5780" y="21287"/>
                </a:lnTo>
                <a:lnTo>
                  <a:pt x="5766" y="21270"/>
                </a:lnTo>
                <a:lnTo>
                  <a:pt x="5743" y="21246"/>
                </a:lnTo>
                <a:lnTo>
                  <a:pt x="5741" y="21224"/>
                </a:lnTo>
                <a:lnTo>
                  <a:pt x="5729" y="21205"/>
                </a:lnTo>
                <a:lnTo>
                  <a:pt x="5722" y="21209"/>
                </a:lnTo>
                <a:lnTo>
                  <a:pt x="5714" y="21197"/>
                </a:lnTo>
                <a:lnTo>
                  <a:pt x="5724" y="21187"/>
                </a:lnTo>
                <a:lnTo>
                  <a:pt x="5727" y="21172"/>
                </a:lnTo>
                <a:lnTo>
                  <a:pt x="5723" y="21169"/>
                </a:lnTo>
                <a:lnTo>
                  <a:pt x="5723" y="21152"/>
                </a:lnTo>
                <a:lnTo>
                  <a:pt x="5712" y="21100"/>
                </a:lnTo>
                <a:lnTo>
                  <a:pt x="5699" y="21066"/>
                </a:lnTo>
                <a:lnTo>
                  <a:pt x="5696" y="21032"/>
                </a:lnTo>
                <a:lnTo>
                  <a:pt x="5704" y="20994"/>
                </a:lnTo>
                <a:lnTo>
                  <a:pt x="5721" y="20972"/>
                </a:lnTo>
                <a:lnTo>
                  <a:pt x="5726" y="20953"/>
                </a:lnTo>
                <a:lnTo>
                  <a:pt x="5722" y="20945"/>
                </a:lnTo>
                <a:lnTo>
                  <a:pt x="5722" y="20924"/>
                </a:lnTo>
                <a:lnTo>
                  <a:pt x="5715" y="20910"/>
                </a:lnTo>
                <a:lnTo>
                  <a:pt x="5724" y="20919"/>
                </a:lnTo>
                <a:lnTo>
                  <a:pt x="5733" y="20935"/>
                </a:lnTo>
                <a:lnTo>
                  <a:pt x="5743" y="20940"/>
                </a:lnTo>
                <a:lnTo>
                  <a:pt x="5757" y="20921"/>
                </a:lnTo>
                <a:lnTo>
                  <a:pt x="5759" y="20903"/>
                </a:lnTo>
                <a:lnTo>
                  <a:pt x="5771" y="20879"/>
                </a:lnTo>
                <a:lnTo>
                  <a:pt x="5775" y="20861"/>
                </a:lnTo>
                <a:lnTo>
                  <a:pt x="5771" y="20827"/>
                </a:lnTo>
                <a:lnTo>
                  <a:pt x="5760" y="20823"/>
                </a:lnTo>
                <a:lnTo>
                  <a:pt x="5754" y="20831"/>
                </a:lnTo>
                <a:lnTo>
                  <a:pt x="5757" y="20816"/>
                </a:lnTo>
                <a:lnTo>
                  <a:pt x="5769" y="20797"/>
                </a:lnTo>
                <a:lnTo>
                  <a:pt x="5774" y="20773"/>
                </a:lnTo>
                <a:lnTo>
                  <a:pt x="5776" y="20747"/>
                </a:lnTo>
                <a:lnTo>
                  <a:pt x="5792" y="20722"/>
                </a:lnTo>
                <a:lnTo>
                  <a:pt x="5805" y="20720"/>
                </a:lnTo>
                <a:lnTo>
                  <a:pt x="5810" y="20694"/>
                </a:lnTo>
                <a:lnTo>
                  <a:pt x="5820" y="20672"/>
                </a:lnTo>
                <a:lnTo>
                  <a:pt x="5827" y="20668"/>
                </a:lnTo>
                <a:lnTo>
                  <a:pt x="5829" y="20650"/>
                </a:lnTo>
                <a:lnTo>
                  <a:pt x="5840" y="20641"/>
                </a:lnTo>
                <a:lnTo>
                  <a:pt x="5850" y="20621"/>
                </a:lnTo>
                <a:lnTo>
                  <a:pt x="5848" y="20612"/>
                </a:lnTo>
                <a:lnTo>
                  <a:pt x="5849" y="20598"/>
                </a:lnTo>
                <a:lnTo>
                  <a:pt x="5858" y="20588"/>
                </a:lnTo>
                <a:lnTo>
                  <a:pt x="5846" y="20569"/>
                </a:lnTo>
                <a:lnTo>
                  <a:pt x="5838" y="20569"/>
                </a:lnTo>
                <a:lnTo>
                  <a:pt x="5849" y="20550"/>
                </a:lnTo>
                <a:lnTo>
                  <a:pt x="5849" y="20532"/>
                </a:lnTo>
                <a:lnTo>
                  <a:pt x="5842" y="20505"/>
                </a:lnTo>
                <a:lnTo>
                  <a:pt x="5842" y="20493"/>
                </a:lnTo>
                <a:lnTo>
                  <a:pt x="5846" y="20484"/>
                </a:lnTo>
                <a:lnTo>
                  <a:pt x="5842" y="20472"/>
                </a:lnTo>
                <a:lnTo>
                  <a:pt x="5831" y="20466"/>
                </a:lnTo>
                <a:lnTo>
                  <a:pt x="5826" y="20471"/>
                </a:lnTo>
                <a:lnTo>
                  <a:pt x="5813" y="20470"/>
                </a:lnTo>
                <a:lnTo>
                  <a:pt x="5791" y="20473"/>
                </a:lnTo>
                <a:lnTo>
                  <a:pt x="5764" y="20432"/>
                </a:lnTo>
                <a:lnTo>
                  <a:pt x="5746" y="20405"/>
                </a:lnTo>
                <a:lnTo>
                  <a:pt x="5737" y="20400"/>
                </a:lnTo>
                <a:lnTo>
                  <a:pt x="5724" y="20382"/>
                </a:lnTo>
                <a:lnTo>
                  <a:pt x="5709" y="20341"/>
                </a:lnTo>
                <a:lnTo>
                  <a:pt x="5709" y="20316"/>
                </a:lnTo>
                <a:lnTo>
                  <a:pt x="5701" y="20297"/>
                </a:lnTo>
                <a:lnTo>
                  <a:pt x="5702" y="20283"/>
                </a:lnTo>
                <a:lnTo>
                  <a:pt x="5717" y="20265"/>
                </a:lnTo>
                <a:lnTo>
                  <a:pt x="5722" y="20246"/>
                </a:lnTo>
                <a:lnTo>
                  <a:pt x="5727" y="20219"/>
                </a:lnTo>
                <a:lnTo>
                  <a:pt x="5736" y="20215"/>
                </a:lnTo>
                <a:lnTo>
                  <a:pt x="5747" y="20193"/>
                </a:lnTo>
                <a:lnTo>
                  <a:pt x="5762" y="20190"/>
                </a:lnTo>
                <a:lnTo>
                  <a:pt x="5775" y="20167"/>
                </a:lnTo>
                <a:lnTo>
                  <a:pt x="5794" y="20162"/>
                </a:lnTo>
                <a:lnTo>
                  <a:pt x="5806" y="20166"/>
                </a:lnTo>
                <a:lnTo>
                  <a:pt x="5828" y="20159"/>
                </a:lnTo>
                <a:lnTo>
                  <a:pt x="5829" y="20149"/>
                </a:lnTo>
                <a:lnTo>
                  <a:pt x="5822" y="20139"/>
                </a:lnTo>
                <a:lnTo>
                  <a:pt x="5809" y="20130"/>
                </a:lnTo>
                <a:lnTo>
                  <a:pt x="5811" y="20121"/>
                </a:lnTo>
                <a:lnTo>
                  <a:pt x="5813" y="20103"/>
                </a:lnTo>
                <a:lnTo>
                  <a:pt x="5832" y="20083"/>
                </a:lnTo>
                <a:lnTo>
                  <a:pt x="5829" y="20076"/>
                </a:lnTo>
                <a:lnTo>
                  <a:pt x="5835" y="20061"/>
                </a:lnTo>
                <a:lnTo>
                  <a:pt x="5835" y="20050"/>
                </a:lnTo>
                <a:lnTo>
                  <a:pt x="5819" y="20021"/>
                </a:lnTo>
                <a:lnTo>
                  <a:pt x="5822" y="20007"/>
                </a:lnTo>
                <a:lnTo>
                  <a:pt x="5822" y="19991"/>
                </a:lnTo>
                <a:lnTo>
                  <a:pt x="5817" y="19979"/>
                </a:lnTo>
                <a:lnTo>
                  <a:pt x="5813" y="19950"/>
                </a:lnTo>
                <a:lnTo>
                  <a:pt x="5823" y="19932"/>
                </a:lnTo>
                <a:lnTo>
                  <a:pt x="5829" y="19910"/>
                </a:lnTo>
                <a:lnTo>
                  <a:pt x="5824" y="19901"/>
                </a:lnTo>
                <a:lnTo>
                  <a:pt x="5831" y="19886"/>
                </a:lnTo>
                <a:lnTo>
                  <a:pt x="5852" y="19873"/>
                </a:lnTo>
                <a:lnTo>
                  <a:pt x="5867" y="19850"/>
                </a:lnTo>
                <a:lnTo>
                  <a:pt x="5866" y="19838"/>
                </a:lnTo>
                <a:lnTo>
                  <a:pt x="5846" y="19828"/>
                </a:lnTo>
                <a:lnTo>
                  <a:pt x="5833" y="19828"/>
                </a:lnTo>
                <a:lnTo>
                  <a:pt x="5827" y="19811"/>
                </a:lnTo>
                <a:lnTo>
                  <a:pt x="5829" y="19799"/>
                </a:lnTo>
                <a:lnTo>
                  <a:pt x="5842" y="19784"/>
                </a:lnTo>
                <a:lnTo>
                  <a:pt x="5860" y="19772"/>
                </a:lnTo>
                <a:lnTo>
                  <a:pt x="5876" y="19787"/>
                </a:lnTo>
                <a:lnTo>
                  <a:pt x="5876" y="19800"/>
                </a:lnTo>
                <a:lnTo>
                  <a:pt x="5874" y="19810"/>
                </a:lnTo>
                <a:lnTo>
                  <a:pt x="5879" y="19832"/>
                </a:lnTo>
                <a:lnTo>
                  <a:pt x="5889" y="19837"/>
                </a:lnTo>
                <a:lnTo>
                  <a:pt x="5915" y="19812"/>
                </a:lnTo>
                <a:lnTo>
                  <a:pt x="5919" y="19790"/>
                </a:lnTo>
                <a:lnTo>
                  <a:pt x="5913" y="19766"/>
                </a:lnTo>
                <a:lnTo>
                  <a:pt x="5904" y="19748"/>
                </a:lnTo>
                <a:lnTo>
                  <a:pt x="5909" y="19744"/>
                </a:lnTo>
                <a:lnTo>
                  <a:pt x="5912" y="19724"/>
                </a:lnTo>
                <a:lnTo>
                  <a:pt x="5903" y="19698"/>
                </a:lnTo>
                <a:lnTo>
                  <a:pt x="5893" y="19696"/>
                </a:lnTo>
                <a:lnTo>
                  <a:pt x="5880" y="19711"/>
                </a:lnTo>
                <a:lnTo>
                  <a:pt x="5869" y="19711"/>
                </a:lnTo>
                <a:lnTo>
                  <a:pt x="5863" y="19721"/>
                </a:lnTo>
                <a:lnTo>
                  <a:pt x="5867" y="19725"/>
                </a:lnTo>
                <a:lnTo>
                  <a:pt x="5878" y="19730"/>
                </a:lnTo>
                <a:lnTo>
                  <a:pt x="5877" y="19743"/>
                </a:lnTo>
                <a:lnTo>
                  <a:pt x="5854" y="19754"/>
                </a:lnTo>
                <a:lnTo>
                  <a:pt x="5844" y="19747"/>
                </a:lnTo>
                <a:lnTo>
                  <a:pt x="5850" y="19737"/>
                </a:lnTo>
                <a:lnTo>
                  <a:pt x="5858" y="19730"/>
                </a:lnTo>
                <a:lnTo>
                  <a:pt x="5851" y="19723"/>
                </a:lnTo>
                <a:lnTo>
                  <a:pt x="5830" y="19725"/>
                </a:lnTo>
                <a:lnTo>
                  <a:pt x="5815" y="19711"/>
                </a:lnTo>
                <a:lnTo>
                  <a:pt x="5810" y="19690"/>
                </a:lnTo>
                <a:lnTo>
                  <a:pt x="5811" y="19636"/>
                </a:lnTo>
                <a:lnTo>
                  <a:pt x="5806" y="19595"/>
                </a:lnTo>
                <a:lnTo>
                  <a:pt x="5791" y="19573"/>
                </a:lnTo>
                <a:lnTo>
                  <a:pt x="5792" y="19533"/>
                </a:lnTo>
                <a:lnTo>
                  <a:pt x="5805" y="19510"/>
                </a:lnTo>
                <a:lnTo>
                  <a:pt x="5815" y="19509"/>
                </a:lnTo>
                <a:lnTo>
                  <a:pt x="5811" y="19522"/>
                </a:lnTo>
                <a:lnTo>
                  <a:pt x="5815" y="19527"/>
                </a:lnTo>
                <a:lnTo>
                  <a:pt x="5830" y="19524"/>
                </a:lnTo>
                <a:lnTo>
                  <a:pt x="5856" y="19538"/>
                </a:lnTo>
                <a:lnTo>
                  <a:pt x="5880" y="19572"/>
                </a:lnTo>
                <a:lnTo>
                  <a:pt x="5900" y="19580"/>
                </a:lnTo>
                <a:lnTo>
                  <a:pt x="5938" y="19579"/>
                </a:lnTo>
                <a:lnTo>
                  <a:pt x="5961" y="19553"/>
                </a:lnTo>
                <a:lnTo>
                  <a:pt x="5959" y="19545"/>
                </a:lnTo>
                <a:lnTo>
                  <a:pt x="5974" y="19527"/>
                </a:lnTo>
                <a:lnTo>
                  <a:pt x="5977" y="19505"/>
                </a:lnTo>
                <a:lnTo>
                  <a:pt x="5974" y="19489"/>
                </a:lnTo>
                <a:lnTo>
                  <a:pt x="5978" y="19477"/>
                </a:lnTo>
                <a:lnTo>
                  <a:pt x="5982" y="19458"/>
                </a:lnTo>
                <a:lnTo>
                  <a:pt x="5970" y="19452"/>
                </a:lnTo>
                <a:lnTo>
                  <a:pt x="5962" y="19428"/>
                </a:lnTo>
                <a:lnTo>
                  <a:pt x="5962" y="19408"/>
                </a:lnTo>
                <a:lnTo>
                  <a:pt x="5967" y="19392"/>
                </a:lnTo>
                <a:lnTo>
                  <a:pt x="5964" y="19382"/>
                </a:lnTo>
                <a:lnTo>
                  <a:pt x="5976" y="19361"/>
                </a:lnTo>
                <a:lnTo>
                  <a:pt x="5975" y="19354"/>
                </a:lnTo>
                <a:lnTo>
                  <a:pt x="5980" y="19351"/>
                </a:lnTo>
                <a:lnTo>
                  <a:pt x="5982" y="19337"/>
                </a:lnTo>
                <a:lnTo>
                  <a:pt x="5980" y="19317"/>
                </a:lnTo>
                <a:lnTo>
                  <a:pt x="5968" y="19316"/>
                </a:lnTo>
                <a:lnTo>
                  <a:pt x="5970" y="19303"/>
                </a:lnTo>
                <a:lnTo>
                  <a:pt x="5964" y="19288"/>
                </a:lnTo>
                <a:lnTo>
                  <a:pt x="5964" y="19248"/>
                </a:lnTo>
                <a:lnTo>
                  <a:pt x="5960" y="19234"/>
                </a:lnTo>
                <a:lnTo>
                  <a:pt x="5960" y="19216"/>
                </a:lnTo>
                <a:lnTo>
                  <a:pt x="5965" y="19208"/>
                </a:lnTo>
                <a:lnTo>
                  <a:pt x="5970" y="19221"/>
                </a:lnTo>
                <a:lnTo>
                  <a:pt x="5980" y="19221"/>
                </a:lnTo>
                <a:lnTo>
                  <a:pt x="5999" y="19232"/>
                </a:lnTo>
                <a:lnTo>
                  <a:pt x="6014" y="19248"/>
                </a:lnTo>
                <a:lnTo>
                  <a:pt x="6027" y="19248"/>
                </a:lnTo>
                <a:lnTo>
                  <a:pt x="6048" y="19242"/>
                </a:lnTo>
                <a:lnTo>
                  <a:pt x="6070" y="19248"/>
                </a:lnTo>
                <a:lnTo>
                  <a:pt x="6098" y="19245"/>
                </a:lnTo>
                <a:lnTo>
                  <a:pt x="6145" y="19225"/>
                </a:lnTo>
                <a:lnTo>
                  <a:pt x="6187" y="19196"/>
                </a:lnTo>
                <a:lnTo>
                  <a:pt x="6189" y="19181"/>
                </a:lnTo>
                <a:lnTo>
                  <a:pt x="6194" y="19194"/>
                </a:lnTo>
                <a:lnTo>
                  <a:pt x="6223" y="19177"/>
                </a:lnTo>
                <a:lnTo>
                  <a:pt x="6260" y="19139"/>
                </a:lnTo>
                <a:lnTo>
                  <a:pt x="6265" y="19117"/>
                </a:lnTo>
                <a:lnTo>
                  <a:pt x="6261" y="19090"/>
                </a:lnTo>
                <a:lnTo>
                  <a:pt x="6268" y="19055"/>
                </a:lnTo>
                <a:lnTo>
                  <a:pt x="6273" y="19048"/>
                </a:lnTo>
                <a:lnTo>
                  <a:pt x="6275" y="19060"/>
                </a:lnTo>
                <a:lnTo>
                  <a:pt x="6280" y="19049"/>
                </a:lnTo>
                <a:lnTo>
                  <a:pt x="6284" y="19013"/>
                </a:lnTo>
                <a:lnTo>
                  <a:pt x="6298" y="18977"/>
                </a:lnTo>
                <a:lnTo>
                  <a:pt x="6300" y="18955"/>
                </a:lnTo>
                <a:lnTo>
                  <a:pt x="6300" y="18907"/>
                </a:lnTo>
                <a:lnTo>
                  <a:pt x="6298" y="18888"/>
                </a:lnTo>
                <a:lnTo>
                  <a:pt x="6294" y="18887"/>
                </a:lnTo>
                <a:lnTo>
                  <a:pt x="6285" y="18902"/>
                </a:lnTo>
                <a:lnTo>
                  <a:pt x="6271" y="18901"/>
                </a:lnTo>
                <a:lnTo>
                  <a:pt x="6253" y="18882"/>
                </a:lnTo>
                <a:lnTo>
                  <a:pt x="6243" y="18849"/>
                </a:lnTo>
                <a:lnTo>
                  <a:pt x="6244" y="18833"/>
                </a:lnTo>
                <a:lnTo>
                  <a:pt x="6261" y="18777"/>
                </a:lnTo>
                <a:lnTo>
                  <a:pt x="6262" y="18754"/>
                </a:lnTo>
                <a:lnTo>
                  <a:pt x="6254" y="18738"/>
                </a:lnTo>
                <a:lnTo>
                  <a:pt x="6219" y="18692"/>
                </a:lnTo>
                <a:lnTo>
                  <a:pt x="6191" y="18674"/>
                </a:lnTo>
                <a:lnTo>
                  <a:pt x="6162" y="18637"/>
                </a:lnTo>
                <a:lnTo>
                  <a:pt x="6156" y="18617"/>
                </a:lnTo>
                <a:lnTo>
                  <a:pt x="6160" y="18609"/>
                </a:lnTo>
                <a:lnTo>
                  <a:pt x="6159" y="18590"/>
                </a:lnTo>
                <a:lnTo>
                  <a:pt x="6151" y="18575"/>
                </a:lnTo>
                <a:lnTo>
                  <a:pt x="6154" y="18562"/>
                </a:lnTo>
                <a:lnTo>
                  <a:pt x="6149" y="18521"/>
                </a:lnTo>
                <a:lnTo>
                  <a:pt x="6152" y="18475"/>
                </a:lnTo>
                <a:lnTo>
                  <a:pt x="6152" y="18475"/>
                </a:lnTo>
                <a:lnTo>
                  <a:pt x="6153" y="18525"/>
                </a:lnTo>
                <a:lnTo>
                  <a:pt x="6162" y="18566"/>
                </a:lnTo>
                <a:lnTo>
                  <a:pt x="6182" y="18612"/>
                </a:lnTo>
                <a:lnTo>
                  <a:pt x="6188" y="18614"/>
                </a:lnTo>
                <a:lnTo>
                  <a:pt x="6207" y="18646"/>
                </a:lnTo>
                <a:lnTo>
                  <a:pt x="6217" y="18650"/>
                </a:lnTo>
                <a:lnTo>
                  <a:pt x="6247" y="18645"/>
                </a:lnTo>
                <a:lnTo>
                  <a:pt x="6264" y="18647"/>
                </a:lnTo>
                <a:lnTo>
                  <a:pt x="6280" y="18666"/>
                </a:lnTo>
                <a:lnTo>
                  <a:pt x="6291" y="18669"/>
                </a:lnTo>
                <a:lnTo>
                  <a:pt x="6301" y="18670"/>
                </a:lnTo>
                <a:lnTo>
                  <a:pt x="6305" y="18676"/>
                </a:lnTo>
                <a:lnTo>
                  <a:pt x="6303" y="18684"/>
                </a:lnTo>
                <a:lnTo>
                  <a:pt x="6302" y="18696"/>
                </a:lnTo>
                <a:lnTo>
                  <a:pt x="6316" y="18697"/>
                </a:lnTo>
                <a:lnTo>
                  <a:pt x="6331" y="18682"/>
                </a:lnTo>
                <a:lnTo>
                  <a:pt x="6350" y="18676"/>
                </a:lnTo>
                <a:lnTo>
                  <a:pt x="6363" y="18684"/>
                </a:lnTo>
                <a:lnTo>
                  <a:pt x="6371" y="18693"/>
                </a:lnTo>
                <a:lnTo>
                  <a:pt x="6379" y="18690"/>
                </a:lnTo>
                <a:lnTo>
                  <a:pt x="6389" y="18697"/>
                </a:lnTo>
                <a:lnTo>
                  <a:pt x="6399" y="18698"/>
                </a:lnTo>
                <a:lnTo>
                  <a:pt x="6405" y="18690"/>
                </a:lnTo>
                <a:lnTo>
                  <a:pt x="6407" y="18677"/>
                </a:lnTo>
                <a:lnTo>
                  <a:pt x="6410" y="18673"/>
                </a:lnTo>
                <a:lnTo>
                  <a:pt x="6416" y="18681"/>
                </a:lnTo>
                <a:lnTo>
                  <a:pt x="6441" y="18665"/>
                </a:lnTo>
                <a:lnTo>
                  <a:pt x="6457" y="18634"/>
                </a:lnTo>
                <a:lnTo>
                  <a:pt x="6462" y="18622"/>
                </a:lnTo>
                <a:lnTo>
                  <a:pt x="6459" y="18618"/>
                </a:lnTo>
                <a:lnTo>
                  <a:pt x="6466" y="18600"/>
                </a:lnTo>
                <a:lnTo>
                  <a:pt x="6479" y="18580"/>
                </a:lnTo>
                <a:lnTo>
                  <a:pt x="6479" y="18548"/>
                </a:lnTo>
                <a:lnTo>
                  <a:pt x="6489" y="18527"/>
                </a:lnTo>
                <a:lnTo>
                  <a:pt x="6495" y="18519"/>
                </a:lnTo>
                <a:lnTo>
                  <a:pt x="6521" y="18483"/>
                </a:lnTo>
                <a:lnTo>
                  <a:pt x="6529" y="18449"/>
                </a:lnTo>
                <a:lnTo>
                  <a:pt x="6541" y="18370"/>
                </a:lnTo>
                <a:lnTo>
                  <a:pt x="6551" y="18316"/>
                </a:lnTo>
                <a:lnTo>
                  <a:pt x="6555" y="18305"/>
                </a:lnTo>
                <a:lnTo>
                  <a:pt x="6549" y="18293"/>
                </a:lnTo>
                <a:lnTo>
                  <a:pt x="6540" y="18266"/>
                </a:lnTo>
                <a:lnTo>
                  <a:pt x="6544" y="18243"/>
                </a:lnTo>
                <a:lnTo>
                  <a:pt x="6554" y="18235"/>
                </a:lnTo>
                <a:lnTo>
                  <a:pt x="6555" y="18220"/>
                </a:lnTo>
                <a:lnTo>
                  <a:pt x="6566" y="18199"/>
                </a:lnTo>
                <a:lnTo>
                  <a:pt x="6566" y="18182"/>
                </a:lnTo>
                <a:lnTo>
                  <a:pt x="6573" y="18191"/>
                </a:lnTo>
                <a:lnTo>
                  <a:pt x="6582" y="18194"/>
                </a:lnTo>
                <a:lnTo>
                  <a:pt x="6593" y="18171"/>
                </a:lnTo>
                <a:lnTo>
                  <a:pt x="6594" y="18149"/>
                </a:lnTo>
                <a:lnTo>
                  <a:pt x="6599" y="18141"/>
                </a:lnTo>
                <a:lnTo>
                  <a:pt x="6600" y="18115"/>
                </a:lnTo>
                <a:lnTo>
                  <a:pt x="6605" y="18105"/>
                </a:lnTo>
                <a:lnTo>
                  <a:pt x="6611" y="18105"/>
                </a:lnTo>
                <a:lnTo>
                  <a:pt x="6616" y="18082"/>
                </a:lnTo>
                <a:lnTo>
                  <a:pt x="6613" y="18066"/>
                </a:lnTo>
                <a:lnTo>
                  <a:pt x="6606" y="18053"/>
                </a:lnTo>
                <a:lnTo>
                  <a:pt x="6607" y="18019"/>
                </a:lnTo>
                <a:lnTo>
                  <a:pt x="6601" y="18010"/>
                </a:lnTo>
                <a:lnTo>
                  <a:pt x="6608" y="18013"/>
                </a:lnTo>
                <a:lnTo>
                  <a:pt x="6615" y="18040"/>
                </a:lnTo>
                <a:lnTo>
                  <a:pt x="6631" y="18069"/>
                </a:lnTo>
                <a:lnTo>
                  <a:pt x="6638" y="18069"/>
                </a:lnTo>
                <a:lnTo>
                  <a:pt x="6645" y="18063"/>
                </a:lnTo>
                <a:lnTo>
                  <a:pt x="6649" y="18070"/>
                </a:lnTo>
                <a:lnTo>
                  <a:pt x="6650" y="18090"/>
                </a:lnTo>
                <a:lnTo>
                  <a:pt x="6645" y="18092"/>
                </a:lnTo>
                <a:lnTo>
                  <a:pt x="6639" y="18132"/>
                </a:lnTo>
                <a:lnTo>
                  <a:pt x="6623" y="18177"/>
                </a:lnTo>
                <a:lnTo>
                  <a:pt x="6609" y="18177"/>
                </a:lnTo>
                <a:lnTo>
                  <a:pt x="6607" y="18206"/>
                </a:lnTo>
                <a:lnTo>
                  <a:pt x="6602" y="18222"/>
                </a:lnTo>
                <a:lnTo>
                  <a:pt x="6598" y="18219"/>
                </a:lnTo>
                <a:lnTo>
                  <a:pt x="6584" y="18232"/>
                </a:lnTo>
                <a:lnTo>
                  <a:pt x="6574" y="18247"/>
                </a:lnTo>
                <a:lnTo>
                  <a:pt x="6573" y="18259"/>
                </a:lnTo>
                <a:lnTo>
                  <a:pt x="6561" y="18262"/>
                </a:lnTo>
                <a:lnTo>
                  <a:pt x="6556" y="18271"/>
                </a:lnTo>
                <a:lnTo>
                  <a:pt x="6557" y="18284"/>
                </a:lnTo>
                <a:lnTo>
                  <a:pt x="6570" y="18290"/>
                </a:lnTo>
                <a:lnTo>
                  <a:pt x="6612" y="18234"/>
                </a:lnTo>
                <a:lnTo>
                  <a:pt x="6634" y="18192"/>
                </a:lnTo>
                <a:lnTo>
                  <a:pt x="6666" y="18101"/>
                </a:lnTo>
                <a:lnTo>
                  <a:pt x="6678" y="18055"/>
                </a:lnTo>
                <a:lnTo>
                  <a:pt x="6690" y="17996"/>
                </a:lnTo>
                <a:lnTo>
                  <a:pt x="6721" y="17898"/>
                </a:lnTo>
                <a:lnTo>
                  <a:pt x="6751" y="17838"/>
                </a:lnTo>
                <a:lnTo>
                  <a:pt x="6756" y="17820"/>
                </a:lnTo>
                <a:lnTo>
                  <a:pt x="6753" y="17813"/>
                </a:lnTo>
                <a:lnTo>
                  <a:pt x="6754" y="17798"/>
                </a:lnTo>
                <a:lnTo>
                  <a:pt x="6761" y="17794"/>
                </a:lnTo>
                <a:lnTo>
                  <a:pt x="6765" y="17769"/>
                </a:lnTo>
                <a:lnTo>
                  <a:pt x="6774" y="17760"/>
                </a:lnTo>
                <a:lnTo>
                  <a:pt x="6771" y="17740"/>
                </a:lnTo>
                <a:lnTo>
                  <a:pt x="6774" y="17725"/>
                </a:lnTo>
                <a:lnTo>
                  <a:pt x="6771" y="17718"/>
                </a:lnTo>
                <a:lnTo>
                  <a:pt x="6766" y="17711"/>
                </a:lnTo>
                <a:lnTo>
                  <a:pt x="6767" y="17688"/>
                </a:lnTo>
                <a:lnTo>
                  <a:pt x="6754" y="17657"/>
                </a:lnTo>
                <a:lnTo>
                  <a:pt x="6754" y="17643"/>
                </a:lnTo>
                <a:lnTo>
                  <a:pt x="6756" y="17629"/>
                </a:lnTo>
                <a:lnTo>
                  <a:pt x="6754" y="17614"/>
                </a:lnTo>
                <a:lnTo>
                  <a:pt x="6749" y="17582"/>
                </a:lnTo>
                <a:lnTo>
                  <a:pt x="6743" y="17547"/>
                </a:lnTo>
                <a:lnTo>
                  <a:pt x="6748" y="17539"/>
                </a:lnTo>
                <a:lnTo>
                  <a:pt x="6765" y="17533"/>
                </a:lnTo>
                <a:lnTo>
                  <a:pt x="6761" y="17515"/>
                </a:lnTo>
                <a:lnTo>
                  <a:pt x="6752" y="17506"/>
                </a:lnTo>
                <a:lnTo>
                  <a:pt x="6768" y="17500"/>
                </a:lnTo>
                <a:lnTo>
                  <a:pt x="6769" y="17478"/>
                </a:lnTo>
                <a:lnTo>
                  <a:pt x="6752" y="17465"/>
                </a:lnTo>
                <a:lnTo>
                  <a:pt x="6766" y="17459"/>
                </a:lnTo>
                <a:lnTo>
                  <a:pt x="6775" y="17438"/>
                </a:lnTo>
                <a:lnTo>
                  <a:pt x="6782" y="17447"/>
                </a:lnTo>
                <a:lnTo>
                  <a:pt x="6803" y="17413"/>
                </a:lnTo>
                <a:lnTo>
                  <a:pt x="6816" y="17399"/>
                </a:lnTo>
                <a:lnTo>
                  <a:pt x="6815" y="17388"/>
                </a:lnTo>
                <a:lnTo>
                  <a:pt x="6833" y="17362"/>
                </a:lnTo>
                <a:lnTo>
                  <a:pt x="6854" y="17339"/>
                </a:lnTo>
                <a:lnTo>
                  <a:pt x="6882" y="17285"/>
                </a:lnTo>
                <a:lnTo>
                  <a:pt x="6906" y="17281"/>
                </a:lnTo>
                <a:lnTo>
                  <a:pt x="6919" y="17259"/>
                </a:lnTo>
                <a:lnTo>
                  <a:pt x="6934" y="17240"/>
                </a:lnTo>
                <a:lnTo>
                  <a:pt x="6947" y="17240"/>
                </a:lnTo>
                <a:lnTo>
                  <a:pt x="6956" y="17252"/>
                </a:lnTo>
                <a:lnTo>
                  <a:pt x="6966" y="17256"/>
                </a:lnTo>
                <a:lnTo>
                  <a:pt x="6967" y="17240"/>
                </a:lnTo>
                <a:lnTo>
                  <a:pt x="6977" y="17209"/>
                </a:lnTo>
                <a:lnTo>
                  <a:pt x="7006" y="17179"/>
                </a:lnTo>
                <a:lnTo>
                  <a:pt x="7017" y="17173"/>
                </a:lnTo>
                <a:lnTo>
                  <a:pt x="7017" y="17164"/>
                </a:lnTo>
                <a:lnTo>
                  <a:pt x="7010" y="17157"/>
                </a:lnTo>
                <a:lnTo>
                  <a:pt x="7001" y="17154"/>
                </a:lnTo>
                <a:lnTo>
                  <a:pt x="6996" y="17140"/>
                </a:lnTo>
                <a:lnTo>
                  <a:pt x="7007" y="17136"/>
                </a:lnTo>
                <a:lnTo>
                  <a:pt x="7024" y="17118"/>
                </a:lnTo>
                <a:lnTo>
                  <a:pt x="7034" y="17123"/>
                </a:lnTo>
                <a:lnTo>
                  <a:pt x="7046" y="17121"/>
                </a:lnTo>
                <a:lnTo>
                  <a:pt x="7054" y="17110"/>
                </a:lnTo>
                <a:lnTo>
                  <a:pt x="7065" y="17111"/>
                </a:lnTo>
                <a:lnTo>
                  <a:pt x="7065" y="17120"/>
                </a:lnTo>
                <a:lnTo>
                  <a:pt x="7048" y="17136"/>
                </a:lnTo>
                <a:lnTo>
                  <a:pt x="7031" y="17141"/>
                </a:lnTo>
                <a:lnTo>
                  <a:pt x="7028" y="17148"/>
                </a:lnTo>
                <a:lnTo>
                  <a:pt x="7034" y="17156"/>
                </a:lnTo>
                <a:lnTo>
                  <a:pt x="7060" y="17139"/>
                </a:lnTo>
                <a:lnTo>
                  <a:pt x="7091" y="17118"/>
                </a:lnTo>
                <a:lnTo>
                  <a:pt x="7088" y="17110"/>
                </a:lnTo>
                <a:lnTo>
                  <a:pt x="7097" y="17098"/>
                </a:lnTo>
                <a:lnTo>
                  <a:pt x="7104" y="17100"/>
                </a:lnTo>
                <a:lnTo>
                  <a:pt x="7102" y="17113"/>
                </a:lnTo>
                <a:cubicBezTo>
                  <a:pt x="7102" y="17113"/>
                  <a:pt x="7102" y="17131"/>
                  <a:pt x="7104" y="17132"/>
                </a:cubicBezTo>
                <a:cubicBezTo>
                  <a:pt x="7105" y="17133"/>
                  <a:pt x="7123" y="17137"/>
                  <a:pt x="7123" y="17137"/>
                </a:cubicBezTo>
                <a:lnTo>
                  <a:pt x="7134" y="17127"/>
                </a:lnTo>
                <a:lnTo>
                  <a:pt x="7153" y="17127"/>
                </a:lnTo>
                <a:lnTo>
                  <a:pt x="7175" y="17131"/>
                </a:lnTo>
                <a:lnTo>
                  <a:pt x="7189" y="17115"/>
                </a:lnTo>
                <a:lnTo>
                  <a:pt x="7189" y="17104"/>
                </a:lnTo>
                <a:lnTo>
                  <a:pt x="7186" y="17098"/>
                </a:lnTo>
                <a:lnTo>
                  <a:pt x="7188" y="17087"/>
                </a:lnTo>
                <a:lnTo>
                  <a:pt x="7218" y="17052"/>
                </a:lnTo>
                <a:lnTo>
                  <a:pt x="7244" y="17036"/>
                </a:lnTo>
                <a:lnTo>
                  <a:pt x="7257" y="17023"/>
                </a:lnTo>
                <a:lnTo>
                  <a:pt x="7261" y="17009"/>
                </a:lnTo>
                <a:lnTo>
                  <a:pt x="7257" y="17000"/>
                </a:lnTo>
                <a:lnTo>
                  <a:pt x="7246" y="16957"/>
                </a:lnTo>
                <a:lnTo>
                  <a:pt x="7254" y="16928"/>
                </a:lnTo>
                <a:lnTo>
                  <a:pt x="7264" y="16908"/>
                </a:lnTo>
                <a:lnTo>
                  <a:pt x="7264" y="16886"/>
                </a:lnTo>
                <a:lnTo>
                  <a:pt x="7270" y="16877"/>
                </a:lnTo>
                <a:lnTo>
                  <a:pt x="7282" y="16864"/>
                </a:lnTo>
                <a:lnTo>
                  <a:pt x="7284" y="16841"/>
                </a:lnTo>
                <a:lnTo>
                  <a:pt x="7281" y="16838"/>
                </a:lnTo>
                <a:lnTo>
                  <a:pt x="7300" y="16786"/>
                </a:lnTo>
                <a:lnTo>
                  <a:pt x="7325" y="16736"/>
                </a:lnTo>
                <a:lnTo>
                  <a:pt x="7326" y="16713"/>
                </a:lnTo>
                <a:lnTo>
                  <a:pt x="7321" y="16641"/>
                </a:lnTo>
                <a:lnTo>
                  <a:pt x="7316" y="16627"/>
                </a:lnTo>
                <a:lnTo>
                  <a:pt x="7324" y="16583"/>
                </a:lnTo>
                <a:lnTo>
                  <a:pt x="7331" y="16566"/>
                </a:lnTo>
                <a:lnTo>
                  <a:pt x="7333" y="16552"/>
                </a:lnTo>
                <a:lnTo>
                  <a:pt x="7353" y="16524"/>
                </a:lnTo>
                <a:lnTo>
                  <a:pt x="7356" y="16511"/>
                </a:lnTo>
                <a:lnTo>
                  <a:pt x="7350" y="16469"/>
                </a:lnTo>
                <a:lnTo>
                  <a:pt x="7361" y="16419"/>
                </a:lnTo>
                <a:lnTo>
                  <a:pt x="7358" y="16379"/>
                </a:lnTo>
                <a:lnTo>
                  <a:pt x="7362" y="16350"/>
                </a:lnTo>
                <a:lnTo>
                  <a:pt x="7361" y="16333"/>
                </a:lnTo>
                <a:lnTo>
                  <a:pt x="7367" y="16291"/>
                </a:lnTo>
                <a:lnTo>
                  <a:pt x="7360" y="16137"/>
                </a:lnTo>
                <a:lnTo>
                  <a:pt x="7360" y="16108"/>
                </a:lnTo>
                <a:lnTo>
                  <a:pt x="7365" y="16087"/>
                </a:lnTo>
                <a:lnTo>
                  <a:pt x="7365" y="16066"/>
                </a:lnTo>
                <a:lnTo>
                  <a:pt x="7359" y="16077"/>
                </a:lnTo>
                <a:lnTo>
                  <a:pt x="7349" y="16064"/>
                </a:lnTo>
                <a:lnTo>
                  <a:pt x="7349" y="16051"/>
                </a:lnTo>
                <a:lnTo>
                  <a:pt x="7358" y="16025"/>
                </a:lnTo>
                <a:lnTo>
                  <a:pt x="7356" y="16000"/>
                </a:lnTo>
                <a:lnTo>
                  <a:pt x="7358" y="15983"/>
                </a:lnTo>
                <a:lnTo>
                  <a:pt x="7367" y="15979"/>
                </a:lnTo>
                <a:lnTo>
                  <a:pt x="7369" y="15952"/>
                </a:lnTo>
                <a:lnTo>
                  <a:pt x="7360" y="15926"/>
                </a:lnTo>
                <a:lnTo>
                  <a:pt x="7342" y="15913"/>
                </a:lnTo>
                <a:lnTo>
                  <a:pt x="7347" y="15909"/>
                </a:lnTo>
                <a:lnTo>
                  <a:pt x="7349" y="15899"/>
                </a:lnTo>
                <a:lnTo>
                  <a:pt x="7353" y="15912"/>
                </a:lnTo>
                <a:lnTo>
                  <a:pt x="7363" y="15922"/>
                </a:lnTo>
                <a:lnTo>
                  <a:pt x="7373" y="15928"/>
                </a:lnTo>
                <a:lnTo>
                  <a:pt x="7377" y="15904"/>
                </a:lnTo>
                <a:lnTo>
                  <a:pt x="7386" y="15904"/>
                </a:lnTo>
                <a:lnTo>
                  <a:pt x="7390" y="15918"/>
                </a:lnTo>
                <a:lnTo>
                  <a:pt x="7397" y="15924"/>
                </a:lnTo>
                <a:lnTo>
                  <a:pt x="7390" y="15941"/>
                </a:lnTo>
                <a:lnTo>
                  <a:pt x="7380" y="15953"/>
                </a:lnTo>
                <a:lnTo>
                  <a:pt x="7377" y="15967"/>
                </a:lnTo>
                <a:lnTo>
                  <a:pt x="7384" y="15968"/>
                </a:lnTo>
                <a:lnTo>
                  <a:pt x="7397" y="15948"/>
                </a:lnTo>
                <a:lnTo>
                  <a:pt x="7415" y="15932"/>
                </a:lnTo>
                <a:lnTo>
                  <a:pt x="7438" y="15873"/>
                </a:lnTo>
                <a:lnTo>
                  <a:pt x="7448" y="15830"/>
                </a:lnTo>
                <a:lnTo>
                  <a:pt x="7452" y="15804"/>
                </a:lnTo>
                <a:lnTo>
                  <a:pt x="7460" y="15791"/>
                </a:lnTo>
                <a:lnTo>
                  <a:pt x="7469" y="15751"/>
                </a:lnTo>
                <a:lnTo>
                  <a:pt x="7479" y="15718"/>
                </a:lnTo>
                <a:lnTo>
                  <a:pt x="7514" y="15677"/>
                </a:lnTo>
                <a:lnTo>
                  <a:pt x="7519" y="15657"/>
                </a:lnTo>
                <a:lnTo>
                  <a:pt x="7530" y="15651"/>
                </a:lnTo>
                <a:lnTo>
                  <a:pt x="7537" y="15630"/>
                </a:lnTo>
                <a:lnTo>
                  <a:pt x="7567" y="15584"/>
                </a:lnTo>
                <a:lnTo>
                  <a:pt x="7594" y="15524"/>
                </a:lnTo>
                <a:lnTo>
                  <a:pt x="7601" y="15507"/>
                </a:lnTo>
                <a:lnTo>
                  <a:pt x="7617" y="15446"/>
                </a:lnTo>
                <a:lnTo>
                  <a:pt x="7622" y="15419"/>
                </a:lnTo>
                <a:lnTo>
                  <a:pt x="7630" y="15399"/>
                </a:lnTo>
                <a:lnTo>
                  <a:pt x="7630" y="15380"/>
                </a:lnTo>
                <a:lnTo>
                  <a:pt x="7621" y="15358"/>
                </a:lnTo>
                <a:lnTo>
                  <a:pt x="7625" y="15335"/>
                </a:lnTo>
                <a:cubicBezTo>
                  <a:pt x="7625" y="15335"/>
                  <a:pt x="7633" y="15323"/>
                  <a:pt x="7633" y="15323"/>
                </a:cubicBezTo>
                <a:close/>
                <a:moveTo>
                  <a:pt x="5878" y="3117"/>
                </a:moveTo>
                <a:lnTo>
                  <a:pt x="5866" y="3164"/>
                </a:lnTo>
                <a:lnTo>
                  <a:pt x="5878" y="3181"/>
                </a:lnTo>
                <a:lnTo>
                  <a:pt x="5890" y="3184"/>
                </a:lnTo>
                <a:lnTo>
                  <a:pt x="5892" y="3202"/>
                </a:lnTo>
                <a:lnTo>
                  <a:pt x="5885" y="3218"/>
                </a:lnTo>
                <a:lnTo>
                  <a:pt x="5887" y="3235"/>
                </a:lnTo>
                <a:lnTo>
                  <a:pt x="5873" y="3249"/>
                </a:lnTo>
                <a:lnTo>
                  <a:pt x="5869" y="3278"/>
                </a:lnTo>
                <a:lnTo>
                  <a:pt x="5874" y="3299"/>
                </a:lnTo>
                <a:lnTo>
                  <a:pt x="5883" y="3306"/>
                </a:lnTo>
                <a:lnTo>
                  <a:pt x="5889" y="3333"/>
                </a:lnTo>
                <a:lnTo>
                  <a:pt x="5903" y="3340"/>
                </a:lnTo>
                <a:lnTo>
                  <a:pt x="5921" y="3355"/>
                </a:lnTo>
                <a:lnTo>
                  <a:pt x="5928" y="3353"/>
                </a:lnTo>
                <a:lnTo>
                  <a:pt x="5941" y="3332"/>
                </a:lnTo>
                <a:lnTo>
                  <a:pt x="5953" y="3331"/>
                </a:lnTo>
                <a:lnTo>
                  <a:pt x="5972" y="3321"/>
                </a:lnTo>
                <a:lnTo>
                  <a:pt x="5982" y="3332"/>
                </a:lnTo>
                <a:lnTo>
                  <a:pt x="5989" y="3332"/>
                </a:lnTo>
                <a:lnTo>
                  <a:pt x="6007" y="3338"/>
                </a:lnTo>
                <a:lnTo>
                  <a:pt x="6014" y="3350"/>
                </a:lnTo>
                <a:lnTo>
                  <a:pt x="6039" y="3359"/>
                </a:lnTo>
                <a:lnTo>
                  <a:pt x="6043" y="3368"/>
                </a:lnTo>
                <a:lnTo>
                  <a:pt x="6068" y="3377"/>
                </a:lnTo>
                <a:lnTo>
                  <a:pt x="6073" y="3364"/>
                </a:lnTo>
                <a:lnTo>
                  <a:pt x="6081" y="3354"/>
                </a:lnTo>
                <a:lnTo>
                  <a:pt x="6081" y="3342"/>
                </a:lnTo>
                <a:lnTo>
                  <a:pt x="6064" y="3334"/>
                </a:lnTo>
                <a:lnTo>
                  <a:pt x="6071" y="3319"/>
                </a:lnTo>
                <a:lnTo>
                  <a:pt x="6073" y="3302"/>
                </a:lnTo>
                <a:lnTo>
                  <a:pt x="6066" y="3277"/>
                </a:lnTo>
                <a:lnTo>
                  <a:pt x="6067" y="3263"/>
                </a:lnTo>
                <a:lnTo>
                  <a:pt x="6064" y="3243"/>
                </a:lnTo>
                <a:lnTo>
                  <a:pt x="6067" y="3231"/>
                </a:lnTo>
                <a:lnTo>
                  <a:pt x="6056" y="3217"/>
                </a:lnTo>
                <a:lnTo>
                  <a:pt x="6055" y="3203"/>
                </a:lnTo>
                <a:lnTo>
                  <a:pt x="6061" y="3179"/>
                </a:lnTo>
                <a:lnTo>
                  <a:pt x="6054" y="3156"/>
                </a:lnTo>
                <a:lnTo>
                  <a:pt x="6035" y="3136"/>
                </a:lnTo>
                <a:lnTo>
                  <a:pt x="6032" y="3116"/>
                </a:lnTo>
                <a:lnTo>
                  <a:pt x="6024" y="3105"/>
                </a:lnTo>
                <a:lnTo>
                  <a:pt x="6004" y="3106"/>
                </a:lnTo>
                <a:lnTo>
                  <a:pt x="5980" y="3092"/>
                </a:lnTo>
                <a:lnTo>
                  <a:pt x="5975" y="3101"/>
                </a:lnTo>
                <a:lnTo>
                  <a:pt x="5959" y="3094"/>
                </a:lnTo>
                <a:lnTo>
                  <a:pt x="5950" y="3077"/>
                </a:lnTo>
                <a:lnTo>
                  <a:pt x="5924" y="3062"/>
                </a:lnTo>
                <a:lnTo>
                  <a:pt x="5921" y="3044"/>
                </a:lnTo>
                <a:lnTo>
                  <a:pt x="5912" y="3030"/>
                </a:lnTo>
                <a:lnTo>
                  <a:pt x="5901" y="3037"/>
                </a:lnTo>
                <a:lnTo>
                  <a:pt x="5896" y="3067"/>
                </a:lnTo>
                <a:lnTo>
                  <a:pt x="5889" y="3084"/>
                </a:lnTo>
                <a:lnTo>
                  <a:pt x="5891" y="3105"/>
                </a:lnTo>
                <a:lnTo>
                  <a:pt x="5887" y="3120"/>
                </a:lnTo>
                <a:cubicBezTo>
                  <a:pt x="5887" y="3120"/>
                  <a:pt x="5878" y="3117"/>
                  <a:pt x="5878" y="3117"/>
                </a:cubicBezTo>
                <a:close/>
                <a:moveTo>
                  <a:pt x="5621" y="1633"/>
                </a:moveTo>
                <a:lnTo>
                  <a:pt x="5608" y="1605"/>
                </a:lnTo>
                <a:lnTo>
                  <a:pt x="5597" y="1603"/>
                </a:lnTo>
                <a:lnTo>
                  <a:pt x="5587" y="1593"/>
                </a:lnTo>
                <a:lnTo>
                  <a:pt x="5582" y="1599"/>
                </a:lnTo>
                <a:lnTo>
                  <a:pt x="5571" y="1597"/>
                </a:lnTo>
                <a:lnTo>
                  <a:pt x="5569" y="1585"/>
                </a:lnTo>
                <a:lnTo>
                  <a:pt x="5562" y="1581"/>
                </a:lnTo>
                <a:lnTo>
                  <a:pt x="5552" y="1585"/>
                </a:lnTo>
                <a:lnTo>
                  <a:pt x="5542" y="1579"/>
                </a:lnTo>
                <a:lnTo>
                  <a:pt x="5532" y="1582"/>
                </a:lnTo>
                <a:lnTo>
                  <a:pt x="5519" y="1581"/>
                </a:lnTo>
                <a:lnTo>
                  <a:pt x="5508" y="1600"/>
                </a:lnTo>
                <a:lnTo>
                  <a:pt x="5501" y="1635"/>
                </a:lnTo>
                <a:lnTo>
                  <a:pt x="5503" y="1669"/>
                </a:lnTo>
                <a:lnTo>
                  <a:pt x="5511" y="1671"/>
                </a:lnTo>
                <a:lnTo>
                  <a:pt x="5525" y="1669"/>
                </a:lnTo>
                <a:lnTo>
                  <a:pt x="5534" y="1689"/>
                </a:lnTo>
                <a:lnTo>
                  <a:pt x="5547" y="1700"/>
                </a:lnTo>
                <a:lnTo>
                  <a:pt x="5562" y="1700"/>
                </a:lnTo>
                <a:lnTo>
                  <a:pt x="5581" y="1722"/>
                </a:lnTo>
                <a:lnTo>
                  <a:pt x="5601" y="1723"/>
                </a:lnTo>
                <a:lnTo>
                  <a:pt x="5617" y="1741"/>
                </a:lnTo>
                <a:lnTo>
                  <a:pt x="5629" y="1736"/>
                </a:lnTo>
                <a:lnTo>
                  <a:pt x="5646" y="1710"/>
                </a:lnTo>
                <a:lnTo>
                  <a:pt x="5661" y="1716"/>
                </a:lnTo>
                <a:lnTo>
                  <a:pt x="5666" y="1707"/>
                </a:lnTo>
                <a:lnTo>
                  <a:pt x="5664" y="1697"/>
                </a:lnTo>
                <a:lnTo>
                  <a:pt x="5665" y="1683"/>
                </a:lnTo>
                <a:lnTo>
                  <a:pt x="5657" y="1671"/>
                </a:lnTo>
                <a:lnTo>
                  <a:pt x="5648" y="1653"/>
                </a:lnTo>
                <a:lnTo>
                  <a:pt x="5639" y="1662"/>
                </a:lnTo>
                <a:lnTo>
                  <a:pt x="5629" y="1662"/>
                </a:lnTo>
                <a:lnTo>
                  <a:pt x="5626" y="1651"/>
                </a:lnTo>
                <a:lnTo>
                  <a:pt x="5631" y="1642"/>
                </a:lnTo>
                <a:cubicBezTo>
                  <a:pt x="5631" y="1642"/>
                  <a:pt x="5621" y="1633"/>
                  <a:pt x="5621" y="1633"/>
                </a:cubicBezTo>
                <a:close/>
                <a:moveTo>
                  <a:pt x="5647" y="2089"/>
                </a:moveTo>
                <a:lnTo>
                  <a:pt x="5639" y="2091"/>
                </a:lnTo>
                <a:lnTo>
                  <a:pt x="5636" y="2072"/>
                </a:lnTo>
                <a:lnTo>
                  <a:pt x="5624" y="2051"/>
                </a:lnTo>
                <a:lnTo>
                  <a:pt x="5618" y="2050"/>
                </a:lnTo>
                <a:lnTo>
                  <a:pt x="5612" y="2039"/>
                </a:lnTo>
                <a:lnTo>
                  <a:pt x="5616" y="2026"/>
                </a:lnTo>
                <a:lnTo>
                  <a:pt x="5626" y="2031"/>
                </a:lnTo>
                <a:lnTo>
                  <a:pt x="5635" y="2050"/>
                </a:lnTo>
                <a:lnTo>
                  <a:pt x="5645" y="2050"/>
                </a:lnTo>
                <a:lnTo>
                  <a:pt x="5647" y="2070"/>
                </a:lnTo>
                <a:lnTo>
                  <a:pt x="5655" y="2072"/>
                </a:lnTo>
                <a:lnTo>
                  <a:pt x="5660" y="2056"/>
                </a:lnTo>
                <a:lnTo>
                  <a:pt x="5655" y="2019"/>
                </a:lnTo>
                <a:lnTo>
                  <a:pt x="5640" y="1986"/>
                </a:lnTo>
                <a:lnTo>
                  <a:pt x="5628" y="1987"/>
                </a:lnTo>
                <a:lnTo>
                  <a:pt x="5625" y="1982"/>
                </a:lnTo>
                <a:lnTo>
                  <a:pt x="5611" y="1983"/>
                </a:lnTo>
                <a:lnTo>
                  <a:pt x="5596" y="1999"/>
                </a:lnTo>
                <a:lnTo>
                  <a:pt x="5584" y="1999"/>
                </a:lnTo>
                <a:lnTo>
                  <a:pt x="5573" y="1984"/>
                </a:lnTo>
                <a:lnTo>
                  <a:pt x="5563" y="1987"/>
                </a:lnTo>
                <a:lnTo>
                  <a:pt x="5555" y="1969"/>
                </a:lnTo>
                <a:lnTo>
                  <a:pt x="5541" y="2004"/>
                </a:lnTo>
                <a:lnTo>
                  <a:pt x="5523" y="2020"/>
                </a:lnTo>
                <a:lnTo>
                  <a:pt x="5520" y="2037"/>
                </a:lnTo>
                <a:lnTo>
                  <a:pt x="5510" y="2047"/>
                </a:lnTo>
                <a:lnTo>
                  <a:pt x="5509" y="2031"/>
                </a:lnTo>
                <a:lnTo>
                  <a:pt x="5519" y="2011"/>
                </a:lnTo>
                <a:lnTo>
                  <a:pt x="5526" y="2006"/>
                </a:lnTo>
                <a:lnTo>
                  <a:pt x="5554" y="1962"/>
                </a:lnTo>
                <a:lnTo>
                  <a:pt x="5556" y="1948"/>
                </a:lnTo>
                <a:lnTo>
                  <a:pt x="5550" y="1926"/>
                </a:lnTo>
                <a:lnTo>
                  <a:pt x="5550" y="1876"/>
                </a:lnTo>
                <a:lnTo>
                  <a:pt x="5554" y="1869"/>
                </a:lnTo>
                <a:lnTo>
                  <a:pt x="5544" y="1850"/>
                </a:lnTo>
                <a:lnTo>
                  <a:pt x="5539" y="1861"/>
                </a:lnTo>
                <a:lnTo>
                  <a:pt x="5524" y="1860"/>
                </a:lnTo>
                <a:lnTo>
                  <a:pt x="5517" y="1848"/>
                </a:lnTo>
                <a:lnTo>
                  <a:pt x="5517" y="1828"/>
                </a:lnTo>
                <a:lnTo>
                  <a:pt x="5515" y="1814"/>
                </a:lnTo>
                <a:lnTo>
                  <a:pt x="5493" y="1802"/>
                </a:lnTo>
                <a:lnTo>
                  <a:pt x="5482" y="1781"/>
                </a:lnTo>
                <a:lnTo>
                  <a:pt x="5469" y="1781"/>
                </a:lnTo>
                <a:lnTo>
                  <a:pt x="5454" y="1769"/>
                </a:lnTo>
                <a:lnTo>
                  <a:pt x="5448" y="1779"/>
                </a:lnTo>
                <a:lnTo>
                  <a:pt x="5424" y="1784"/>
                </a:lnTo>
                <a:lnTo>
                  <a:pt x="5421" y="1792"/>
                </a:lnTo>
                <a:lnTo>
                  <a:pt x="5414" y="1793"/>
                </a:lnTo>
                <a:lnTo>
                  <a:pt x="5409" y="1814"/>
                </a:lnTo>
                <a:lnTo>
                  <a:pt x="5418" y="1834"/>
                </a:lnTo>
                <a:lnTo>
                  <a:pt x="5423" y="1856"/>
                </a:lnTo>
                <a:lnTo>
                  <a:pt x="5414" y="1855"/>
                </a:lnTo>
                <a:lnTo>
                  <a:pt x="5399" y="1819"/>
                </a:lnTo>
                <a:lnTo>
                  <a:pt x="5396" y="1843"/>
                </a:lnTo>
                <a:lnTo>
                  <a:pt x="5401" y="1864"/>
                </a:lnTo>
                <a:lnTo>
                  <a:pt x="5414" y="1874"/>
                </a:lnTo>
                <a:lnTo>
                  <a:pt x="5427" y="1912"/>
                </a:lnTo>
                <a:lnTo>
                  <a:pt x="5439" y="1912"/>
                </a:lnTo>
                <a:lnTo>
                  <a:pt x="5431" y="1924"/>
                </a:lnTo>
                <a:lnTo>
                  <a:pt x="5420" y="1923"/>
                </a:lnTo>
                <a:lnTo>
                  <a:pt x="5418" y="1946"/>
                </a:lnTo>
                <a:lnTo>
                  <a:pt x="5434" y="1982"/>
                </a:lnTo>
                <a:lnTo>
                  <a:pt x="5447" y="1991"/>
                </a:lnTo>
                <a:lnTo>
                  <a:pt x="5447" y="2007"/>
                </a:lnTo>
                <a:lnTo>
                  <a:pt x="5442" y="1998"/>
                </a:lnTo>
                <a:lnTo>
                  <a:pt x="5421" y="1995"/>
                </a:lnTo>
                <a:lnTo>
                  <a:pt x="5421" y="2007"/>
                </a:lnTo>
                <a:lnTo>
                  <a:pt x="5414" y="2016"/>
                </a:lnTo>
                <a:lnTo>
                  <a:pt x="5410" y="2033"/>
                </a:lnTo>
                <a:lnTo>
                  <a:pt x="5428" y="2021"/>
                </a:lnTo>
                <a:lnTo>
                  <a:pt x="5437" y="2033"/>
                </a:lnTo>
                <a:lnTo>
                  <a:pt x="5458" y="2020"/>
                </a:lnTo>
                <a:lnTo>
                  <a:pt x="5460" y="2035"/>
                </a:lnTo>
                <a:lnTo>
                  <a:pt x="5474" y="2040"/>
                </a:lnTo>
                <a:lnTo>
                  <a:pt x="5476" y="2054"/>
                </a:lnTo>
                <a:lnTo>
                  <a:pt x="5494" y="2079"/>
                </a:lnTo>
                <a:lnTo>
                  <a:pt x="5501" y="2078"/>
                </a:lnTo>
                <a:lnTo>
                  <a:pt x="5502" y="2063"/>
                </a:lnTo>
                <a:lnTo>
                  <a:pt x="5508" y="2072"/>
                </a:lnTo>
                <a:lnTo>
                  <a:pt x="5520" y="2060"/>
                </a:lnTo>
                <a:lnTo>
                  <a:pt x="5529" y="2063"/>
                </a:lnTo>
                <a:lnTo>
                  <a:pt x="5532" y="2078"/>
                </a:lnTo>
                <a:lnTo>
                  <a:pt x="5527" y="2098"/>
                </a:lnTo>
                <a:lnTo>
                  <a:pt x="5527" y="2139"/>
                </a:lnTo>
                <a:lnTo>
                  <a:pt x="5522" y="2166"/>
                </a:lnTo>
                <a:lnTo>
                  <a:pt x="5522" y="2186"/>
                </a:lnTo>
                <a:lnTo>
                  <a:pt x="5530" y="2208"/>
                </a:lnTo>
                <a:lnTo>
                  <a:pt x="5526" y="2235"/>
                </a:lnTo>
                <a:lnTo>
                  <a:pt x="5526" y="2251"/>
                </a:lnTo>
                <a:lnTo>
                  <a:pt x="5521" y="2277"/>
                </a:lnTo>
                <a:lnTo>
                  <a:pt x="5502" y="2299"/>
                </a:lnTo>
                <a:lnTo>
                  <a:pt x="5486" y="2306"/>
                </a:lnTo>
                <a:lnTo>
                  <a:pt x="5483" y="2324"/>
                </a:lnTo>
                <a:lnTo>
                  <a:pt x="5469" y="2354"/>
                </a:lnTo>
                <a:lnTo>
                  <a:pt x="5470" y="2369"/>
                </a:lnTo>
                <a:lnTo>
                  <a:pt x="5458" y="2382"/>
                </a:lnTo>
                <a:lnTo>
                  <a:pt x="5451" y="2401"/>
                </a:lnTo>
                <a:lnTo>
                  <a:pt x="5452" y="2425"/>
                </a:lnTo>
                <a:lnTo>
                  <a:pt x="5461" y="2430"/>
                </a:lnTo>
                <a:lnTo>
                  <a:pt x="5461" y="2445"/>
                </a:lnTo>
                <a:lnTo>
                  <a:pt x="5449" y="2454"/>
                </a:lnTo>
                <a:lnTo>
                  <a:pt x="5446" y="2470"/>
                </a:lnTo>
                <a:lnTo>
                  <a:pt x="5453" y="2481"/>
                </a:lnTo>
                <a:lnTo>
                  <a:pt x="5443" y="2502"/>
                </a:lnTo>
                <a:lnTo>
                  <a:pt x="5439" y="2522"/>
                </a:lnTo>
                <a:lnTo>
                  <a:pt x="5445" y="2546"/>
                </a:lnTo>
                <a:lnTo>
                  <a:pt x="5454" y="2550"/>
                </a:lnTo>
                <a:lnTo>
                  <a:pt x="5454" y="2565"/>
                </a:lnTo>
                <a:lnTo>
                  <a:pt x="5464" y="2581"/>
                </a:lnTo>
                <a:lnTo>
                  <a:pt x="5471" y="2579"/>
                </a:lnTo>
                <a:lnTo>
                  <a:pt x="5473" y="2558"/>
                </a:lnTo>
                <a:lnTo>
                  <a:pt x="5477" y="2547"/>
                </a:lnTo>
                <a:lnTo>
                  <a:pt x="5484" y="2555"/>
                </a:lnTo>
                <a:lnTo>
                  <a:pt x="5489" y="2554"/>
                </a:lnTo>
                <a:lnTo>
                  <a:pt x="5502" y="2527"/>
                </a:lnTo>
                <a:lnTo>
                  <a:pt x="5506" y="2536"/>
                </a:lnTo>
                <a:lnTo>
                  <a:pt x="5499" y="2566"/>
                </a:lnTo>
                <a:lnTo>
                  <a:pt x="5488" y="2571"/>
                </a:lnTo>
                <a:lnTo>
                  <a:pt x="5486" y="2581"/>
                </a:lnTo>
                <a:lnTo>
                  <a:pt x="5490" y="2592"/>
                </a:lnTo>
                <a:lnTo>
                  <a:pt x="5492" y="2604"/>
                </a:lnTo>
                <a:lnTo>
                  <a:pt x="5505" y="2630"/>
                </a:lnTo>
                <a:lnTo>
                  <a:pt x="5517" y="2624"/>
                </a:lnTo>
                <a:lnTo>
                  <a:pt x="5521" y="2633"/>
                </a:lnTo>
                <a:lnTo>
                  <a:pt x="5537" y="2636"/>
                </a:lnTo>
                <a:lnTo>
                  <a:pt x="5545" y="2624"/>
                </a:lnTo>
                <a:lnTo>
                  <a:pt x="5560" y="2614"/>
                </a:lnTo>
                <a:lnTo>
                  <a:pt x="5559" y="2588"/>
                </a:lnTo>
                <a:lnTo>
                  <a:pt x="5567" y="2587"/>
                </a:lnTo>
                <a:lnTo>
                  <a:pt x="5573" y="2577"/>
                </a:lnTo>
                <a:lnTo>
                  <a:pt x="5575" y="2590"/>
                </a:lnTo>
                <a:lnTo>
                  <a:pt x="5573" y="2598"/>
                </a:lnTo>
                <a:lnTo>
                  <a:pt x="5574" y="2616"/>
                </a:lnTo>
                <a:lnTo>
                  <a:pt x="5580" y="2611"/>
                </a:lnTo>
                <a:lnTo>
                  <a:pt x="5588" y="2578"/>
                </a:lnTo>
                <a:lnTo>
                  <a:pt x="5596" y="2572"/>
                </a:lnTo>
                <a:lnTo>
                  <a:pt x="5600" y="2583"/>
                </a:lnTo>
                <a:lnTo>
                  <a:pt x="5596" y="2607"/>
                </a:lnTo>
                <a:lnTo>
                  <a:pt x="5579" y="2646"/>
                </a:lnTo>
                <a:lnTo>
                  <a:pt x="5571" y="2660"/>
                </a:lnTo>
                <a:lnTo>
                  <a:pt x="5571" y="2677"/>
                </a:lnTo>
                <a:lnTo>
                  <a:pt x="5585" y="2685"/>
                </a:lnTo>
                <a:lnTo>
                  <a:pt x="5596" y="2701"/>
                </a:lnTo>
                <a:lnTo>
                  <a:pt x="5608" y="2699"/>
                </a:lnTo>
                <a:lnTo>
                  <a:pt x="5612" y="2706"/>
                </a:lnTo>
                <a:lnTo>
                  <a:pt x="5626" y="2709"/>
                </a:lnTo>
                <a:lnTo>
                  <a:pt x="5630" y="2693"/>
                </a:lnTo>
                <a:lnTo>
                  <a:pt x="5644" y="2695"/>
                </a:lnTo>
                <a:lnTo>
                  <a:pt x="5639" y="2706"/>
                </a:lnTo>
                <a:lnTo>
                  <a:pt x="5641" y="2717"/>
                </a:lnTo>
                <a:lnTo>
                  <a:pt x="5650" y="2722"/>
                </a:lnTo>
                <a:lnTo>
                  <a:pt x="5660" y="2734"/>
                </a:lnTo>
                <a:lnTo>
                  <a:pt x="5668" y="2725"/>
                </a:lnTo>
                <a:lnTo>
                  <a:pt x="5665" y="2711"/>
                </a:lnTo>
                <a:lnTo>
                  <a:pt x="5664" y="2693"/>
                </a:lnTo>
                <a:lnTo>
                  <a:pt x="5673" y="2674"/>
                </a:lnTo>
                <a:lnTo>
                  <a:pt x="5676" y="2690"/>
                </a:lnTo>
                <a:lnTo>
                  <a:pt x="5673" y="2710"/>
                </a:lnTo>
                <a:lnTo>
                  <a:pt x="5676" y="2734"/>
                </a:lnTo>
                <a:lnTo>
                  <a:pt x="5685" y="2733"/>
                </a:lnTo>
                <a:lnTo>
                  <a:pt x="5688" y="2711"/>
                </a:lnTo>
                <a:lnTo>
                  <a:pt x="5693" y="2698"/>
                </a:lnTo>
                <a:lnTo>
                  <a:pt x="5702" y="2696"/>
                </a:lnTo>
                <a:lnTo>
                  <a:pt x="5702" y="2709"/>
                </a:lnTo>
                <a:lnTo>
                  <a:pt x="5696" y="2718"/>
                </a:lnTo>
                <a:lnTo>
                  <a:pt x="5696" y="2736"/>
                </a:lnTo>
                <a:lnTo>
                  <a:pt x="5714" y="2737"/>
                </a:lnTo>
                <a:lnTo>
                  <a:pt x="5724" y="2725"/>
                </a:lnTo>
                <a:lnTo>
                  <a:pt x="5733" y="2690"/>
                </a:lnTo>
                <a:lnTo>
                  <a:pt x="5735" y="2708"/>
                </a:lnTo>
                <a:lnTo>
                  <a:pt x="5729" y="2722"/>
                </a:lnTo>
                <a:lnTo>
                  <a:pt x="5729" y="2738"/>
                </a:lnTo>
                <a:lnTo>
                  <a:pt x="5745" y="2734"/>
                </a:lnTo>
                <a:lnTo>
                  <a:pt x="5750" y="2702"/>
                </a:lnTo>
                <a:lnTo>
                  <a:pt x="5755" y="2689"/>
                </a:lnTo>
                <a:lnTo>
                  <a:pt x="5752" y="2736"/>
                </a:lnTo>
                <a:lnTo>
                  <a:pt x="5754" y="2752"/>
                </a:lnTo>
                <a:lnTo>
                  <a:pt x="5767" y="2752"/>
                </a:lnTo>
                <a:lnTo>
                  <a:pt x="5785" y="2770"/>
                </a:lnTo>
                <a:lnTo>
                  <a:pt x="5797" y="2763"/>
                </a:lnTo>
                <a:lnTo>
                  <a:pt x="5806" y="2758"/>
                </a:lnTo>
                <a:lnTo>
                  <a:pt x="5809" y="2771"/>
                </a:lnTo>
                <a:lnTo>
                  <a:pt x="5825" y="2764"/>
                </a:lnTo>
                <a:lnTo>
                  <a:pt x="5834" y="2755"/>
                </a:lnTo>
                <a:lnTo>
                  <a:pt x="5834" y="2731"/>
                </a:lnTo>
                <a:lnTo>
                  <a:pt x="5847" y="2711"/>
                </a:lnTo>
                <a:lnTo>
                  <a:pt x="5852" y="2697"/>
                </a:lnTo>
                <a:lnTo>
                  <a:pt x="5845" y="2675"/>
                </a:lnTo>
                <a:lnTo>
                  <a:pt x="5851" y="2656"/>
                </a:lnTo>
                <a:lnTo>
                  <a:pt x="5856" y="2659"/>
                </a:lnTo>
                <a:lnTo>
                  <a:pt x="5857" y="2686"/>
                </a:lnTo>
                <a:lnTo>
                  <a:pt x="5865" y="2688"/>
                </a:lnTo>
                <a:lnTo>
                  <a:pt x="5866" y="2700"/>
                </a:lnTo>
                <a:lnTo>
                  <a:pt x="5856" y="2715"/>
                </a:lnTo>
                <a:lnTo>
                  <a:pt x="5850" y="2745"/>
                </a:lnTo>
                <a:lnTo>
                  <a:pt x="5852" y="2792"/>
                </a:lnTo>
                <a:cubicBezTo>
                  <a:pt x="5852" y="2792"/>
                  <a:pt x="5866" y="2800"/>
                  <a:pt x="5866" y="2800"/>
                </a:cubicBezTo>
                <a:lnTo>
                  <a:pt x="5879" y="2790"/>
                </a:lnTo>
                <a:lnTo>
                  <a:pt x="5881" y="2812"/>
                </a:lnTo>
                <a:lnTo>
                  <a:pt x="5894" y="2812"/>
                </a:lnTo>
                <a:lnTo>
                  <a:pt x="5896" y="2822"/>
                </a:lnTo>
                <a:lnTo>
                  <a:pt x="5909" y="2823"/>
                </a:lnTo>
                <a:lnTo>
                  <a:pt x="5932" y="2796"/>
                </a:lnTo>
                <a:lnTo>
                  <a:pt x="5944" y="2794"/>
                </a:lnTo>
                <a:lnTo>
                  <a:pt x="5965" y="2811"/>
                </a:lnTo>
                <a:lnTo>
                  <a:pt x="5976" y="2808"/>
                </a:lnTo>
                <a:lnTo>
                  <a:pt x="5984" y="2815"/>
                </a:lnTo>
                <a:lnTo>
                  <a:pt x="5992" y="2804"/>
                </a:lnTo>
                <a:lnTo>
                  <a:pt x="5991" y="2792"/>
                </a:lnTo>
                <a:lnTo>
                  <a:pt x="6000" y="2764"/>
                </a:lnTo>
                <a:lnTo>
                  <a:pt x="6008" y="2763"/>
                </a:lnTo>
                <a:lnTo>
                  <a:pt x="6008" y="2750"/>
                </a:lnTo>
                <a:lnTo>
                  <a:pt x="6002" y="2725"/>
                </a:lnTo>
                <a:lnTo>
                  <a:pt x="6002" y="2700"/>
                </a:lnTo>
                <a:lnTo>
                  <a:pt x="6009" y="2714"/>
                </a:lnTo>
                <a:lnTo>
                  <a:pt x="6009" y="2728"/>
                </a:lnTo>
                <a:lnTo>
                  <a:pt x="6020" y="2755"/>
                </a:lnTo>
                <a:lnTo>
                  <a:pt x="6026" y="2739"/>
                </a:lnTo>
                <a:lnTo>
                  <a:pt x="6034" y="2742"/>
                </a:lnTo>
                <a:lnTo>
                  <a:pt x="6043" y="2738"/>
                </a:lnTo>
                <a:lnTo>
                  <a:pt x="6049" y="2744"/>
                </a:lnTo>
                <a:lnTo>
                  <a:pt x="6052" y="2732"/>
                </a:lnTo>
                <a:lnTo>
                  <a:pt x="6048" y="2707"/>
                </a:lnTo>
                <a:lnTo>
                  <a:pt x="6049" y="2693"/>
                </a:lnTo>
                <a:lnTo>
                  <a:pt x="6041" y="2682"/>
                </a:lnTo>
                <a:lnTo>
                  <a:pt x="6027" y="2690"/>
                </a:lnTo>
                <a:lnTo>
                  <a:pt x="6011" y="2692"/>
                </a:lnTo>
                <a:lnTo>
                  <a:pt x="6008" y="2673"/>
                </a:lnTo>
                <a:lnTo>
                  <a:pt x="6014" y="2666"/>
                </a:lnTo>
                <a:lnTo>
                  <a:pt x="6022" y="2672"/>
                </a:lnTo>
                <a:lnTo>
                  <a:pt x="6036" y="2664"/>
                </a:lnTo>
                <a:lnTo>
                  <a:pt x="6044" y="2644"/>
                </a:lnTo>
                <a:lnTo>
                  <a:pt x="6051" y="2656"/>
                </a:lnTo>
                <a:lnTo>
                  <a:pt x="6060" y="2653"/>
                </a:lnTo>
                <a:lnTo>
                  <a:pt x="6067" y="2632"/>
                </a:lnTo>
                <a:lnTo>
                  <a:pt x="6065" y="2619"/>
                </a:lnTo>
                <a:lnTo>
                  <a:pt x="6072" y="2597"/>
                </a:lnTo>
                <a:lnTo>
                  <a:pt x="6069" y="2583"/>
                </a:lnTo>
                <a:lnTo>
                  <a:pt x="6077" y="2580"/>
                </a:lnTo>
                <a:lnTo>
                  <a:pt x="6078" y="2569"/>
                </a:lnTo>
                <a:lnTo>
                  <a:pt x="6062" y="2562"/>
                </a:lnTo>
                <a:lnTo>
                  <a:pt x="6050" y="2566"/>
                </a:lnTo>
                <a:lnTo>
                  <a:pt x="6055" y="2549"/>
                </a:lnTo>
                <a:lnTo>
                  <a:pt x="6062" y="2544"/>
                </a:lnTo>
                <a:lnTo>
                  <a:pt x="6063" y="2522"/>
                </a:lnTo>
                <a:lnTo>
                  <a:pt x="6052" y="2509"/>
                </a:lnTo>
                <a:lnTo>
                  <a:pt x="6026" y="2510"/>
                </a:lnTo>
                <a:lnTo>
                  <a:pt x="6020" y="2496"/>
                </a:lnTo>
                <a:lnTo>
                  <a:pt x="6022" y="2483"/>
                </a:lnTo>
                <a:lnTo>
                  <a:pt x="6028" y="2478"/>
                </a:lnTo>
                <a:lnTo>
                  <a:pt x="6024" y="2458"/>
                </a:lnTo>
                <a:lnTo>
                  <a:pt x="6003" y="2428"/>
                </a:lnTo>
                <a:lnTo>
                  <a:pt x="5992" y="2428"/>
                </a:lnTo>
                <a:lnTo>
                  <a:pt x="5982" y="2439"/>
                </a:lnTo>
                <a:lnTo>
                  <a:pt x="5964" y="2439"/>
                </a:lnTo>
                <a:lnTo>
                  <a:pt x="5944" y="2449"/>
                </a:lnTo>
                <a:lnTo>
                  <a:pt x="5921" y="2422"/>
                </a:lnTo>
                <a:lnTo>
                  <a:pt x="5918" y="2405"/>
                </a:lnTo>
                <a:lnTo>
                  <a:pt x="5910" y="2398"/>
                </a:lnTo>
                <a:lnTo>
                  <a:pt x="5898" y="2411"/>
                </a:lnTo>
                <a:lnTo>
                  <a:pt x="5889" y="2409"/>
                </a:lnTo>
                <a:lnTo>
                  <a:pt x="5882" y="2415"/>
                </a:lnTo>
                <a:lnTo>
                  <a:pt x="5867" y="2416"/>
                </a:lnTo>
                <a:lnTo>
                  <a:pt x="5861" y="2437"/>
                </a:lnTo>
                <a:lnTo>
                  <a:pt x="5854" y="2423"/>
                </a:lnTo>
                <a:lnTo>
                  <a:pt x="5844" y="2412"/>
                </a:lnTo>
                <a:lnTo>
                  <a:pt x="5831" y="2420"/>
                </a:lnTo>
                <a:lnTo>
                  <a:pt x="5816" y="2424"/>
                </a:lnTo>
                <a:lnTo>
                  <a:pt x="5816" y="2438"/>
                </a:lnTo>
                <a:lnTo>
                  <a:pt x="5811" y="2446"/>
                </a:lnTo>
                <a:lnTo>
                  <a:pt x="5811" y="2432"/>
                </a:lnTo>
                <a:lnTo>
                  <a:pt x="5805" y="2422"/>
                </a:lnTo>
                <a:lnTo>
                  <a:pt x="5792" y="2428"/>
                </a:lnTo>
                <a:lnTo>
                  <a:pt x="5763" y="2421"/>
                </a:lnTo>
                <a:lnTo>
                  <a:pt x="5759" y="2427"/>
                </a:lnTo>
                <a:lnTo>
                  <a:pt x="5768" y="2443"/>
                </a:lnTo>
                <a:lnTo>
                  <a:pt x="5768" y="2460"/>
                </a:lnTo>
                <a:lnTo>
                  <a:pt x="5779" y="2476"/>
                </a:lnTo>
                <a:lnTo>
                  <a:pt x="5765" y="2471"/>
                </a:lnTo>
                <a:lnTo>
                  <a:pt x="5759" y="2456"/>
                </a:lnTo>
                <a:lnTo>
                  <a:pt x="5750" y="2452"/>
                </a:lnTo>
                <a:lnTo>
                  <a:pt x="5732" y="2459"/>
                </a:lnTo>
                <a:lnTo>
                  <a:pt x="5725" y="2452"/>
                </a:lnTo>
                <a:lnTo>
                  <a:pt x="5739" y="2443"/>
                </a:lnTo>
                <a:lnTo>
                  <a:pt x="5739" y="2426"/>
                </a:lnTo>
                <a:lnTo>
                  <a:pt x="5725" y="2399"/>
                </a:lnTo>
                <a:lnTo>
                  <a:pt x="5727" y="2385"/>
                </a:lnTo>
                <a:lnTo>
                  <a:pt x="5722" y="2373"/>
                </a:lnTo>
                <a:lnTo>
                  <a:pt x="5706" y="2388"/>
                </a:lnTo>
                <a:lnTo>
                  <a:pt x="5709" y="2404"/>
                </a:lnTo>
                <a:lnTo>
                  <a:pt x="5706" y="2417"/>
                </a:lnTo>
                <a:lnTo>
                  <a:pt x="5695" y="2410"/>
                </a:lnTo>
                <a:lnTo>
                  <a:pt x="5699" y="2396"/>
                </a:lnTo>
                <a:lnTo>
                  <a:pt x="5698" y="2382"/>
                </a:lnTo>
                <a:lnTo>
                  <a:pt x="5685" y="2377"/>
                </a:lnTo>
                <a:lnTo>
                  <a:pt x="5678" y="2387"/>
                </a:lnTo>
                <a:lnTo>
                  <a:pt x="5668" y="2387"/>
                </a:lnTo>
                <a:lnTo>
                  <a:pt x="5672" y="2366"/>
                </a:lnTo>
                <a:lnTo>
                  <a:pt x="5671" y="2355"/>
                </a:lnTo>
                <a:lnTo>
                  <a:pt x="5670" y="2331"/>
                </a:lnTo>
                <a:lnTo>
                  <a:pt x="5656" y="2337"/>
                </a:lnTo>
                <a:lnTo>
                  <a:pt x="5642" y="2364"/>
                </a:lnTo>
                <a:lnTo>
                  <a:pt x="5644" y="2391"/>
                </a:lnTo>
                <a:lnTo>
                  <a:pt x="5635" y="2391"/>
                </a:lnTo>
                <a:lnTo>
                  <a:pt x="5629" y="2371"/>
                </a:lnTo>
                <a:lnTo>
                  <a:pt x="5635" y="2353"/>
                </a:lnTo>
                <a:lnTo>
                  <a:pt x="5635" y="2338"/>
                </a:lnTo>
                <a:lnTo>
                  <a:pt x="5643" y="2305"/>
                </a:lnTo>
                <a:lnTo>
                  <a:pt x="5633" y="2288"/>
                </a:lnTo>
                <a:lnTo>
                  <a:pt x="5618" y="2299"/>
                </a:lnTo>
                <a:lnTo>
                  <a:pt x="5618" y="2287"/>
                </a:lnTo>
                <a:lnTo>
                  <a:pt x="5628" y="2279"/>
                </a:lnTo>
                <a:lnTo>
                  <a:pt x="5635" y="2254"/>
                </a:lnTo>
                <a:lnTo>
                  <a:pt x="5633" y="2237"/>
                </a:lnTo>
                <a:lnTo>
                  <a:pt x="5624" y="2243"/>
                </a:lnTo>
                <a:lnTo>
                  <a:pt x="5612" y="2238"/>
                </a:lnTo>
                <a:lnTo>
                  <a:pt x="5608" y="2244"/>
                </a:lnTo>
                <a:lnTo>
                  <a:pt x="5596" y="2245"/>
                </a:lnTo>
                <a:lnTo>
                  <a:pt x="5603" y="2235"/>
                </a:lnTo>
                <a:lnTo>
                  <a:pt x="5601" y="2225"/>
                </a:lnTo>
                <a:lnTo>
                  <a:pt x="5591" y="2225"/>
                </a:lnTo>
                <a:lnTo>
                  <a:pt x="5582" y="2239"/>
                </a:lnTo>
                <a:lnTo>
                  <a:pt x="5566" y="2243"/>
                </a:lnTo>
                <a:lnTo>
                  <a:pt x="5566" y="2232"/>
                </a:lnTo>
                <a:lnTo>
                  <a:pt x="5575" y="2225"/>
                </a:lnTo>
                <a:lnTo>
                  <a:pt x="5581" y="2207"/>
                </a:lnTo>
                <a:lnTo>
                  <a:pt x="5584" y="2189"/>
                </a:lnTo>
                <a:lnTo>
                  <a:pt x="5593" y="2190"/>
                </a:lnTo>
                <a:lnTo>
                  <a:pt x="5604" y="2210"/>
                </a:lnTo>
                <a:lnTo>
                  <a:pt x="5622" y="2210"/>
                </a:lnTo>
                <a:lnTo>
                  <a:pt x="5620" y="2197"/>
                </a:lnTo>
                <a:lnTo>
                  <a:pt x="5609" y="2175"/>
                </a:lnTo>
                <a:lnTo>
                  <a:pt x="5596" y="2172"/>
                </a:lnTo>
                <a:lnTo>
                  <a:pt x="5603" y="2165"/>
                </a:lnTo>
                <a:lnTo>
                  <a:pt x="5587" y="2137"/>
                </a:lnTo>
                <a:lnTo>
                  <a:pt x="5574" y="2125"/>
                </a:lnTo>
                <a:lnTo>
                  <a:pt x="5581" y="2121"/>
                </a:lnTo>
                <a:lnTo>
                  <a:pt x="5583" y="2107"/>
                </a:lnTo>
                <a:lnTo>
                  <a:pt x="5590" y="2107"/>
                </a:lnTo>
                <a:lnTo>
                  <a:pt x="5596" y="2129"/>
                </a:lnTo>
                <a:lnTo>
                  <a:pt x="5609" y="2152"/>
                </a:lnTo>
                <a:lnTo>
                  <a:pt x="5625" y="2159"/>
                </a:lnTo>
                <a:lnTo>
                  <a:pt x="5636" y="2178"/>
                </a:lnTo>
                <a:lnTo>
                  <a:pt x="5643" y="2165"/>
                </a:lnTo>
                <a:lnTo>
                  <a:pt x="5651" y="2180"/>
                </a:lnTo>
                <a:lnTo>
                  <a:pt x="5672" y="2189"/>
                </a:lnTo>
                <a:lnTo>
                  <a:pt x="5686" y="2189"/>
                </a:lnTo>
                <a:lnTo>
                  <a:pt x="5691" y="2170"/>
                </a:lnTo>
                <a:lnTo>
                  <a:pt x="5686" y="2144"/>
                </a:lnTo>
                <a:lnTo>
                  <a:pt x="5659" y="2110"/>
                </a:lnTo>
                <a:cubicBezTo>
                  <a:pt x="5659" y="2110"/>
                  <a:pt x="5647" y="2089"/>
                  <a:pt x="5647" y="2089"/>
                </a:cubicBezTo>
                <a:close/>
                <a:moveTo>
                  <a:pt x="4673" y="4052"/>
                </a:moveTo>
                <a:lnTo>
                  <a:pt x="4686" y="4057"/>
                </a:lnTo>
                <a:lnTo>
                  <a:pt x="4693" y="4090"/>
                </a:lnTo>
                <a:lnTo>
                  <a:pt x="4701" y="4106"/>
                </a:lnTo>
                <a:lnTo>
                  <a:pt x="4712" y="4078"/>
                </a:lnTo>
                <a:lnTo>
                  <a:pt x="4713" y="4100"/>
                </a:lnTo>
                <a:lnTo>
                  <a:pt x="4731" y="4124"/>
                </a:lnTo>
                <a:lnTo>
                  <a:pt x="4740" y="4123"/>
                </a:lnTo>
                <a:lnTo>
                  <a:pt x="4753" y="4123"/>
                </a:lnTo>
                <a:lnTo>
                  <a:pt x="4767" y="4100"/>
                </a:lnTo>
                <a:lnTo>
                  <a:pt x="4776" y="4096"/>
                </a:lnTo>
                <a:lnTo>
                  <a:pt x="4792" y="4077"/>
                </a:lnTo>
                <a:lnTo>
                  <a:pt x="4798" y="4095"/>
                </a:lnTo>
                <a:lnTo>
                  <a:pt x="4804" y="4084"/>
                </a:lnTo>
                <a:lnTo>
                  <a:pt x="4823" y="4062"/>
                </a:lnTo>
                <a:lnTo>
                  <a:pt x="4823" y="4045"/>
                </a:lnTo>
                <a:lnTo>
                  <a:pt x="4808" y="4055"/>
                </a:lnTo>
                <a:lnTo>
                  <a:pt x="4801" y="4038"/>
                </a:lnTo>
                <a:lnTo>
                  <a:pt x="4814" y="3990"/>
                </a:lnTo>
                <a:lnTo>
                  <a:pt x="4818" y="3968"/>
                </a:lnTo>
                <a:lnTo>
                  <a:pt x="4803" y="3983"/>
                </a:lnTo>
                <a:lnTo>
                  <a:pt x="4794" y="4016"/>
                </a:lnTo>
                <a:lnTo>
                  <a:pt x="4793" y="3995"/>
                </a:lnTo>
                <a:lnTo>
                  <a:pt x="4803" y="3943"/>
                </a:lnTo>
                <a:lnTo>
                  <a:pt x="4796" y="3867"/>
                </a:lnTo>
                <a:lnTo>
                  <a:pt x="4777" y="3846"/>
                </a:lnTo>
                <a:lnTo>
                  <a:pt x="4777" y="3823"/>
                </a:lnTo>
                <a:lnTo>
                  <a:pt x="4767" y="3821"/>
                </a:lnTo>
                <a:lnTo>
                  <a:pt x="4756" y="3844"/>
                </a:lnTo>
                <a:lnTo>
                  <a:pt x="4757" y="3818"/>
                </a:lnTo>
                <a:lnTo>
                  <a:pt x="4767" y="3803"/>
                </a:lnTo>
                <a:lnTo>
                  <a:pt x="4761" y="3780"/>
                </a:lnTo>
                <a:lnTo>
                  <a:pt x="4763" y="3762"/>
                </a:lnTo>
                <a:lnTo>
                  <a:pt x="4763" y="3738"/>
                </a:lnTo>
                <a:lnTo>
                  <a:pt x="4743" y="3747"/>
                </a:lnTo>
                <a:lnTo>
                  <a:pt x="4724" y="3775"/>
                </a:lnTo>
                <a:lnTo>
                  <a:pt x="4715" y="3815"/>
                </a:lnTo>
                <a:lnTo>
                  <a:pt x="4720" y="3849"/>
                </a:lnTo>
                <a:lnTo>
                  <a:pt x="4709" y="3842"/>
                </a:lnTo>
                <a:lnTo>
                  <a:pt x="4704" y="3813"/>
                </a:lnTo>
                <a:lnTo>
                  <a:pt x="4698" y="3811"/>
                </a:lnTo>
                <a:lnTo>
                  <a:pt x="4695" y="3838"/>
                </a:lnTo>
                <a:lnTo>
                  <a:pt x="4687" y="3839"/>
                </a:lnTo>
                <a:lnTo>
                  <a:pt x="4694" y="3861"/>
                </a:lnTo>
                <a:lnTo>
                  <a:pt x="4686" y="3880"/>
                </a:lnTo>
                <a:lnTo>
                  <a:pt x="4675" y="3880"/>
                </a:lnTo>
                <a:lnTo>
                  <a:pt x="4667" y="3900"/>
                </a:lnTo>
                <a:lnTo>
                  <a:pt x="4646" y="3897"/>
                </a:lnTo>
                <a:lnTo>
                  <a:pt x="4637" y="3903"/>
                </a:lnTo>
                <a:lnTo>
                  <a:pt x="4628" y="3900"/>
                </a:lnTo>
                <a:lnTo>
                  <a:pt x="4598" y="3931"/>
                </a:lnTo>
                <a:lnTo>
                  <a:pt x="4601" y="3954"/>
                </a:lnTo>
                <a:lnTo>
                  <a:pt x="4615" y="3983"/>
                </a:lnTo>
                <a:lnTo>
                  <a:pt x="4626" y="3972"/>
                </a:lnTo>
                <a:lnTo>
                  <a:pt x="4623" y="3959"/>
                </a:lnTo>
                <a:lnTo>
                  <a:pt x="4627" y="3943"/>
                </a:lnTo>
                <a:lnTo>
                  <a:pt x="4640" y="3960"/>
                </a:lnTo>
                <a:lnTo>
                  <a:pt x="4635" y="3992"/>
                </a:lnTo>
                <a:lnTo>
                  <a:pt x="4650" y="4011"/>
                </a:lnTo>
                <a:lnTo>
                  <a:pt x="4658" y="3988"/>
                </a:lnTo>
                <a:lnTo>
                  <a:pt x="4662" y="4003"/>
                </a:lnTo>
                <a:lnTo>
                  <a:pt x="4658" y="4023"/>
                </a:lnTo>
                <a:cubicBezTo>
                  <a:pt x="4658" y="4023"/>
                  <a:pt x="4673" y="4052"/>
                  <a:pt x="4673" y="4052"/>
                </a:cubicBezTo>
                <a:close/>
                <a:moveTo>
                  <a:pt x="5010" y="3125"/>
                </a:moveTo>
                <a:lnTo>
                  <a:pt x="5033" y="3103"/>
                </a:lnTo>
                <a:lnTo>
                  <a:pt x="5033" y="3083"/>
                </a:lnTo>
                <a:lnTo>
                  <a:pt x="5040" y="3049"/>
                </a:lnTo>
                <a:lnTo>
                  <a:pt x="5039" y="3016"/>
                </a:lnTo>
                <a:lnTo>
                  <a:pt x="5046" y="3001"/>
                </a:lnTo>
                <a:lnTo>
                  <a:pt x="5038" y="3000"/>
                </a:lnTo>
                <a:lnTo>
                  <a:pt x="5034" y="3010"/>
                </a:lnTo>
                <a:lnTo>
                  <a:pt x="5019" y="3019"/>
                </a:lnTo>
                <a:lnTo>
                  <a:pt x="5011" y="3044"/>
                </a:lnTo>
                <a:lnTo>
                  <a:pt x="5007" y="3035"/>
                </a:lnTo>
                <a:lnTo>
                  <a:pt x="5007" y="3012"/>
                </a:lnTo>
                <a:lnTo>
                  <a:pt x="5018" y="3000"/>
                </a:lnTo>
                <a:lnTo>
                  <a:pt x="5019" y="2979"/>
                </a:lnTo>
                <a:lnTo>
                  <a:pt x="5017" y="2961"/>
                </a:lnTo>
                <a:lnTo>
                  <a:pt x="5007" y="2954"/>
                </a:lnTo>
                <a:lnTo>
                  <a:pt x="5016" y="2951"/>
                </a:lnTo>
                <a:lnTo>
                  <a:pt x="5021" y="2944"/>
                </a:lnTo>
                <a:lnTo>
                  <a:pt x="5018" y="2920"/>
                </a:lnTo>
                <a:lnTo>
                  <a:pt x="4997" y="2900"/>
                </a:lnTo>
                <a:lnTo>
                  <a:pt x="4990" y="2905"/>
                </a:lnTo>
                <a:lnTo>
                  <a:pt x="4970" y="2913"/>
                </a:lnTo>
                <a:lnTo>
                  <a:pt x="4967" y="2922"/>
                </a:lnTo>
                <a:lnTo>
                  <a:pt x="4958" y="2924"/>
                </a:lnTo>
                <a:lnTo>
                  <a:pt x="4957" y="2911"/>
                </a:lnTo>
                <a:lnTo>
                  <a:pt x="4968" y="2883"/>
                </a:lnTo>
                <a:lnTo>
                  <a:pt x="4976" y="2882"/>
                </a:lnTo>
                <a:lnTo>
                  <a:pt x="4991" y="2860"/>
                </a:lnTo>
                <a:lnTo>
                  <a:pt x="5017" y="2851"/>
                </a:lnTo>
                <a:lnTo>
                  <a:pt x="5022" y="2838"/>
                </a:lnTo>
                <a:lnTo>
                  <a:pt x="5036" y="2833"/>
                </a:lnTo>
                <a:lnTo>
                  <a:pt x="5046" y="2831"/>
                </a:lnTo>
                <a:lnTo>
                  <a:pt x="5051" y="2839"/>
                </a:lnTo>
                <a:lnTo>
                  <a:pt x="5057" y="2833"/>
                </a:lnTo>
                <a:lnTo>
                  <a:pt x="5060" y="2805"/>
                </a:lnTo>
                <a:lnTo>
                  <a:pt x="5065" y="2791"/>
                </a:lnTo>
                <a:lnTo>
                  <a:pt x="5050" y="2775"/>
                </a:lnTo>
                <a:lnTo>
                  <a:pt x="5047" y="2763"/>
                </a:lnTo>
                <a:lnTo>
                  <a:pt x="5055" y="2758"/>
                </a:lnTo>
                <a:lnTo>
                  <a:pt x="5062" y="2747"/>
                </a:lnTo>
                <a:lnTo>
                  <a:pt x="5065" y="2757"/>
                </a:lnTo>
                <a:lnTo>
                  <a:pt x="5075" y="2765"/>
                </a:lnTo>
                <a:lnTo>
                  <a:pt x="5092" y="2747"/>
                </a:lnTo>
                <a:lnTo>
                  <a:pt x="5098" y="2729"/>
                </a:lnTo>
                <a:lnTo>
                  <a:pt x="5095" y="2713"/>
                </a:lnTo>
                <a:lnTo>
                  <a:pt x="5097" y="2701"/>
                </a:lnTo>
                <a:lnTo>
                  <a:pt x="5094" y="2687"/>
                </a:lnTo>
                <a:lnTo>
                  <a:pt x="5086" y="2691"/>
                </a:lnTo>
                <a:lnTo>
                  <a:pt x="5076" y="2672"/>
                </a:lnTo>
                <a:lnTo>
                  <a:pt x="5044" y="2672"/>
                </a:lnTo>
                <a:lnTo>
                  <a:pt x="5034" y="2668"/>
                </a:lnTo>
                <a:lnTo>
                  <a:pt x="5027" y="2679"/>
                </a:lnTo>
                <a:lnTo>
                  <a:pt x="5011" y="2677"/>
                </a:lnTo>
                <a:lnTo>
                  <a:pt x="4997" y="2666"/>
                </a:lnTo>
                <a:lnTo>
                  <a:pt x="4986" y="2673"/>
                </a:lnTo>
                <a:lnTo>
                  <a:pt x="4977" y="2651"/>
                </a:lnTo>
                <a:lnTo>
                  <a:pt x="4968" y="2640"/>
                </a:lnTo>
                <a:lnTo>
                  <a:pt x="4968" y="2626"/>
                </a:lnTo>
                <a:lnTo>
                  <a:pt x="4973" y="2618"/>
                </a:lnTo>
                <a:lnTo>
                  <a:pt x="4969" y="2607"/>
                </a:lnTo>
                <a:lnTo>
                  <a:pt x="4952" y="2604"/>
                </a:lnTo>
                <a:lnTo>
                  <a:pt x="4942" y="2612"/>
                </a:lnTo>
                <a:lnTo>
                  <a:pt x="4935" y="2621"/>
                </a:lnTo>
                <a:lnTo>
                  <a:pt x="4941" y="2632"/>
                </a:lnTo>
                <a:lnTo>
                  <a:pt x="4954" y="2633"/>
                </a:lnTo>
                <a:lnTo>
                  <a:pt x="4948" y="2652"/>
                </a:lnTo>
                <a:lnTo>
                  <a:pt x="4932" y="2645"/>
                </a:lnTo>
                <a:lnTo>
                  <a:pt x="4922" y="2621"/>
                </a:lnTo>
                <a:lnTo>
                  <a:pt x="4915" y="2624"/>
                </a:lnTo>
                <a:lnTo>
                  <a:pt x="4910" y="2619"/>
                </a:lnTo>
                <a:lnTo>
                  <a:pt x="4897" y="2627"/>
                </a:lnTo>
                <a:lnTo>
                  <a:pt x="4893" y="2650"/>
                </a:lnTo>
                <a:lnTo>
                  <a:pt x="4887" y="2656"/>
                </a:lnTo>
                <a:lnTo>
                  <a:pt x="4890" y="2678"/>
                </a:lnTo>
                <a:lnTo>
                  <a:pt x="4892" y="2699"/>
                </a:lnTo>
                <a:lnTo>
                  <a:pt x="4901" y="2708"/>
                </a:lnTo>
                <a:lnTo>
                  <a:pt x="4902" y="2732"/>
                </a:lnTo>
                <a:lnTo>
                  <a:pt x="4897" y="2743"/>
                </a:lnTo>
                <a:lnTo>
                  <a:pt x="4894" y="2766"/>
                </a:lnTo>
                <a:lnTo>
                  <a:pt x="4891" y="2765"/>
                </a:lnTo>
                <a:lnTo>
                  <a:pt x="4887" y="2721"/>
                </a:lnTo>
                <a:lnTo>
                  <a:pt x="4880" y="2702"/>
                </a:lnTo>
                <a:lnTo>
                  <a:pt x="4870" y="2692"/>
                </a:lnTo>
                <a:lnTo>
                  <a:pt x="4867" y="2710"/>
                </a:lnTo>
                <a:lnTo>
                  <a:pt x="4857" y="2707"/>
                </a:lnTo>
                <a:lnTo>
                  <a:pt x="4848" y="2721"/>
                </a:lnTo>
                <a:lnTo>
                  <a:pt x="4849" y="2747"/>
                </a:lnTo>
                <a:lnTo>
                  <a:pt x="4860" y="2770"/>
                </a:lnTo>
                <a:lnTo>
                  <a:pt x="4860" y="2785"/>
                </a:lnTo>
                <a:lnTo>
                  <a:pt x="4871" y="2813"/>
                </a:lnTo>
                <a:lnTo>
                  <a:pt x="4886" y="2810"/>
                </a:lnTo>
                <a:lnTo>
                  <a:pt x="4893" y="2790"/>
                </a:lnTo>
                <a:lnTo>
                  <a:pt x="4897" y="2790"/>
                </a:lnTo>
                <a:lnTo>
                  <a:pt x="4900" y="2811"/>
                </a:lnTo>
                <a:lnTo>
                  <a:pt x="4909" y="2838"/>
                </a:lnTo>
                <a:lnTo>
                  <a:pt x="4911" y="2852"/>
                </a:lnTo>
                <a:lnTo>
                  <a:pt x="4901" y="2852"/>
                </a:lnTo>
                <a:lnTo>
                  <a:pt x="4895" y="2829"/>
                </a:lnTo>
                <a:lnTo>
                  <a:pt x="4886" y="2823"/>
                </a:lnTo>
                <a:lnTo>
                  <a:pt x="4874" y="2828"/>
                </a:lnTo>
                <a:lnTo>
                  <a:pt x="4869" y="2838"/>
                </a:lnTo>
                <a:lnTo>
                  <a:pt x="4874" y="2858"/>
                </a:lnTo>
                <a:lnTo>
                  <a:pt x="4872" y="2874"/>
                </a:lnTo>
                <a:lnTo>
                  <a:pt x="4863" y="2889"/>
                </a:lnTo>
                <a:lnTo>
                  <a:pt x="4865" y="2904"/>
                </a:lnTo>
                <a:lnTo>
                  <a:pt x="4857" y="2928"/>
                </a:lnTo>
                <a:lnTo>
                  <a:pt x="4849" y="2937"/>
                </a:lnTo>
                <a:lnTo>
                  <a:pt x="4852" y="2956"/>
                </a:lnTo>
                <a:lnTo>
                  <a:pt x="4846" y="2964"/>
                </a:lnTo>
                <a:lnTo>
                  <a:pt x="4833" y="2961"/>
                </a:lnTo>
                <a:lnTo>
                  <a:pt x="4826" y="2942"/>
                </a:lnTo>
                <a:lnTo>
                  <a:pt x="4825" y="2922"/>
                </a:lnTo>
                <a:lnTo>
                  <a:pt x="4809" y="2892"/>
                </a:lnTo>
                <a:lnTo>
                  <a:pt x="4810" y="2873"/>
                </a:lnTo>
                <a:lnTo>
                  <a:pt x="4808" y="2860"/>
                </a:lnTo>
                <a:lnTo>
                  <a:pt x="4796" y="2856"/>
                </a:lnTo>
                <a:lnTo>
                  <a:pt x="4797" y="2845"/>
                </a:lnTo>
                <a:lnTo>
                  <a:pt x="4803" y="2842"/>
                </a:lnTo>
                <a:lnTo>
                  <a:pt x="4808" y="2831"/>
                </a:lnTo>
                <a:lnTo>
                  <a:pt x="4802" y="2817"/>
                </a:lnTo>
                <a:lnTo>
                  <a:pt x="4791" y="2811"/>
                </a:lnTo>
                <a:lnTo>
                  <a:pt x="4771" y="2822"/>
                </a:lnTo>
                <a:lnTo>
                  <a:pt x="4767" y="2811"/>
                </a:lnTo>
                <a:lnTo>
                  <a:pt x="4760" y="2814"/>
                </a:lnTo>
                <a:lnTo>
                  <a:pt x="4755" y="2829"/>
                </a:lnTo>
                <a:lnTo>
                  <a:pt x="4742" y="2837"/>
                </a:lnTo>
                <a:lnTo>
                  <a:pt x="4726" y="2872"/>
                </a:lnTo>
                <a:lnTo>
                  <a:pt x="4730" y="2887"/>
                </a:lnTo>
                <a:lnTo>
                  <a:pt x="4730" y="2926"/>
                </a:lnTo>
                <a:lnTo>
                  <a:pt x="4727" y="2939"/>
                </a:lnTo>
                <a:lnTo>
                  <a:pt x="4734" y="2954"/>
                </a:lnTo>
                <a:lnTo>
                  <a:pt x="4731" y="2986"/>
                </a:lnTo>
                <a:lnTo>
                  <a:pt x="4717" y="2999"/>
                </a:lnTo>
                <a:lnTo>
                  <a:pt x="4718" y="3023"/>
                </a:lnTo>
                <a:lnTo>
                  <a:pt x="4725" y="3034"/>
                </a:lnTo>
                <a:lnTo>
                  <a:pt x="4734" y="3031"/>
                </a:lnTo>
                <a:lnTo>
                  <a:pt x="4740" y="3039"/>
                </a:lnTo>
                <a:lnTo>
                  <a:pt x="4750" y="3029"/>
                </a:lnTo>
                <a:lnTo>
                  <a:pt x="4757" y="3035"/>
                </a:lnTo>
                <a:lnTo>
                  <a:pt x="4756" y="3061"/>
                </a:lnTo>
                <a:lnTo>
                  <a:pt x="4761" y="3071"/>
                </a:lnTo>
                <a:lnTo>
                  <a:pt x="4767" y="3071"/>
                </a:lnTo>
                <a:lnTo>
                  <a:pt x="4776" y="3098"/>
                </a:lnTo>
                <a:lnTo>
                  <a:pt x="4775" y="3134"/>
                </a:lnTo>
                <a:lnTo>
                  <a:pt x="4786" y="3157"/>
                </a:lnTo>
                <a:lnTo>
                  <a:pt x="4786" y="3175"/>
                </a:lnTo>
                <a:lnTo>
                  <a:pt x="4792" y="3195"/>
                </a:lnTo>
                <a:lnTo>
                  <a:pt x="4802" y="3203"/>
                </a:lnTo>
                <a:lnTo>
                  <a:pt x="4797" y="3217"/>
                </a:lnTo>
                <a:lnTo>
                  <a:pt x="4800" y="3250"/>
                </a:lnTo>
                <a:lnTo>
                  <a:pt x="4792" y="3275"/>
                </a:lnTo>
                <a:lnTo>
                  <a:pt x="4801" y="3292"/>
                </a:lnTo>
                <a:lnTo>
                  <a:pt x="4804" y="3315"/>
                </a:lnTo>
                <a:lnTo>
                  <a:pt x="4801" y="3337"/>
                </a:lnTo>
                <a:lnTo>
                  <a:pt x="4804" y="3350"/>
                </a:lnTo>
                <a:lnTo>
                  <a:pt x="4812" y="3337"/>
                </a:lnTo>
                <a:lnTo>
                  <a:pt x="4817" y="3347"/>
                </a:lnTo>
                <a:lnTo>
                  <a:pt x="4818" y="3372"/>
                </a:lnTo>
                <a:lnTo>
                  <a:pt x="4827" y="3384"/>
                </a:lnTo>
                <a:cubicBezTo>
                  <a:pt x="4827" y="3384"/>
                  <a:pt x="4845" y="3375"/>
                  <a:pt x="4845" y="3375"/>
                </a:cubicBezTo>
                <a:lnTo>
                  <a:pt x="4851" y="3351"/>
                </a:lnTo>
                <a:lnTo>
                  <a:pt x="4866" y="3335"/>
                </a:lnTo>
                <a:lnTo>
                  <a:pt x="4870" y="3314"/>
                </a:lnTo>
                <a:lnTo>
                  <a:pt x="4863" y="3303"/>
                </a:lnTo>
                <a:lnTo>
                  <a:pt x="4853" y="3261"/>
                </a:lnTo>
                <a:lnTo>
                  <a:pt x="4855" y="3239"/>
                </a:lnTo>
                <a:lnTo>
                  <a:pt x="4878" y="3203"/>
                </a:lnTo>
                <a:lnTo>
                  <a:pt x="4877" y="3220"/>
                </a:lnTo>
                <a:lnTo>
                  <a:pt x="4865" y="3247"/>
                </a:lnTo>
                <a:lnTo>
                  <a:pt x="4870" y="3292"/>
                </a:lnTo>
                <a:lnTo>
                  <a:pt x="4879" y="3296"/>
                </a:lnTo>
                <a:lnTo>
                  <a:pt x="4892" y="3284"/>
                </a:lnTo>
                <a:lnTo>
                  <a:pt x="4908" y="3302"/>
                </a:lnTo>
                <a:lnTo>
                  <a:pt x="4926" y="3292"/>
                </a:lnTo>
                <a:lnTo>
                  <a:pt x="4927" y="3275"/>
                </a:lnTo>
                <a:lnTo>
                  <a:pt x="4942" y="3263"/>
                </a:lnTo>
                <a:lnTo>
                  <a:pt x="4955" y="3264"/>
                </a:lnTo>
                <a:lnTo>
                  <a:pt x="4963" y="3251"/>
                </a:lnTo>
                <a:lnTo>
                  <a:pt x="4969" y="3261"/>
                </a:lnTo>
                <a:lnTo>
                  <a:pt x="4984" y="3240"/>
                </a:lnTo>
                <a:lnTo>
                  <a:pt x="4976" y="3220"/>
                </a:lnTo>
                <a:lnTo>
                  <a:pt x="4989" y="3218"/>
                </a:lnTo>
                <a:lnTo>
                  <a:pt x="4992" y="3206"/>
                </a:lnTo>
                <a:lnTo>
                  <a:pt x="4975" y="3191"/>
                </a:lnTo>
                <a:lnTo>
                  <a:pt x="4975" y="3181"/>
                </a:lnTo>
                <a:lnTo>
                  <a:pt x="4984" y="3173"/>
                </a:lnTo>
                <a:lnTo>
                  <a:pt x="4987" y="3183"/>
                </a:lnTo>
                <a:lnTo>
                  <a:pt x="4994" y="3180"/>
                </a:lnTo>
                <a:lnTo>
                  <a:pt x="5000" y="3149"/>
                </a:lnTo>
                <a:lnTo>
                  <a:pt x="4996" y="3137"/>
                </a:lnTo>
                <a:lnTo>
                  <a:pt x="5000" y="3126"/>
                </a:lnTo>
                <a:cubicBezTo>
                  <a:pt x="5000" y="3126"/>
                  <a:pt x="5010" y="3125"/>
                  <a:pt x="5010" y="3125"/>
                </a:cubicBezTo>
                <a:close/>
                <a:moveTo>
                  <a:pt x="4594" y="3602"/>
                </a:moveTo>
                <a:lnTo>
                  <a:pt x="4586" y="3603"/>
                </a:lnTo>
                <a:lnTo>
                  <a:pt x="4579" y="3597"/>
                </a:lnTo>
                <a:lnTo>
                  <a:pt x="4571" y="3607"/>
                </a:lnTo>
                <a:lnTo>
                  <a:pt x="4571" y="3583"/>
                </a:lnTo>
                <a:lnTo>
                  <a:pt x="4577" y="3576"/>
                </a:lnTo>
                <a:lnTo>
                  <a:pt x="4573" y="3565"/>
                </a:lnTo>
                <a:lnTo>
                  <a:pt x="4560" y="3567"/>
                </a:lnTo>
                <a:lnTo>
                  <a:pt x="4558" y="3558"/>
                </a:lnTo>
                <a:lnTo>
                  <a:pt x="4546" y="3541"/>
                </a:lnTo>
                <a:lnTo>
                  <a:pt x="4546" y="3524"/>
                </a:lnTo>
                <a:lnTo>
                  <a:pt x="4537" y="3489"/>
                </a:lnTo>
                <a:lnTo>
                  <a:pt x="4535" y="3461"/>
                </a:lnTo>
                <a:lnTo>
                  <a:pt x="4541" y="3437"/>
                </a:lnTo>
                <a:lnTo>
                  <a:pt x="4535" y="3404"/>
                </a:lnTo>
                <a:lnTo>
                  <a:pt x="4527" y="3431"/>
                </a:lnTo>
                <a:lnTo>
                  <a:pt x="4528" y="3453"/>
                </a:lnTo>
                <a:lnTo>
                  <a:pt x="4518" y="3429"/>
                </a:lnTo>
                <a:lnTo>
                  <a:pt x="4504" y="3416"/>
                </a:lnTo>
                <a:lnTo>
                  <a:pt x="4500" y="3369"/>
                </a:lnTo>
                <a:lnTo>
                  <a:pt x="4492" y="3361"/>
                </a:lnTo>
                <a:lnTo>
                  <a:pt x="4489" y="3324"/>
                </a:lnTo>
                <a:lnTo>
                  <a:pt x="4480" y="3304"/>
                </a:lnTo>
                <a:lnTo>
                  <a:pt x="4480" y="3282"/>
                </a:lnTo>
                <a:lnTo>
                  <a:pt x="4475" y="3267"/>
                </a:lnTo>
                <a:lnTo>
                  <a:pt x="4475" y="3251"/>
                </a:lnTo>
                <a:lnTo>
                  <a:pt x="4488" y="3249"/>
                </a:lnTo>
                <a:lnTo>
                  <a:pt x="4493" y="3225"/>
                </a:lnTo>
                <a:lnTo>
                  <a:pt x="4501" y="3225"/>
                </a:lnTo>
                <a:lnTo>
                  <a:pt x="4504" y="3232"/>
                </a:lnTo>
                <a:lnTo>
                  <a:pt x="4513" y="3222"/>
                </a:lnTo>
                <a:lnTo>
                  <a:pt x="4513" y="3202"/>
                </a:lnTo>
                <a:lnTo>
                  <a:pt x="4525" y="3158"/>
                </a:lnTo>
                <a:lnTo>
                  <a:pt x="4525" y="3129"/>
                </a:lnTo>
                <a:lnTo>
                  <a:pt x="4528" y="3116"/>
                </a:lnTo>
                <a:lnTo>
                  <a:pt x="4518" y="3080"/>
                </a:lnTo>
                <a:lnTo>
                  <a:pt x="4523" y="3053"/>
                </a:lnTo>
                <a:lnTo>
                  <a:pt x="4532" y="3051"/>
                </a:lnTo>
                <a:lnTo>
                  <a:pt x="4533" y="3018"/>
                </a:lnTo>
                <a:lnTo>
                  <a:pt x="4546" y="2987"/>
                </a:lnTo>
                <a:lnTo>
                  <a:pt x="4548" y="2968"/>
                </a:lnTo>
                <a:lnTo>
                  <a:pt x="4555" y="2954"/>
                </a:lnTo>
                <a:lnTo>
                  <a:pt x="4555" y="2910"/>
                </a:lnTo>
                <a:lnTo>
                  <a:pt x="4563" y="2905"/>
                </a:lnTo>
                <a:lnTo>
                  <a:pt x="4563" y="2883"/>
                </a:lnTo>
                <a:lnTo>
                  <a:pt x="4578" y="2855"/>
                </a:lnTo>
                <a:lnTo>
                  <a:pt x="4576" y="2831"/>
                </a:lnTo>
                <a:lnTo>
                  <a:pt x="4578" y="2815"/>
                </a:lnTo>
                <a:lnTo>
                  <a:pt x="4586" y="2811"/>
                </a:lnTo>
                <a:lnTo>
                  <a:pt x="4587" y="2789"/>
                </a:lnTo>
                <a:lnTo>
                  <a:pt x="4581" y="2765"/>
                </a:lnTo>
                <a:lnTo>
                  <a:pt x="4583" y="2752"/>
                </a:lnTo>
                <a:lnTo>
                  <a:pt x="4583" y="2734"/>
                </a:lnTo>
                <a:lnTo>
                  <a:pt x="4571" y="2724"/>
                </a:lnTo>
                <a:lnTo>
                  <a:pt x="4565" y="2691"/>
                </a:lnTo>
                <a:lnTo>
                  <a:pt x="4569" y="2680"/>
                </a:lnTo>
                <a:lnTo>
                  <a:pt x="4560" y="2642"/>
                </a:lnTo>
                <a:lnTo>
                  <a:pt x="4548" y="2638"/>
                </a:lnTo>
                <a:lnTo>
                  <a:pt x="4543" y="2628"/>
                </a:lnTo>
                <a:lnTo>
                  <a:pt x="4537" y="2630"/>
                </a:lnTo>
                <a:lnTo>
                  <a:pt x="4535" y="2659"/>
                </a:lnTo>
                <a:lnTo>
                  <a:pt x="4529" y="2658"/>
                </a:lnTo>
                <a:lnTo>
                  <a:pt x="4515" y="2615"/>
                </a:lnTo>
                <a:lnTo>
                  <a:pt x="4506" y="2612"/>
                </a:lnTo>
                <a:lnTo>
                  <a:pt x="4497" y="2594"/>
                </a:lnTo>
                <a:lnTo>
                  <a:pt x="4488" y="2603"/>
                </a:lnTo>
                <a:lnTo>
                  <a:pt x="4490" y="2631"/>
                </a:lnTo>
                <a:lnTo>
                  <a:pt x="4485" y="2637"/>
                </a:lnTo>
                <a:lnTo>
                  <a:pt x="4476" y="2633"/>
                </a:lnTo>
                <a:lnTo>
                  <a:pt x="4469" y="2660"/>
                </a:lnTo>
                <a:lnTo>
                  <a:pt x="4469" y="2674"/>
                </a:lnTo>
                <a:lnTo>
                  <a:pt x="4461" y="2682"/>
                </a:lnTo>
                <a:lnTo>
                  <a:pt x="4450" y="2737"/>
                </a:lnTo>
                <a:lnTo>
                  <a:pt x="4450" y="2760"/>
                </a:lnTo>
                <a:lnTo>
                  <a:pt x="4443" y="2778"/>
                </a:lnTo>
                <a:lnTo>
                  <a:pt x="4442" y="2805"/>
                </a:lnTo>
                <a:lnTo>
                  <a:pt x="4438" y="2811"/>
                </a:lnTo>
                <a:lnTo>
                  <a:pt x="4437" y="2830"/>
                </a:lnTo>
                <a:lnTo>
                  <a:pt x="4427" y="2841"/>
                </a:lnTo>
                <a:lnTo>
                  <a:pt x="4426" y="2887"/>
                </a:lnTo>
                <a:lnTo>
                  <a:pt x="4415" y="2898"/>
                </a:lnTo>
                <a:lnTo>
                  <a:pt x="4410" y="2894"/>
                </a:lnTo>
                <a:lnTo>
                  <a:pt x="4400" y="2931"/>
                </a:lnTo>
                <a:lnTo>
                  <a:pt x="4405" y="2944"/>
                </a:lnTo>
                <a:lnTo>
                  <a:pt x="4401" y="2965"/>
                </a:lnTo>
                <a:lnTo>
                  <a:pt x="4399" y="2988"/>
                </a:lnTo>
                <a:lnTo>
                  <a:pt x="4390" y="3009"/>
                </a:lnTo>
                <a:lnTo>
                  <a:pt x="4396" y="3026"/>
                </a:lnTo>
                <a:lnTo>
                  <a:pt x="4395" y="3043"/>
                </a:lnTo>
                <a:lnTo>
                  <a:pt x="4380" y="3043"/>
                </a:lnTo>
                <a:lnTo>
                  <a:pt x="4386" y="3053"/>
                </a:lnTo>
                <a:lnTo>
                  <a:pt x="4397" y="3062"/>
                </a:lnTo>
                <a:lnTo>
                  <a:pt x="4397" y="3082"/>
                </a:lnTo>
                <a:lnTo>
                  <a:pt x="4389" y="3075"/>
                </a:lnTo>
                <a:lnTo>
                  <a:pt x="4380" y="3079"/>
                </a:lnTo>
                <a:lnTo>
                  <a:pt x="4370" y="3091"/>
                </a:lnTo>
                <a:lnTo>
                  <a:pt x="4361" y="3086"/>
                </a:lnTo>
                <a:lnTo>
                  <a:pt x="4356" y="3097"/>
                </a:lnTo>
                <a:lnTo>
                  <a:pt x="4357" y="3119"/>
                </a:lnTo>
                <a:lnTo>
                  <a:pt x="4351" y="3129"/>
                </a:lnTo>
                <a:lnTo>
                  <a:pt x="4342" y="3120"/>
                </a:lnTo>
                <a:lnTo>
                  <a:pt x="4340" y="3097"/>
                </a:lnTo>
                <a:lnTo>
                  <a:pt x="4344" y="3080"/>
                </a:lnTo>
                <a:lnTo>
                  <a:pt x="4337" y="3065"/>
                </a:lnTo>
                <a:lnTo>
                  <a:pt x="4336" y="3031"/>
                </a:lnTo>
                <a:lnTo>
                  <a:pt x="4346" y="2998"/>
                </a:lnTo>
                <a:lnTo>
                  <a:pt x="4348" y="2970"/>
                </a:lnTo>
                <a:lnTo>
                  <a:pt x="4358" y="2957"/>
                </a:lnTo>
                <a:lnTo>
                  <a:pt x="4359" y="2938"/>
                </a:lnTo>
                <a:lnTo>
                  <a:pt x="4362" y="2919"/>
                </a:lnTo>
                <a:lnTo>
                  <a:pt x="4369" y="2872"/>
                </a:lnTo>
                <a:lnTo>
                  <a:pt x="4385" y="2858"/>
                </a:lnTo>
                <a:lnTo>
                  <a:pt x="4386" y="2831"/>
                </a:lnTo>
                <a:lnTo>
                  <a:pt x="4379" y="2833"/>
                </a:lnTo>
                <a:lnTo>
                  <a:pt x="4372" y="2831"/>
                </a:lnTo>
                <a:lnTo>
                  <a:pt x="4373" y="2814"/>
                </a:lnTo>
                <a:lnTo>
                  <a:pt x="4381" y="2799"/>
                </a:lnTo>
                <a:lnTo>
                  <a:pt x="4383" y="2752"/>
                </a:lnTo>
                <a:lnTo>
                  <a:pt x="4376" y="2744"/>
                </a:lnTo>
                <a:lnTo>
                  <a:pt x="4370" y="2718"/>
                </a:lnTo>
                <a:lnTo>
                  <a:pt x="4374" y="2709"/>
                </a:lnTo>
                <a:lnTo>
                  <a:pt x="4375" y="2682"/>
                </a:lnTo>
                <a:lnTo>
                  <a:pt x="4367" y="2679"/>
                </a:lnTo>
                <a:lnTo>
                  <a:pt x="4355" y="2652"/>
                </a:lnTo>
                <a:lnTo>
                  <a:pt x="4336" y="2663"/>
                </a:lnTo>
                <a:lnTo>
                  <a:pt x="4331" y="2687"/>
                </a:lnTo>
                <a:lnTo>
                  <a:pt x="4344" y="2703"/>
                </a:lnTo>
                <a:lnTo>
                  <a:pt x="4344" y="2723"/>
                </a:lnTo>
                <a:lnTo>
                  <a:pt x="4350" y="2737"/>
                </a:lnTo>
                <a:lnTo>
                  <a:pt x="4350" y="2754"/>
                </a:lnTo>
                <a:lnTo>
                  <a:pt x="4342" y="2755"/>
                </a:lnTo>
                <a:lnTo>
                  <a:pt x="4337" y="2734"/>
                </a:lnTo>
                <a:lnTo>
                  <a:pt x="4328" y="2734"/>
                </a:lnTo>
                <a:lnTo>
                  <a:pt x="4323" y="2758"/>
                </a:lnTo>
                <a:lnTo>
                  <a:pt x="4329" y="2765"/>
                </a:lnTo>
                <a:lnTo>
                  <a:pt x="4332" y="2783"/>
                </a:lnTo>
                <a:lnTo>
                  <a:pt x="4337" y="2810"/>
                </a:lnTo>
                <a:lnTo>
                  <a:pt x="4330" y="2819"/>
                </a:lnTo>
                <a:lnTo>
                  <a:pt x="4328" y="2810"/>
                </a:lnTo>
                <a:lnTo>
                  <a:pt x="4323" y="2800"/>
                </a:lnTo>
                <a:lnTo>
                  <a:pt x="4319" y="2826"/>
                </a:lnTo>
                <a:lnTo>
                  <a:pt x="4308" y="2811"/>
                </a:lnTo>
                <a:lnTo>
                  <a:pt x="4308" y="2792"/>
                </a:lnTo>
                <a:lnTo>
                  <a:pt x="4300" y="2795"/>
                </a:lnTo>
                <a:lnTo>
                  <a:pt x="4292" y="2818"/>
                </a:lnTo>
                <a:lnTo>
                  <a:pt x="4287" y="2814"/>
                </a:lnTo>
                <a:lnTo>
                  <a:pt x="4287" y="2790"/>
                </a:lnTo>
                <a:lnTo>
                  <a:pt x="4295" y="2775"/>
                </a:lnTo>
                <a:lnTo>
                  <a:pt x="4291" y="2770"/>
                </a:lnTo>
                <a:lnTo>
                  <a:pt x="4274" y="2782"/>
                </a:lnTo>
                <a:lnTo>
                  <a:pt x="4259" y="2806"/>
                </a:lnTo>
                <a:lnTo>
                  <a:pt x="4250" y="2779"/>
                </a:lnTo>
                <a:lnTo>
                  <a:pt x="4241" y="2781"/>
                </a:lnTo>
                <a:lnTo>
                  <a:pt x="4233" y="2795"/>
                </a:lnTo>
                <a:lnTo>
                  <a:pt x="4218" y="2796"/>
                </a:lnTo>
                <a:lnTo>
                  <a:pt x="4215" y="2783"/>
                </a:lnTo>
                <a:lnTo>
                  <a:pt x="4200" y="2788"/>
                </a:lnTo>
                <a:lnTo>
                  <a:pt x="4193" y="2778"/>
                </a:lnTo>
                <a:lnTo>
                  <a:pt x="4204" y="2761"/>
                </a:lnTo>
                <a:lnTo>
                  <a:pt x="4221" y="2758"/>
                </a:lnTo>
                <a:lnTo>
                  <a:pt x="4229" y="2763"/>
                </a:lnTo>
                <a:lnTo>
                  <a:pt x="4244" y="2756"/>
                </a:lnTo>
                <a:lnTo>
                  <a:pt x="4245" y="2743"/>
                </a:lnTo>
                <a:lnTo>
                  <a:pt x="4254" y="2738"/>
                </a:lnTo>
                <a:lnTo>
                  <a:pt x="4263" y="2743"/>
                </a:lnTo>
                <a:lnTo>
                  <a:pt x="4277" y="2723"/>
                </a:lnTo>
                <a:lnTo>
                  <a:pt x="4277" y="2704"/>
                </a:lnTo>
                <a:lnTo>
                  <a:pt x="4279" y="2691"/>
                </a:lnTo>
                <a:lnTo>
                  <a:pt x="4271" y="2678"/>
                </a:lnTo>
                <a:lnTo>
                  <a:pt x="4259" y="2640"/>
                </a:lnTo>
                <a:lnTo>
                  <a:pt x="4244" y="2632"/>
                </a:lnTo>
                <a:lnTo>
                  <a:pt x="4242" y="2617"/>
                </a:lnTo>
                <a:lnTo>
                  <a:pt x="4222" y="2585"/>
                </a:lnTo>
                <a:lnTo>
                  <a:pt x="4219" y="2572"/>
                </a:lnTo>
                <a:lnTo>
                  <a:pt x="4208" y="2572"/>
                </a:lnTo>
                <a:lnTo>
                  <a:pt x="4193" y="2590"/>
                </a:lnTo>
                <a:lnTo>
                  <a:pt x="4185" y="2592"/>
                </a:lnTo>
                <a:lnTo>
                  <a:pt x="4163" y="2629"/>
                </a:lnTo>
                <a:lnTo>
                  <a:pt x="4169" y="2637"/>
                </a:lnTo>
                <a:lnTo>
                  <a:pt x="4168" y="2652"/>
                </a:lnTo>
                <a:lnTo>
                  <a:pt x="4160" y="2657"/>
                </a:lnTo>
                <a:lnTo>
                  <a:pt x="4151" y="2664"/>
                </a:lnTo>
                <a:lnTo>
                  <a:pt x="4150" y="2654"/>
                </a:lnTo>
                <a:lnTo>
                  <a:pt x="4140" y="2657"/>
                </a:lnTo>
                <a:lnTo>
                  <a:pt x="4130" y="2646"/>
                </a:lnTo>
                <a:lnTo>
                  <a:pt x="4117" y="2648"/>
                </a:lnTo>
                <a:lnTo>
                  <a:pt x="4111" y="2657"/>
                </a:lnTo>
                <a:lnTo>
                  <a:pt x="4098" y="2656"/>
                </a:lnTo>
                <a:lnTo>
                  <a:pt x="4092" y="2648"/>
                </a:lnTo>
                <a:lnTo>
                  <a:pt x="4097" y="2639"/>
                </a:lnTo>
                <a:lnTo>
                  <a:pt x="4117" y="2632"/>
                </a:lnTo>
                <a:lnTo>
                  <a:pt x="4121" y="2612"/>
                </a:lnTo>
                <a:lnTo>
                  <a:pt x="4133" y="2605"/>
                </a:lnTo>
                <a:lnTo>
                  <a:pt x="4141" y="2608"/>
                </a:lnTo>
                <a:lnTo>
                  <a:pt x="4151" y="2586"/>
                </a:lnTo>
                <a:lnTo>
                  <a:pt x="4152" y="2560"/>
                </a:lnTo>
                <a:lnTo>
                  <a:pt x="4157" y="2548"/>
                </a:lnTo>
                <a:lnTo>
                  <a:pt x="4168" y="2548"/>
                </a:lnTo>
                <a:lnTo>
                  <a:pt x="4177" y="2516"/>
                </a:lnTo>
                <a:lnTo>
                  <a:pt x="4176" y="2482"/>
                </a:lnTo>
                <a:lnTo>
                  <a:pt x="4179" y="2464"/>
                </a:lnTo>
                <a:lnTo>
                  <a:pt x="4175" y="2444"/>
                </a:lnTo>
                <a:lnTo>
                  <a:pt x="4164" y="2443"/>
                </a:lnTo>
                <a:lnTo>
                  <a:pt x="4144" y="2454"/>
                </a:lnTo>
                <a:lnTo>
                  <a:pt x="4119" y="2463"/>
                </a:lnTo>
                <a:lnTo>
                  <a:pt x="4093" y="2480"/>
                </a:lnTo>
                <a:lnTo>
                  <a:pt x="4044" y="2493"/>
                </a:lnTo>
                <a:lnTo>
                  <a:pt x="3984" y="2532"/>
                </a:lnTo>
                <a:lnTo>
                  <a:pt x="3968" y="2555"/>
                </a:lnTo>
                <a:lnTo>
                  <a:pt x="3931" y="2570"/>
                </a:lnTo>
                <a:lnTo>
                  <a:pt x="3882" y="2608"/>
                </a:lnTo>
                <a:lnTo>
                  <a:pt x="3865" y="2635"/>
                </a:lnTo>
                <a:lnTo>
                  <a:pt x="3864" y="2652"/>
                </a:lnTo>
                <a:lnTo>
                  <a:pt x="3875" y="2653"/>
                </a:lnTo>
                <a:lnTo>
                  <a:pt x="3882" y="2662"/>
                </a:lnTo>
                <a:lnTo>
                  <a:pt x="3869" y="2679"/>
                </a:lnTo>
                <a:lnTo>
                  <a:pt x="3856" y="2679"/>
                </a:lnTo>
                <a:lnTo>
                  <a:pt x="3835" y="2711"/>
                </a:lnTo>
                <a:lnTo>
                  <a:pt x="3816" y="2713"/>
                </a:lnTo>
                <a:lnTo>
                  <a:pt x="3807" y="2726"/>
                </a:lnTo>
                <a:lnTo>
                  <a:pt x="3804" y="2747"/>
                </a:lnTo>
                <a:lnTo>
                  <a:pt x="3785" y="2769"/>
                </a:lnTo>
                <a:lnTo>
                  <a:pt x="3777" y="2787"/>
                </a:lnTo>
                <a:lnTo>
                  <a:pt x="3777" y="2815"/>
                </a:lnTo>
                <a:lnTo>
                  <a:pt x="3786" y="2807"/>
                </a:lnTo>
                <a:lnTo>
                  <a:pt x="3795" y="2820"/>
                </a:lnTo>
                <a:lnTo>
                  <a:pt x="3790" y="2834"/>
                </a:lnTo>
                <a:lnTo>
                  <a:pt x="3794" y="2840"/>
                </a:lnTo>
                <a:lnTo>
                  <a:pt x="3802" y="2837"/>
                </a:lnTo>
                <a:lnTo>
                  <a:pt x="3814" y="2825"/>
                </a:lnTo>
                <a:lnTo>
                  <a:pt x="3826" y="2827"/>
                </a:lnTo>
                <a:lnTo>
                  <a:pt x="3837" y="2839"/>
                </a:lnTo>
                <a:lnTo>
                  <a:pt x="3832" y="2856"/>
                </a:lnTo>
                <a:lnTo>
                  <a:pt x="3817" y="2867"/>
                </a:lnTo>
                <a:lnTo>
                  <a:pt x="3802" y="2853"/>
                </a:lnTo>
                <a:lnTo>
                  <a:pt x="3792" y="2862"/>
                </a:lnTo>
                <a:lnTo>
                  <a:pt x="3795" y="2883"/>
                </a:lnTo>
                <a:lnTo>
                  <a:pt x="3818" y="2903"/>
                </a:lnTo>
                <a:lnTo>
                  <a:pt x="3826" y="2895"/>
                </a:lnTo>
                <a:lnTo>
                  <a:pt x="3829" y="2878"/>
                </a:lnTo>
                <a:lnTo>
                  <a:pt x="3836" y="2877"/>
                </a:lnTo>
                <a:lnTo>
                  <a:pt x="3841" y="2888"/>
                </a:lnTo>
                <a:lnTo>
                  <a:pt x="3836" y="2904"/>
                </a:lnTo>
                <a:lnTo>
                  <a:pt x="3847" y="2902"/>
                </a:lnTo>
                <a:lnTo>
                  <a:pt x="3869" y="2909"/>
                </a:lnTo>
                <a:lnTo>
                  <a:pt x="3890" y="2899"/>
                </a:lnTo>
                <a:lnTo>
                  <a:pt x="3903" y="2899"/>
                </a:lnTo>
                <a:lnTo>
                  <a:pt x="3922" y="2913"/>
                </a:lnTo>
                <a:lnTo>
                  <a:pt x="3936" y="2908"/>
                </a:lnTo>
                <a:lnTo>
                  <a:pt x="3949" y="2918"/>
                </a:lnTo>
                <a:lnTo>
                  <a:pt x="3957" y="2936"/>
                </a:lnTo>
                <a:lnTo>
                  <a:pt x="3967" y="2938"/>
                </a:lnTo>
                <a:lnTo>
                  <a:pt x="3962" y="2950"/>
                </a:lnTo>
                <a:lnTo>
                  <a:pt x="3953" y="2950"/>
                </a:lnTo>
                <a:lnTo>
                  <a:pt x="3934" y="2930"/>
                </a:lnTo>
                <a:lnTo>
                  <a:pt x="3909" y="2929"/>
                </a:lnTo>
                <a:lnTo>
                  <a:pt x="3904" y="2937"/>
                </a:lnTo>
                <a:lnTo>
                  <a:pt x="3920" y="2947"/>
                </a:lnTo>
                <a:lnTo>
                  <a:pt x="3924" y="2959"/>
                </a:lnTo>
                <a:lnTo>
                  <a:pt x="3902" y="2959"/>
                </a:lnTo>
                <a:lnTo>
                  <a:pt x="3892" y="2945"/>
                </a:lnTo>
                <a:lnTo>
                  <a:pt x="3863" y="2951"/>
                </a:lnTo>
                <a:lnTo>
                  <a:pt x="3855" y="2963"/>
                </a:lnTo>
                <a:lnTo>
                  <a:pt x="3846" y="2954"/>
                </a:lnTo>
                <a:lnTo>
                  <a:pt x="3839" y="2954"/>
                </a:lnTo>
                <a:lnTo>
                  <a:pt x="3828" y="2959"/>
                </a:lnTo>
                <a:lnTo>
                  <a:pt x="3818" y="2958"/>
                </a:lnTo>
                <a:lnTo>
                  <a:pt x="3787" y="2961"/>
                </a:lnTo>
                <a:lnTo>
                  <a:pt x="3781" y="2968"/>
                </a:lnTo>
                <a:lnTo>
                  <a:pt x="3756" y="2976"/>
                </a:lnTo>
                <a:lnTo>
                  <a:pt x="3752" y="3000"/>
                </a:lnTo>
                <a:lnTo>
                  <a:pt x="3755" y="3063"/>
                </a:lnTo>
                <a:lnTo>
                  <a:pt x="3758" y="3075"/>
                </a:lnTo>
                <a:lnTo>
                  <a:pt x="3758" y="3099"/>
                </a:lnTo>
                <a:lnTo>
                  <a:pt x="3753" y="3104"/>
                </a:lnTo>
                <a:lnTo>
                  <a:pt x="3755" y="3120"/>
                </a:lnTo>
                <a:lnTo>
                  <a:pt x="3761" y="3129"/>
                </a:lnTo>
                <a:lnTo>
                  <a:pt x="3772" y="3126"/>
                </a:lnTo>
                <a:lnTo>
                  <a:pt x="3779" y="3126"/>
                </a:lnTo>
                <a:lnTo>
                  <a:pt x="3787" y="3136"/>
                </a:lnTo>
                <a:lnTo>
                  <a:pt x="3799" y="3137"/>
                </a:lnTo>
                <a:lnTo>
                  <a:pt x="3802" y="3127"/>
                </a:lnTo>
                <a:lnTo>
                  <a:pt x="3805" y="3125"/>
                </a:lnTo>
                <a:lnTo>
                  <a:pt x="3813" y="3133"/>
                </a:lnTo>
                <a:lnTo>
                  <a:pt x="3818" y="3140"/>
                </a:lnTo>
                <a:lnTo>
                  <a:pt x="3825" y="3136"/>
                </a:lnTo>
                <a:lnTo>
                  <a:pt x="3833" y="3149"/>
                </a:lnTo>
                <a:lnTo>
                  <a:pt x="3834" y="3161"/>
                </a:lnTo>
                <a:lnTo>
                  <a:pt x="3842" y="3165"/>
                </a:lnTo>
                <a:lnTo>
                  <a:pt x="3853" y="3160"/>
                </a:lnTo>
                <a:lnTo>
                  <a:pt x="3861" y="3161"/>
                </a:lnTo>
                <a:lnTo>
                  <a:pt x="3866" y="3170"/>
                </a:lnTo>
                <a:lnTo>
                  <a:pt x="3881" y="3171"/>
                </a:lnTo>
                <a:lnTo>
                  <a:pt x="3891" y="3168"/>
                </a:lnTo>
                <a:lnTo>
                  <a:pt x="3903" y="3177"/>
                </a:lnTo>
                <a:lnTo>
                  <a:pt x="3914" y="3167"/>
                </a:lnTo>
                <a:lnTo>
                  <a:pt x="3922" y="3173"/>
                </a:lnTo>
                <a:lnTo>
                  <a:pt x="3938" y="3176"/>
                </a:lnTo>
                <a:lnTo>
                  <a:pt x="3951" y="3170"/>
                </a:lnTo>
                <a:lnTo>
                  <a:pt x="3962" y="3178"/>
                </a:lnTo>
                <a:lnTo>
                  <a:pt x="3967" y="3194"/>
                </a:lnTo>
                <a:lnTo>
                  <a:pt x="3975" y="3184"/>
                </a:lnTo>
                <a:lnTo>
                  <a:pt x="3977" y="3203"/>
                </a:lnTo>
                <a:lnTo>
                  <a:pt x="3988" y="3219"/>
                </a:lnTo>
                <a:lnTo>
                  <a:pt x="3988" y="3228"/>
                </a:lnTo>
                <a:lnTo>
                  <a:pt x="3993" y="3238"/>
                </a:lnTo>
                <a:lnTo>
                  <a:pt x="4005" y="3238"/>
                </a:lnTo>
                <a:lnTo>
                  <a:pt x="4013" y="3244"/>
                </a:lnTo>
                <a:lnTo>
                  <a:pt x="4016" y="3260"/>
                </a:lnTo>
                <a:lnTo>
                  <a:pt x="4024" y="3263"/>
                </a:lnTo>
                <a:lnTo>
                  <a:pt x="4031" y="3278"/>
                </a:lnTo>
                <a:lnTo>
                  <a:pt x="4029" y="3286"/>
                </a:lnTo>
                <a:lnTo>
                  <a:pt x="4028" y="3302"/>
                </a:lnTo>
                <a:lnTo>
                  <a:pt x="4040" y="3324"/>
                </a:lnTo>
                <a:lnTo>
                  <a:pt x="4057" y="3342"/>
                </a:lnTo>
                <a:lnTo>
                  <a:pt x="4058" y="3354"/>
                </a:lnTo>
                <a:lnTo>
                  <a:pt x="4054" y="3361"/>
                </a:lnTo>
                <a:lnTo>
                  <a:pt x="4057" y="3373"/>
                </a:lnTo>
                <a:lnTo>
                  <a:pt x="4051" y="3368"/>
                </a:lnTo>
                <a:lnTo>
                  <a:pt x="4028" y="3358"/>
                </a:lnTo>
                <a:lnTo>
                  <a:pt x="4008" y="3349"/>
                </a:lnTo>
                <a:lnTo>
                  <a:pt x="3998" y="3354"/>
                </a:lnTo>
                <a:lnTo>
                  <a:pt x="3988" y="3349"/>
                </a:lnTo>
                <a:lnTo>
                  <a:pt x="3985" y="3353"/>
                </a:lnTo>
                <a:lnTo>
                  <a:pt x="3976" y="3353"/>
                </a:lnTo>
                <a:lnTo>
                  <a:pt x="3966" y="3335"/>
                </a:lnTo>
                <a:lnTo>
                  <a:pt x="3958" y="3334"/>
                </a:lnTo>
                <a:lnTo>
                  <a:pt x="3950" y="3315"/>
                </a:lnTo>
                <a:lnTo>
                  <a:pt x="3944" y="3311"/>
                </a:lnTo>
                <a:lnTo>
                  <a:pt x="3930" y="3315"/>
                </a:lnTo>
                <a:lnTo>
                  <a:pt x="3922" y="3311"/>
                </a:lnTo>
                <a:lnTo>
                  <a:pt x="3916" y="3301"/>
                </a:lnTo>
                <a:lnTo>
                  <a:pt x="3901" y="3292"/>
                </a:lnTo>
                <a:lnTo>
                  <a:pt x="3899" y="3274"/>
                </a:lnTo>
                <a:lnTo>
                  <a:pt x="3894" y="3274"/>
                </a:lnTo>
                <a:lnTo>
                  <a:pt x="3886" y="3269"/>
                </a:lnTo>
                <a:lnTo>
                  <a:pt x="3872" y="3271"/>
                </a:lnTo>
                <a:lnTo>
                  <a:pt x="3866" y="3264"/>
                </a:lnTo>
                <a:lnTo>
                  <a:pt x="3836" y="3267"/>
                </a:lnTo>
                <a:lnTo>
                  <a:pt x="3818" y="3264"/>
                </a:lnTo>
                <a:lnTo>
                  <a:pt x="3805" y="3257"/>
                </a:lnTo>
                <a:lnTo>
                  <a:pt x="3752" y="3256"/>
                </a:lnTo>
                <a:lnTo>
                  <a:pt x="3743" y="3262"/>
                </a:lnTo>
                <a:lnTo>
                  <a:pt x="3728" y="3269"/>
                </a:lnTo>
                <a:lnTo>
                  <a:pt x="3720" y="3286"/>
                </a:lnTo>
                <a:lnTo>
                  <a:pt x="3719" y="3321"/>
                </a:lnTo>
                <a:lnTo>
                  <a:pt x="3707" y="3351"/>
                </a:lnTo>
                <a:lnTo>
                  <a:pt x="3711" y="3386"/>
                </a:lnTo>
                <a:lnTo>
                  <a:pt x="3707" y="3399"/>
                </a:lnTo>
                <a:lnTo>
                  <a:pt x="3710" y="3411"/>
                </a:lnTo>
                <a:lnTo>
                  <a:pt x="3719" y="3418"/>
                </a:lnTo>
                <a:lnTo>
                  <a:pt x="3717" y="3430"/>
                </a:lnTo>
                <a:lnTo>
                  <a:pt x="3712" y="3437"/>
                </a:lnTo>
                <a:lnTo>
                  <a:pt x="3721" y="3484"/>
                </a:lnTo>
                <a:lnTo>
                  <a:pt x="3731" y="3498"/>
                </a:lnTo>
                <a:lnTo>
                  <a:pt x="3734" y="3509"/>
                </a:lnTo>
                <a:lnTo>
                  <a:pt x="3753" y="3528"/>
                </a:lnTo>
                <a:lnTo>
                  <a:pt x="3759" y="3538"/>
                </a:lnTo>
                <a:lnTo>
                  <a:pt x="3770" y="3533"/>
                </a:lnTo>
                <a:lnTo>
                  <a:pt x="3777" y="3547"/>
                </a:lnTo>
                <a:lnTo>
                  <a:pt x="3786" y="3550"/>
                </a:lnTo>
                <a:lnTo>
                  <a:pt x="3800" y="3540"/>
                </a:lnTo>
                <a:lnTo>
                  <a:pt x="3808" y="3540"/>
                </a:lnTo>
                <a:lnTo>
                  <a:pt x="3818" y="3557"/>
                </a:lnTo>
                <a:lnTo>
                  <a:pt x="3832" y="3557"/>
                </a:lnTo>
                <a:lnTo>
                  <a:pt x="3841" y="3582"/>
                </a:lnTo>
                <a:lnTo>
                  <a:pt x="3848" y="3587"/>
                </a:lnTo>
                <a:lnTo>
                  <a:pt x="3851" y="3600"/>
                </a:lnTo>
                <a:lnTo>
                  <a:pt x="3837" y="3607"/>
                </a:lnTo>
                <a:lnTo>
                  <a:pt x="3839" y="3620"/>
                </a:lnTo>
                <a:lnTo>
                  <a:pt x="3832" y="3632"/>
                </a:lnTo>
                <a:lnTo>
                  <a:pt x="3833" y="3643"/>
                </a:lnTo>
                <a:lnTo>
                  <a:pt x="3828" y="3658"/>
                </a:lnTo>
                <a:lnTo>
                  <a:pt x="3812" y="3672"/>
                </a:lnTo>
                <a:lnTo>
                  <a:pt x="3811" y="3683"/>
                </a:lnTo>
                <a:lnTo>
                  <a:pt x="3806" y="3697"/>
                </a:lnTo>
                <a:lnTo>
                  <a:pt x="3816" y="3710"/>
                </a:lnTo>
                <a:lnTo>
                  <a:pt x="3817" y="3737"/>
                </a:lnTo>
                <a:lnTo>
                  <a:pt x="3824" y="3763"/>
                </a:lnTo>
                <a:lnTo>
                  <a:pt x="3823" y="3777"/>
                </a:lnTo>
                <a:lnTo>
                  <a:pt x="3807" y="3783"/>
                </a:lnTo>
                <a:lnTo>
                  <a:pt x="3812" y="3792"/>
                </a:lnTo>
                <a:lnTo>
                  <a:pt x="3834" y="3799"/>
                </a:lnTo>
                <a:lnTo>
                  <a:pt x="3843" y="3794"/>
                </a:lnTo>
                <a:lnTo>
                  <a:pt x="3849" y="3796"/>
                </a:lnTo>
                <a:lnTo>
                  <a:pt x="3854" y="3804"/>
                </a:lnTo>
                <a:lnTo>
                  <a:pt x="3859" y="3791"/>
                </a:lnTo>
                <a:lnTo>
                  <a:pt x="3867" y="3789"/>
                </a:lnTo>
                <a:lnTo>
                  <a:pt x="3872" y="3795"/>
                </a:lnTo>
                <a:lnTo>
                  <a:pt x="3889" y="3795"/>
                </a:lnTo>
                <a:lnTo>
                  <a:pt x="3911" y="3812"/>
                </a:lnTo>
                <a:lnTo>
                  <a:pt x="3919" y="3795"/>
                </a:lnTo>
                <a:lnTo>
                  <a:pt x="3936" y="3797"/>
                </a:lnTo>
                <a:lnTo>
                  <a:pt x="3939" y="3807"/>
                </a:lnTo>
                <a:lnTo>
                  <a:pt x="3943" y="3809"/>
                </a:lnTo>
                <a:lnTo>
                  <a:pt x="3948" y="3804"/>
                </a:lnTo>
                <a:lnTo>
                  <a:pt x="3958" y="3799"/>
                </a:lnTo>
                <a:lnTo>
                  <a:pt x="3964" y="3804"/>
                </a:lnTo>
                <a:lnTo>
                  <a:pt x="3966" y="3817"/>
                </a:lnTo>
                <a:lnTo>
                  <a:pt x="3973" y="3815"/>
                </a:lnTo>
                <a:lnTo>
                  <a:pt x="3978" y="3810"/>
                </a:lnTo>
                <a:lnTo>
                  <a:pt x="3984" y="3816"/>
                </a:lnTo>
                <a:lnTo>
                  <a:pt x="3987" y="3833"/>
                </a:lnTo>
                <a:lnTo>
                  <a:pt x="3993" y="3833"/>
                </a:lnTo>
                <a:lnTo>
                  <a:pt x="3999" y="3823"/>
                </a:lnTo>
                <a:lnTo>
                  <a:pt x="4016" y="3820"/>
                </a:lnTo>
                <a:lnTo>
                  <a:pt x="4023" y="3806"/>
                </a:lnTo>
                <a:lnTo>
                  <a:pt x="4034" y="3800"/>
                </a:lnTo>
                <a:lnTo>
                  <a:pt x="4044" y="3800"/>
                </a:lnTo>
                <a:lnTo>
                  <a:pt x="4058" y="3777"/>
                </a:lnTo>
                <a:lnTo>
                  <a:pt x="4074" y="3765"/>
                </a:lnTo>
                <a:lnTo>
                  <a:pt x="4085" y="3761"/>
                </a:lnTo>
                <a:lnTo>
                  <a:pt x="4088" y="3751"/>
                </a:lnTo>
                <a:lnTo>
                  <a:pt x="4097" y="3751"/>
                </a:lnTo>
                <a:lnTo>
                  <a:pt x="4111" y="3755"/>
                </a:lnTo>
                <a:lnTo>
                  <a:pt x="4120" y="3753"/>
                </a:lnTo>
                <a:lnTo>
                  <a:pt x="4129" y="3761"/>
                </a:lnTo>
                <a:lnTo>
                  <a:pt x="4155" y="3761"/>
                </a:lnTo>
                <a:lnTo>
                  <a:pt x="4181" y="3732"/>
                </a:lnTo>
                <a:lnTo>
                  <a:pt x="4186" y="3718"/>
                </a:lnTo>
                <a:lnTo>
                  <a:pt x="4191" y="3717"/>
                </a:lnTo>
                <a:lnTo>
                  <a:pt x="4195" y="3725"/>
                </a:lnTo>
                <a:lnTo>
                  <a:pt x="4199" y="3713"/>
                </a:lnTo>
                <a:lnTo>
                  <a:pt x="4209" y="3703"/>
                </a:lnTo>
                <a:lnTo>
                  <a:pt x="4209" y="3689"/>
                </a:lnTo>
                <a:lnTo>
                  <a:pt x="4212" y="3680"/>
                </a:lnTo>
                <a:lnTo>
                  <a:pt x="4218" y="3683"/>
                </a:lnTo>
                <a:lnTo>
                  <a:pt x="4226" y="3681"/>
                </a:lnTo>
                <a:lnTo>
                  <a:pt x="4230" y="3670"/>
                </a:lnTo>
                <a:lnTo>
                  <a:pt x="4230" y="3658"/>
                </a:lnTo>
                <a:lnTo>
                  <a:pt x="4235" y="3662"/>
                </a:lnTo>
                <a:lnTo>
                  <a:pt x="4241" y="3660"/>
                </a:lnTo>
                <a:lnTo>
                  <a:pt x="4246" y="3673"/>
                </a:lnTo>
                <a:lnTo>
                  <a:pt x="4246" y="3684"/>
                </a:lnTo>
                <a:lnTo>
                  <a:pt x="4250" y="3695"/>
                </a:lnTo>
                <a:lnTo>
                  <a:pt x="4240" y="3706"/>
                </a:lnTo>
                <a:lnTo>
                  <a:pt x="4240" y="3720"/>
                </a:lnTo>
                <a:lnTo>
                  <a:pt x="4235" y="3734"/>
                </a:lnTo>
                <a:lnTo>
                  <a:pt x="4229" y="3742"/>
                </a:lnTo>
                <a:lnTo>
                  <a:pt x="4229" y="3749"/>
                </a:lnTo>
                <a:lnTo>
                  <a:pt x="4238" y="3752"/>
                </a:lnTo>
                <a:lnTo>
                  <a:pt x="4249" y="3766"/>
                </a:lnTo>
                <a:lnTo>
                  <a:pt x="4252" y="3761"/>
                </a:lnTo>
                <a:lnTo>
                  <a:pt x="4261" y="3759"/>
                </a:lnTo>
                <a:lnTo>
                  <a:pt x="4272" y="3768"/>
                </a:lnTo>
                <a:lnTo>
                  <a:pt x="4276" y="3788"/>
                </a:lnTo>
                <a:lnTo>
                  <a:pt x="4281" y="3797"/>
                </a:lnTo>
                <a:lnTo>
                  <a:pt x="4282" y="3788"/>
                </a:lnTo>
                <a:lnTo>
                  <a:pt x="4286" y="3781"/>
                </a:lnTo>
                <a:lnTo>
                  <a:pt x="4294" y="3787"/>
                </a:lnTo>
                <a:lnTo>
                  <a:pt x="4294" y="3801"/>
                </a:lnTo>
                <a:lnTo>
                  <a:pt x="4286" y="3815"/>
                </a:lnTo>
                <a:lnTo>
                  <a:pt x="4276" y="3815"/>
                </a:lnTo>
                <a:lnTo>
                  <a:pt x="4268" y="3830"/>
                </a:lnTo>
                <a:lnTo>
                  <a:pt x="4270" y="3841"/>
                </a:lnTo>
                <a:lnTo>
                  <a:pt x="4277" y="3841"/>
                </a:lnTo>
                <a:lnTo>
                  <a:pt x="4285" y="3844"/>
                </a:lnTo>
                <a:lnTo>
                  <a:pt x="4296" y="3859"/>
                </a:lnTo>
                <a:lnTo>
                  <a:pt x="4304" y="3854"/>
                </a:lnTo>
                <a:lnTo>
                  <a:pt x="4314" y="3832"/>
                </a:lnTo>
                <a:lnTo>
                  <a:pt x="4318" y="3832"/>
                </a:lnTo>
                <a:lnTo>
                  <a:pt x="4317" y="3851"/>
                </a:lnTo>
                <a:lnTo>
                  <a:pt x="4324" y="3873"/>
                </a:lnTo>
                <a:lnTo>
                  <a:pt x="4332" y="3877"/>
                </a:lnTo>
                <a:lnTo>
                  <a:pt x="4340" y="3868"/>
                </a:lnTo>
                <a:lnTo>
                  <a:pt x="4351" y="3873"/>
                </a:lnTo>
                <a:lnTo>
                  <a:pt x="4356" y="3887"/>
                </a:lnTo>
                <a:lnTo>
                  <a:pt x="4366" y="3887"/>
                </a:lnTo>
                <a:lnTo>
                  <a:pt x="4372" y="3899"/>
                </a:lnTo>
                <a:lnTo>
                  <a:pt x="4377" y="3900"/>
                </a:lnTo>
                <a:lnTo>
                  <a:pt x="4376" y="3882"/>
                </a:lnTo>
                <a:lnTo>
                  <a:pt x="4382" y="3882"/>
                </a:lnTo>
                <a:lnTo>
                  <a:pt x="4392" y="3876"/>
                </a:lnTo>
                <a:lnTo>
                  <a:pt x="4397" y="3883"/>
                </a:lnTo>
                <a:lnTo>
                  <a:pt x="4396" y="3899"/>
                </a:lnTo>
                <a:lnTo>
                  <a:pt x="4401" y="3903"/>
                </a:lnTo>
                <a:lnTo>
                  <a:pt x="4411" y="3899"/>
                </a:lnTo>
                <a:lnTo>
                  <a:pt x="4418" y="3882"/>
                </a:lnTo>
                <a:lnTo>
                  <a:pt x="4423" y="3887"/>
                </a:lnTo>
                <a:lnTo>
                  <a:pt x="4426" y="3901"/>
                </a:lnTo>
                <a:lnTo>
                  <a:pt x="4431" y="3900"/>
                </a:lnTo>
                <a:lnTo>
                  <a:pt x="4435" y="3891"/>
                </a:lnTo>
                <a:lnTo>
                  <a:pt x="4439" y="3888"/>
                </a:lnTo>
                <a:lnTo>
                  <a:pt x="4446" y="3875"/>
                </a:lnTo>
                <a:lnTo>
                  <a:pt x="4455" y="3877"/>
                </a:lnTo>
                <a:lnTo>
                  <a:pt x="4458" y="3884"/>
                </a:lnTo>
                <a:lnTo>
                  <a:pt x="4463" y="3888"/>
                </a:lnTo>
                <a:lnTo>
                  <a:pt x="4469" y="3884"/>
                </a:lnTo>
                <a:lnTo>
                  <a:pt x="4470" y="3875"/>
                </a:lnTo>
                <a:lnTo>
                  <a:pt x="4467" y="3863"/>
                </a:lnTo>
                <a:lnTo>
                  <a:pt x="4476" y="3847"/>
                </a:lnTo>
                <a:lnTo>
                  <a:pt x="4476" y="3838"/>
                </a:lnTo>
                <a:lnTo>
                  <a:pt x="4482" y="3824"/>
                </a:lnTo>
                <a:lnTo>
                  <a:pt x="4481" y="3810"/>
                </a:lnTo>
                <a:lnTo>
                  <a:pt x="4471" y="3809"/>
                </a:lnTo>
                <a:lnTo>
                  <a:pt x="4469" y="3792"/>
                </a:lnTo>
                <a:lnTo>
                  <a:pt x="4473" y="3774"/>
                </a:lnTo>
                <a:lnTo>
                  <a:pt x="4483" y="3771"/>
                </a:lnTo>
                <a:lnTo>
                  <a:pt x="4484" y="3751"/>
                </a:lnTo>
                <a:lnTo>
                  <a:pt x="4471" y="3739"/>
                </a:lnTo>
                <a:lnTo>
                  <a:pt x="4462" y="3744"/>
                </a:lnTo>
                <a:lnTo>
                  <a:pt x="4461" y="3758"/>
                </a:lnTo>
                <a:lnTo>
                  <a:pt x="4456" y="3766"/>
                </a:lnTo>
                <a:lnTo>
                  <a:pt x="4449" y="3758"/>
                </a:lnTo>
                <a:lnTo>
                  <a:pt x="4432" y="3757"/>
                </a:lnTo>
                <a:lnTo>
                  <a:pt x="4416" y="3785"/>
                </a:lnTo>
                <a:lnTo>
                  <a:pt x="4404" y="3799"/>
                </a:lnTo>
                <a:lnTo>
                  <a:pt x="4404" y="3789"/>
                </a:lnTo>
                <a:lnTo>
                  <a:pt x="4418" y="3774"/>
                </a:lnTo>
                <a:lnTo>
                  <a:pt x="4426" y="3758"/>
                </a:lnTo>
                <a:lnTo>
                  <a:pt x="4425" y="3733"/>
                </a:lnTo>
                <a:lnTo>
                  <a:pt x="4420" y="3747"/>
                </a:lnTo>
                <a:lnTo>
                  <a:pt x="4414" y="3742"/>
                </a:lnTo>
                <a:lnTo>
                  <a:pt x="4414" y="3724"/>
                </a:lnTo>
                <a:lnTo>
                  <a:pt x="4425" y="3711"/>
                </a:lnTo>
                <a:lnTo>
                  <a:pt x="4416" y="3683"/>
                </a:lnTo>
                <a:lnTo>
                  <a:pt x="4424" y="3665"/>
                </a:lnTo>
                <a:lnTo>
                  <a:pt x="4433" y="3666"/>
                </a:lnTo>
                <a:lnTo>
                  <a:pt x="4431" y="3679"/>
                </a:lnTo>
                <a:lnTo>
                  <a:pt x="4437" y="3710"/>
                </a:lnTo>
                <a:lnTo>
                  <a:pt x="4446" y="3724"/>
                </a:lnTo>
                <a:lnTo>
                  <a:pt x="4452" y="3719"/>
                </a:lnTo>
                <a:lnTo>
                  <a:pt x="4465" y="3719"/>
                </a:lnTo>
                <a:lnTo>
                  <a:pt x="4472" y="3693"/>
                </a:lnTo>
                <a:lnTo>
                  <a:pt x="4464" y="3683"/>
                </a:lnTo>
                <a:lnTo>
                  <a:pt x="4465" y="3674"/>
                </a:lnTo>
                <a:lnTo>
                  <a:pt x="4474" y="3673"/>
                </a:lnTo>
                <a:lnTo>
                  <a:pt x="4479" y="3681"/>
                </a:lnTo>
                <a:lnTo>
                  <a:pt x="4485" y="3678"/>
                </a:lnTo>
                <a:lnTo>
                  <a:pt x="4496" y="3661"/>
                </a:lnTo>
                <a:lnTo>
                  <a:pt x="4500" y="3637"/>
                </a:lnTo>
                <a:lnTo>
                  <a:pt x="4503" y="3656"/>
                </a:lnTo>
                <a:lnTo>
                  <a:pt x="4508" y="3657"/>
                </a:lnTo>
                <a:lnTo>
                  <a:pt x="4519" y="3640"/>
                </a:lnTo>
                <a:lnTo>
                  <a:pt x="4509" y="3676"/>
                </a:lnTo>
                <a:lnTo>
                  <a:pt x="4510" y="3705"/>
                </a:lnTo>
                <a:lnTo>
                  <a:pt x="4516" y="3700"/>
                </a:lnTo>
                <a:lnTo>
                  <a:pt x="4521" y="3706"/>
                </a:lnTo>
                <a:lnTo>
                  <a:pt x="4516" y="3724"/>
                </a:lnTo>
                <a:lnTo>
                  <a:pt x="4524" y="3724"/>
                </a:lnTo>
                <a:lnTo>
                  <a:pt x="4530" y="3699"/>
                </a:lnTo>
                <a:lnTo>
                  <a:pt x="4536" y="3691"/>
                </a:lnTo>
                <a:lnTo>
                  <a:pt x="4547" y="3657"/>
                </a:lnTo>
                <a:lnTo>
                  <a:pt x="4555" y="3652"/>
                </a:lnTo>
                <a:lnTo>
                  <a:pt x="4552" y="3675"/>
                </a:lnTo>
                <a:lnTo>
                  <a:pt x="4541" y="3697"/>
                </a:lnTo>
                <a:lnTo>
                  <a:pt x="4544" y="3732"/>
                </a:lnTo>
                <a:lnTo>
                  <a:pt x="4554" y="3733"/>
                </a:lnTo>
                <a:lnTo>
                  <a:pt x="4562" y="3742"/>
                </a:lnTo>
                <a:lnTo>
                  <a:pt x="4568" y="3726"/>
                </a:lnTo>
                <a:lnTo>
                  <a:pt x="4583" y="3704"/>
                </a:lnTo>
                <a:lnTo>
                  <a:pt x="4588" y="3671"/>
                </a:lnTo>
                <a:lnTo>
                  <a:pt x="4594" y="3648"/>
                </a:lnTo>
                <a:lnTo>
                  <a:pt x="4591" y="3623"/>
                </a:lnTo>
                <a:lnTo>
                  <a:pt x="4596" y="3613"/>
                </a:lnTo>
                <a:cubicBezTo>
                  <a:pt x="4596" y="3613"/>
                  <a:pt x="4594" y="3602"/>
                  <a:pt x="4594" y="3602"/>
                </a:cubicBezTo>
                <a:close/>
                <a:moveTo>
                  <a:pt x="5153" y="3043"/>
                </a:moveTo>
                <a:lnTo>
                  <a:pt x="5162" y="3052"/>
                </a:lnTo>
                <a:lnTo>
                  <a:pt x="5173" y="3051"/>
                </a:lnTo>
                <a:lnTo>
                  <a:pt x="5186" y="3057"/>
                </a:lnTo>
                <a:lnTo>
                  <a:pt x="5196" y="3048"/>
                </a:lnTo>
                <a:lnTo>
                  <a:pt x="5205" y="3055"/>
                </a:lnTo>
                <a:lnTo>
                  <a:pt x="5207" y="3075"/>
                </a:lnTo>
                <a:lnTo>
                  <a:pt x="5225" y="3099"/>
                </a:lnTo>
                <a:lnTo>
                  <a:pt x="5233" y="3097"/>
                </a:lnTo>
                <a:lnTo>
                  <a:pt x="5236" y="3107"/>
                </a:lnTo>
                <a:lnTo>
                  <a:pt x="5244" y="3114"/>
                </a:lnTo>
                <a:lnTo>
                  <a:pt x="5260" y="3102"/>
                </a:lnTo>
                <a:lnTo>
                  <a:pt x="5284" y="3075"/>
                </a:lnTo>
                <a:lnTo>
                  <a:pt x="5300" y="3046"/>
                </a:lnTo>
                <a:lnTo>
                  <a:pt x="5321" y="3021"/>
                </a:lnTo>
                <a:lnTo>
                  <a:pt x="5328" y="3004"/>
                </a:lnTo>
                <a:lnTo>
                  <a:pt x="5323" y="2997"/>
                </a:lnTo>
                <a:lnTo>
                  <a:pt x="5325" y="2986"/>
                </a:lnTo>
                <a:lnTo>
                  <a:pt x="5340" y="2986"/>
                </a:lnTo>
                <a:lnTo>
                  <a:pt x="5354" y="2954"/>
                </a:lnTo>
                <a:lnTo>
                  <a:pt x="5382" y="2918"/>
                </a:lnTo>
                <a:lnTo>
                  <a:pt x="5382" y="2909"/>
                </a:lnTo>
                <a:lnTo>
                  <a:pt x="5393" y="2903"/>
                </a:lnTo>
                <a:lnTo>
                  <a:pt x="5403" y="2878"/>
                </a:lnTo>
                <a:lnTo>
                  <a:pt x="5423" y="2848"/>
                </a:lnTo>
                <a:lnTo>
                  <a:pt x="5429" y="2823"/>
                </a:lnTo>
                <a:lnTo>
                  <a:pt x="5435" y="2821"/>
                </a:lnTo>
                <a:lnTo>
                  <a:pt x="5440" y="2827"/>
                </a:lnTo>
                <a:lnTo>
                  <a:pt x="5437" y="2809"/>
                </a:lnTo>
                <a:lnTo>
                  <a:pt x="5429" y="2799"/>
                </a:lnTo>
                <a:lnTo>
                  <a:pt x="5428" y="2781"/>
                </a:lnTo>
                <a:lnTo>
                  <a:pt x="5410" y="2762"/>
                </a:lnTo>
                <a:lnTo>
                  <a:pt x="5380" y="2756"/>
                </a:lnTo>
                <a:lnTo>
                  <a:pt x="5361" y="2752"/>
                </a:lnTo>
                <a:lnTo>
                  <a:pt x="5351" y="2760"/>
                </a:lnTo>
                <a:lnTo>
                  <a:pt x="5346" y="2752"/>
                </a:lnTo>
                <a:lnTo>
                  <a:pt x="5348" y="2734"/>
                </a:lnTo>
                <a:lnTo>
                  <a:pt x="5340" y="2713"/>
                </a:lnTo>
                <a:lnTo>
                  <a:pt x="5334" y="2713"/>
                </a:lnTo>
                <a:lnTo>
                  <a:pt x="5331" y="2707"/>
                </a:lnTo>
                <a:lnTo>
                  <a:pt x="5318" y="2701"/>
                </a:lnTo>
                <a:lnTo>
                  <a:pt x="5309" y="2675"/>
                </a:lnTo>
                <a:lnTo>
                  <a:pt x="5292" y="2675"/>
                </a:lnTo>
                <a:lnTo>
                  <a:pt x="5283" y="2688"/>
                </a:lnTo>
                <a:lnTo>
                  <a:pt x="5280" y="2671"/>
                </a:lnTo>
                <a:lnTo>
                  <a:pt x="5267" y="2674"/>
                </a:lnTo>
                <a:lnTo>
                  <a:pt x="5261" y="2666"/>
                </a:lnTo>
                <a:lnTo>
                  <a:pt x="5250" y="2672"/>
                </a:lnTo>
                <a:lnTo>
                  <a:pt x="5230" y="2671"/>
                </a:lnTo>
                <a:lnTo>
                  <a:pt x="5200" y="2683"/>
                </a:lnTo>
                <a:lnTo>
                  <a:pt x="5189" y="2714"/>
                </a:lnTo>
                <a:lnTo>
                  <a:pt x="5199" y="2736"/>
                </a:lnTo>
                <a:lnTo>
                  <a:pt x="5190" y="2742"/>
                </a:lnTo>
                <a:lnTo>
                  <a:pt x="5188" y="2752"/>
                </a:lnTo>
                <a:lnTo>
                  <a:pt x="5198" y="2771"/>
                </a:lnTo>
                <a:lnTo>
                  <a:pt x="5200" y="2796"/>
                </a:lnTo>
                <a:lnTo>
                  <a:pt x="5186" y="2793"/>
                </a:lnTo>
                <a:lnTo>
                  <a:pt x="5183" y="2772"/>
                </a:lnTo>
                <a:lnTo>
                  <a:pt x="5172" y="2745"/>
                </a:lnTo>
                <a:lnTo>
                  <a:pt x="5164" y="2740"/>
                </a:lnTo>
                <a:lnTo>
                  <a:pt x="5154" y="2768"/>
                </a:lnTo>
                <a:lnTo>
                  <a:pt x="5158" y="2777"/>
                </a:lnTo>
                <a:lnTo>
                  <a:pt x="5156" y="2792"/>
                </a:lnTo>
                <a:lnTo>
                  <a:pt x="5145" y="2795"/>
                </a:lnTo>
                <a:lnTo>
                  <a:pt x="5141" y="2826"/>
                </a:lnTo>
                <a:lnTo>
                  <a:pt x="5124" y="2857"/>
                </a:lnTo>
                <a:lnTo>
                  <a:pt x="5122" y="2882"/>
                </a:lnTo>
                <a:lnTo>
                  <a:pt x="5118" y="2896"/>
                </a:lnTo>
                <a:lnTo>
                  <a:pt x="5111" y="2920"/>
                </a:lnTo>
                <a:lnTo>
                  <a:pt x="5100" y="2934"/>
                </a:lnTo>
                <a:lnTo>
                  <a:pt x="5100" y="2954"/>
                </a:lnTo>
                <a:lnTo>
                  <a:pt x="5091" y="2965"/>
                </a:lnTo>
                <a:lnTo>
                  <a:pt x="5079" y="3011"/>
                </a:lnTo>
                <a:lnTo>
                  <a:pt x="5078" y="3037"/>
                </a:lnTo>
                <a:lnTo>
                  <a:pt x="5072" y="3053"/>
                </a:lnTo>
                <a:lnTo>
                  <a:pt x="5082" y="3067"/>
                </a:lnTo>
                <a:lnTo>
                  <a:pt x="5082" y="3080"/>
                </a:lnTo>
                <a:lnTo>
                  <a:pt x="5075" y="3086"/>
                </a:lnTo>
                <a:lnTo>
                  <a:pt x="5076" y="3107"/>
                </a:lnTo>
                <a:lnTo>
                  <a:pt x="5069" y="3144"/>
                </a:lnTo>
                <a:lnTo>
                  <a:pt x="5052" y="3182"/>
                </a:lnTo>
                <a:lnTo>
                  <a:pt x="5055" y="3190"/>
                </a:lnTo>
                <a:lnTo>
                  <a:pt x="5067" y="3189"/>
                </a:lnTo>
                <a:lnTo>
                  <a:pt x="5069" y="3199"/>
                </a:lnTo>
                <a:lnTo>
                  <a:pt x="5065" y="3206"/>
                </a:lnTo>
                <a:lnTo>
                  <a:pt x="5057" y="3201"/>
                </a:lnTo>
                <a:lnTo>
                  <a:pt x="5046" y="3209"/>
                </a:lnTo>
                <a:lnTo>
                  <a:pt x="5037" y="3233"/>
                </a:lnTo>
                <a:lnTo>
                  <a:pt x="5061" y="3238"/>
                </a:lnTo>
                <a:lnTo>
                  <a:pt x="5070" y="3231"/>
                </a:lnTo>
                <a:lnTo>
                  <a:pt x="5091" y="3261"/>
                </a:lnTo>
                <a:cubicBezTo>
                  <a:pt x="5090" y="3260"/>
                  <a:pt x="5095" y="3252"/>
                  <a:pt x="5095" y="3252"/>
                </a:cubicBezTo>
                <a:lnTo>
                  <a:pt x="5095" y="3232"/>
                </a:lnTo>
                <a:lnTo>
                  <a:pt x="5105" y="3233"/>
                </a:lnTo>
                <a:lnTo>
                  <a:pt x="5115" y="3217"/>
                </a:lnTo>
                <a:lnTo>
                  <a:pt x="5121" y="3195"/>
                </a:lnTo>
                <a:lnTo>
                  <a:pt x="5130" y="3183"/>
                </a:lnTo>
                <a:lnTo>
                  <a:pt x="5143" y="3184"/>
                </a:lnTo>
                <a:lnTo>
                  <a:pt x="5151" y="3169"/>
                </a:lnTo>
                <a:lnTo>
                  <a:pt x="5159" y="3159"/>
                </a:lnTo>
                <a:lnTo>
                  <a:pt x="5166" y="3139"/>
                </a:lnTo>
                <a:lnTo>
                  <a:pt x="5165" y="3114"/>
                </a:lnTo>
                <a:lnTo>
                  <a:pt x="5158" y="3102"/>
                </a:lnTo>
                <a:lnTo>
                  <a:pt x="5167" y="3085"/>
                </a:lnTo>
                <a:lnTo>
                  <a:pt x="5171" y="3069"/>
                </a:lnTo>
                <a:lnTo>
                  <a:pt x="5146" y="3067"/>
                </a:lnTo>
                <a:lnTo>
                  <a:pt x="5141" y="3056"/>
                </a:lnTo>
                <a:lnTo>
                  <a:pt x="5142" y="3042"/>
                </a:lnTo>
                <a:cubicBezTo>
                  <a:pt x="5142" y="3042"/>
                  <a:pt x="5153" y="3043"/>
                  <a:pt x="5153" y="3043"/>
                </a:cubicBezTo>
                <a:close/>
                <a:moveTo>
                  <a:pt x="4216" y="1685"/>
                </a:moveTo>
                <a:lnTo>
                  <a:pt x="4221" y="1710"/>
                </a:lnTo>
                <a:lnTo>
                  <a:pt x="4227" y="1709"/>
                </a:lnTo>
                <a:lnTo>
                  <a:pt x="4233" y="1694"/>
                </a:lnTo>
                <a:lnTo>
                  <a:pt x="4241" y="1694"/>
                </a:lnTo>
                <a:lnTo>
                  <a:pt x="4252" y="1689"/>
                </a:lnTo>
                <a:lnTo>
                  <a:pt x="4265" y="1661"/>
                </a:lnTo>
                <a:lnTo>
                  <a:pt x="4305" y="1610"/>
                </a:lnTo>
                <a:lnTo>
                  <a:pt x="4325" y="1587"/>
                </a:lnTo>
                <a:lnTo>
                  <a:pt x="4345" y="1562"/>
                </a:lnTo>
                <a:lnTo>
                  <a:pt x="4349" y="1545"/>
                </a:lnTo>
                <a:lnTo>
                  <a:pt x="4344" y="1543"/>
                </a:lnTo>
                <a:lnTo>
                  <a:pt x="4321" y="1553"/>
                </a:lnTo>
                <a:lnTo>
                  <a:pt x="4314" y="1551"/>
                </a:lnTo>
                <a:lnTo>
                  <a:pt x="4304" y="1560"/>
                </a:lnTo>
                <a:lnTo>
                  <a:pt x="4284" y="1566"/>
                </a:lnTo>
                <a:lnTo>
                  <a:pt x="4266" y="1587"/>
                </a:lnTo>
                <a:lnTo>
                  <a:pt x="4257" y="1589"/>
                </a:lnTo>
                <a:lnTo>
                  <a:pt x="4246" y="1604"/>
                </a:lnTo>
                <a:lnTo>
                  <a:pt x="4228" y="1614"/>
                </a:lnTo>
                <a:lnTo>
                  <a:pt x="4201" y="1652"/>
                </a:lnTo>
                <a:lnTo>
                  <a:pt x="4194" y="1677"/>
                </a:lnTo>
                <a:lnTo>
                  <a:pt x="4200" y="1684"/>
                </a:lnTo>
                <a:lnTo>
                  <a:pt x="4207" y="1681"/>
                </a:lnTo>
                <a:cubicBezTo>
                  <a:pt x="4207" y="1681"/>
                  <a:pt x="4216" y="1685"/>
                  <a:pt x="4216" y="1685"/>
                </a:cubicBezTo>
                <a:close/>
                <a:moveTo>
                  <a:pt x="6548" y="8142"/>
                </a:moveTo>
                <a:lnTo>
                  <a:pt x="6553" y="8149"/>
                </a:lnTo>
                <a:lnTo>
                  <a:pt x="6563" y="8141"/>
                </a:lnTo>
                <a:lnTo>
                  <a:pt x="6569" y="8125"/>
                </a:lnTo>
                <a:lnTo>
                  <a:pt x="6567" y="8113"/>
                </a:lnTo>
                <a:lnTo>
                  <a:pt x="6565" y="8112"/>
                </a:lnTo>
                <a:lnTo>
                  <a:pt x="6566" y="8118"/>
                </a:lnTo>
                <a:lnTo>
                  <a:pt x="6562" y="8130"/>
                </a:lnTo>
                <a:lnTo>
                  <a:pt x="6558" y="8133"/>
                </a:lnTo>
                <a:lnTo>
                  <a:pt x="6551" y="8128"/>
                </a:lnTo>
                <a:lnTo>
                  <a:pt x="6548" y="8133"/>
                </a:lnTo>
                <a:cubicBezTo>
                  <a:pt x="6548" y="8133"/>
                  <a:pt x="6548" y="8142"/>
                  <a:pt x="6548" y="8142"/>
                </a:cubicBezTo>
                <a:close/>
                <a:moveTo>
                  <a:pt x="6590" y="8134"/>
                </a:moveTo>
                <a:lnTo>
                  <a:pt x="6598" y="8124"/>
                </a:lnTo>
                <a:lnTo>
                  <a:pt x="6597" y="8114"/>
                </a:lnTo>
                <a:lnTo>
                  <a:pt x="6591" y="8107"/>
                </a:lnTo>
                <a:lnTo>
                  <a:pt x="6588" y="8111"/>
                </a:lnTo>
                <a:lnTo>
                  <a:pt x="6585" y="8105"/>
                </a:lnTo>
                <a:lnTo>
                  <a:pt x="6580" y="8103"/>
                </a:lnTo>
                <a:lnTo>
                  <a:pt x="6581" y="8109"/>
                </a:lnTo>
                <a:lnTo>
                  <a:pt x="6583" y="8133"/>
                </a:lnTo>
                <a:cubicBezTo>
                  <a:pt x="6583" y="8132"/>
                  <a:pt x="6590" y="8134"/>
                  <a:pt x="6590" y="8134"/>
                </a:cubicBezTo>
                <a:close/>
                <a:moveTo>
                  <a:pt x="5770" y="1436"/>
                </a:moveTo>
                <a:lnTo>
                  <a:pt x="5764" y="1451"/>
                </a:lnTo>
                <a:lnTo>
                  <a:pt x="5765" y="1502"/>
                </a:lnTo>
                <a:lnTo>
                  <a:pt x="5773" y="1490"/>
                </a:lnTo>
                <a:lnTo>
                  <a:pt x="5783" y="1495"/>
                </a:lnTo>
                <a:lnTo>
                  <a:pt x="5783" y="1529"/>
                </a:lnTo>
                <a:lnTo>
                  <a:pt x="5801" y="1539"/>
                </a:lnTo>
                <a:lnTo>
                  <a:pt x="5829" y="1571"/>
                </a:lnTo>
                <a:lnTo>
                  <a:pt x="5841" y="1563"/>
                </a:lnTo>
                <a:lnTo>
                  <a:pt x="5846" y="1541"/>
                </a:lnTo>
                <a:lnTo>
                  <a:pt x="5843" y="1522"/>
                </a:lnTo>
                <a:lnTo>
                  <a:pt x="5862" y="1524"/>
                </a:lnTo>
                <a:lnTo>
                  <a:pt x="5865" y="1544"/>
                </a:lnTo>
                <a:lnTo>
                  <a:pt x="5862" y="1563"/>
                </a:lnTo>
                <a:lnTo>
                  <a:pt x="5865" y="1587"/>
                </a:lnTo>
                <a:lnTo>
                  <a:pt x="5870" y="1581"/>
                </a:lnTo>
                <a:lnTo>
                  <a:pt x="5882" y="1527"/>
                </a:lnTo>
                <a:lnTo>
                  <a:pt x="5880" y="1481"/>
                </a:lnTo>
                <a:lnTo>
                  <a:pt x="5886" y="1450"/>
                </a:lnTo>
                <a:lnTo>
                  <a:pt x="5901" y="1424"/>
                </a:lnTo>
                <a:lnTo>
                  <a:pt x="5907" y="1400"/>
                </a:lnTo>
                <a:lnTo>
                  <a:pt x="5907" y="1429"/>
                </a:lnTo>
                <a:lnTo>
                  <a:pt x="5891" y="1473"/>
                </a:lnTo>
                <a:lnTo>
                  <a:pt x="5888" y="1504"/>
                </a:lnTo>
                <a:lnTo>
                  <a:pt x="5892" y="1523"/>
                </a:lnTo>
                <a:lnTo>
                  <a:pt x="5887" y="1564"/>
                </a:lnTo>
                <a:lnTo>
                  <a:pt x="5893" y="1586"/>
                </a:lnTo>
                <a:lnTo>
                  <a:pt x="5891" y="1600"/>
                </a:lnTo>
                <a:lnTo>
                  <a:pt x="5894" y="1608"/>
                </a:lnTo>
                <a:lnTo>
                  <a:pt x="5903" y="1595"/>
                </a:lnTo>
                <a:lnTo>
                  <a:pt x="5911" y="1571"/>
                </a:lnTo>
                <a:lnTo>
                  <a:pt x="5932" y="1533"/>
                </a:lnTo>
                <a:lnTo>
                  <a:pt x="5942" y="1477"/>
                </a:lnTo>
                <a:lnTo>
                  <a:pt x="5950" y="1469"/>
                </a:lnTo>
                <a:lnTo>
                  <a:pt x="5952" y="1487"/>
                </a:lnTo>
                <a:lnTo>
                  <a:pt x="5946" y="1514"/>
                </a:lnTo>
                <a:lnTo>
                  <a:pt x="5946" y="1528"/>
                </a:lnTo>
                <a:lnTo>
                  <a:pt x="5957" y="1532"/>
                </a:lnTo>
                <a:lnTo>
                  <a:pt x="5971" y="1509"/>
                </a:lnTo>
                <a:lnTo>
                  <a:pt x="5983" y="1495"/>
                </a:lnTo>
                <a:lnTo>
                  <a:pt x="5981" y="1473"/>
                </a:lnTo>
                <a:lnTo>
                  <a:pt x="5968" y="1468"/>
                </a:lnTo>
                <a:lnTo>
                  <a:pt x="5968" y="1461"/>
                </a:lnTo>
                <a:lnTo>
                  <a:pt x="5983" y="1451"/>
                </a:lnTo>
                <a:lnTo>
                  <a:pt x="5983" y="1420"/>
                </a:lnTo>
                <a:lnTo>
                  <a:pt x="5978" y="1408"/>
                </a:lnTo>
                <a:lnTo>
                  <a:pt x="5978" y="1387"/>
                </a:lnTo>
                <a:lnTo>
                  <a:pt x="5995" y="1364"/>
                </a:lnTo>
                <a:lnTo>
                  <a:pt x="6001" y="1326"/>
                </a:lnTo>
                <a:lnTo>
                  <a:pt x="6014" y="1319"/>
                </a:lnTo>
                <a:lnTo>
                  <a:pt x="6021" y="1301"/>
                </a:lnTo>
                <a:lnTo>
                  <a:pt x="6020" y="1321"/>
                </a:lnTo>
                <a:lnTo>
                  <a:pt x="6022" y="1333"/>
                </a:lnTo>
                <a:lnTo>
                  <a:pt x="6013" y="1338"/>
                </a:lnTo>
                <a:lnTo>
                  <a:pt x="6004" y="1375"/>
                </a:lnTo>
                <a:lnTo>
                  <a:pt x="5992" y="1401"/>
                </a:lnTo>
                <a:lnTo>
                  <a:pt x="5990" y="1433"/>
                </a:lnTo>
                <a:lnTo>
                  <a:pt x="5995" y="1453"/>
                </a:lnTo>
                <a:lnTo>
                  <a:pt x="6000" y="1479"/>
                </a:lnTo>
                <a:lnTo>
                  <a:pt x="6007" y="1466"/>
                </a:lnTo>
                <a:lnTo>
                  <a:pt x="6017" y="1429"/>
                </a:lnTo>
                <a:lnTo>
                  <a:pt x="6043" y="1393"/>
                </a:lnTo>
                <a:lnTo>
                  <a:pt x="6051" y="1368"/>
                </a:lnTo>
                <a:lnTo>
                  <a:pt x="6052" y="1339"/>
                </a:lnTo>
                <a:lnTo>
                  <a:pt x="6060" y="1316"/>
                </a:lnTo>
                <a:lnTo>
                  <a:pt x="6069" y="1311"/>
                </a:lnTo>
                <a:lnTo>
                  <a:pt x="6070" y="1324"/>
                </a:lnTo>
                <a:lnTo>
                  <a:pt x="6066" y="1332"/>
                </a:lnTo>
                <a:lnTo>
                  <a:pt x="6066" y="1359"/>
                </a:lnTo>
                <a:lnTo>
                  <a:pt x="6077" y="1351"/>
                </a:lnTo>
                <a:lnTo>
                  <a:pt x="6091" y="1320"/>
                </a:lnTo>
                <a:lnTo>
                  <a:pt x="6104" y="1319"/>
                </a:lnTo>
                <a:lnTo>
                  <a:pt x="6123" y="1323"/>
                </a:lnTo>
                <a:lnTo>
                  <a:pt x="6145" y="1311"/>
                </a:lnTo>
                <a:lnTo>
                  <a:pt x="6156" y="1309"/>
                </a:lnTo>
                <a:lnTo>
                  <a:pt x="6166" y="1293"/>
                </a:lnTo>
                <a:lnTo>
                  <a:pt x="6179" y="1285"/>
                </a:lnTo>
                <a:lnTo>
                  <a:pt x="6184" y="1265"/>
                </a:lnTo>
                <a:lnTo>
                  <a:pt x="6184" y="1250"/>
                </a:lnTo>
                <a:lnTo>
                  <a:pt x="6186" y="1234"/>
                </a:lnTo>
                <a:lnTo>
                  <a:pt x="6178" y="1218"/>
                </a:lnTo>
                <a:lnTo>
                  <a:pt x="6183" y="1190"/>
                </a:lnTo>
                <a:lnTo>
                  <a:pt x="6182" y="1137"/>
                </a:lnTo>
                <a:lnTo>
                  <a:pt x="6177" y="1137"/>
                </a:lnTo>
                <a:lnTo>
                  <a:pt x="6169" y="1170"/>
                </a:lnTo>
                <a:lnTo>
                  <a:pt x="6153" y="1200"/>
                </a:lnTo>
                <a:lnTo>
                  <a:pt x="6145" y="1200"/>
                </a:lnTo>
                <a:lnTo>
                  <a:pt x="6145" y="1185"/>
                </a:lnTo>
                <a:lnTo>
                  <a:pt x="6156" y="1164"/>
                </a:lnTo>
                <a:lnTo>
                  <a:pt x="6169" y="1150"/>
                </a:lnTo>
                <a:lnTo>
                  <a:pt x="6171" y="1132"/>
                </a:lnTo>
                <a:lnTo>
                  <a:pt x="6156" y="1109"/>
                </a:lnTo>
                <a:lnTo>
                  <a:pt x="6153" y="1093"/>
                </a:lnTo>
                <a:lnTo>
                  <a:pt x="6146" y="1091"/>
                </a:lnTo>
                <a:lnTo>
                  <a:pt x="6139" y="1099"/>
                </a:lnTo>
                <a:lnTo>
                  <a:pt x="6137" y="1113"/>
                </a:lnTo>
                <a:lnTo>
                  <a:pt x="6128" y="1103"/>
                </a:lnTo>
                <a:lnTo>
                  <a:pt x="6116" y="1104"/>
                </a:lnTo>
                <a:lnTo>
                  <a:pt x="6105" y="1117"/>
                </a:lnTo>
                <a:lnTo>
                  <a:pt x="6095" y="1113"/>
                </a:lnTo>
                <a:lnTo>
                  <a:pt x="6099" y="1103"/>
                </a:lnTo>
                <a:lnTo>
                  <a:pt x="6131" y="1079"/>
                </a:lnTo>
                <a:lnTo>
                  <a:pt x="6145" y="1075"/>
                </a:lnTo>
                <a:lnTo>
                  <a:pt x="6167" y="1034"/>
                </a:lnTo>
                <a:lnTo>
                  <a:pt x="6174" y="1025"/>
                </a:lnTo>
                <a:lnTo>
                  <a:pt x="6189" y="980"/>
                </a:lnTo>
                <a:lnTo>
                  <a:pt x="6195" y="943"/>
                </a:lnTo>
                <a:lnTo>
                  <a:pt x="6191" y="937"/>
                </a:lnTo>
                <a:lnTo>
                  <a:pt x="6180" y="942"/>
                </a:lnTo>
                <a:lnTo>
                  <a:pt x="6173" y="950"/>
                </a:lnTo>
                <a:lnTo>
                  <a:pt x="6168" y="939"/>
                </a:lnTo>
                <a:lnTo>
                  <a:pt x="6173" y="925"/>
                </a:lnTo>
                <a:lnTo>
                  <a:pt x="6181" y="918"/>
                </a:lnTo>
                <a:lnTo>
                  <a:pt x="6190" y="920"/>
                </a:lnTo>
                <a:lnTo>
                  <a:pt x="6196" y="905"/>
                </a:lnTo>
                <a:lnTo>
                  <a:pt x="6196" y="882"/>
                </a:lnTo>
                <a:lnTo>
                  <a:pt x="6208" y="859"/>
                </a:lnTo>
                <a:lnTo>
                  <a:pt x="6208" y="833"/>
                </a:lnTo>
                <a:lnTo>
                  <a:pt x="6204" y="825"/>
                </a:lnTo>
                <a:lnTo>
                  <a:pt x="6205" y="807"/>
                </a:lnTo>
                <a:lnTo>
                  <a:pt x="6193" y="801"/>
                </a:lnTo>
                <a:lnTo>
                  <a:pt x="6181" y="810"/>
                </a:lnTo>
                <a:lnTo>
                  <a:pt x="6166" y="859"/>
                </a:lnTo>
                <a:lnTo>
                  <a:pt x="6163" y="883"/>
                </a:lnTo>
                <a:lnTo>
                  <a:pt x="6171" y="898"/>
                </a:lnTo>
                <a:lnTo>
                  <a:pt x="6162" y="918"/>
                </a:lnTo>
                <a:lnTo>
                  <a:pt x="6155" y="926"/>
                </a:lnTo>
                <a:lnTo>
                  <a:pt x="6151" y="922"/>
                </a:lnTo>
                <a:lnTo>
                  <a:pt x="6152" y="909"/>
                </a:lnTo>
                <a:lnTo>
                  <a:pt x="6147" y="899"/>
                </a:lnTo>
                <a:lnTo>
                  <a:pt x="6147" y="879"/>
                </a:lnTo>
                <a:lnTo>
                  <a:pt x="6159" y="840"/>
                </a:lnTo>
                <a:lnTo>
                  <a:pt x="6155" y="820"/>
                </a:lnTo>
                <a:lnTo>
                  <a:pt x="6157" y="807"/>
                </a:lnTo>
                <a:lnTo>
                  <a:pt x="6163" y="815"/>
                </a:lnTo>
                <a:lnTo>
                  <a:pt x="6172" y="806"/>
                </a:lnTo>
                <a:lnTo>
                  <a:pt x="6167" y="778"/>
                </a:lnTo>
                <a:lnTo>
                  <a:pt x="6159" y="755"/>
                </a:lnTo>
                <a:lnTo>
                  <a:pt x="6147" y="755"/>
                </a:lnTo>
                <a:lnTo>
                  <a:pt x="6133" y="762"/>
                </a:lnTo>
                <a:lnTo>
                  <a:pt x="6126" y="782"/>
                </a:lnTo>
                <a:lnTo>
                  <a:pt x="6123" y="769"/>
                </a:lnTo>
                <a:lnTo>
                  <a:pt x="6119" y="763"/>
                </a:lnTo>
                <a:lnTo>
                  <a:pt x="6121" y="730"/>
                </a:lnTo>
                <a:lnTo>
                  <a:pt x="6114" y="700"/>
                </a:lnTo>
                <a:lnTo>
                  <a:pt x="6116" y="652"/>
                </a:lnTo>
                <a:lnTo>
                  <a:pt x="6115" y="616"/>
                </a:lnTo>
                <a:lnTo>
                  <a:pt x="6123" y="590"/>
                </a:lnTo>
                <a:lnTo>
                  <a:pt x="6125" y="553"/>
                </a:lnTo>
                <a:lnTo>
                  <a:pt x="6123" y="526"/>
                </a:lnTo>
                <a:lnTo>
                  <a:pt x="6134" y="490"/>
                </a:lnTo>
                <a:lnTo>
                  <a:pt x="6135" y="460"/>
                </a:lnTo>
                <a:lnTo>
                  <a:pt x="6123" y="435"/>
                </a:lnTo>
                <a:lnTo>
                  <a:pt x="6120" y="411"/>
                </a:lnTo>
                <a:lnTo>
                  <a:pt x="6100" y="388"/>
                </a:lnTo>
                <a:lnTo>
                  <a:pt x="6096" y="368"/>
                </a:lnTo>
                <a:lnTo>
                  <a:pt x="6077" y="353"/>
                </a:lnTo>
                <a:lnTo>
                  <a:pt x="6071" y="361"/>
                </a:lnTo>
                <a:lnTo>
                  <a:pt x="6071" y="375"/>
                </a:lnTo>
                <a:lnTo>
                  <a:pt x="6066" y="379"/>
                </a:lnTo>
                <a:lnTo>
                  <a:pt x="6048" y="352"/>
                </a:lnTo>
                <a:lnTo>
                  <a:pt x="6034" y="357"/>
                </a:lnTo>
                <a:lnTo>
                  <a:pt x="6033" y="380"/>
                </a:lnTo>
                <a:lnTo>
                  <a:pt x="6024" y="411"/>
                </a:lnTo>
                <a:lnTo>
                  <a:pt x="6032" y="425"/>
                </a:lnTo>
                <a:lnTo>
                  <a:pt x="6047" y="424"/>
                </a:lnTo>
                <a:lnTo>
                  <a:pt x="6059" y="418"/>
                </a:lnTo>
                <a:lnTo>
                  <a:pt x="6075" y="431"/>
                </a:lnTo>
                <a:lnTo>
                  <a:pt x="6079" y="449"/>
                </a:lnTo>
                <a:lnTo>
                  <a:pt x="6091" y="452"/>
                </a:lnTo>
                <a:lnTo>
                  <a:pt x="6090" y="467"/>
                </a:lnTo>
                <a:lnTo>
                  <a:pt x="6070" y="501"/>
                </a:lnTo>
                <a:lnTo>
                  <a:pt x="6060" y="501"/>
                </a:lnTo>
                <a:lnTo>
                  <a:pt x="6046" y="483"/>
                </a:lnTo>
                <a:lnTo>
                  <a:pt x="6034" y="485"/>
                </a:lnTo>
                <a:lnTo>
                  <a:pt x="6021" y="480"/>
                </a:lnTo>
                <a:lnTo>
                  <a:pt x="6027" y="500"/>
                </a:lnTo>
                <a:lnTo>
                  <a:pt x="6037" y="502"/>
                </a:lnTo>
                <a:lnTo>
                  <a:pt x="6026" y="519"/>
                </a:lnTo>
                <a:lnTo>
                  <a:pt x="6015" y="526"/>
                </a:lnTo>
                <a:lnTo>
                  <a:pt x="5997" y="493"/>
                </a:lnTo>
                <a:lnTo>
                  <a:pt x="5977" y="510"/>
                </a:lnTo>
                <a:lnTo>
                  <a:pt x="5971" y="541"/>
                </a:lnTo>
                <a:lnTo>
                  <a:pt x="5961" y="554"/>
                </a:lnTo>
                <a:lnTo>
                  <a:pt x="5963" y="569"/>
                </a:lnTo>
                <a:lnTo>
                  <a:pt x="5974" y="575"/>
                </a:lnTo>
                <a:lnTo>
                  <a:pt x="5977" y="601"/>
                </a:lnTo>
                <a:lnTo>
                  <a:pt x="5992" y="616"/>
                </a:lnTo>
                <a:lnTo>
                  <a:pt x="5992" y="627"/>
                </a:lnTo>
                <a:lnTo>
                  <a:pt x="5982" y="626"/>
                </a:lnTo>
                <a:lnTo>
                  <a:pt x="5980" y="644"/>
                </a:lnTo>
                <a:lnTo>
                  <a:pt x="5987" y="656"/>
                </a:lnTo>
                <a:lnTo>
                  <a:pt x="5987" y="672"/>
                </a:lnTo>
                <a:lnTo>
                  <a:pt x="5978" y="671"/>
                </a:lnTo>
                <a:lnTo>
                  <a:pt x="5968" y="658"/>
                </a:lnTo>
                <a:lnTo>
                  <a:pt x="5955" y="654"/>
                </a:lnTo>
                <a:lnTo>
                  <a:pt x="5941" y="637"/>
                </a:lnTo>
                <a:lnTo>
                  <a:pt x="5932" y="634"/>
                </a:lnTo>
                <a:lnTo>
                  <a:pt x="5919" y="645"/>
                </a:lnTo>
                <a:lnTo>
                  <a:pt x="5918" y="666"/>
                </a:lnTo>
                <a:lnTo>
                  <a:pt x="5925" y="686"/>
                </a:lnTo>
                <a:lnTo>
                  <a:pt x="5919" y="705"/>
                </a:lnTo>
                <a:lnTo>
                  <a:pt x="5913" y="698"/>
                </a:lnTo>
                <a:lnTo>
                  <a:pt x="5913" y="683"/>
                </a:lnTo>
                <a:lnTo>
                  <a:pt x="5903" y="672"/>
                </a:lnTo>
                <a:lnTo>
                  <a:pt x="5889" y="663"/>
                </a:lnTo>
                <a:lnTo>
                  <a:pt x="5883" y="666"/>
                </a:lnTo>
                <a:lnTo>
                  <a:pt x="5874" y="647"/>
                </a:lnTo>
                <a:lnTo>
                  <a:pt x="5866" y="644"/>
                </a:lnTo>
                <a:lnTo>
                  <a:pt x="5862" y="656"/>
                </a:lnTo>
                <a:lnTo>
                  <a:pt x="5869" y="685"/>
                </a:lnTo>
                <a:lnTo>
                  <a:pt x="5867" y="709"/>
                </a:lnTo>
                <a:lnTo>
                  <a:pt x="5873" y="738"/>
                </a:lnTo>
                <a:lnTo>
                  <a:pt x="5883" y="751"/>
                </a:lnTo>
                <a:lnTo>
                  <a:pt x="5899" y="756"/>
                </a:lnTo>
                <a:lnTo>
                  <a:pt x="5905" y="767"/>
                </a:lnTo>
                <a:lnTo>
                  <a:pt x="5901" y="771"/>
                </a:lnTo>
                <a:lnTo>
                  <a:pt x="5885" y="770"/>
                </a:lnTo>
                <a:lnTo>
                  <a:pt x="5902" y="787"/>
                </a:lnTo>
                <a:lnTo>
                  <a:pt x="5907" y="805"/>
                </a:lnTo>
                <a:lnTo>
                  <a:pt x="5919" y="818"/>
                </a:lnTo>
                <a:lnTo>
                  <a:pt x="5937" y="817"/>
                </a:lnTo>
                <a:lnTo>
                  <a:pt x="5944" y="802"/>
                </a:lnTo>
                <a:lnTo>
                  <a:pt x="5951" y="803"/>
                </a:lnTo>
                <a:lnTo>
                  <a:pt x="5952" y="819"/>
                </a:lnTo>
                <a:lnTo>
                  <a:pt x="5941" y="833"/>
                </a:lnTo>
                <a:lnTo>
                  <a:pt x="5936" y="867"/>
                </a:lnTo>
                <a:lnTo>
                  <a:pt x="5928" y="870"/>
                </a:lnTo>
                <a:lnTo>
                  <a:pt x="5911" y="846"/>
                </a:lnTo>
                <a:lnTo>
                  <a:pt x="5874" y="833"/>
                </a:lnTo>
                <a:lnTo>
                  <a:pt x="5861" y="802"/>
                </a:lnTo>
                <a:lnTo>
                  <a:pt x="5852" y="795"/>
                </a:lnTo>
                <a:lnTo>
                  <a:pt x="5847" y="783"/>
                </a:lnTo>
                <a:lnTo>
                  <a:pt x="5842" y="783"/>
                </a:lnTo>
                <a:lnTo>
                  <a:pt x="5836" y="807"/>
                </a:lnTo>
                <a:lnTo>
                  <a:pt x="5838" y="818"/>
                </a:lnTo>
                <a:lnTo>
                  <a:pt x="5832" y="830"/>
                </a:lnTo>
                <a:lnTo>
                  <a:pt x="5838" y="865"/>
                </a:lnTo>
                <a:lnTo>
                  <a:pt x="5828" y="875"/>
                </a:lnTo>
                <a:lnTo>
                  <a:pt x="5820" y="868"/>
                </a:lnTo>
                <a:lnTo>
                  <a:pt x="5820" y="898"/>
                </a:lnTo>
                <a:lnTo>
                  <a:pt x="5812" y="906"/>
                </a:lnTo>
                <a:lnTo>
                  <a:pt x="5813" y="954"/>
                </a:lnTo>
                <a:lnTo>
                  <a:pt x="5821" y="967"/>
                </a:lnTo>
                <a:lnTo>
                  <a:pt x="5842" y="969"/>
                </a:lnTo>
                <a:lnTo>
                  <a:pt x="5853" y="980"/>
                </a:lnTo>
                <a:lnTo>
                  <a:pt x="5866" y="973"/>
                </a:lnTo>
                <a:lnTo>
                  <a:pt x="5866" y="983"/>
                </a:lnTo>
                <a:lnTo>
                  <a:pt x="5856" y="992"/>
                </a:lnTo>
                <a:lnTo>
                  <a:pt x="5842" y="984"/>
                </a:lnTo>
                <a:lnTo>
                  <a:pt x="5822" y="985"/>
                </a:lnTo>
                <a:lnTo>
                  <a:pt x="5815" y="979"/>
                </a:lnTo>
                <a:lnTo>
                  <a:pt x="5802" y="981"/>
                </a:lnTo>
                <a:lnTo>
                  <a:pt x="5785" y="1020"/>
                </a:lnTo>
                <a:lnTo>
                  <a:pt x="5783" y="1037"/>
                </a:lnTo>
                <a:lnTo>
                  <a:pt x="5790" y="1053"/>
                </a:lnTo>
                <a:lnTo>
                  <a:pt x="5788" y="1065"/>
                </a:lnTo>
                <a:lnTo>
                  <a:pt x="5781" y="1071"/>
                </a:lnTo>
                <a:lnTo>
                  <a:pt x="5780" y="1089"/>
                </a:lnTo>
                <a:lnTo>
                  <a:pt x="5787" y="1100"/>
                </a:lnTo>
                <a:lnTo>
                  <a:pt x="5796" y="1091"/>
                </a:lnTo>
                <a:lnTo>
                  <a:pt x="5812" y="1093"/>
                </a:lnTo>
                <a:lnTo>
                  <a:pt x="5823" y="1073"/>
                </a:lnTo>
                <a:lnTo>
                  <a:pt x="5830" y="1085"/>
                </a:lnTo>
                <a:lnTo>
                  <a:pt x="5828" y="1104"/>
                </a:lnTo>
                <a:lnTo>
                  <a:pt x="5816" y="1104"/>
                </a:lnTo>
                <a:lnTo>
                  <a:pt x="5808" y="1127"/>
                </a:lnTo>
                <a:lnTo>
                  <a:pt x="5814" y="1138"/>
                </a:lnTo>
                <a:lnTo>
                  <a:pt x="5823" y="1138"/>
                </a:lnTo>
                <a:lnTo>
                  <a:pt x="5835" y="1120"/>
                </a:lnTo>
                <a:lnTo>
                  <a:pt x="5842" y="1121"/>
                </a:lnTo>
                <a:lnTo>
                  <a:pt x="5855" y="1105"/>
                </a:lnTo>
                <a:lnTo>
                  <a:pt x="5855" y="1118"/>
                </a:lnTo>
                <a:lnTo>
                  <a:pt x="5849" y="1131"/>
                </a:lnTo>
                <a:lnTo>
                  <a:pt x="5857" y="1137"/>
                </a:lnTo>
                <a:lnTo>
                  <a:pt x="5876" y="1136"/>
                </a:lnTo>
                <a:lnTo>
                  <a:pt x="5881" y="1149"/>
                </a:lnTo>
                <a:lnTo>
                  <a:pt x="5869" y="1151"/>
                </a:lnTo>
                <a:lnTo>
                  <a:pt x="5869" y="1170"/>
                </a:lnTo>
                <a:lnTo>
                  <a:pt x="5879" y="1172"/>
                </a:lnTo>
                <a:lnTo>
                  <a:pt x="5893" y="1167"/>
                </a:lnTo>
                <a:lnTo>
                  <a:pt x="5909" y="1185"/>
                </a:lnTo>
                <a:lnTo>
                  <a:pt x="5941" y="1198"/>
                </a:lnTo>
                <a:lnTo>
                  <a:pt x="5945" y="1208"/>
                </a:lnTo>
                <a:lnTo>
                  <a:pt x="5917" y="1207"/>
                </a:lnTo>
                <a:lnTo>
                  <a:pt x="5903" y="1209"/>
                </a:lnTo>
                <a:lnTo>
                  <a:pt x="5885" y="1189"/>
                </a:lnTo>
                <a:lnTo>
                  <a:pt x="5869" y="1199"/>
                </a:lnTo>
                <a:lnTo>
                  <a:pt x="5868" y="1212"/>
                </a:lnTo>
                <a:lnTo>
                  <a:pt x="5885" y="1226"/>
                </a:lnTo>
                <a:lnTo>
                  <a:pt x="5912" y="1232"/>
                </a:lnTo>
                <a:lnTo>
                  <a:pt x="5939" y="1232"/>
                </a:lnTo>
                <a:lnTo>
                  <a:pt x="5948" y="1243"/>
                </a:lnTo>
                <a:lnTo>
                  <a:pt x="5919" y="1252"/>
                </a:lnTo>
                <a:lnTo>
                  <a:pt x="5910" y="1244"/>
                </a:lnTo>
                <a:lnTo>
                  <a:pt x="5884" y="1239"/>
                </a:lnTo>
                <a:lnTo>
                  <a:pt x="5866" y="1237"/>
                </a:lnTo>
                <a:lnTo>
                  <a:pt x="5858" y="1221"/>
                </a:lnTo>
                <a:lnTo>
                  <a:pt x="5845" y="1213"/>
                </a:lnTo>
                <a:lnTo>
                  <a:pt x="5826" y="1185"/>
                </a:lnTo>
                <a:lnTo>
                  <a:pt x="5819" y="1195"/>
                </a:lnTo>
                <a:lnTo>
                  <a:pt x="5809" y="1212"/>
                </a:lnTo>
                <a:lnTo>
                  <a:pt x="5789" y="1213"/>
                </a:lnTo>
                <a:lnTo>
                  <a:pt x="5780" y="1226"/>
                </a:lnTo>
                <a:lnTo>
                  <a:pt x="5776" y="1266"/>
                </a:lnTo>
                <a:lnTo>
                  <a:pt x="5791" y="1289"/>
                </a:lnTo>
                <a:lnTo>
                  <a:pt x="5790" y="1315"/>
                </a:lnTo>
                <a:lnTo>
                  <a:pt x="5785" y="1325"/>
                </a:lnTo>
                <a:lnTo>
                  <a:pt x="5778" y="1289"/>
                </a:lnTo>
                <a:lnTo>
                  <a:pt x="5769" y="1288"/>
                </a:lnTo>
                <a:lnTo>
                  <a:pt x="5762" y="1338"/>
                </a:lnTo>
                <a:lnTo>
                  <a:pt x="5764" y="1366"/>
                </a:lnTo>
                <a:lnTo>
                  <a:pt x="5773" y="1371"/>
                </a:lnTo>
                <a:lnTo>
                  <a:pt x="5778" y="1362"/>
                </a:lnTo>
                <a:lnTo>
                  <a:pt x="5785" y="1364"/>
                </a:lnTo>
                <a:lnTo>
                  <a:pt x="5795" y="1389"/>
                </a:lnTo>
                <a:lnTo>
                  <a:pt x="5804" y="1394"/>
                </a:lnTo>
                <a:lnTo>
                  <a:pt x="5794" y="1398"/>
                </a:lnTo>
                <a:lnTo>
                  <a:pt x="5786" y="1407"/>
                </a:lnTo>
                <a:lnTo>
                  <a:pt x="5775" y="1386"/>
                </a:lnTo>
                <a:lnTo>
                  <a:pt x="5758" y="1390"/>
                </a:lnTo>
                <a:lnTo>
                  <a:pt x="5756" y="1430"/>
                </a:lnTo>
                <a:lnTo>
                  <a:pt x="5761" y="1444"/>
                </a:lnTo>
                <a:cubicBezTo>
                  <a:pt x="5761" y="1444"/>
                  <a:pt x="5770" y="1436"/>
                  <a:pt x="5770" y="1436"/>
                </a:cubicBezTo>
                <a:close/>
                <a:moveTo>
                  <a:pt x="5238" y="1192"/>
                </a:moveTo>
                <a:lnTo>
                  <a:pt x="5248" y="1200"/>
                </a:lnTo>
                <a:lnTo>
                  <a:pt x="5258" y="1184"/>
                </a:lnTo>
                <a:lnTo>
                  <a:pt x="5269" y="1183"/>
                </a:lnTo>
                <a:lnTo>
                  <a:pt x="5290" y="1195"/>
                </a:lnTo>
                <a:lnTo>
                  <a:pt x="5311" y="1194"/>
                </a:lnTo>
                <a:lnTo>
                  <a:pt x="5314" y="1203"/>
                </a:lnTo>
                <a:lnTo>
                  <a:pt x="5335" y="1194"/>
                </a:lnTo>
                <a:lnTo>
                  <a:pt x="5334" y="1211"/>
                </a:lnTo>
                <a:lnTo>
                  <a:pt x="5323" y="1216"/>
                </a:lnTo>
                <a:lnTo>
                  <a:pt x="5318" y="1228"/>
                </a:lnTo>
                <a:lnTo>
                  <a:pt x="5320" y="1251"/>
                </a:lnTo>
                <a:lnTo>
                  <a:pt x="5340" y="1247"/>
                </a:lnTo>
                <a:lnTo>
                  <a:pt x="5354" y="1266"/>
                </a:lnTo>
                <a:lnTo>
                  <a:pt x="5363" y="1302"/>
                </a:lnTo>
                <a:lnTo>
                  <a:pt x="5371" y="1302"/>
                </a:lnTo>
                <a:lnTo>
                  <a:pt x="5377" y="1312"/>
                </a:lnTo>
                <a:lnTo>
                  <a:pt x="5372" y="1327"/>
                </a:lnTo>
                <a:lnTo>
                  <a:pt x="5372" y="1352"/>
                </a:lnTo>
                <a:lnTo>
                  <a:pt x="5349" y="1423"/>
                </a:lnTo>
                <a:lnTo>
                  <a:pt x="5356" y="1456"/>
                </a:lnTo>
                <a:lnTo>
                  <a:pt x="5364" y="1477"/>
                </a:lnTo>
                <a:lnTo>
                  <a:pt x="5371" y="1476"/>
                </a:lnTo>
                <a:lnTo>
                  <a:pt x="5383" y="1473"/>
                </a:lnTo>
                <a:lnTo>
                  <a:pt x="5390" y="1483"/>
                </a:lnTo>
                <a:lnTo>
                  <a:pt x="5399" y="1483"/>
                </a:lnTo>
                <a:lnTo>
                  <a:pt x="5419" y="1460"/>
                </a:lnTo>
                <a:lnTo>
                  <a:pt x="5419" y="1448"/>
                </a:lnTo>
                <a:lnTo>
                  <a:pt x="5429" y="1437"/>
                </a:lnTo>
                <a:lnTo>
                  <a:pt x="5440" y="1412"/>
                </a:lnTo>
                <a:lnTo>
                  <a:pt x="5441" y="1384"/>
                </a:lnTo>
                <a:lnTo>
                  <a:pt x="5447" y="1349"/>
                </a:lnTo>
                <a:lnTo>
                  <a:pt x="5456" y="1320"/>
                </a:lnTo>
                <a:lnTo>
                  <a:pt x="5450" y="1311"/>
                </a:lnTo>
                <a:lnTo>
                  <a:pt x="5450" y="1299"/>
                </a:lnTo>
                <a:lnTo>
                  <a:pt x="5457" y="1287"/>
                </a:lnTo>
                <a:lnTo>
                  <a:pt x="5466" y="1257"/>
                </a:lnTo>
                <a:lnTo>
                  <a:pt x="5475" y="1255"/>
                </a:lnTo>
                <a:lnTo>
                  <a:pt x="5486" y="1237"/>
                </a:lnTo>
                <a:lnTo>
                  <a:pt x="5501" y="1219"/>
                </a:lnTo>
                <a:lnTo>
                  <a:pt x="5504" y="1188"/>
                </a:lnTo>
                <a:lnTo>
                  <a:pt x="5503" y="1171"/>
                </a:lnTo>
                <a:lnTo>
                  <a:pt x="5515" y="1155"/>
                </a:lnTo>
                <a:lnTo>
                  <a:pt x="5515" y="1140"/>
                </a:lnTo>
                <a:lnTo>
                  <a:pt x="5511" y="1121"/>
                </a:lnTo>
                <a:lnTo>
                  <a:pt x="5508" y="1094"/>
                </a:lnTo>
                <a:lnTo>
                  <a:pt x="5500" y="1095"/>
                </a:lnTo>
                <a:lnTo>
                  <a:pt x="5488" y="1086"/>
                </a:lnTo>
                <a:lnTo>
                  <a:pt x="5473" y="1086"/>
                </a:lnTo>
                <a:lnTo>
                  <a:pt x="5469" y="1073"/>
                </a:lnTo>
                <a:lnTo>
                  <a:pt x="5475" y="1056"/>
                </a:lnTo>
                <a:lnTo>
                  <a:pt x="5494" y="1037"/>
                </a:lnTo>
                <a:lnTo>
                  <a:pt x="5495" y="1025"/>
                </a:lnTo>
                <a:lnTo>
                  <a:pt x="5488" y="1009"/>
                </a:lnTo>
                <a:lnTo>
                  <a:pt x="5488" y="982"/>
                </a:lnTo>
                <a:lnTo>
                  <a:pt x="5491" y="963"/>
                </a:lnTo>
                <a:lnTo>
                  <a:pt x="5479" y="941"/>
                </a:lnTo>
                <a:lnTo>
                  <a:pt x="5470" y="941"/>
                </a:lnTo>
                <a:lnTo>
                  <a:pt x="5454" y="960"/>
                </a:lnTo>
                <a:lnTo>
                  <a:pt x="5434" y="965"/>
                </a:lnTo>
                <a:lnTo>
                  <a:pt x="5432" y="983"/>
                </a:lnTo>
                <a:lnTo>
                  <a:pt x="5421" y="1001"/>
                </a:lnTo>
                <a:lnTo>
                  <a:pt x="5412" y="1000"/>
                </a:lnTo>
                <a:lnTo>
                  <a:pt x="5409" y="979"/>
                </a:lnTo>
                <a:lnTo>
                  <a:pt x="5423" y="966"/>
                </a:lnTo>
                <a:lnTo>
                  <a:pt x="5431" y="950"/>
                </a:lnTo>
                <a:lnTo>
                  <a:pt x="5431" y="919"/>
                </a:lnTo>
                <a:lnTo>
                  <a:pt x="5436" y="880"/>
                </a:lnTo>
                <a:lnTo>
                  <a:pt x="5432" y="857"/>
                </a:lnTo>
                <a:lnTo>
                  <a:pt x="5423" y="843"/>
                </a:lnTo>
                <a:lnTo>
                  <a:pt x="5419" y="825"/>
                </a:lnTo>
                <a:lnTo>
                  <a:pt x="5402" y="808"/>
                </a:lnTo>
                <a:lnTo>
                  <a:pt x="5391" y="816"/>
                </a:lnTo>
                <a:lnTo>
                  <a:pt x="5375" y="808"/>
                </a:lnTo>
                <a:lnTo>
                  <a:pt x="5358" y="833"/>
                </a:lnTo>
                <a:lnTo>
                  <a:pt x="5349" y="828"/>
                </a:lnTo>
                <a:lnTo>
                  <a:pt x="5347" y="794"/>
                </a:lnTo>
                <a:lnTo>
                  <a:pt x="5344" y="785"/>
                </a:lnTo>
                <a:lnTo>
                  <a:pt x="5333" y="802"/>
                </a:lnTo>
                <a:lnTo>
                  <a:pt x="5329" y="820"/>
                </a:lnTo>
                <a:lnTo>
                  <a:pt x="5315" y="833"/>
                </a:lnTo>
                <a:lnTo>
                  <a:pt x="5310" y="857"/>
                </a:lnTo>
                <a:lnTo>
                  <a:pt x="5296" y="886"/>
                </a:lnTo>
                <a:lnTo>
                  <a:pt x="5297" y="905"/>
                </a:lnTo>
                <a:lnTo>
                  <a:pt x="5308" y="917"/>
                </a:lnTo>
                <a:lnTo>
                  <a:pt x="5314" y="908"/>
                </a:lnTo>
                <a:lnTo>
                  <a:pt x="5330" y="902"/>
                </a:lnTo>
                <a:lnTo>
                  <a:pt x="5333" y="912"/>
                </a:lnTo>
                <a:lnTo>
                  <a:pt x="5318" y="937"/>
                </a:lnTo>
                <a:lnTo>
                  <a:pt x="5300" y="950"/>
                </a:lnTo>
                <a:lnTo>
                  <a:pt x="5288" y="983"/>
                </a:lnTo>
                <a:lnTo>
                  <a:pt x="5291" y="992"/>
                </a:lnTo>
                <a:lnTo>
                  <a:pt x="5309" y="978"/>
                </a:lnTo>
                <a:lnTo>
                  <a:pt x="5328" y="951"/>
                </a:lnTo>
                <a:lnTo>
                  <a:pt x="5334" y="951"/>
                </a:lnTo>
                <a:lnTo>
                  <a:pt x="5344" y="941"/>
                </a:lnTo>
                <a:lnTo>
                  <a:pt x="5351" y="960"/>
                </a:lnTo>
                <a:lnTo>
                  <a:pt x="5347" y="984"/>
                </a:lnTo>
                <a:lnTo>
                  <a:pt x="5339" y="985"/>
                </a:lnTo>
                <a:lnTo>
                  <a:pt x="5323" y="1007"/>
                </a:lnTo>
                <a:lnTo>
                  <a:pt x="5318" y="1027"/>
                </a:lnTo>
                <a:lnTo>
                  <a:pt x="5324" y="1041"/>
                </a:lnTo>
                <a:lnTo>
                  <a:pt x="5342" y="1034"/>
                </a:lnTo>
                <a:lnTo>
                  <a:pt x="5352" y="1045"/>
                </a:lnTo>
                <a:lnTo>
                  <a:pt x="5338" y="1062"/>
                </a:lnTo>
                <a:lnTo>
                  <a:pt x="5319" y="1073"/>
                </a:lnTo>
                <a:lnTo>
                  <a:pt x="5309" y="1068"/>
                </a:lnTo>
                <a:lnTo>
                  <a:pt x="5308" y="1082"/>
                </a:lnTo>
                <a:lnTo>
                  <a:pt x="5322" y="1089"/>
                </a:lnTo>
                <a:lnTo>
                  <a:pt x="5322" y="1104"/>
                </a:lnTo>
                <a:lnTo>
                  <a:pt x="5301" y="1135"/>
                </a:lnTo>
                <a:lnTo>
                  <a:pt x="5296" y="1135"/>
                </a:lnTo>
                <a:lnTo>
                  <a:pt x="5289" y="1105"/>
                </a:lnTo>
                <a:lnTo>
                  <a:pt x="5277" y="1095"/>
                </a:lnTo>
                <a:lnTo>
                  <a:pt x="5266" y="1069"/>
                </a:lnTo>
                <a:lnTo>
                  <a:pt x="5240" y="1090"/>
                </a:lnTo>
                <a:lnTo>
                  <a:pt x="5240" y="1104"/>
                </a:lnTo>
                <a:lnTo>
                  <a:pt x="5227" y="1142"/>
                </a:lnTo>
                <a:lnTo>
                  <a:pt x="5238" y="1171"/>
                </a:lnTo>
                <a:cubicBezTo>
                  <a:pt x="5238" y="1171"/>
                  <a:pt x="5238" y="1192"/>
                  <a:pt x="5238" y="1192"/>
                </a:cubicBezTo>
                <a:close/>
                <a:moveTo>
                  <a:pt x="5520" y="1360"/>
                </a:moveTo>
                <a:lnTo>
                  <a:pt x="5533" y="1373"/>
                </a:lnTo>
                <a:lnTo>
                  <a:pt x="5546" y="1407"/>
                </a:lnTo>
                <a:lnTo>
                  <a:pt x="5545" y="1426"/>
                </a:lnTo>
                <a:lnTo>
                  <a:pt x="5540" y="1425"/>
                </a:lnTo>
                <a:lnTo>
                  <a:pt x="5526" y="1406"/>
                </a:lnTo>
                <a:lnTo>
                  <a:pt x="5510" y="1403"/>
                </a:lnTo>
                <a:lnTo>
                  <a:pt x="5506" y="1419"/>
                </a:lnTo>
                <a:lnTo>
                  <a:pt x="5502" y="1434"/>
                </a:lnTo>
                <a:lnTo>
                  <a:pt x="5514" y="1446"/>
                </a:lnTo>
                <a:lnTo>
                  <a:pt x="5515" y="1473"/>
                </a:lnTo>
                <a:lnTo>
                  <a:pt x="5522" y="1485"/>
                </a:lnTo>
                <a:lnTo>
                  <a:pt x="5514" y="1502"/>
                </a:lnTo>
                <a:lnTo>
                  <a:pt x="5514" y="1527"/>
                </a:lnTo>
                <a:lnTo>
                  <a:pt x="5528" y="1518"/>
                </a:lnTo>
                <a:lnTo>
                  <a:pt x="5530" y="1503"/>
                </a:lnTo>
                <a:lnTo>
                  <a:pt x="5541" y="1505"/>
                </a:lnTo>
                <a:lnTo>
                  <a:pt x="5543" y="1530"/>
                </a:lnTo>
                <a:lnTo>
                  <a:pt x="5553" y="1531"/>
                </a:lnTo>
                <a:lnTo>
                  <a:pt x="5572" y="1522"/>
                </a:lnTo>
                <a:lnTo>
                  <a:pt x="5582" y="1530"/>
                </a:lnTo>
                <a:lnTo>
                  <a:pt x="5598" y="1511"/>
                </a:lnTo>
                <a:lnTo>
                  <a:pt x="5604" y="1519"/>
                </a:lnTo>
                <a:lnTo>
                  <a:pt x="5605" y="1537"/>
                </a:lnTo>
                <a:lnTo>
                  <a:pt x="5613" y="1540"/>
                </a:lnTo>
                <a:lnTo>
                  <a:pt x="5620" y="1528"/>
                </a:lnTo>
                <a:lnTo>
                  <a:pt x="5644" y="1502"/>
                </a:lnTo>
                <a:lnTo>
                  <a:pt x="5646" y="1481"/>
                </a:lnTo>
                <a:lnTo>
                  <a:pt x="5643" y="1446"/>
                </a:lnTo>
                <a:lnTo>
                  <a:pt x="5635" y="1445"/>
                </a:lnTo>
                <a:lnTo>
                  <a:pt x="5629" y="1435"/>
                </a:lnTo>
                <a:lnTo>
                  <a:pt x="5637" y="1428"/>
                </a:lnTo>
                <a:lnTo>
                  <a:pt x="5649" y="1429"/>
                </a:lnTo>
                <a:lnTo>
                  <a:pt x="5657" y="1416"/>
                </a:lnTo>
                <a:lnTo>
                  <a:pt x="5671" y="1399"/>
                </a:lnTo>
                <a:lnTo>
                  <a:pt x="5665" y="1356"/>
                </a:lnTo>
                <a:lnTo>
                  <a:pt x="5659" y="1336"/>
                </a:lnTo>
                <a:lnTo>
                  <a:pt x="5659" y="1325"/>
                </a:lnTo>
                <a:lnTo>
                  <a:pt x="5646" y="1323"/>
                </a:lnTo>
                <a:lnTo>
                  <a:pt x="5640" y="1298"/>
                </a:lnTo>
                <a:lnTo>
                  <a:pt x="5639" y="1285"/>
                </a:lnTo>
                <a:lnTo>
                  <a:pt x="5631" y="1279"/>
                </a:lnTo>
                <a:lnTo>
                  <a:pt x="5630" y="1254"/>
                </a:lnTo>
                <a:lnTo>
                  <a:pt x="5622" y="1249"/>
                </a:lnTo>
                <a:lnTo>
                  <a:pt x="5618" y="1234"/>
                </a:lnTo>
                <a:lnTo>
                  <a:pt x="5620" y="1217"/>
                </a:lnTo>
                <a:lnTo>
                  <a:pt x="5614" y="1192"/>
                </a:lnTo>
                <a:lnTo>
                  <a:pt x="5597" y="1157"/>
                </a:lnTo>
                <a:lnTo>
                  <a:pt x="5584" y="1156"/>
                </a:lnTo>
                <a:lnTo>
                  <a:pt x="5568" y="1180"/>
                </a:lnTo>
                <a:lnTo>
                  <a:pt x="5559" y="1195"/>
                </a:lnTo>
                <a:lnTo>
                  <a:pt x="5558" y="1228"/>
                </a:lnTo>
                <a:lnTo>
                  <a:pt x="5548" y="1239"/>
                </a:lnTo>
                <a:lnTo>
                  <a:pt x="5539" y="1237"/>
                </a:lnTo>
                <a:lnTo>
                  <a:pt x="5532" y="1267"/>
                </a:lnTo>
                <a:lnTo>
                  <a:pt x="5531" y="1303"/>
                </a:lnTo>
                <a:lnTo>
                  <a:pt x="5523" y="1324"/>
                </a:lnTo>
                <a:lnTo>
                  <a:pt x="5530" y="1347"/>
                </a:lnTo>
                <a:lnTo>
                  <a:pt x="5517" y="1347"/>
                </a:lnTo>
                <a:cubicBezTo>
                  <a:pt x="5517" y="1347"/>
                  <a:pt x="5520" y="1360"/>
                  <a:pt x="5520" y="1360"/>
                </a:cubicBezTo>
                <a:close/>
                <a:moveTo>
                  <a:pt x="6554" y="7776"/>
                </a:moveTo>
                <a:cubicBezTo>
                  <a:pt x="6554" y="7776"/>
                  <a:pt x="6557" y="7780"/>
                  <a:pt x="6557" y="7780"/>
                </a:cubicBezTo>
                <a:lnTo>
                  <a:pt x="6563" y="7773"/>
                </a:lnTo>
                <a:lnTo>
                  <a:pt x="6567" y="7758"/>
                </a:lnTo>
                <a:lnTo>
                  <a:pt x="6567" y="7744"/>
                </a:lnTo>
                <a:lnTo>
                  <a:pt x="6559" y="7755"/>
                </a:lnTo>
                <a:cubicBezTo>
                  <a:pt x="6559" y="7755"/>
                  <a:pt x="6554" y="7776"/>
                  <a:pt x="6554" y="7776"/>
                </a:cubicBezTo>
                <a:close/>
                <a:moveTo>
                  <a:pt x="4859" y="951"/>
                </a:moveTo>
                <a:lnTo>
                  <a:pt x="4874" y="954"/>
                </a:lnTo>
                <a:lnTo>
                  <a:pt x="4882" y="947"/>
                </a:lnTo>
                <a:lnTo>
                  <a:pt x="4891" y="953"/>
                </a:lnTo>
                <a:lnTo>
                  <a:pt x="4903" y="950"/>
                </a:lnTo>
                <a:lnTo>
                  <a:pt x="4912" y="963"/>
                </a:lnTo>
                <a:lnTo>
                  <a:pt x="4905" y="977"/>
                </a:lnTo>
                <a:lnTo>
                  <a:pt x="4909" y="1001"/>
                </a:lnTo>
                <a:lnTo>
                  <a:pt x="4918" y="1022"/>
                </a:lnTo>
                <a:lnTo>
                  <a:pt x="4930" y="1005"/>
                </a:lnTo>
                <a:lnTo>
                  <a:pt x="4929" y="987"/>
                </a:lnTo>
                <a:lnTo>
                  <a:pt x="4935" y="977"/>
                </a:lnTo>
                <a:lnTo>
                  <a:pt x="4945" y="1002"/>
                </a:lnTo>
                <a:lnTo>
                  <a:pt x="4944" y="1029"/>
                </a:lnTo>
                <a:lnTo>
                  <a:pt x="4961" y="1061"/>
                </a:lnTo>
                <a:lnTo>
                  <a:pt x="4975" y="1054"/>
                </a:lnTo>
                <a:lnTo>
                  <a:pt x="4981" y="1069"/>
                </a:lnTo>
                <a:lnTo>
                  <a:pt x="4993" y="1068"/>
                </a:lnTo>
                <a:lnTo>
                  <a:pt x="5004" y="1073"/>
                </a:lnTo>
                <a:lnTo>
                  <a:pt x="5016" y="1051"/>
                </a:lnTo>
                <a:lnTo>
                  <a:pt x="5031" y="1038"/>
                </a:lnTo>
                <a:lnTo>
                  <a:pt x="5041" y="992"/>
                </a:lnTo>
                <a:lnTo>
                  <a:pt x="5033" y="961"/>
                </a:lnTo>
                <a:lnTo>
                  <a:pt x="5044" y="932"/>
                </a:lnTo>
                <a:lnTo>
                  <a:pt x="5044" y="914"/>
                </a:lnTo>
                <a:lnTo>
                  <a:pt x="5036" y="888"/>
                </a:lnTo>
                <a:lnTo>
                  <a:pt x="5038" y="873"/>
                </a:lnTo>
                <a:lnTo>
                  <a:pt x="5028" y="866"/>
                </a:lnTo>
                <a:lnTo>
                  <a:pt x="5021" y="877"/>
                </a:lnTo>
                <a:lnTo>
                  <a:pt x="5014" y="874"/>
                </a:lnTo>
                <a:lnTo>
                  <a:pt x="4992" y="875"/>
                </a:lnTo>
                <a:lnTo>
                  <a:pt x="4976" y="896"/>
                </a:lnTo>
                <a:lnTo>
                  <a:pt x="4960" y="897"/>
                </a:lnTo>
                <a:lnTo>
                  <a:pt x="4952" y="899"/>
                </a:lnTo>
                <a:lnTo>
                  <a:pt x="4940" y="885"/>
                </a:lnTo>
                <a:lnTo>
                  <a:pt x="4928" y="881"/>
                </a:lnTo>
                <a:lnTo>
                  <a:pt x="4889" y="900"/>
                </a:lnTo>
                <a:lnTo>
                  <a:pt x="4875" y="900"/>
                </a:lnTo>
                <a:lnTo>
                  <a:pt x="4861" y="901"/>
                </a:lnTo>
                <a:lnTo>
                  <a:pt x="4858" y="917"/>
                </a:lnTo>
                <a:lnTo>
                  <a:pt x="4846" y="938"/>
                </a:lnTo>
                <a:lnTo>
                  <a:pt x="4847" y="958"/>
                </a:lnTo>
                <a:cubicBezTo>
                  <a:pt x="4847" y="958"/>
                  <a:pt x="4859" y="951"/>
                  <a:pt x="4859" y="951"/>
                </a:cubicBezTo>
                <a:close/>
                <a:moveTo>
                  <a:pt x="4737" y="1251"/>
                </a:moveTo>
                <a:lnTo>
                  <a:pt x="4745" y="1253"/>
                </a:lnTo>
                <a:lnTo>
                  <a:pt x="4759" y="1269"/>
                </a:lnTo>
                <a:lnTo>
                  <a:pt x="4768" y="1297"/>
                </a:lnTo>
                <a:lnTo>
                  <a:pt x="4761" y="1311"/>
                </a:lnTo>
                <a:lnTo>
                  <a:pt x="4764" y="1320"/>
                </a:lnTo>
                <a:lnTo>
                  <a:pt x="4779" y="1319"/>
                </a:lnTo>
                <a:lnTo>
                  <a:pt x="4793" y="1323"/>
                </a:lnTo>
                <a:lnTo>
                  <a:pt x="4800" y="1316"/>
                </a:lnTo>
                <a:lnTo>
                  <a:pt x="4813" y="1334"/>
                </a:lnTo>
                <a:lnTo>
                  <a:pt x="4829" y="1334"/>
                </a:lnTo>
                <a:lnTo>
                  <a:pt x="4843" y="1322"/>
                </a:lnTo>
                <a:lnTo>
                  <a:pt x="4857" y="1322"/>
                </a:lnTo>
                <a:lnTo>
                  <a:pt x="4865" y="1303"/>
                </a:lnTo>
                <a:lnTo>
                  <a:pt x="4864" y="1291"/>
                </a:lnTo>
                <a:lnTo>
                  <a:pt x="4876" y="1286"/>
                </a:lnTo>
                <a:lnTo>
                  <a:pt x="4881" y="1270"/>
                </a:lnTo>
                <a:lnTo>
                  <a:pt x="4897" y="1237"/>
                </a:lnTo>
                <a:lnTo>
                  <a:pt x="4895" y="1220"/>
                </a:lnTo>
                <a:lnTo>
                  <a:pt x="4890" y="1224"/>
                </a:lnTo>
                <a:lnTo>
                  <a:pt x="4875" y="1222"/>
                </a:lnTo>
                <a:lnTo>
                  <a:pt x="4875" y="1209"/>
                </a:lnTo>
                <a:lnTo>
                  <a:pt x="4891" y="1184"/>
                </a:lnTo>
                <a:lnTo>
                  <a:pt x="4903" y="1182"/>
                </a:lnTo>
                <a:lnTo>
                  <a:pt x="4936" y="1164"/>
                </a:lnTo>
                <a:lnTo>
                  <a:pt x="4947" y="1169"/>
                </a:lnTo>
                <a:lnTo>
                  <a:pt x="4959" y="1131"/>
                </a:lnTo>
                <a:lnTo>
                  <a:pt x="4956" y="1121"/>
                </a:lnTo>
                <a:lnTo>
                  <a:pt x="4939" y="1117"/>
                </a:lnTo>
                <a:lnTo>
                  <a:pt x="4935" y="1108"/>
                </a:lnTo>
                <a:lnTo>
                  <a:pt x="4920" y="1101"/>
                </a:lnTo>
                <a:lnTo>
                  <a:pt x="4900" y="1103"/>
                </a:lnTo>
                <a:lnTo>
                  <a:pt x="4899" y="1095"/>
                </a:lnTo>
                <a:lnTo>
                  <a:pt x="4879" y="1087"/>
                </a:lnTo>
                <a:lnTo>
                  <a:pt x="4871" y="1092"/>
                </a:lnTo>
                <a:lnTo>
                  <a:pt x="4856" y="1092"/>
                </a:lnTo>
                <a:lnTo>
                  <a:pt x="4847" y="1084"/>
                </a:lnTo>
                <a:lnTo>
                  <a:pt x="4834" y="1084"/>
                </a:lnTo>
                <a:lnTo>
                  <a:pt x="4827" y="1075"/>
                </a:lnTo>
                <a:lnTo>
                  <a:pt x="4795" y="1086"/>
                </a:lnTo>
                <a:lnTo>
                  <a:pt x="4785" y="1086"/>
                </a:lnTo>
                <a:lnTo>
                  <a:pt x="4774" y="1101"/>
                </a:lnTo>
                <a:lnTo>
                  <a:pt x="4759" y="1111"/>
                </a:lnTo>
                <a:lnTo>
                  <a:pt x="4758" y="1135"/>
                </a:lnTo>
                <a:lnTo>
                  <a:pt x="4743" y="1160"/>
                </a:lnTo>
                <a:lnTo>
                  <a:pt x="4742" y="1176"/>
                </a:lnTo>
                <a:lnTo>
                  <a:pt x="4731" y="1198"/>
                </a:lnTo>
                <a:lnTo>
                  <a:pt x="4734" y="1223"/>
                </a:lnTo>
                <a:cubicBezTo>
                  <a:pt x="4734" y="1223"/>
                  <a:pt x="4737" y="1251"/>
                  <a:pt x="4737" y="1251"/>
                </a:cubicBezTo>
                <a:close/>
                <a:moveTo>
                  <a:pt x="5034" y="2014"/>
                </a:moveTo>
                <a:lnTo>
                  <a:pt x="5030" y="2029"/>
                </a:lnTo>
                <a:lnTo>
                  <a:pt x="5036" y="2041"/>
                </a:lnTo>
                <a:lnTo>
                  <a:pt x="5028" y="2046"/>
                </a:lnTo>
                <a:lnTo>
                  <a:pt x="5020" y="2038"/>
                </a:lnTo>
                <a:lnTo>
                  <a:pt x="5012" y="2050"/>
                </a:lnTo>
                <a:lnTo>
                  <a:pt x="5002" y="2047"/>
                </a:lnTo>
                <a:lnTo>
                  <a:pt x="5002" y="2072"/>
                </a:lnTo>
                <a:lnTo>
                  <a:pt x="5007" y="2081"/>
                </a:lnTo>
                <a:lnTo>
                  <a:pt x="5015" y="2080"/>
                </a:lnTo>
                <a:lnTo>
                  <a:pt x="5022" y="2085"/>
                </a:lnTo>
                <a:lnTo>
                  <a:pt x="5028" y="2077"/>
                </a:lnTo>
                <a:lnTo>
                  <a:pt x="5040" y="2077"/>
                </a:lnTo>
                <a:lnTo>
                  <a:pt x="5049" y="2084"/>
                </a:lnTo>
                <a:lnTo>
                  <a:pt x="5057" y="2081"/>
                </a:lnTo>
                <a:lnTo>
                  <a:pt x="5071" y="2093"/>
                </a:lnTo>
                <a:lnTo>
                  <a:pt x="5089" y="2089"/>
                </a:lnTo>
                <a:lnTo>
                  <a:pt x="5099" y="2097"/>
                </a:lnTo>
                <a:lnTo>
                  <a:pt x="5113" y="2096"/>
                </a:lnTo>
                <a:lnTo>
                  <a:pt x="5167" y="2112"/>
                </a:lnTo>
                <a:lnTo>
                  <a:pt x="5175" y="2122"/>
                </a:lnTo>
                <a:lnTo>
                  <a:pt x="5165" y="2134"/>
                </a:lnTo>
                <a:lnTo>
                  <a:pt x="5150" y="2130"/>
                </a:lnTo>
                <a:lnTo>
                  <a:pt x="5134" y="2130"/>
                </a:lnTo>
                <a:lnTo>
                  <a:pt x="5121" y="2143"/>
                </a:lnTo>
                <a:lnTo>
                  <a:pt x="5100" y="2148"/>
                </a:lnTo>
                <a:lnTo>
                  <a:pt x="5093" y="2150"/>
                </a:lnTo>
                <a:lnTo>
                  <a:pt x="5104" y="2151"/>
                </a:lnTo>
                <a:lnTo>
                  <a:pt x="5111" y="2162"/>
                </a:lnTo>
                <a:lnTo>
                  <a:pt x="5105" y="2168"/>
                </a:lnTo>
                <a:lnTo>
                  <a:pt x="5084" y="2160"/>
                </a:lnTo>
                <a:lnTo>
                  <a:pt x="5074" y="2153"/>
                </a:lnTo>
                <a:lnTo>
                  <a:pt x="5066" y="2162"/>
                </a:lnTo>
                <a:lnTo>
                  <a:pt x="5068" y="2172"/>
                </a:lnTo>
                <a:lnTo>
                  <a:pt x="5064" y="2180"/>
                </a:lnTo>
                <a:lnTo>
                  <a:pt x="5057" y="2169"/>
                </a:lnTo>
                <a:lnTo>
                  <a:pt x="5053" y="2170"/>
                </a:lnTo>
                <a:lnTo>
                  <a:pt x="5054" y="2178"/>
                </a:lnTo>
                <a:lnTo>
                  <a:pt x="5054" y="2189"/>
                </a:lnTo>
                <a:lnTo>
                  <a:pt x="5062" y="2201"/>
                </a:lnTo>
                <a:lnTo>
                  <a:pt x="5072" y="2205"/>
                </a:lnTo>
                <a:lnTo>
                  <a:pt x="5068" y="2218"/>
                </a:lnTo>
                <a:lnTo>
                  <a:pt x="5075" y="2234"/>
                </a:lnTo>
                <a:lnTo>
                  <a:pt x="5070" y="2236"/>
                </a:lnTo>
                <a:lnTo>
                  <a:pt x="5063" y="2221"/>
                </a:lnTo>
                <a:lnTo>
                  <a:pt x="5058" y="2219"/>
                </a:lnTo>
                <a:lnTo>
                  <a:pt x="5053" y="2241"/>
                </a:lnTo>
                <a:lnTo>
                  <a:pt x="5054" y="2252"/>
                </a:lnTo>
                <a:lnTo>
                  <a:pt x="5050" y="2261"/>
                </a:lnTo>
                <a:lnTo>
                  <a:pt x="5050" y="2283"/>
                </a:lnTo>
                <a:lnTo>
                  <a:pt x="5058" y="2296"/>
                </a:lnTo>
                <a:lnTo>
                  <a:pt x="5070" y="2294"/>
                </a:lnTo>
                <a:lnTo>
                  <a:pt x="5077" y="2306"/>
                </a:lnTo>
                <a:lnTo>
                  <a:pt x="5082" y="2303"/>
                </a:lnTo>
                <a:lnTo>
                  <a:pt x="5087" y="2288"/>
                </a:lnTo>
                <a:lnTo>
                  <a:pt x="5104" y="2276"/>
                </a:lnTo>
                <a:lnTo>
                  <a:pt x="5094" y="2296"/>
                </a:lnTo>
                <a:lnTo>
                  <a:pt x="5095" y="2310"/>
                </a:lnTo>
                <a:lnTo>
                  <a:pt x="5105" y="2312"/>
                </a:lnTo>
                <a:lnTo>
                  <a:pt x="5115" y="2295"/>
                </a:lnTo>
                <a:lnTo>
                  <a:pt x="5119" y="2305"/>
                </a:lnTo>
                <a:lnTo>
                  <a:pt x="5121" y="2324"/>
                </a:lnTo>
                <a:lnTo>
                  <a:pt x="5156" y="2327"/>
                </a:lnTo>
                <a:lnTo>
                  <a:pt x="5165" y="2306"/>
                </a:lnTo>
                <a:lnTo>
                  <a:pt x="5162" y="2291"/>
                </a:lnTo>
                <a:lnTo>
                  <a:pt x="5164" y="2273"/>
                </a:lnTo>
                <a:lnTo>
                  <a:pt x="5169" y="2262"/>
                </a:lnTo>
                <a:lnTo>
                  <a:pt x="5172" y="2275"/>
                </a:lnTo>
                <a:lnTo>
                  <a:pt x="5173" y="2296"/>
                </a:lnTo>
                <a:lnTo>
                  <a:pt x="5181" y="2318"/>
                </a:lnTo>
                <a:lnTo>
                  <a:pt x="5185" y="2309"/>
                </a:lnTo>
                <a:lnTo>
                  <a:pt x="5186" y="2289"/>
                </a:lnTo>
                <a:lnTo>
                  <a:pt x="5185" y="2279"/>
                </a:lnTo>
                <a:lnTo>
                  <a:pt x="5191" y="2266"/>
                </a:lnTo>
                <a:lnTo>
                  <a:pt x="5193" y="2253"/>
                </a:lnTo>
                <a:lnTo>
                  <a:pt x="5181" y="2256"/>
                </a:lnTo>
                <a:lnTo>
                  <a:pt x="5174" y="2250"/>
                </a:lnTo>
                <a:lnTo>
                  <a:pt x="5179" y="2231"/>
                </a:lnTo>
                <a:lnTo>
                  <a:pt x="5192" y="2226"/>
                </a:lnTo>
                <a:lnTo>
                  <a:pt x="5198" y="2212"/>
                </a:lnTo>
                <a:lnTo>
                  <a:pt x="5206" y="2204"/>
                </a:lnTo>
                <a:lnTo>
                  <a:pt x="5207" y="2189"/>
                </a:lnTo>
                <a:lnTo>
                  <a:pt x="5214" y="2183"/>
                </a:lnTo>
                <a:lnTo>
                  <a:pt x="5222" y="2188"/>
                </a:lnTo>
                <a:lnTo>
                  <a:pt x="5222" y="2202"/>
                </a:lnTo>
                <a:lnTo>
                  <a:pt x="5223" y="2216"/>
                </a:lnTo>
                <a:lnTo>
                  <a:pt x="5228" y="2204"/>
                </a:lnTo>
                <a:lnTo>
                  <a:pt x="5244" y="2166"/>
                </a:lnTo>
                <a:lnTo>
                  <a:pt x="5245" y="2155"/>
                </a:lnTo>
                <a:lnTo>
                  <a:pt x="5229" y="2140"/>
                </a:lnTo>
                <a:lnTo>
                  <a:pt x="5229" y="2130"/>
                </a:lnTo>
                <a:lnTo>
                  <a:pt x="5236" y="2122"/>
                </a:lnTo>
                <a:lnTo>
                  <a:pt x="5243" y="2125"/>
                </a:lnTo>
                <a:lnTo>
                  <a:pt x="5252" y="2124"/>
                </a:lnTo>
                <a:lnTo>
                  <a:pt x="5256" y="2105"/>
                </a:lnTo>
                <a:lnTo>
                  <a:pt x="5256" y="2093"/>
                </a:lnTo>
                <a:lnTo>
                  <a:pt x="5269" y="2070"/>
                </a:lnTo>
                <a:lnTo>
                  <a:pt x="5274" y="2057"/>
                </a:lnTo>
                <a:lnTo>
                  <a:pt x="5288" y="2029"/>
                </a:lnTo>
                <a:lnTo>
                  <a:pt x="5300" y="2017"/>
                </a:lnTo>
                <a:lnTo>
                  <a:pt x="5304" y="2002"/>
                </a:lnTo>
                <a:lnTo>
                  <a:pt x="5302" y="1977"/>
                </a:lnTo>
                <a:lnTo>
                  <a:pt x="5313" y="1943"/>
                </a:lnTo>
                <a:lnTo>
                  <a:pt x="5326" y="1929"/>
                </a:lnTo>
                <a:lnTo>
                  <a:pt x="5330" y="1907"/>
                </a:lnTo>
                <a:lnTo>
                  <a:pt x="5324" y="1887"/>
                </a:lnTo>
                <a:lnTo>
                  <a:pt x="5312" y="1879"/>
                </a:lnTo>
                <a:lnTo>
                  <a:pt x="5305" y="1860"/>
                </a:lnTo>
                <a:lnTo>
                  <a:pt x="5312" y="1860"/>
                </a:lnTo>
                <a:lnTo>
                  <a:pt x="5315" y="1850"/>
                </a:lnTo>
                <a:lnTo>
                  <a:pt x="5313" y="1841"/>
                </a:lnTo>
                <a:lnTo>
                  <a:pt x="5315" y="1826"/>
                </a:lnTo>
                <a:lnTo>
                  <a:pt x="5311" y="1809"/>
                </a:lnTo>
                <a:lnTo>
                  <a:pt x="5301" y="1809"/>
                </a:lnTo>
                <a:lnTo>
                  <a:pt x="5304" y="1817"/>
                </a:lnTo>
                <a:lnTo>
                  <a:pt x="5305" y="1837"/>
                </a:lnTo>
                <a:lnTo>
                  <a:pt x="5295" y="1842"/>
                </a:lnTo>
                <a:lnTo>
                  <a:pt x="5285" y="1829"/>
                </a:lnTo>
                <a:lnTo>
                  <a:pt x="5275" y="1843"/>
                </a:lnTo>
                <a:lnTo>
                  <a:pt x="5275" y="1876"/>
                </a:lnTo>
                <a:lnTo>
                  <a:pt x="5268" y="1887"/>
                </a:lnTo>
                <a:lnTo>
                  <a:pt x="5261" y="1885"/>
                </a:lnTo>
                <a:lnTo>
                  <a:pt x="5256" y="1897"/>
                </a:lnTo>
                <a:lnTo>
                  <a:pt x="5249" y="1897"/>
                </a:lnTo>
                <a:lnTo>
                  <a:pt x="5248" y="1881"/>
                </a:lnTo>
                <a:lnTo>
                  <a:pt x="5256" y="1864"/>
                </a:lnTo>
                <a:lnTo>
                  <a:pt x="5260" y="1818"/>
                </a:lnTo>
                <a:lnTo>
                  <a:pt x="5254" y="1807"/>
                </a:lnTo>
                <a:lnTo>
                  <a:pt x="5245" y="1812"/>
                </a:lnTo>
                <a:lnTo>
                  <a:pt x="5235" y="1803"/>
                </a:lnTo>
                <a:lnTo>
                  <a:pt x="5231" y="1787"/>
                </a:lnTo>
                <a:cubicBezTo>
                  <a:pt x="5231" y="1787"/>
                  <a:pt x="5224" y="1785"/>
                  <a:pt x="5222" y="1785"/>
                </a:cubicBezTo>
                <a:cubicBezTo>
                  <a:pt x="5221" y="1785"/>
                  <a:pt x="5208" y="1799"/>
                  <a:pt x="5208" y="1799"/>
                </a:cubicBezTo>
                <a:lnTo>
                  <a:pt x="5197" y="1798"/>
                </a:lnTo>
                <a:lnTo>
                  <a:pt x="5192" y="1809"/>
                </a:lnTo>
                <a:lnTo>
                  <a:pt x="5181" y="1811"/>
                </a:lnTo>
                <a:lnTo>
                  <a:pt x="5173" y="1821"/>
                </a:lnTo>
                <a:lnTo>
                  <a:pt x="5171" y="1850"/>
                </a:lnTo>
                <a:lnTo>
                  <a:pt x="5168" y="1863"/>
                </a:lnTo>
                <a:lnTo>
                  <a:pt x="5172" y="1891"/>
                </a:lnTo>
                <a:lnTo>
                  <a:pt x="5184" y="1914"/>
                </a:lnTo>
                <a:lnTo>
                  <a:pt x="5187" y="1931"/>
                </a:lnTo>
                <a:lnTo>
                  <a:pt x="5175" y="1919"/>
                </a:lnTo>
                <a:lnTo>
                  <a:pt x="5164" y="1917"/>
                </a:lnTo>
                <a:lnTo>
                  <a:pt x="5161" y="1927"/>
                </a:lnTo>
                <a:lnTo>
                  <a:pt x="5182" y="1951"/>
                </a:lnTo>
                <a:lnTo>
                  <a:pt x="5182" y="1969"/>
                </a:lnTo>
                <a:lnTo>
                  <a:pt x="5171" y="1973"/>
                </a:lnTo>
                <a:lnTo>
                  <a:pt x="5168" y="2006"/>
                </a:lnTo>
                <a:lnTo>
                  <a:pt x="5174" y="2022"/>
                </a:lnTo>
                <a:lnTo>
                  <a:pt x="5161" y="2038"/>
                </a:lnTo>
                <a:lnTo>
                  <a:pt x="5149" y="2026"/>
                </a:lnTo>
                <a:lnTo>
                  <a:pt x="5148" y="2015"/>
                </a:lnTo>
                <a:lnTo>
                  <a:pt x="5151" y="1995"/>
                </a:lnTo>
                <a:lnTo>
                  <a:pt x="5147" y="1933"/>
                </a:lnTo>
                <a:lnTo>
                  <a:pt x="5139" y="1918"/>
                </a:lnTo>
                <a:lnTo>
                  <a:pt x="5136" y="1901"/>
                </a:lnTo>
                <a:lnTo>
                  <a:pt x="5139" y="1893"/>
                </a:lnTo>
                <a:lnTo>
                  <a:pt x="5138" y="1875"/>
                </a:lnTo>
                <a:lnTo>
                  <a:pt x="5132" y="1864"/>
                </a:lnTo>
                <a:lnTo>
                  <a:pt x="5130" y="1845"/>
                </a:lnTo>
                <a:lnTo>
                  <a:pt x="5124" y="1837"/>
                </a:lnTo>
                <a:lnTo>
                  <a:pt x="5110" y="1847"/>
                </a:lnTo>
                <a:lnTo>
                  <a:pt x="5107" y="1856"/>
                </a:lnTo>
                <a:lnTo>
                  <a:pt x="5094" y="1874"/>
                </a:lnTo>
                <a:lnTo>
                  <a:pt x="5092" y="1887"/>
                </a:lnTo>
                <a:lnTo>
                  <a:pt x="5099" y="1891"/>
                </a:lnTo>
                <a:lnTo>
                  <a:pt x="5106" y="1890"/>
                </a:lnTo>
                <a:lnTo>
                  <a:pt x="5113" y="1905"/>
                </a:lnTo>
                <a:lnTo>
                  <a:pt x="5100" y="1913"/>
                </a:lnTo>
                <a:lnTo>
                  <a:pt x="5097" y="1927"/>
                </a:lnTo>
                <a:lnTo>
                  <a:pt x="5084" y="1935"/>
                </a:lnTo>
                <a:lnTo>
                  <a:pt x="5080" y="1964"/>
                </a:lnTo>
                <a:lnTo>
                  <a:pt x="5091" y="1972"/>
                </a:lnTo>
                <a:lnTo>
                  <a:pt x="5090" y="1984"/>
                </a:lnTo>
                <a:lnTo>
                  <a:pt x="5076" y="1992"/>
                </a:lnTo>
                <a:lnTo>
                  <a:pt x="5072" y="2011"/>
                </a:lnTo>
                <a:lnTo>
                  <a:pt x="5078" y="2027"/>
                </a:lnTo>
                <a:lnTo>
                  <a:pt x="5080" y="2049"/>
                </a:lnTo>
                <a:lnTo>
                  <a:pt x="5074" y="2061"/>
                </a:lnTo>
                <a:lnTo>
                  <a:pt x="5070" y="2056"/>
                </a:lnTo>
                <a:lnTo>
                  <a:pt x="5069" y="2025"/>
                </a:lnTo>
                <a:lnTo>
                  <a:pt x="5062" y="2018"/>
                </a:lnTo>
                <a:lnTo>
                  <a:pt x="5061" y="1999"/>
                </a:lnTo>
                <a:lnTo>
                  <a:pt x="5054" y="2004"/>
                </a:lnTo>
                <a:lnTo>
                  <a:pt x="5041" y="2004"/>
                </a:lnTo>
                <a:cubicBezTo>
                  <a:pt x="5041" y="2004"/>
                  <a:pt x="5034" y="2014"/>
                  <a:pt x="5034" y="2014"/>
                </a:cubicBezTo>
                <a:close/>
                <a:moveTo>
                  <a:pt x="4118" y="1454"/>
                </a:moveTo>
                <a:lnTo>
                  <a:pt x="4124" y="1435"/>
                </a:lnTo>
                <a:lnTo>
                  <a:pt x="4134" y="1429"/>
                </a:lnTo>
                <a:lnTo>
                  <a:pt x="4146" y="1441"/>
                </a:lnTo>
                <a:lnTo>
                  <a:pt x="4155" y="1469"/>
                </a:lnTo>
                <a:lnTo>
                  <a:pt x="4156" y="1492"/>
                </a:lnTo>
                <a:lnTo>
                  <a:pt x="4169" y="1502"/>
                </a:lnTo>
                <a:lnTo>
                  <a:pt x="4174" y="1493"/>
                </a:lnTo>
                <a:lnTo>
                  <a:pt x="4175" y="1471"/>
                </a:lnTo>
                <a:lnTo>
                  <a:pt x="4179" y="1468"/>
                </a:lnTo>
                <a:lnTo>
                  <a:pt x="4184" y="1438"/>
                </a:lnTo>
                <a:lnTo>
                  <a:pt x="4192" y="1436"/>
                </a:lnTo>
                <a:lnTo>
                  <a:pt x="4207" y="1424"/>
                </a:lnTo>
                <a:lnTo>
                  <a:pt x="4214" y="1429"/>
                </a:lnTo>
                <a:lnTo>
                  <a:pt x="4213" y="1446"/>
                </a:lnTo>
                <a:lnTo>
                  <a:pt x="4201" y="1459"/>
                </a:lnTo>
                <a:lnTo>
                  <a:pt x="4193" y="1486"/>
                </a:lnTo>
                <a:lnTo>
                  <a:pt x="4199" y="1504"/>
                </a:lnTo>
                <a:lnTo>
                  <a:pt x="4190" y="1516"/>
                </a:lnTo>
                <a:lnTo>
                  <a:pt x="4185" y="1535"/>
                </a:lnTo>
                <a:lnTo>
                  <a:pt x="4191" y="1549"/>
                </a:lnTo>
                <a:lnTo>
                  <a:pt x="4198" y="1537"/>
                </a:lnTo>
                <a:lnTo>
                  <a:pt x="4206" y="1539"/>
                </a:lnTo>
                <a:lnTo>
                  <a:pt x="4207" y="1555"/>
                </a:lnTo>
                <a:lnTo>
                  <a:pt x="4212" y="1556"/>
                </a:lnTo>
                <a:lnTo>
                  <a:pt x="4234" y="1534"/>
                </a:lnTo>
                <a:lnTo>
                  <a:pt x="4242" y="1515"/>
                </a:lnTo>
                <a:lnTo>
                  <a:pt x="4251" y="1517"/>
                </a:lnTo>
                <a:lnTo>
                  <a:pt x="4259" y="1497"/>
                </a:lnTo>
                <a:lnTo>
                  <a:pt x="4258" y="1472"/>
                </a:lnTo>
                <a:lnTo>
                  <a:pt x="4266" y="1471"/>
                </a:lnTo>
                <a:lnTo>
                  <a:pt x="4275" y="1452"/>
                </a:lnTo>
                <a:lnTo>
                  <a:pt x="4276" y="1425"/>
                </a:lnTo>
                <a:lnTo>
                  <a:pt x="4282" y="1417"/>
                </a:lnTo>
                <a:lnTo>
                  <a:pt x="4286" y="1424"/>
                </a:lnTo>
                <a:lnTo>
                  <a:pt x="4283" y="1444"/>
                </a:lnTo>
                <a:lnTo>
                  <a:pt x="4286" y="1458"/>
                </a:lnTo>
                <a:lnTo>
                  <a:pt x="4282" y="1485"/>
                </a:lnTo>
                <a:lnTo>
                  <a:pt x="4287" y="1506"/>
                </a:lnTo>
                <a:lnTo>
                  <a:pt x="4293" y="1506"/>
                </a:lnTo>
                <a:lnTo>
                  <a:pt x="4305" y="1483"/>
                </a:lnTo>
                <a:lnTo>
                  <a:pt x="4306" y="1459"/>
                </a:lnTo>
                <a:lnTo>
                  <a:pt x="4309" y="1448"/>
                </a:lnTo>
                <a:lnTo>
                  <a:pt x="4319" y="1443"/>
                </a:lnTo>
                <a:lnTo>
                  <a:pt x="4333" y="1412"/>
                </a:lnTo>
                <a:lnTo>
                  <a:pt x="4336" y="1387"/>
                </a:lnTo>
                <a:lnTo>
                  <a:pt x="4334" y="1365"/>
                </a:lnTo>
                <a:lnTo>
                  <a:pt x="4340" y="1346"/>
                </a:lnTo>
                <a:lnTo>
                  <a:pt x="4348" y="1368"/>
                </a:lnTo>
                <a:lnTo>
                  <a:pt x="4371" y="1343"/>
                </a:lnTo>
                <a:lnTo>
                  <a:pt x="4378" y="1314"/>
                </a:lnTo>
                <a:lnTo>
                  <a:pt x="4379" y="1293"/>
                </a:lnTo>
                <a:lnTo>
                  <a:pt x="4392" y="1289"/>
                </a:lnTo>
                <a:lnTo>
                  <a:pt x="4399" y="1281"/>
                </a:lnTo>
                <a:lnTo>
                  <a:pt x="4408" y="1293"/>
                </a:lnTo>
                <a:lnTo>
                  <a:pt x="4419" y="1274"/>
                </a:lnTo>
                <a:lnTo>
                  <a:pt x="4425" y="1282"/>
                </a:lnTo>
                <a:lnTo>
                  <a:pt x="4419" y="1322"/>
                </a:lnTo>
                <a:lnTo>
                  <a:pt x="4402" y="1352"/>
                </a:lnTo>
                <a:lnTo>
                  <a:pt x="4399" y="1377"/>
                </a:lnTo>
                <a:lnTo>
                  <a:pt x="4391" y="1391"/>
                </a:lnTo>
                <a:lnTo>
                  <a:pt x="4389" y="1403"/>
                </a:lnTo>
                <a:lnTo>
                  <a:pt x="4379" y="1413"/>
                </a:lnTo>
                <a:lnTo>
                  <a:pt x="4361" y="1455"/>
                </a:lnTo>
                <a:lnTo>
                  <a:pt x="4361" y="1469"/>
                </a:lnTo>
                <a:lnTo>
                  <a:pt x="4367" y="1488"/>
                </a:lnTo>
                <a:lnTo>
                  <a:pt x="4365" y="1507"/>
                </a:lnTo>
                <a:lnTo>
                  <a:pt x="4375" y="1513"/>
                </a:lnTo>
                <a:lnTo>
                  <a:pt x="4388" y="1522"/>
                </a:lnTo>
                <a:lnTo>
                  <a:pt x="4395" y="1508"/>
                </a:lnTo>
                <a:lnTo>
                  <a:pt x="4408" y="1497"/>
                </a:lnTo>
                <a:lnTo>
                  <a:pt x="4411" y="1479"/>
                </a:lnTo>
                <a:lnTo>
                  <a:pt x="4410" y="1456"/>
                </a:lnTo>
                <a:lnTo>
                  <a:pt x="4420" y="1442"/>
                </a:lnTo>
                <a:lnTo>
                  <a:pt x="4426" y="1423"/>
                </a:lnTo>
                <a:lnTo>
                  <a:pt x="4437" y="1423"/>
                </a:lnTo>
                <a:lnTo>
                  <a:pt x="4443" y="1416"/>
                </a:lnTo>
                <a:lnTo>
                  <a:pt x="4450" y="1428"/>
                </a:lnTo>
                <a:lnTo>
                  <a:pt x="4462" y="1428"/>
                </a:lnTo>
                <a:lnTo>
                  <a:pt x="4470" y="1415"/>
                </a:lnTo>
                <a:lnTo>
                  <a:pt x="4491" y="1414"/>
                </a:lnTo>
                <a:lnTo>
                  <a:pt x="4499" y="1395"/>
                </a:lnTo>
                <a:lnTo>
                  <a:pt x="4505" y="1356"/>
                </a:lnTo>
                <a:lnTo>
                  <a:pt x="4517" y="1323"/>
                </a:lnTo>
                <a:lnTo>
                  <a:pt x="4518" y="1301"/>
                </a:lnTo>
                <a:lnTo>
                  <a:pt x="4520" y="1292"/>
                </a:lnTo>
                <a:lnTo>
                  <a:pt x="4532" y="1318"/>
                </a:lnTo>
                <a:lnTo>
                  <a:pt x="4542" y="1322"/>
                </a:lnTo>
                <a:lnTo>
                  <a:pt x="4547" y="1312"/>
                </a:lnTo>
                <a:lnTo>
                  <a:pt x="4546" y="1298"/>
                </a:lnTo>
                <a:lnTo>
                  <a:pt x="4533" y="1264"/>
                </a:lnTo>
                <a:lnTo>
                  <a:pt x="4534" y="1249"/>
                </a:lnTo>
                <a:lnTo>
                  <a:pt x="4548" y="1228"/>
                </a:lnTo>
                <a:lnTo>
                  <a:pt x="4561" y="1226"/>
                </a:lnTo>
                <a:lnTo>
                  <a:pt x="4574" y="1214"/>
                </a:lnTo>
                <a:lnTo>
                  <a:pt x="4583" y="1221"/>
                </a:lnTo>
                <a:lnTo>
                  <a:pt x="4591" y="1219"/>
                </a:lnTo>
                <a:lnTo>
                  <a:pt x="4603" y="1194"/>
                </a:lnTo>
                <a:lnTo>
                  <a:pt x="4600" y="1176"/>
                </a:lnTo>
                <a:lnTo>
                  <a:pt x="4598" y="1131"/>
                </a:lnTo>
                <a:lnTo>
                  <a:pt x="4602" y="1120"/>
                </a:lnTo>
                <a:lnTo>
                  <a:pt x="4599" y="1109"/>
                </a:lnTo>
                <a:lnTo>
                  <a:pt x="4596" y="1082"/>
                </a:lnTo>
                <a:lnTo>
                  <a:pt x="4589" y="1076"/>
                </a:lnTo>
                <a:lnTo>
                  <a:pt x="4579" y="1084"/>
                </a:lnTo>
                <a:lnTo>
                  <a:pt x="4564" y="1096"/>
                </a:lnTo>
                <a:lnTo>
                  <a:pt x="4563" y="1126"/>
                </a:lnTo>
                <a:lnTo>
                  <a:pt x="4561" y="1141"/>
                </a:lnTo>
                <a:lnTo>
                  <a:pt x="4564" y="1155"/>
                </a:lnTo>
                <a:lnTo>
                  <a:pt x="4552" y="1159"/>
                </a:lnTo>
                <a:lnTo>
                  <a:pt x="4548" y="1138"/>
                </a:lnTo>
                <a:lnTo>
                  <a:pt x="4544" y="1139"/>
                </a:lnTo>
                <a:lnTo>
                  <a:pt x="4542" y="1153"/>
                </a:lnTo>
                <a:lnTo>
                  <a:pt x="4538" y="1162"/>
                </a:lnTo>
                <a:lnTo>
                  <a:pt x="4531" y="1146"/>
                </a:lnTo>
                <a:lnTo>
                  <a:pt x="4529" y="1113"/>
                </a:lnTo>
                <a:lnTo>
                  <a:pt x="4516" y="1090"/>
                </a:lnTo>
                <a:lnTo>
                  <a:pt x="4509" y="1090"/>
                </a:lnTo>
                <a:lnTo>
                  <a:pt x="4504" y="1100"/>
                </a:lnTo>
                <a:lnTo>
                  <a:pt x="4489" y="1099"/>
                </a:lnTo>
                <a:lnTo>
                  <a:pt x="4475" y="1090"/>
                </a:lnTo>
                <a:lnTo>
                  <a:pt x="4466" y="1093"/>
                </a:lnTo>
                <a:lnTo>
                  <a:pt x="4437" y="1088"/>
                </a:lnTo>
                <a:lnTo>
                  <a:pt x="4422" y="1100"/>
                </a:lnTo>
                <a:lnTo>
                  <a:pt x="4418" y="1122"/>
                </a:lnTo>
                <a:lnTo>
                  <a:pt x="4412" y="1136"/>
                </a:lnTo>
                <a:lnTo>
                  <a:pt x="4406" y="1132"/>
                </a:lnTo>
                <a:lnTo>
                  <a:pt x="4398" y="1132"/>
                </a:lnTo>
                <a:lnTo>
                  <a:pt x="4366" y="1174"/>
                </a:lnTo>
                <a:lnTo>
                  <a:pt x="4357" y="1188"/>
                </a:lnTo>
                <a:lnTo>
                  <a:pt x="4345" y="1189"/>
                </a:lnTo>
                <a:lnTo>
                  <a:pt x="4328" y="1210"/>
                </a:lnTo>
                <a:lnTo>
                  <a:pt x="4317" y="1214"/>
                </a:lnTo>
                <a:lnTo>
                  <a:pt x="4306" y="1229"/>
                </a:lnTo>
                <a:lnTo>
                  <a:pt x="4304" y="1244"/>
                </a:lnTo>
                <a:lnTo>
                  <a:pt x="4282" y="1244"/>
                </a:lnTo>
                <a:lnTo>
                  <a:pt x="4275" y="1252"/>
                </a:lnTo>
                <a:lnTo>
                  <a:pt x="4262" y="1248"/>
                </a:lnTo>
                <a:lnTo>
                  <a:pt x="4256" y="1257"/>
                </a:lnTo>
                <a:lnTo>
                  <a:pt x="4246" y="1257"/>
                </a:lnTo>
                <a:lnTo>
                  <a:pt x="4224" y="1287"/>
                </a:lnTo>
                <a:lnTo>
                  <a:pt x="4209" y="1302"/>
                </a:lnTo>
                <a:lnTo>
                  <a:pt x="4194" y="1293"/>
                </a:lnTo>
                <a:lnTo>
                  <a:pt x="4181" y="1303"/>
                </a:lnTo>
                <a:lnTo>
                  <a:pt x="4150" y="1312"/>
                </a:lnTo>
                <a:lnTo>
                  <a:pt x="4137" y="1347"/>
                </a:lnTo>
                <a:lnTo>
                  <a:pt x="4126" y="1347"/>
                </a:lnTo>
                <a:lnTo>
                  <a:pt x="4108" y="1355"/>
                </a:lnTo>
                <a:lnTo>
                  <a:pt x="4101" y="1379"/>
                </a:lnTo>
                <a:lnTo>
                  <a:pt x="4114" y="1378"/>
                </a:lnTo>
                <a:lnTo>
                  <a:pt x="4119" y="1387"/>
                </a:lnTo>
                <a:lnTo>
                  <a:pt x="4108" y="1390"/>
                </a:lnTo>
                <a:lnTo>
                  <a:pt x="4105" y="1401"/>
                </a:lnTo>
                <a:lnTo>
                  <a:pt x="4113" y="1414"/>
                </a:lnTo>
                <a:lnTo>
                  <a:pt x="4110" y="1428"/>
                </a:lnTo>
                <a:lnTo>
                  <a:pt x="4091" y="1440"/>
                </a:lnTo>
                <a:lnTo>
                  <a:pt x="4091" y="1450"/>
                </a:lnTo>
                <a:lnTo>
                  <a:pt x="4105" y="1458"/>
                </a:lnTo>
                <a:cubicBezTo>
                  <a:pt x="4105" y="1458"/>
                  <a:pt x="4118" y="1454"/>
                  <a:pt x="4118" y="1454"/>
                </a:cubicBezTo>
                <a:close/>
                <a:moveTo>
                  <a:pt x="3512" y="2577"/>
                </a:moveTo>
                <a:lnTo>
                  <a:pt x="3535" y="2577"/>
                </a:lnTo>
                <a:lnTo>
                  <a:pt x="3535" y="2597"/>
                </a:lnTo>
                <a:lnTo>
                  <a:pt x="3520" y="2589"/>
                </a:lnTo>
                <a:lnTo>
                  <a:pt x="3530" y="2649"/>
                </a:lnTo>
                <a:lnTo>
                  <a:pt x="3539" y="2663"/>
                </a:lnTo>
                <a:lnTo>
                  <a:pt x="3537" y="2689"/>
                </a:lnTo>
                <a:lnTo>
                  <a:pt x="3532" y="2720"/>
                </a:lnTo>
                <a:lnTo>
                  <a:pt x="3538" y="2748"/>
                </a:lnTo>
                <a:lnTo>
                  <a:pt x="3526" y="2784"/>
                </a:lnTo>
                <a:lnTo>
                  <a:pt x="3526" y="2826"/>
                </a:lnTo>
                <a:lnTo>
                  <a:pt x="3525" y="2837"/>
                </a:lnTo>
                <a:lnTo>
                  <a:pt x="3536" y="2837"/>
                </a:lnTo>
                <a:lnTo>
                  <a:pt x="3542" y="2842"/>
                </a:lnTo>
                <a:lnTo>
                  <a:pt x="3553" y="2825"/>
                </a:lnTo>
                <a:lnTo>
                  <a:pt x="3567" y="2818"/>
                </a:lnTo>
                <a:lnTo>
                  <a:pt x="3579" y="2822"/>
                </a:lnTo>
                <a:lnTo>
                  <a:pt x="3596" y="2814"/>
                </a:lnTo>
                <a:lnTo>
                  <a:pt x="3616" y="2784"/>
                </a:lnTo>
                <a:lnTo>
                  <a:pt x="3624" y="2778"/>
                </a:lnTo>
                <a:lnTo>
                  <a:pt x="3624" y="2767"/>
                </a:lnTo>
                <a:lnTo>
                  <a:pt x="3635" y="2750"/>
                </a:lnTo>
                <a:lnTo>
                  <a:pt x="3642" y="2763"/>
                </a:lnTo>
                <a:lnTo>
                  <a:pt x="3643" y="2791"/>
                </a:lnTo>
                <a:lnTo>
                  <a:pt x="3633" y="2805"/>
                </a:lnTo>
                <a:lnTo>
                  <a:pt x="3641" y="2825"/>
                </a:lnTo>
                <a:lnTo>
                  <a:pt x="3652" y="2824"/>
                </a:lnTo>
                <a:lnTo>
                  <a:pt x="3669" y="2810"/>
                </a:lnTo>
                <a:lnTo>
                  <a:pt x="3689" y="2812"/>
                </a:lnTo>
                <a:lnTo>
                  <a:pt x="3702" y="2788"/>
                </a:lnTo>
                <a:lnTo>
                  <a:pt x="3721" y="2757"/>
                </a:lnTo>
                <a:lnTo>
                  <a:pt x="3718" y="2742"/>
                </a:lnTo>
                <a:lnTo>
                  <a:pt x="3734" y="2713"/>
                </a:lnTo>
                <a:lnTo>
                  <a:pt x="3737" y="2696"/>
                </a:lnTo>
                <a:lnTo>
                  <a:pt x="3754" y="2666"/>
                </a:lnTo>
                <a:lnTo>
                  <a:pt x="3770" y="2657"/>
                </a:lnTo>
                <a:lnTo>
                  <a:pt x="3772" y="2634"/>
                </a:lnTo>
                <a:lnTo>
                  <a:pt x="3779" y="2605"/>
                </a:lnTo>
                <a:lnTo>
                  <a:pt x="3791" y="2635"/>
                </a:lnTo>
                <a:lnTo>
                  <a:pt x="3809" y="2637"/>
                </a:lnTo>
                <a:lnTo>
                  <a:pt x="3824" y="2614"/>
                </a:lnTo>
                <a:lnTo>
                  <a:pt x="3842" y="2607"/>
                </a:lnTo>
                <a:lnTo>
                  <a:pt x="3847" y="2576"/>
                </a:lnTo>
                <a:lnTo>
                  <a:pt x="3855" y="2575"/>
                </a:lnTo>
                <a:lnTo>
                  <a:pt x="3867" y="2553"/>
                </a:lnTo>
                <a:lnTo>
                  <a:pt x="3873" y="2523"/>
                </a:lnTo>
                <a:lnTo>
                  <a:pt x="3896" y="2515"/>
                </a:lnTo>
                <a:lnTo>
                  <a:pt x="3904" y="2508"/>
                </a:lnTo>
                <a:lnTo>
                  <a:pt x="3911" y="2521"/>
                </a:lnTo>
                <a:lnTo>
                  <a:pt x="3920" y="2510"/>
                </a:lnTo>
                <a:lnTo>
                  <a:pt x="3944" y="2508"/>
                </a:lnTo>
                <a:lnTo>
                  <a:pt x="3958" y="2492"/>
                </a:lnTo>
                <a:lnTo>
                  <a:pt x="3970" y="2491"/>
                </a:lnTo>
                <a:lnTo>
                  <a:pt x="3999" y="2468"/>
                </a:lnTo>
                <a:lnTo>
                  <a:pt x="4023" y="2465"/>
                </a:lnTo>
                <a:lnTo>
                  <a:pt x="4060" y="2437"/>
                </a:lnTo>
                <a:lnTo>
                  <a:pt x="4080" y="2441"/>
                </a:lnTo>
                <a:lnTo>
                  <a:pt x="4109" y="2435"/>
                </a:lnTo>
                <a:lnTo>
                  <a:pt x="4118" y="2423"/>
                </a:lnTo>
                <a:lnTo>
                  <a:pt x="4144" y="2413"/>
                </a:lnTo>
                <a:lnTo>
                  <a:pt x="4155" y="2387"/>
                </a:lnTo>
                <a:lnTo>
                  <a:pt x="4152" y="2366"/>
                </a:lnTo>
                <a:lnTo>
                  <a:pt x="4152" y="2343"/>
                </a:lnTo>
                <a:lnTo>
                  <a:pt x="4146" y="2328"/>
                </a:lnTo>
                <a:lnTo>
                  <a:pt x="4150" y="2317"/>
                </a:lnTo>
                <a:lnTo>
                  <a:pt x="4151" y="2284"/>
                </a:lnTo>
                <a:lnTo>
                  <a:pt x="4142" y="2246"/>
                </a:lnTo>
                <a:lnTo>
                  <a:pt x="4147" y="2225"/>
                </a:lnTo>
                <a:lnTo>
                  <a:pt x="4145" y="2169"/>
                </a:lnTo>
                <a:lnTo>
                  <a:pt x="4119" y="2125"/>
                </a:lnTo>
                <a:lnTo>
                  <a:pt x="4115" y="2104"/>
                </a:lnTo>
                <a:lnTo>
                  <a:pt x="4108" y="2099"/>
                </a:lnTo>
                <a:lnTo>
                  <a:pt x="4090" y="2109"/>
                </a:lnTo>
                <a:lnTo>
                  <a:pt x="4072" y="2105"/>
                </a:lnTo>
                <a:lnTo>
                  <a:pt x="4062" y="2120"/>
                </a:lnTo>
                <a:lnTo>
                  <a:pt x="4062" y="2146"/>
                </a:lnTo>
                <a:lnTo>
                  <a:pt x="4036" y="2174"/>
                </a:lnTo>
                <a:lnTo>
                  <a:pt x="4035" y="2163"/>
                </a:lnTo>
                <a:lnTo>
                  <a:pt x="4053" y="2130"/>
                </a:lnTo>
                <a:lnTo>
                  <a:pt x="4058" y="2100"/>
                </a:lnTo>
                <a:lnTo>
                  <a:pt x="4044" y="2087"/>
                </a:lnTo>
                <a:lnTo>
                  <a:pt x="4033" y="2097"/>
                </a:lnTo>
                <a:lnTo>
                  <a:pt x="4022" y="2100"/>
                </a:lnTo>
                <a:lnTo>
                  <a:pt x="4031" y="2084"/>
                </a:lnTo>
                <a:lnTo>
                  <a:pt x="4029" y="2068"/>
                </a:lnTo>
                <a:lnTo>
                  <a:pt x="3994" y="2036"/>
                </a:lnTo>
                <a:lnTo>
                  <a:pt x="3985" y="2010"/>
                </a:lnTo>
                <a:lnTo>
                  <a:pt x="3976" y="1999"/>
                </a:lnTo>
                <a:lnTo>
                  <a:pt x="3980" y="1974"/>
                </a:lnTo>
                <a:lnTo>
                  <a:pt x="3943" y="1956"/>
                </a:lnTo>
                <a:lnTo>
                  <a:pt x="3912" y="1977"/>
                </a:lnTo>
                <a:lnTo>
                  <a:pt x="3867" y="1977"/>
                </a:lnTo>
                <a:lnTo>
                  <a:pt x="3857" y="1969"/>
                </a:lnTo>
                <a:lnTo>
                  <a:pt x="3816" y="1974"/>
                </a:lnTo>
                <a:lnTo>
                  <a:pt x="3806" y="1969"/>
                </a:lnTo>
                <a:lnTo>
                  <a:pt x="3785" y="1979"/>
                </a:lnTo>
                <a:lnTo>
                  <a:pt x="3780" y="1997"/>
                </a:lnTo>
                <a:lnTo>
                  <a:pt x="3786" y="2009"/>
                </a:lnTo>
                <a:lnTo>
                  <a:pt x="3780" y="2030"/>
                </a:lnTo>
                <a:lnTo>
                  <a:pt x="3780" y="2061"/>
                </a:lnTo>
                <a:lnTo>
                  <a:pt x="3776" y="2107"/>
                </a:lnTo>
                <a:lnTo>
                  <a:pt x="3785" y="2128"/>
                </a:lnTo>
                <a:lnTo>
                  <a:pt x="3777" y="2146"/>
                </a:lnTo>
                <a:lnTo>
                  <a:pt x="3761" y="2146"/>
                </a:lnTo>
                <a:lnTo>
                  <a:pt x="3743" y="2176"/>
                </a:lnTo>
                <a:lnTo>
                  <a:pt x="3738" y="2197"/>
                </a:lnTo>
                <a:lnTo>
                  <a:pt x="3710" y="2213"/>
                </a:lnTo>
                <a:lnTo>
                  <a:pt x="3698" y="2245"/>
                </a:lnTo>
                <a:lnTo>
                  <a:pt x="3668" y="2282"/>
                </a:lnTo>
                <a:lnTo>
                  <a:pt x="3654" y="2290"/>
                </a:lnTo>
                <a:lnTo>
                  <a:pt x="3653" y="2307"/>
                </a:lnTo>
                <a:lnTo>
                  <a:pt x="3661" y="2340"/>
                </a:lnTo>
                <a:lnTo>
                  <a:pt x="3660" y="2371"/>
                </a:lnTo>
                <a:lnTo>
                  <a:pt x="3623" y="2363"/>
                </a:lnTo>
                <a:lnTo>
                  <a:pt x="3619" y="2349"/>
                </a:lnTo>
                <a:lnTo>
                  <a:pt x="3617" y="2387"/>
                </a:lnTo>
                <a:lnTo>
                  <a:pt x="3605" y="2417"/>
                </a:lnTo>
                <a:lnTo>
                  <a:pt x="3597" y="2423"/>
                </a:lnTo>
                <a:lnTo>
                  <a:pt x="3595" y="2433"/>
                </a:lnTo>
                <a:lnTo>
                  <a:pt x="3569" y="2443"/>
                </a:lnTo>
                <a:lnTo>
                  <a:pt x="3562" y="2476"/>
                </a:lnTo>
                <a:lnTo>
                  <a:pt x="3551" y="2479"/>
                </a:lnTo>
                <a:lnTo>
                  <a:pt x="3540" y="2500"/>
                </a:lnTo>
                <a:lnTo>
                  <a:pt x="3532" y="2500"/>
                </a:lnTo>
                <a:lnTo>
                  <a:pt x="3530" y="2518"/>
                </a:lnTo>
                <a:lnTo>
                  <a:pt x="3513" y="2533"/>
                </a:lnTo>
                <a:lnTo>
                  <a:pt x="3499" y="2551"/>
                </a:lnTo>
                <a:lnTo>
                  <a:pt x="3488" y="2544"/>
                </a:lnTo>
                <a:lnTo>
                  <a:pt x="3489" y="2564"/>
                </a:lnTo>
                <a:cubicBezTo>
                  <a:pt x="3489" y="2564"/>
                  <a:pt x="3512" y="2577"/>
                  <a:pt x="3512" y="2577"/>
                </a:cubicBezTo>
                <a:close/>
                <a:moveTo>
                  <a:pt x="4586" y="1903"/>
                </a:moveTo>
                <a:lnTo>
                  <a:pt x="4579" y="1896"/>
                </a:lnTo>
                <a:lnTo>
                  <a:pt x="4580" y="1856"/>
                </a:lnTo>
                <a:lnTo>
                  <a:pt x="4590" y="1841"/>
                </a:lnTo>
                <a:lnTo>
                  <a:pt x="4600" y="1794"/>
                </a:lnTo>
                <a:lnTo>
                  <a:pt x="4590" y="1794"/>
                </a:lnTo>
                <a:lnTo>
                  <a:pt x="4575" y="1784"/>
                </a:lnTo>
                <a:lnTo>
                  <a:pt x="4563" y="1788"/>
                </a:lnTo>
                <a:lnTo>
                  <a:pt x="4560" y="1774"/>
                </a:lnTo>
                <a:lnTo>
                  <a:pt x="4572" y="1766"/>
                </a:lnTo>
                <a:lnTo>
                  <a:pt x="4586" y="1773"/>
                </a:lnTo>
                <a:lnTo>
                  <a:pt x="4590" y="1757"/>
                </a:lnTo>
                <a:lnTo>
                  <a:pt x="4588" y="1711"/>
                </a:lnTo>
                <a:lnTo>
                  <a:pt x="4577" y="1685"/>
                </a:lnTo>
                <a:lnTo>
                  <a:pt x="4582" y="1670"/>
                </a:lnTo>
                <a:lnTo>
                  <a:pt x="4590" y="1662"/>
                </a:lnTo>
                <a:lnTo>
                  <a:pt x="4591" y="1647"/>
                </a:lnTo>
                <a:lnTo>
                  <a:pt x="4583" y="1634"/>
                </a:lnTo>
                <a:lnTo>
                  <a:pt x="4581" y="1621"/>
                </a:lnTo>
                <a:lnTo>
                  <a:pt x="4577" y="1606"/>
                </a:lnTo>
                <a:lnTo>
                  <a:pt x="4569" y="1606"/>
                </a:lnTo>
                <a:lnTo>
                  <a:pt x="4560" y="1597"/>
                </a:lnTo>
                <a:lnTo>
                  <a:pt x="4552" y="1606"/>
                </a:lnTo>
                <a:lnTo>
                  <a:pt x="4526" y="1609"/>
                </a:lnTo>
                <a:lnTo>
                  <a:pt x="4522" y="1589"/>
                </a:lnTo>
                <a:lnTo>
                  <a:pt x="4533" y="1561"/>
                </a:lnTo>
                <a:lnTo>
                  <a:pt x="4544" y="1551"/>
                </a:lnTo>
                <a:lnTo>
                  <a:pt x="4538" y="1517"/>
                </a:lnTo>
                <a:lnTo>
                  <a:pt x="4524" y="1497"/>
                </a:lnTo>
                <a:lnTo>
                  <a:pt x="4503" y="1499"/>
                </a:lnTo>
                <a:lnTo>
                  <a:pt x="4491" y="1494"/>
                </a:lnTo>
                <a:lnTo>
                  <a:pt x="4455" y="1507"/>
                </a:lnTo>
                <a:lnTo>
                  <a:pt x="4447" y="1520"/>
                </a:lnTo>
                <a:lnTo>
                  <a:pt x="4453" y="1530"/>
                </a:lnTo>
                <a:lnTo>
                  <a:pt x="4455" y="1548"/>
                </a:lnTo>
                <a:lnTo>
                  <a:pt x="4470" y="1566"/>
                </a:lnTo>
                <a:lnTo>
                  <a:pt x="4475" y="1587"/>
                </a:lnTo>
                <a:lnTo>
                  <a:pt x="4467" y="1581"/>
                </a:lnTo>
                <a:lnTo>
                  <a:pt x="4452" y="1560"/>
                </a:lnTo>
                <a:lnTo>
                  <a:pt x="4440" y="1560"/>
                </a:lnTo>
                <a:lnTo>
                  <a:pt x="4436" y="1548"/>
                </a:lnTo>
                <a:lnTo>
                  <a:pt x="4424" y="1548"/>
                </a:lnTo>
                <a:lnTo>
                  <a:pt x="4408" y="1561"/>
                </a:lnTo>
                <a:lnTo>
                  <a:pt x="4400" y="1561"/>
                </a:lnTo>
                <a:lnTo>
                  <a:pt x="4391" y="1573"/>
                </a:lnTo>
                <a:lnTo>
                  <a:pt x="4383" y="1592"/>
                </a:lnTo>
                <a:lnTo>
                  <a:pt x="4367" y="1612"/>
                </a:lnTo>
                <a:lnTo>
                  <a:pt x="4376" y="1632"/>
                </a:lnTo>
                <a:lnTo>
                  <a:pt x="4403" y="1645"/>
                </a:lnTo>
                <a:lnTo>
                  <a:pt x="4417" y="1645"/>
                </a:lnTo>
                <a:lnTo>
                  <a:pt x="4431" y="1656"/>
                </a:lnTo>
                <a:lnTo>
                  <a:pt x="4439" y="1656"/>
                </a:lnTo>
                <a:lnTo>
                  <a:pt x="4442" y="1669"/>
                </a:lnTo>
                <a:lnTo>
                  <a:pt x="4436" y="1674"/>
                </a:lnTo>
                <a:lnTo>
                  <a:pt x="4419" y="1666"/>
                </a:lnTo>
                <a:lnTo>
                  <a:pt x="4390" y="1661"/>
                </a:lnTo>
                <a:lnTo>
                  <a:pt x="4365" y="1669"/>
                </a:lnTo>
                <a:lnTo>
                  <a:pt x="4356" y="1664"/>
                </a:lnTo>
                <a:lnTo>
                  <a:pt x="4342" y="1668"/>
                </a:lnTo>
                <a:lnTo>
                  <a:pt x="4327" y="1699"/>
                </a:lnTo>
                <a:lnTo>
                  <a:pt x="4307" y="1730"/>
                </a:lnTo>
                <a:lnTo>
                  <a:pt x="4311" y="1738"/>
                </a:lnTo>
                <a:lnTo>
                  <a:pt x="4326" y="1738"/>
                </a:lnTo>
                <a:lnTo>
                  <a:pt x="4348" y="1753"/>
                </a:lnTo>
                <a:lnTo>
                  <a:pt x="4362" y="1746"/>
                </a:lnTo>
                <a:lnTo>
                  <a:pt x="4376" y="1746"/>
                </a:lnTo>
                <a:lnTo>
                  <a:pt x="4383" y="1756"/>
                </a:lnTo>
                <a:lnTo>
                  <a:pt x="4393" y="1768"/>
                </a:lnTo>
                <a:lnTo>
                  <a:pt x="4377" y="1786"/>
                </a:lnTo>
                <a:lnTo>
                  <a:pt x="4361" y="1787"/>
                </a:lnTo>
                <a:lnTo>
                  <a:pt x="4351" y="1801"/>
                </a:lnTo>
                <a:lnTo>
                  <a:pt x="4334" y="1797"/>
                </a:lnTo>
                <a:lnTo>
                  <a:pt x="4318" y="1779"/>
                </a:lnTo>
                <a:lnTo>
                  <a:pt x="4293" y="1781"/>
                </a:lnTo>
                <a:lnTo>
                  <a:pt x="4287" y="1774"/>
                </a:lnTo>
                <a:lnTo>
                  <a:pt x="4272" y="1781"/>
                </a:lnTo>
                <a:lnTo>
                  <a:pt x="4246" y="1810"/>
                </a:lnTo>
                <a:lnTo>
                  <a:pt x="4252" y="1825"/>
                </a:lnTo>
                <a:lnTo>
                  <a:pt x="4252" y="1846"/>
                </a:lnTo>
                <a:lnTo>
                  <a:pt x="4236" y="1848"/>
                </a:lnTo>
                <a:lnTo>
                  <a:pt x="4236" y="1858"/>
                </a:lnTo>
                <a:lnTo>
                  <a:pt x="4259" y="1882"/>
                </a:lnTo>
                <a:lnTo>
                  <a:pt x="4273" y="1915"/>
                </a:lnTo>
                <a:lnTo>
                  <a:pt x="4281" y="1917"/>
                </a:lnTo>
                <a:lnTo>
                  <a:pt x="4283" y="1894"/>
                </a:lnTo>
                <a:lnTo>
                  <a:pt x="4291" y="1899"/>
                </a:lnTo>
                <a:lnTo>
                  <a:pt x="4287" y="1917"/>
                </a:lnTo>
                <a:lnTo>
                  <a:pt x="4301" y="1935"/>
                </a:lnTo>
                <a:lnTo>
                  <a:pt x="4300" y="1961"/>
                </a:lnTo>
                <a:lnTo>
                  <a:pt x="4313" y="1971"/>
                </a:lnTo>
                <a:lnTo>
                  <a:pt x="4322" y="1959"/>
                </a:lnTo>
                <a:lnTo>
                  <a:pt x="4324" y="1930"/>
                </a:lnTo>
                <a:lnTo>
                  <a:pt x="4330" y="1938"/>
                </a:lnTo>
                <a:lnTo>
                  <a:pt x="4341" y="1936"/>
                </a:lnTo>
                <a:lnTo>
                  <a:pt x="4334" y="1953"/>
                </a:lnTo>
                <a:lnTo>
                  <a:pt x="4333" y="1971"/>
                </a:lnTo>
                <a:lnTo>
                  <a:pt x="4349" y="1989"/>
                </a:lnTo>
                <a:lnTo>
                  <a:pt x="4361" y="1984"/>
                </a:lnTo>
                <a:lnTo>
                  <a:pt x="4365" y="1969"/>
                </a:lnTo>
                <a:lnTo>
                  <a:pt x="4387" y="1950"/>
                </a:lnTo>
                <a:lnTo>
                  <a:pt x="4389" y="1928"/>
                </a:lnTo>
                <a:lnTo>
                  <a:pt x="4394" y="1918"/>
                </a:lnTo>
                <a:lnTo>
                  <a:pt x="4401" y="1943"/>
                </a:lnTo>
                <a:lnTo>
                  <a:pt x="4409" y="1925"/>
                </a:lnTo>
                <a:lnTo>
                  <a:pt x="4424" y="1920"/>
                </a:lnTo>
                <a:lnTo>
                  <a:pt x="4433" y="1922"/>
                </a:lnTo>
                <a:lnTo>
                  <a:pt x="4417" y="1941"/>
                </a:lnTo>
                <a:lnTo>
                  <a:pt x="4402" y="1959"/>
                </a:lnTo>
                <a:lnTo>
                  <a:pt x="4402" y="1979"/>
                </a:lnTo>
                <a:lnTo>
                  <a:pt x="4419" y="1987"/>
                </a:lnTo>
                <a:lnTo>
                  <a:pt x="4432" y="1982"/>
                </a:lnTo>
                <a:lnTo>
                  <a:pt x="4439" y="1991"/>
                </a:lnTo>
                <a:lnTo>
                  <a:pt x="4449" y="1986"/>
                </a:lnTo>
                <a:lnTo>
                  <a:pt x="4464" y="1982"/>
                </a:lnTo>
                <a:lnTo>
                  <a:pt x="4474" y="1969"/>
                </a:lnTo>
                <a:lnTo>
                  <a:pt x="4482" y="1981"/>
                </a:lnTo>
                <a:lnTo>
                  <a:pt x="4482" y="1999"/>
                </a:lnTo>
                <a:lnTo>
                  <a:pt x="4499" y="1999"/>
                </a:lnTo>
                <a:lnTo>
                  <a:pt x="4518" y="1984"/>
                </a:lnTo>
                <a:lnTo>
                  <a:pt x="4519" y="1997"/>
                </a:lnTo>
                <a:lnTo>
                  <a:pt x="4538" y="1997"/>
                </a:lnTo>
                <a:lnTo>
                  <a:pt x="4547" y="1981"/>
                </a:lnTo>
                <a:lnTo>
                  <a:pt x="4551" y="1992"/>
                </a:lnTo>
                <a:lnTo>
                  <a:pt x="4544" y="2004"/>
                </a:lnTo>
                <a:lnTo>
                  <a:pt x="4541" y="2018"/>
                </a:lnTo>
                <a:lnTo>
                  <a:pt x="4508" y="2020"/>
                </a:lnTo>
                <a:lnTo>
                  <a:pt x="4497" y="2036"/>
                </a:lnTo>
                <a:lnTo>
                  <a:pt x="4488" y="2030"/>
                </a:lnTo>
                <a:lnTo>
                  <a:pt x="4472" y="2030"/>
                </a:lnTo>
                <a:lnTo>
                  <a:pt x="4451" y="2017"/>
                </a:lnTo>
                <a:lnTo>
                  <a:pt x="4430" y="2017"/>
                </a:lnTo>
                <a:lnTo>
                  <a:pt x="4412" y="2033"/>
                </a:lnTo>
                <a:lnTo>
                  <a:pt x="4400" y="2036"/>
                </a:lnTo>
                <a:lnTo>
                  <a:pt x="4384" y="2030"/>
                </a:lnTo>
                <a:lnTo>
                  <a:pt x="4374" y="2041"/>
                </a:lnTo>
                <a:lnTo>
                  <a:pt x="4354" y="2032"/>
                </a:lnTo>
                <a:lnTo>
                  <a:pt x="4333" y="2038"/>
                </a:lnTo>
                <a:lnTo>
                  <a:pt x="4331" y="2074"/>
                </a:lnTo>
                <a:lnTo>
                  <a:pt x="4333" y="2092"/>
                </a:lnTo>
                <a:lnTo>
                  <a:pt x="4330" y="2117"/>
                </a:lnTo>
                <a:lnTo>
                  <a:pt x="4343" y="2140"/>
                </a:lnTo>
                <a:lnTo>
                  <a:pt x="4351" y="2161"/>
                </a:lnTo>
                <a:lnTo>
                  <a:pt x="4369" y="2167"/>
                </a:lnTo>
                <a:lnTo>
                  <a:pt x="4388" y="2184"/>
                </a:lnTo>
                <a:lnTo>
                  <a:pt x="4408" y="2184"/>
                </a:lnTo>
                <a:lnTo>
                  <a:pt x="4426" y="2174"/>
                </a:lnTo>
                <a:lnTo>
                  <a:pt x="4444" y="2174"/>
                </a:lnTo>
                <a:lnTo>
                  <a:pt x="4449" y="2186"/>
                </a:lnTo>
                <a:lnTo>
                  <a:pt x="4464" y="2186"/>
                </a:lnTo>
                <a:lnTo>
                  <a:pt x="4478" y="2176"/>
                </a:lnTo>
                <a:lnTo>
                  <a:pt x="4483" y="2180"/>
                </a:lnTo>
                <a:lnTo>
                  <a:pt x="4497" y="2172"/>
                </a:lnTo>
                <a:lnTo>
                  <a:pt x="4500" y="2160"/>
                </a:lnTo>
                <a:lnTo>
                  <a:pt x="4516" y="2160"/>
                </a:lnTo>
                <a:lnTo>
                  <a:pt x="4522" y="2151"/>
                </a:lnTo>
                <a:lnTo>
                  <a:pt x="4524" y="2132"/>
                </a:lnTo>
                <a:lnTo>
                  <a:pt x="4534" y="2125"/>
                </a:lnTo>
                <a:lnTo>
                  <a:pt x="4544" y="2126"/>
                </a:lnTo>
                <a:lnTo>
                  <a:pt x="4549" y="2113"/>
                </a:lnTo>
                <a:lnTo>
                  <a:pt x="4557" y="2123"/>
                </a:lnTo>
                <a:lnTo>
                  <a:pt x="4575" y="2119"/>
                </a:lnTo>
                <a:lnTo>
                  <a:pt x="4580" y="2127"/>
                </a:lnTo>
                <a:lnTo>
                  <a:pt x="4594" y="2128"/>
                </a:lnTo>
                <a:lnTo>
                  <a:pt x="4600" y="2119"/>
                </a:lnTo>
                <a:lnTo>
                  <a:pt x="4621" y="2103"/>
                </a:lnTo>
                <a:lnTo>
                  <a:pt x="4631" y="2103"/>
                </a:lnTo>
                <a:lnTo>
                  <a:pt x="4639" y="2094"/>
                </a:lnTo>
                <a:lnTo>
                  <a:pt x="4640" y="2080"/>
                </a:lnTo>
                <a:lnTo>
                  <a:pt x="4649" y="2086"/>
                </a:lnTo>
                <a:lnTo>
                  <a:pt x="4653" y="2102"/>
                </a:lnTo>
                <a:lnTo>
                  <a:pt x="4647" y="2114"/>
                </a:lnTo>
                <a:lnTo>
                  <a:pt x="4647" y="2128"/>
                </a:lnTo>
                <a:lnTo>
                  <a:pt x="4664" y="2136"/>
                </a:lnTo>
                <a:lnTo>
                  <a:pt x="4675" y="2130"/>
                </a:lnTo>
                <a:lnTo>
                  <a:pt x="4677" y="2116"/>
                </a:lnTo>
                <a:lnTo>
                  <a:pt x="4692" y="2105"/>
                </a:lnTo>
                <a:lnTo>
                  <a:pt x="4696" y="2106"/>
                </a:lnTo>
                <a:lnTo>
                  <a:pt x="4697" y="2120"/>
                </a:lnTo>
                <a:lnTo>
                  <a:pt x="4689" y="2138"/>
                </a:lnTo>
                <a:lnTo>
                  <a:pt x="4693" y="2154"/>
                </a:lnTo>
                <a:lnTo>
                  <a:pt x="4709" y="2165"/>
                </a:lnTo>
                <a:lnTo>
                  <a:pt x="4729" y="2160"/>
                </a:lnTo>
                <a:lnTo>
                  <a:pt x="4751" y="2142"/>
                </a:lnTo>
                <a:lnTo>
                  <a:pt x="4760" y="2145"/>
                </a:lnTo>
                <a:lnTo>
                  <a:pt x="4772" y="2136"/>
                </a:lnTo>
                <a:lnTo>
                  <a:pt x="4781" y="2150"/>
                </a:lnTo>
                <a:lnTo>
                  <a:pt x="4788" y="2144"/>
                </a:lnTo>
                <a:lnTo>
                  <a:pt x="4788" y="2132"/>
                </a:lnTo>
                <a:lnTo>
                  <a:pt x="4794" y="2126"/>
                </a:lnTo>
                <a:lnTo>
                  <a:pt x="4801" y="2125"/>
                </a:lnTo>
                <a:lnTo>
                  <a:pt x="4806" y="2113"/>
                </a:lnTo>
                <a:lnTo>
                  <a:pt x="4806" y="2094"/>
                </a:lnTo>
                <a:lnTo>
                  <a:pt x="4818" y="2079"/>
                </a:lnTo>
                <a:lnTo>
                  <a:pt x="4829" y="2078"/>
                </a:lnTo>
                <a:lnTo>
                  <a:pt x="4843" y="2045"/>
                </a:lnTo>
                <a:lnTo>
                  <a:pt x="4841" y="2028"/>
                </a:lnTo>
                <a:lnTo>
                  <a:pt x="4845" y="2018"/>
                </a:lnTo>
                <a:lnTo>
                  <a:pt x="4854" y="2017"/>
                </a:lnTo>
                <a:lnTo>
                  <a:pt x="4866" y="2007"/>
                </a:lnTo>
                <a:lnTo>
                  <a:pt x="4882" y="1984"/>
                </a:lnTo>
                <a:lnTo>
                  <a:pt x="4899" y="1931"/>
                </a:lnTo>
                <a:lnTo>
                  <a:pt x="4903" y="1899"/>
                </a:lnTo>
                <a:lnTo>
                  <a:pt x="4897" y="1882"/>
                </a:lnTo>
                <a:lnTo>
                  <a:pt x="4889" y="1846"/>
                </a:lnTo>
                <a:lnTo>
                  <a:pt x="4873" y="1828"/>
                </a:lnTo>
                <a:lnTo>
                  <a:pt x="4864" y="1828"/>
                </a:lnTo>
                <a:lnTo>
                  <a:pt x="4844" y="1854"/>
                </a:lnTo>
                <a:lnTo>
                  <a:pt x="4842" y="1877"/>
                </a:lnTo>
                <a:lnTo>
                  <a:pt x="4834" y="1898"/>
                </a:lnTo>
                <a:lnTo>
                  <a:pt x="4837" y="1904"/>
                </a:lnTo>
                <a:lnTo>
                  <a:pt x="4834" y="1917"/>
                </a:lnTo>
                <a:lnTo>
                  <a:pt x="4824" y="1914"/>
                </a:lnTo>
                <a:lnTo>
                  <a:pt x="4811" y="1937"/>
                </a:lnTo>
                <a:lnTo>
                  <a:pt x="4808" y="1925"/>
                </a:lnTo>
                <a:lnTo>
                  <a:pt x="4818" y="1892"/>
                </a:lnTo>
                <a:lnTo>
                  <a:pt x="4820" y="1864"/>
                </a:lnTo>
                <a:lnTo>
                  <a:pt x="4802" y="1849"/>
                </a:lnTo>
                <a:lnTo>
                  <a:pt x="4794" y="1855"/>
                </a:lnTo>
                <a:lnTo>
                  <a:pt x="4785" y="1869"/>
                </a:lnTo>
                <a:lnTo>
                  <a:pt x="4762" y="1887"/>
                </a:lnTo>
                <a:lnTo>
                  <a:pt x="4756" y="1909"/>
                </a:lnTo>
                <a:lnTo>
                  <a:pt x="4750" y="1897"/>
                </a:lnTo>
                <a:lnTo>
                  <a:pt x="4755" y="1877"/>
                </a:lnTo>
                <a:lnTo>
                  <a:pt x="4773" y="1849"/>
                </a:lnTo>
                <a:lnTo>
                  <a:pt x="4794" y="1828"/>
                </a:lnTo>
                <a:lnTo>
                  <a:pt x="4804" y="1803"/>
                </a:lnTo>
                <a:lnTo>
                  <a:pt x="4801" y="1792"/>
                </a:lnTo>
                <a:lnTo>
                  <a:pt x="4781" y="1790"/>
                </a:lnTo>
                <a:lnTo>
                  <a:pt x="4770" y="1796"/>
                </a:lnTo>
                <a:lnTo>
                  <a:pt x="4763" y="1795"/>
                </a:lnTo>
                <a:lnTo>
                  <a:pt x="4763" y="1787"/>
                </a:lnTo>
                <a:lnTo>
                  <a:pt x="4774" y="1774"/>
                </a:lnTo>
                <a:lnTo>
                  <a:pt x="4793" y="1745"/>
                </a:lnTo>
                <a:lnTo>
                  <a:pt x="4799" y="1745"/>
                </a:lnTo>
                <a:lnTo>
                  <a:pt x="4806" y="1735"/>
                </a:lnTo>
                <a:lnTo>
                  <a:pt x="4806" y="1680"/>
                </a:lnTo>
                <a:lnTo>
                  <a:pt x="4802" y="1672"/>
                </a:lnTo>
                <a:lnTo>
                  <a:pt x="4802" y="1644"/>
                </a:lnTo>
                <a:lnTo>
                  <a:pt x="4806" y="1622"/>
                </a:lnTo>
                <a:lnTo>
                  <a:pt x="4806" y="1604"/>
                </a:lnTo>
                <a:lnTo>
                  <a:pt x="4813" y="1591"/>
                </a:lnTo>
                <a:lnTo>
                  <a:pt x="4826" y="1590"/>
                </a:lnTo>
                <a:lnTo>
                  <a:pt x="4830" y="1577"/>
                </a:lnTo>
                <a:lnTo>
                  <a:pt x="4824" y="1559"/>
                </a:lnTo>
                <a:lnTo>
                  <a:pt x="4827" y="1545"/>
                </a:lnTo>
                <a:lnTo>
                  <a:pt x="4808" y="1530"/>
                </a:lnTo>
                <a:lnTo>
                  <a:pt x="4799" y="1528"/>
                </a:lnTo>
                <a:lnTo>
                  <a:pt x="4769" y="1576"/>
                </a:lnTo>
                <a:lnTo>
                  <a:pt x="4754" y="1585"/>
                </a:lnTo>
                <a:lnTo>
                  <a:pt x="4748" y="1604"/>
                </a:lnTo>
                <a:lnTo>
                  <a:pt x="4751" y="1617"/>
                </a:lnTo>
                <a:lnTo>
                  <a:pt x="4738" y="1617"/>
                </a:lnTo>
                <a:lnTo>
                  <a:pt x="4731" y="1612"/>
                </a:lnTo>
                <a:lnTo>
                  <a:pt x="4720" y="1624"/>
                </a:lnTo>
                <a:lnTo>
                  <a:pt x="4708" y="1653"/>
                </a:lnTo>
                <a:lnTo>
                  <a:pt x="4714" y="1680"/>
                </a:lnTo>
                <a:lnTo>
                  <a:pt x="4713" y="1705"/>
                </a:lnTo>
                <a:lnTo>
                  <a:pt x="4720" y="1716"/>
                </a:lnTo>
                <a:lnTo>
                  <a:pt x="4728" y="1750"/>
                </a:lnTo>
                <a:lnTo>
                  <a:pt x="4722" y="1782"/>
                </a:lnTo>
                <a:lnTo>
                  <a:pt x="4707" y="1779"/>
                </a:lnTo>
                <a:lnTo>
                  <a:pt x="4688" y="1792"/>
                </a:lnTo>
                <a:lnTo>
                  <a:pt x="4680" y="1792"/>
                </a:lnTo>
                <a:lnTo>
                  <a:pt x="4673" y="1804"/>
                </a:lnTo>
                <a:lnTo>
                  <a:pt x="4681" y="1823"/>
                </a:lnTo>
                <a:lnTo>
                  <a:pt x="4680" y="1839"/>
                </a:lnTo>
                <a:lnTo>
                  <a:pt x="4692" y="1862"/>
                </a:lnTo>
                <a:lnTo>
                  <a:pt x="4698" y="1900"/>
                </a:lnTo>
                <a:lnTo>
                  <a:pt x="4677" y="1917"/>
                </a:lnTo>
                <a:lnTo>
                  <a:pt x="4682" y="1923"/>
                </a:lnTo>
                <a:lnTo>
                  <a:pt x="4684" y="1938"/>
                </a:lnTo>
                <a:lnTo>
                  <a:pt x="4675" y="1943"/>
                </a:lnTo>
                <a:lnTo>
                  <a:pt x="4665" y="1918"/>
                </a:lnTo>
                <a:lnTo>
                  <a:pt x="4641" y="1907"/>
                </a:lnTo>
                <a:lnTo>
                  <a:pt x="4633" y="1910"/>
                </a:lnTo>
                <a:lnTo>
                  <a:pt x="4618" y="1907"/>
                </a:lnTo>
                <a:lnTo>
                  <a:pt x="4615" y="1891"/>
                </a:lnTo>
                <a:lnTo>
                  <a:pt x="4609" y="1881"/>
                </a:lnTo>
                <a:lnTo>
                  <a:pt x="4602" y="1896"/>
                </a:lnTo>
                <a:cubicBezTo>
                  <a:pt x="4602" y="1896"/>
                  <a:pt x="4586" y="1903"/>
                  <a:pt x="4586" y="1903"/>
                </a:cubicBezTo>
                <a:close/>
                <a:moveTo>
                  <a:pt x="6078" y="8692"/>
                </a:moveTo>
                <a:lnTo>
                  <a:pt x="6098" y="8709"/>
                </a:lnTo>
                <a:lnTo>
                  <a:pt x="6103" y="8725"/>
                </a:lnTo>
                <a:lnTo>
                  <a:pt x="6107" y="8720"/>
                </a:lnTo>
                <a:lnTo>
                  <a:pt x="6110" y="8699"/>
                </a:lnTo>
                <a:lnTo>
                  <a:pt x="6115" y="8695"/>
                </a:lnTo>
                <a:lnTo>
                  <a:pt x="6120" y="8707"/>
                </a:lnTo>
                <a:lnTo>
                  <a:pt x="6132" y="8707"/>
                </a:lnTo>
                <a:lnTo>
                  <a:pt x="6152" y="8682"/>
                </a:lnTo>
                <a:lnTo>
                  <a:pt x="6171" y="8677"/>
                </a:lnTo>
                <a:lnTo>
                  <a:pt x="6178" y="8668"/>
                </a:lnTo>
                <a:lnTo>
                  <a:pt x="6190" y="8661"/>
                </a:lnTo>
                <a:lnTo>
                  <a:pt x="6187" y="8651"/>
                </a:lnTo>
                <a:lnTo>
                  <a:pt x="6184" y="8626"/>
                </a:lnTo>
                <a:lnTo>
                  <a:pt x="6171" y="8618"/>
                </a:lnTo>
                <a:lnTo>
                  <a:pt x="6163" y="8622"/>
                </a:lnTo>
                <a:lnTo>
                  <a:pt x="6163" y="8639"/>
                </a:lnTo>
                <a:lnTo>
                  <a:pt x="6155" y="8648"/>
                </a:lnTo>
                <a:lnTo>
                  <a:pt x="6151" y="8638"/>
                </a:lnTo>
                <a:lnTo>
                  <a:pt x="6157" y="8624"/>
                </a:lnTo>
                <a:lnTo>
                  <a:pt x="6152" y="8607"/>
                </a:lnTo>
                <a:lnTo>
                  <a:pt x="6138" y="8599"/>
                </a:lnTo>
                <a:lnTo>
                  <a:pt x="6147" y="8585"/>
                </a:lnTo>
                <a:lnTo>
                  <a:pt x="6161" y="8543"/>
                </a:lnTo>
                <a:lnTo>
                  <a:pt x="6161" y="8528"/>
                </a:lnTo>
                <a:lnTo>
                  <a:pt x="6149" y="8526"/>
                </a:lnTo>
                <a:lnTo>
                  <a:pt x="6155" y="8510"/>
                </a:lnTo>
                <a:lnTo>
                  <a:pt x="6154" y="8500"/>
                </a:lnTo>
                <a:lnTo>
                  <a:pt x="6144" y="8503"/>
                </a:lnTo>
                <a:lnTo>
                  <a:pt x="6138" y="8521"/>
                </a:lnTo>
                <a:lnTo>
                  <a:pt x="6122" y="8542"/>
                </a:lnTo>
                <a:lnTo>
                  <a:pt x="6116" y="8566"/>
                </a:lnTo>
                <a:lnTo>
                  <a:pt x="6110" y="8577"/>
                </a:lnTo>
                <a:lnTo>
                  <a:pt x="6096" y="8612"/>
                </a:lnTo>
                <a:lnTo>
                  <a:pt x="6077" y="8630"/>
                </a:lnTo>
                <a:lnTo>
                  <a:pt x="6072" y="8647"/>
                </a:lnTo>
                <a:lnTo>
                  <a:pt x="6076" y="8661"/>
                </a:lnTo>
                <a:cubicBezTo>
                  <a:pt x="6076" y="8661"/>
                  <a:pt x="6078" y="8692"/>
                  <a:pt x="6078" y="8692"/>
                </a:cubicBezTo>
                <a:close/>
                <a:moveTo>
                  <a:pt x="5402" y="12281"/>
                </a:moveTo>
                <a:lnTo>
                  <a:pt x="5396" y="12264"/>
                </a:lnTo>
                <a:lnTo>
                  <a:pt x="5369" y="12238"/>
                </a:lnTo>
                <a:lnTo>
                  <a:pt x="5359" y="12238"/>
                </a:lnTo>
                <a:lnTo>
                  <a:pt x="5342" y="12229"/>
                </a:lnTo>
                <a:lnTo>
                  <a:pt x="5331" y="12230"/>
                </a:lnTo>
                <a:lnTo>
                  <a:pt x="5313" y="12215"/>
                </a:lnTo>
                <a:lnTo>
                  <a:pt x="5294" y="12196"/>
                </a:lnTo>
                <a:lnTo>
                  <a:pt x="5281" y="12196"/>
                </a:lnTo>
                <a:lnTo>
                  <a:pt x="5290" y="12191"/>
                </a:lnTo>
                <a:lnTo>
                  <a:pt x="5309" y="12200"/>
                </a:lnTo>
                <a:lnTo>
                  <a:pt x="5338" y="12205"/>
                </a:lnTo>
                <a:lnTo>
                  <a:pt x="5350" y="12197"/>
                </a:lnTo>
                <a:lnTo>
                  <a:pt x="5341" y="12186"/>
                </a:lnTo>
                <a:lnTo>
                  <a:pt x="5333" y="12188"/>
                </a:lnTo>
                <a:lnTo>
                  <a:pt x="5312" y="12181"/>
                </a:lnTo>
                <a:lnTo>
                  <a:pt x="5301" y="12146"/>
                </a:lnTo>
                <a:lnTo>
                  <a:pt x="5289" y="12146"/>
                </a:lnTo>
                <a:lnTo>
                  <a:pt x="5283" y="12150"/>
                </a:lnTo>
                <a:lnTo>
                  <a:pt x="5274" y="12139"/>
                </a:lnTo>
                <a:lnTo>
                  <a:pt x="5218" y="12119"/>
                </a:lnTo>
                <a:lnTo>
                  <a:pt x="5211" y="12125"/>
                </a:lnTo>
                <a:lnTo>
                  <a:pt x="5199" y="12119"/>
                </a:lnTo>
                <a:lnTo>
                  <a:pt x="5176" y="12126"/>
                </a:lnTo>
                <a:lnTo>
                  <a:pt x="5169" y="12148"/>
                </a:lnTo>
                <a:lnTo>
                  <a:pt x="5169" y="12148"/>
                </a:lnTo>
                <a:lnTo>
                  <a:pt x="5157" y="12143"/>
                </a:lnTo>
                <a:lnTo>
                  <a:pt x="5145" y="12147"/>
                </a:lnTo>
                <a:lnTo>
                  <a:pt x="5134" y="12128"/>
                </a:lnTo>
                <a:lnTo>
                  <a:pt x="5105" y="12122"/>
                </a:lnTo>
                <a:lnTo>
                  <a:pt x="5097" y="12130"/>
                </a:lnTo>
                <a:lnTo>
                  <a:pt x="5085" y="12124"/>
                </a:lnTo>
                <a:lnTo>
                  <a:pt x="5060" y="12124"/>
                </a:lnTo>
                <a:lnTo>
                  <a:pt x="5056" y="12136"/>
                </a:lnTo>
                <a:cubicBezTo>
                  <a:pt x="5056" y="12136"/>
                  <a:pt x="5069" y="12149"/>
                  <a:pt x="5069" y="12149"/>
                </a:cubicBezTo>
                <a:lnTo>
                  <a:pt x="5105" y="12169"/>
                </a:lnTo>
                <a:lnTo>
                  <a:pt x="5102" y="12181"/>
                </a:lnTo>
                <a:lnTo>
                  <a:pt x="5106" y="12199"/>
                </a:lnTo>
                <a:lnTo>
                  <a:pt x="5102" y="12228"/>
                </a:lnTo>
                <a:lnTo>
                  <a:pt x="5108" y="12247"/>
                </a:lnTo>
                <a:lnTo>
                  <a:pt x="5120" y="12253"/>
                </a:lnTo>
                <a:lnTo>
                  <a:pt x="5135" y="12275"/>
                </a:lnTo>
                <a:lnTo>
                  <a:pt x="5132" y="12289"/>
                </a:lnTo>
                <a:lnTo>
                  <a:pt x="5104" y="12287"/>
                </a:lnTo>
                <a:lnTo>
                  <a:pt x="5099" y="12294"/>
                </a:lnTo>
                <a:lnTo>
                  <a:pt x="5087" y="12288"/>
                </a:lnTo>
                <a:lnTo>
                  <a:pt x="5071" y="12291"/>
                </a:lnTo>
                <a:lnTo>
                  <a:pt x="5057" y="12281"/>
                </a:lnTo>
                <a:lnTo>
                  <a:pt x="5040" y="12292"/>
                </a:lnTo>
                <a:lnTo>
                  <a:pt x="5039" y="12281"/>
                </a:lnTo>
                <a:lnTo>
                  <a:pt x="5033" y="12277"/>
                </a:lnTo>
                <a:lnTo>
                  <a:pt x="5013" y="12286"/>
                </a:lnTo>
                <a:lnTo>
                  <a:pt x="5001" y="12268"/>
                </a:lnTo>
                <a:lnTo>
                  <a:pt x="4987" y="12280"/>
                </a:lnTo>
                <a:lnTo>
                  <a:pt x="4982" y="12294"/>
                </a:lnTo>
                <a:lnTo>
                  <a:pt x="4987" y="12313"/>
                </a:lnTo>
                <a:lnTo>
                  <a:pt x="5003" y="12316"/>
                </a:lnTo>
                <a:lnTo>
                  <a:pt x="5019" y="12348"/>
                </a:lnTo>
                <a:lnTo>
                  <a:pt x="5027" y="12352"/>
                </a:lnTo>
                <a:lnTo>
                  <a:pt x="5028" y="12332"/>
                </a:lnTo>
                <a:lnTo>
                  <a:pt x="5035" y="12322"/>
                </a:lnTo>
                <a:lnTo>
                  <a:pt x="5065" y="12322"/>
                </a:lnTo>
                <a:lnTo>
                  <a:pt x="5078" y="12334"/>
                </a:lnTo>
                <a:lnTo>
                  <a:pt x="5115" y="12336"/>
                </a:lnTo>
                <a:lnTo>
                  <a:pt x="5121" y="12328"/>
                </a:lnTo>
                <a:lnTo>
                  <a:pt x="5133" y="12337"/>
                </a:lnTo>
                <a:lnTo>
                  <a:pt x="5143" y="12339"/>
                </a:lnTo>
                <a:lnTo>
                  <a:pt x="5150" y="12340"/>
                </a:lnTo>
                <a:lnTo>
                  <a:pt x="5157" y="12365"/>
                </a:lnTo>
                <a:lnTo>
                  <a:pt x="5153" y="12384"/>
                </a:lnTo>
                <a:lnTo>
                  <a:pt x="5165" y="12392"/>
                </a:lnTo>
                <a:lnTo>
                  <a:pt x="5169" y="12404"/>
                </a:lnTo>
                <a:lnTo>
                  <a:pt x="5177" y="12411"/>
                </a:lnTo>
                <a:lnTo>
                  <a:pt x="5186" y="12377"/>
                </a:lnTo>
                <a:lnTo>
                  <a:pt x="5202" y="12340"/>
                </a:lnTo>
                <a:lnTo>
                  <a:pt x="5200" y="12329"/>
                </a:lnTo>
                <a:lnTo>
                  <a:pt x="5206" y="12313"/>
                </a:lnTo>
                <a:lnTo>
                  <a:pt x="5214" y="12325"/>
                </a:lnTo>
                <a:lnTo>
                  <a:pt x="5223" y="12327"/>
                </a:lnTo>
                <a:lnTo>
                  <a:pt x="5231" y="12299"/>
                </a:lnTo>
                <a:lnTo>
                  <a:pt x="5241" y="12309"/>
                </a:lnTo>
                <a:lnTo>
                  <a:pt x="5242" y="12331"/>
                </a:lnTo>
                <a:lnTo>
                  <a:pt x="5250" y="12339"/>
                </a:lnTo>
                <a:lnTo>
                  <a:pt x="5268" y="12331"/>
                </a:lnTo>
                <a:lnTo>
                  <a:pt x="5286" y="12303"/>
                </a:lnTo>
                <a:lnTo>
                  <a:pt x="5305" y="12297"/>
                </a:lnTo>
                <a:lnTo>
                  <a:pt x="5326" y="12302"/>
                </a:lnTo>
                <a:lnTo>
                  <a:pt x="5339" y="12294"/>
                </a:lnTo>
                <a:lnTo>
                  <a:pt x="5349" y="12307"/>
                </a:lnTo>
                <a:lnTo>
                  <a:pt x="5364" y="12309"/>
                </a:lnTo>
                <a:lnTo>
                  <a:pt x="5383" y="12317"/>
                </a:lnTo>
                <a:lnTo>
                  <a:pt x="5387" y="12299"/>
                </a:lnTo>
                <a:lnTo>
                  <a:pt x="5396" y="12299"/>
                </a:lnTo>
                <a:cubicBezTo>
                  <a:pt x="5396" y="12299"/>
                  <a:pt x="5402" y="12281"/>
                  <a:pt x="5402" y="12281"/>
                </a:cubicBezTo>
                <a:close/>
                <a:moveTo>
                  <a:pt x="4903" y="12139"/>
                </a:moveTo>
                <a:lnTo>
                  <a:pt x="4937" y="12126"/>
                </a:lnTo>
                <a:lnTo>
                  <a:pt x="4942" y="12113"/>
                </a:lnTo>
                <a:lnTo>
                  <a:pt x="4950" y="12116"/>
                </a:lnTo>
                <a:lnTo>
                  <a:pt x="4960" y="12102"/>
                </a:lnTo>
                <a:lnTo>
                  <a:pt x="4983" y="12107"/>
                </a:lnTo>
                <a:lnTo>
                  <a:pt x="5000" y="12100"/>
                </a:lnTo>
                <a:lnTo>
                  <a:pt x="5007" y="12077"/>
                </a:lnTo>
                <a:lnTo>
                  <a:pt x="5001" y="12066"/>
                </a:lnTo>
                <a:lnTo>
                  <a:pt x="4989" y="12064"/>
                </a:lnTo>
                <a:lnTo>
                  <a:pt x="4981" y="12033"/>
                </a:lnTo>
                <a:lnTo>
                  <a:pt x="4951" y="12012"/>
                </a:lnTo>
                <a:lnTo>
                  <a:pt x="4916" y="12012"/>
                </a:lnTo>
                <a:lnTo>
                  <a:pt x="4907" y="12007"/>
                </a:lnTo>
                <a:lnTo>
                  <a:pt x="4914" y="11995"/>
                </a:lnTo>
                <a:lnTo>
                  <a:pt x="4919" y="11967"/>
                </a:lnTo>
                <a:lnTo>
                  <a:pt x="4911" y="11963"/>
                </a:lnTo>
                <a:lnTo>
                  <a:pt x="4900" y="11970"/>
                </a:lnTo>
                <a:lnTo>
                  <a:pt x="4887" y="11968"/>
                </a:lnTo>
                <a:lnTo>
                  <a:pt x="4863" y="11938"/>
                </a:lnTo>
                <a:lnTo>
                  <a:pt x="4856" y="11948"/>
                </a:lnTo>
                <a:lnTo>
                  <a:pt x="4845" y="11932"/>
                </a:lnTo>
                <a:lnTo>
                  <a:pt x="4827" y="11909"/>
                </a:lnTo>
                <a:lnTo>
                  <a:pt x="4817" y="11928"/>
                </a:lnTo>
                <a:lnTo>
                  <a:pt x="4811" y="11917"/>
                </a:lnTo>
                <a:lnTo>
                  <a:pt x="4814" y="11904"/>
                </a:lnTo>
                <a:lnTo>
                  <a:pt x="4807" y="11898"/>
                </a:lnTo>
                <a:lnTo>
                  <a:pt x="4803" y="11912"/>
                </a:lnTo>
                <a:lnTo>
                  <a:pt x="4794" y="11897"/>
                </a:lnTo>
                <a:lnTo>
                  <a:pt x="4769" y="11887"/>
                </a:lnTo>
                <a:lnTo>
                  <a:pt x="4752" y="11860"/>
                </a:lnTo>
                <a:lnTo>
                  <a:pt x="4736" y="11846"/>
                </a:lnTo>
                <a:lnTo>
                  <a:pt x="4719" y="11823"/>
                </a:lnTo>
                <a:lnTo>
                  <a:pt x="4682" y="11820"/>
                </a:lnTo>
                <a:lnTo>
                  <a:pt x="4668" y="11809"/>
                </a:lnTo>
                <a:lnTo>
                  <a:pt x="4663" y="11785"/>
                </a:lnTo>
                <a:lnTo>
                  <a:pt x="4648" y="11756"/>
                </a:lnTo>
                <a:lnTo>
                  <a:pt x="4635" y="11761"/>
                </a:lnTo>
                <a:lnTo>
                  <a:pt x="4629" y="11748"/>
                </a:lnTo>
                <a:lnTo>
                  <a:pt x="4579" y="11736"/>
                </a:lnTo>
                <a:lnTo>
                  <a:pt x="4563" y="11746"/>
                </a:lnTo>
                <a:lnTo>
                  <a:pt x="4542" y="11739"/>
                </a:lnTo>
                <a:lnTo>
                  <a:pt x="4530" y="11715"/>
                </a:lnTo>
                <a:lnTo>
                  <a:pt x="4498" y="11706"/>
                </a:lnTo>
                <a:lnTo>
                  <a:pt x="4471" y="11707"/>
                </a:lnTo>
                <a:lnTo>
                  <a:pt x="4458" y="11726"/>
                </a:lnTo>
                <a:lnTo>
                  <a:pt x="4421" y="11729"/>
                </a:lnTo>
                <a:lnTo>
                  <a:pt x="4392" y="11741"/>
                </a:lnTo>
                <a:lnTo>
                  <a:pt x="4382" y="11756"/>
                </a:lnTo>
                <a:lnTo>
                  <a:pt x="4354" y="11770"/>
                </a:lnTo>
                <a:lnTo>
                  <a:pt x="4344" y="11790"/>
                </a:lnTo>
                <a:lnTo>
                  <a:pt x="4332" y="11801"/>
                </a:lnTo>
                <a:lnTo>
                  <a:pt x="4330" y="11827"/>
                </a:lnTo>
                <a:lnTo>
                  <a:pt x="4338" y="11845"/>
                </a:lnTo>
                <a:lnTo>
                  <a:pt x="4334" y="11855"/>
                </a:lnTo>
                <a:lnTo>
                  <a:pt x="4323" y="11845"/>
                </a:lnTo>
                <a:lnTo>
                  <a:pt x="4299" y="11868"/>
                </a:lnTo>
                <a:lnTo>
                  <a:pt x="4289" y="11863"/>
                </a:lnTo>
                <a:lnTo>
                  <a:pt x="4289" y="11878"/>
                </a:lnTo>
                <a:lnTo>
                  <a:pt x="4302" y="11889"/>
                </a:lnTo>
                <a:lnTo>
                  <a:pt x="4315" y="11863"/>
                </a:lnTo>
                <a:lnTo>
                  <a:pt x="4320" y="11867"/>
                </a:lnTo>
                <a:lnTo>
                  <a:pt x="4321" y="11886"/>
                </a:lnTo>
                <a:lnTo>
                  <a:pt x="4337" y="11869"/>
                </a:lnTo>
                <a:lnTo>
                  <a:pt x="4349" y="11867"/>
                </a:lnTo>
                <a:lnTo>
                  <a:pt x="4362" y="11832"/>
                </a:lnTo>
                <a:lnTo>
                  <a:pt x="4380" y="11838"/>
                </a:lnTo>
                <a:lnTo>
                  <a:pt x="4387" y="11828"/>
                </a:lnTo>
                <a:lnTo>
                  <a:pt x="4395" y="11840"/>
                </a:lnTo>
                <a:lnTo>
                  <a:pt x="4409" y="11836"/>
                </a:lnTo>
                <a:lnTo>
                  <a:pt x="4429" y="11795"/>
                </a:lnTo>
                <a:lnTo>
                  <a:pt x="4441" y="11791"/>
                </a:lnTo>
                <a:lnTo>
                  <a:pt x="4449" y="11775"/>
                </a:lnTo>
                <a:lnTo>
                  <a:pt x="4467" y="11780"/>
                </a:lnTo>
                <a:lnTo>
                  <a:pt x="4480" y="11779"/>
                </a:lnTo>
                <a:lnTo>
                  <a:pt x="4510" y="11785"/>
                </a:lnTo>
                <a:lnTo>
                  <a:pt x="4518" y="11797"/>
                </a:lnTo>
                <a:lnTo>
                  <a:pt x="4510" y="11808"/>
                </a:lnTo>
                <a:lnTo>
                  <a:pt x="4495" y="11805"/>
                </a:lnTo>
                <a:lnTo>
                  <a:pt x="4485" y="11818"/>
                </a:lnTo>
                <a:lnTo>
                  <a:pt x="4495" y="11831"/>
                </a:lnTo>
                <a:lnTo>
                  <a:pt x="4535" y="11842"/>
                </a:lnTo>
                <a:lnTo>
                  <a:pt x="4543" y="11837"/>
                </a:lnTo>
                <a:lnTo>
                  <a:pt x="4555" y="11837"/>
                </a:lnTo>
                <a:lnTo>
                  <a:pt x="4566" y="11853"/>
                </a:lnTo>
                <a:lnTo>
                  <a:pt x="4585" y="11857"/>
                </a:lnTo>
                <a:lnTo>
                  <a:pt x="4594" y="11856"/>
                </a:lnTo>
                <a:lnTo>
                  <a:pt x="4599" y="11844"/>
                </a:lnTo>
                <a:lnTo>
                  <a:pt x="4608" y="11855"/>
                </a:lnTo>
                <a:lnTo>
                  <a:pt x="4609" y="11867"/>
                </a:lnTo>
                <a:lnTo>
                  <a:pt x="4631" y="11894"/>
                </a:lnTo>
                <a:lnTo>
                  <a:pt x="4648" y="11899"/>
                </a:lnTo>
                <a:lnTo>
                  <a:pt x="4655" y="11892"/>
                </a:lnTo>
                <a:lnTo>
                  <a:pt x="4667" y="11908"/>
                </a:lnTo>
                <a:lnTo>
                  <a:pt x="4680" y="11905"/>
                </a:lnTo>
                <a:lnTo>
                  <a:pt x="4690" y="11913"/>
                </a:lnTo>
                <a:lnTo>
                  <a:pt x="4708" y="11902"/>
                </a:lnTo>
                <a:lnTo>
                  <a:pt x="4716" y="11907"/>
                </a:lnTo>
                <a:lnTo>
                  <a:pt x="4727" y="11975"/>
                </a:lnTo>
                <a:lnTo>
                  <a:pt x="4750" y="12019"/>
                </a:lnTo>
                <a:lnTo>
                  <a:pt x="4761" y="12020"/>
                </a:lnTo>
                <a:lnTo>
                  <a:pt x="4766" y="12012"/>
                </a:lnTo>
                <a:lnTo>
                  <a:pt x="4781" y="12027"/>
                </a:lnTo>
                <a:lnTo>
                  <a:pt x="4805" y="12028"/>
                </a:lnTo>
                <a:lnTo>
                  <a:pt x="4808" y="12039"/>
                </a:lnTo>
                <a:lnTo>
                  <a:pt x="4819" y="12046"/>
                </a:lnTo>
                <a:lnTo>
                  <a:pt x="4817" y="12068"/>
                </a:lnTo>
                <a:lnTo>
                  <a:pt x="4800" y="12075"/>
                </a:lnTo>
                <a:lnTo>
                  <a:pt x="4778" y="12109"/>
                </a:lnTo>
                <a:lnTo>
                  <a:pt x="4777" y="12129"/>
                </a:lnTo>
                <a:lnTo>
                  <a:pt x="4801" y="12137"/>
                </a:lnTo>
                <a:lnTo>
                  <a:pt x="4817" y="12122"/>
                </a:lnTo>
                <a:lnTo>
                  <a:pt x="4828" y="12131"/>
                </a:lnTo>
                <a:lnTo>
                  <a:pt x="4861" y="12118"/>
                </a:lnTo>
                <a:lnTo>
                  <a:pt x="4880" y="12122"/>
                </a:lnTo>
                <a:cubicBezTo>
                  <a:pt x="4880" y="12122"/>
                  <a:pt x="4903" y="12139"/>
                  <a:pt x="4903" y="12139"/>
                </a:cubicBezTo>
                <a:close/>
                <a:moveTo>
                  <a:pt x="5467" y="12364"/>
                </a:moveTo>
                <a:lnTo>
                  <a:pt x="5500" y="12367"/>
                </a:lnTo>
                <a:lnTo>
                  <a:pt x="5508" y="12372"/>
                </a:lnTo>
                <a:lnTo>
                  <a:pt x="5532" y="12362"/>
                </a:lnTo>
                <a:lnTo>
                  <a:pt x="5540" y="12369"/>
                </a:lnTo>
                <a:lnTo>
                  <a:pt x="5563" y="12352"/>
                </a:lnTo>
                <a:lnTo>
                  <a:pt x="5580" y="12320"/>
                </a:lnTo>
                <a:lnTo>
                  <a:pt x="5568" y="12314"/>
                </a:lnTo>
                <a:lnTo>
                  <a:pt x="5564" y="12299"/>
                </a:lnTo>
                <a:lnTo>
                  <a:pt x="5556" y="12293"/>
                </a:lnTo>
                <a:lnTo>
                  <a:pt x="5528" y="12299"/>
                </a:lnTo>
                <a:lnTo>
                  <a:pt x="5479" y="12292"/>
                </a:lnTo>
                <a:lnTo>
                  <a:pt x="5474" y="12309"/>
                </a:lnTo>
                <a:lnTo>
                  <a:pt x="5462" y="12318"/>
                </a:lnTo>
                <a:lnTo>
                  <a:pt x="5464" y="12334"/>
                </a:lnTo>
                <a:lnTo>
                  <a:pt x="5462" y="12345"/>
                </a:lnTo>
                <a:cubicBezTo>
                  <a:pt x="5462" y="12345"/>
                  <a:pt x="5467" y="12364"/>
                  <a:pt x="5467" y="12364"/>
                </a:cubicBezTo>
                <a:close/>
                <a:moveTo>
                  <a:pt x="5374" y="12323"/>
                </a:moveTo>
                <a:lnTo>
                  <a:pt x="5369" y="12327"/>
                </a:lnTo>
                <a:lnTo>
                  <a:pt x="5375" y="12343"/>
                </a:lnTo>
                <a:lnTo>
                  <a:pt x="5384" y="12349"/>
                </a:lnTo>
                <a:lnTo>
                  <a:pt x="5392" y="12339"/>
                </a:lnTo>
                <a:lnTo>
                  <a:pt x="5381" y="12336"/>
                </a:lnTo>
                <a:cubicBezTo>
                  <a:pt x="5381" y="12336"/>
                  <a:pt x="5374" y="12323"/>
                  <a:pt x="5374" y="12323"/>
                </a:cubicBezTo>
                <a:close/>
                <a:moveTo>
                  <a:pt x="6037" y="8581"/>
                </a:moveTo>
                <a:lnTo>
                  <a:pt x="6043" y="8573"/>
                </a:lnTo>
                <a:lnTo>
                  <a:pt x="6023" y="8572"/>
                </a:lnTo>
                <a:lnTo>
                  <a:pt x="6012" y="8566"/>
                </a:lnTo>
                <a:lnTo>
                  <a:pt x="6007" y="8576"/>
                </a:lnTo>
                <a:lnTo>
                  <a:pt x="5987" y="8577"/>
                </a:lnTo>
                <a:lnTo>
                  <a:pt x="5981" y="8567"/>
                </a:lnTo>
                <a:lnTo>
                  <a:pt x="5973" y="8567"/>
                </a:lnTo>
                <a:lnTo>
                  <a:pt x="5956" y="8544"/>
                </a:lnTo>
                <a:lnTo>
                  <a:pt x="5946" y="8545"/>
                </a:lnTo>
                <a:lnTo>
                  <a:pt x="5945" y="8559"/>
                </a:lnTo>
                <a:lnTo>
                  <a:pt x="5934" y="8549"/>
                </a:lnTo>
                <a:lnTo>
                  <a:pt x="5934" y="8530"/>
                </a:lnTo>
                <a:lnTo>
                  <a:pt x="5929" y="8519"/>
                </a:lnTo>
                <a:lnTo>
                  <a:pt x="5929" y="8510"/>
                </a:lnTo>
                <a:lnTo>
                  <a:pt x="5937" y="8496"/>
                </a:lnTo>
                <a:lnTo>
                  <a:pt x="5935" y="8476"/>
                </a:lnTo>
                <a:lnTo>
                  <a:pt x="5910" y="8506"/>
                </a:lnTo>
                <a:lnTo>
                  <a:pt x="5905" y="8524"/>
                </a:lnTo>
                <a:lnTo>
                  <a:pt x="5908" y="8532"/>
                </a:lnTo>
                <a:lnTo>
                  <a:pt x="5916" y="8530"/>
                </a:lnTo>
                <a:lnTo>
                  <a:pt x="5922" y="8539"/>
                </a:lnTo>
                <a:lnTo>
                  <a:pt x="5922" y="8556"/>
                </a:lnTo>
                <a:lnTo>
                  <a:pt x="5930" y="8561"/>
                </a:lnTo>
                <a:lnTo>
                  <a:pt x="5935" y="8575"/>
                </a:lnTo>
                <a:lnTo>
                  <a:pt x="5940" y="8575"/>
                </a:lnTo>
                <a:lnTo>
                  <a:pt x="5946" y="8587"/>
                </a:lnTo>
                <a:lnTo>
                  <a:pt x="5947" y="8599"/>
                </a:lnTo>
                <a:lnTo>
                  <a:pt x="5956" y="8606"/>
                </a:lnTo>
                <a:lnTo>
                  <a:pt x="5986" y="8612"/>
                </a:lnTo>
                <a:lnTo>
                  <a:pt x="5990" y="8636"/>
                </a:lnTo>
                <a:lnTo>
                  <a:pt x="6006" y="8648"/>
                </a:lnTo>
                <a:lnTo>
                  <a:pt x="6015" y="8642"/>
                </a:lnTo>
                <a:lnTo>
                  <a:pt x="6020" y="8620"/>
                </a:lnTo>
                <a:lnTo>
                  <a:pt x="6018" y="8606"/>
                </a:lnTo>
                <a:lnTo>
                  <a:pt x="6022" y="8585"/>
                </a:lnTo>
                <a:cubicBezTo>
                  <a:pt x="6022" y="8585"/>
                  <a:pt x="6037" y="8581"/>
                  <a:pt x="6037" y="8581"/>
                </a:cubicBezTo>
                <a:close/>
                <a:moveTo>
                  <a:pt x="6066" y="8169"/>
                </a:moveTo>
                <a:lnTo>
                  <a:pt x="6076" y="8182"/>
                </a:lnTo>
                <a:lnTo>
                  <a:pt x="6085" y="8184"/>
                </a:lnTo>
                <a:lnTo>
                  <a:pt x="6097" y="8193"/>
                </a:lnTo>
                <a:lnTo>
                  <a:pt x="6113" y="8184"/>
                </a:lnTo>
                <a:lnTo>
                  <a:pt x="6115" y="8171"/>
                </a:lnTo>
                <a:lnTo>
                  <a:pt x="6107" y="8159"/>
                </a:lnTo>
                <a:lnTo>
                  <a:pt x="6104" y="8149"/>
                </a:lnTo>
                <a:lnTo>
                  <a:pt x="6097" y="8139"/>
                </a:lnTo>
                <a:lnTo>
                  <a:pt x="6088" y="8134"/>
                </a:lnTo>
                <a:lnTo>
                  <a:pt x="6077" y="8112"/>
                </a:lnTo>
                <a:lnTo>
                  <a:pt x="6062" y="8094"/>
                </a:lnTo>
                <a:lnTo>
                  <a:pt x="6056" y="8092"/>
                </a:lnTo>
                <a:lnTo>
                  <a:pt x="6043" y="8068"/>
                </a:lnTo>
                <a:lnTo>
                  <a:pt x="6027" y="8058"/>
                </a:lnTo>
                <a:lnTo>
                  <a:pt x="6010" y="8055"/>
                </a:lnTo>
                <a:lnTo>
                  <a:pt x="5978" y="8037"/>
                </a:lnTo>
                <a:lnTo>
                  <a:pt x="5966" y="8029"/>
                </a:lnTo>
                <a:lnTo>
                  <a:pt x="5953" y="8041"/>
                </a:lnTo>
                <a:lnTo>
                  <a:pt x="5959" y="8061"/>
                </a:lnTo>
                <a:lnTo>
                  <a:pt x="5972" y="8071"/>
                </a:lnTo>
                <a:lnTo>
                  <a:pt x="5994" y="8100"/>
                </a:lnTo>
                <a:lnTo>
                  <a:pt x="5997" y="8121"/>
                </a:lnTo>
                <a:lnTo>
                  <a:pt x="6001" y="8130"/>
                </a:lnTo>
                <a:lnTo>
                  <a:pt x="6008" y="8132"/>
                </a:lnTo>
                <a:lnTo>
                  <a:pt x="6033" y="8164"/>
                </a:lnTo>
                <a:lnTo>
                  <a:pt x="6052" y="8164"/>
                </a:lnTo>
                <a:cubicBezTo>
                  <a:pt x="6052" y="8164"/>
                  <a:pt x="6066" y="8169"/>
                  <a:pt x="6066" y="8169"/>
                </a:cubicBezTo>
                <a:close/>
                <a:moveTo>
                  <a:pt x="6076" y="8467"/>
                </a:moveTo>
                <a:lnTo>
                  <a:pt x="6078" y="8462"/>
                </a:lnTo>
                <a:lnTo>
                  <a:pt x="6073" y="8461"/>
                </a:lnTo>
                <a:lnTo>
                  <a:pt x="6070" y="8452"/>
                </a:lnTo>
                <a:lnTo>
                  <a:pt x="6075" y="8448"/>
                </a:lnTo>
                <a:lnTo>
                  <a:pt x="6078" y="8435"/>
                </a:lnTo>
                <a:lnTo>
                  <a:pt x="6088" y="8421"/>
                </a:lnTo>
                <a:lnTo>
                  <a:pt x="6088" y="8424"/>
                </a:lnTo>
                <a:lnTo>
                  <a:pt x="6089" y="8418"/>
                </a:lnTo>
                <a:lnTo>
                  <a:pt x="6087" y="8418"/>
                </a:lnTo>
                <a:lnTo>
                  <a:pt x="6075" y="8434"/>
                </a:lnTo>
                <a:lnTo>
                  <a:pt x="6068" y="8452"/>
                </a:lnTo>
                <a:lnTo>
                  <a:pt x="6072" y="8464"/>
                </a:lnTo>
                <a:cubicBezTo>
                  <a:pt x="6072" y="8464"/>
                  <a:pt x="6076" y="8467"/>
                  <a:pt x="6076" y="8467"/>
                </a:cubicBezTo>
                <a:close/>
                <a:moveTo>
                  <a:pt x="5093" y="12262"/>
                </a:moveTo>
                <a:lnTo>
                  <a:pt x="5090" y="12245"/>
                </a:lnTo>
                <a:lnTo>
                  <a:pt x="5077" y="12228"/>
                </a:lnTo>
                <a:lnTo>
                  <a:pt x="5065" y="12238"/>
                </a:lnTo>
                <a:lnTo>
                  <a:pt x="5074" y="12250"/>
                </a:lnTo>
                <a:cubicBezTo>
                  <a:pt x="5074" y="12250"/>
                  <a:pt x="5093" y="12262"/>
                  <a:pt x="5093" y="12262"/>
                </a:cubicBezTo>
                <a:close/>
                <a:moveTo>
                  <a:pt x="5126" y="12109"/>
                </a:moveTo>
                <a:lnTo>
                  <a:pt x="5103" y="12086"/>
                </a:lnTo>
                <a:lnTo>
                  <a:pt x="5090" y="12097"/>
                </a:lnTo>
                <a:lnTo>
                  <a:pt x="5101" y="12110"/>
                </a:lnTo>
                <a:cubicBezTo>
                  <a:pt x="5101" y="12110"/>
                  <a:pt x="5126" y="12109"/>
                  <a:pt x="5126" y="12109"/>
                </a:cubicBezTo>
                <a:close/>
                <a:moveTo>
                  <a:pt x="6514" y="7941"/>
                </a:moveTo>
                <a:lnTo>
                  <a:pt x="6514" y="7954"/>
                </a:lnTo>
                <a:lnTo>
                  <a:pt x="6518" y="7957"/>
                </a:lnTo>
                <a:lnTo>
                  <a:pt x="6521" y="7952"/>
                </a:lnTo>
                <a:lnTo>
                  <a:pt x="6525" y="7952"/>
                </a:lnTo>
                <a:lnTo>
                  <a:pt x="6525" y="7940"/>
                </a:lnTo>
                <a:lnTo>
                  <a:pt x="6520" y="7938"/>
                </a:lnTo>
                <a:cubicBezTo>
                  <a:pt x="6520" y="7938"/>
                  <a:pt x="6514" y="7941"/>
                  <a:pt x="6514" y="7941"/>
                </a:cubicBezTo>
                <a:close/>
                <a:moveTo>
                  <a:pt x="6423" y="8573"/>
                </a:moveTo>
                <a:lnTo>
                  <a:pt x="6426" y="8581"/>
                </a:lnTo>
                <a:lnTo>
                  <a:pt x="6430" y="8570"/>
                </a:lnTo>
                <a:lnTo>
                  <a:pt x="6430" y="8559"/>
                </a:lnTo>
                <a:lnTo>
                  <a:pt x="6424" y="8562"/>
                </a:lnTo>
                <a:cubicBezTo>
                  <a:pt x="6424" y="8562"/>
                  <a:pt x="6423" y="8573"/>
                  <a:pt x="6423" y="8573"/>
                </a:cubicBezTo>
                <a:close/>
                <a:moveTo>
                  <a:pt x="6411" y="8563"/>
                </a:moveTo>
                <a:lnTo>
                  <a:pt x="6414" y="8563"/>
                </a:lnTo>
                <a:lnTo>
                  <a:pt x="6419" y="8548"/>
                </a:lnTo>
                <a:lnTo>
                  <a:pt x="6416" y="8539"/>
                </a:lnTo>
                <a:lnTo>
                  <a:pt x="6412" y="8532"/>
                </a:lnTo>
                <a:lnTo>
                  <a:pt x="6412" y="8522"/>
                </a:lnTo>
                <a:lnTo>
                  <a:pt x="6416" y="8515"/>
                </a:lnTo>
                <a:lnTo>
                  <a:pt x="6417" y="8502"/>
                </a:lnTo>
                <a:lnTo>
                  <a:pt x="6413" y="8493"/>
                </a:lnTo>
                <a:lnTo>
                  <a:pt x="6413" y="8485"/>
                </a:lnTo>
                <a:lnTo>
                  <a:pt x="6409" y="8493"/>
                </a:lnTo>
                <a:lnTo>
                  <a:pt x="6405" y="8503"/>
                </a:lnTo>
                <a:lnTo>
                  <a:pt x="6408" y="8518"/>
                </a:lnTo>
                <a:lnTo>
                  <a:pt x="6411" y="8535"/>
                </a:lnTo>
                <a:lnTo>
                  <a:pt x="6408" y="8550"/>
                </a:lnTo>
                <a:cubicBezTo>
                  <a:pt x="6408" y="8550"/>
                  <a:pt x="6411" y="8563"/>
                  <a:pt x="6411" y="8563"/>
                </a:cubicBezTo>
                <a:close/>
                <a:moveTo>
                  <a:pt x="6446" y="8410"/>
                </a:moveTo>
                <a:lnTo>
                  <a:pt x="6443" y="8421"/>
                </a:lnTo>
                <a:lnTo>
                  <a:pt x="6447" y="8423"/>
                </a:lnTo>
                <a:lnTo>
                  <a:pt x="6450" y="8417"/>
                </a:lnTo>
                <a:cubicBezTo>
                  <a:pt x="6450" y="8417"/>
                  <a:pt x="6446" y="8410"/>
                  <a:pt x="6446" y="8410"/>
                </a:cubicBezTo>
                <a:close/>
                <a:moveTo>
                  <a:pt x="5730" y="4692"/>
                </a:moveTo>
                <a:lnTo>
                  <a:pt x="5738" y="4691"/>
                </a:lnTo>
                <a:lnTo>
                  <a:pt x="5749" y="4697"/>
                </a:lnTo>
                <a:lnTo>
                  <a:pt x="5767" y="4691"/>
                </a:lnTo>
                <a:lnTo>
                  <a:pt x="5775" y="4700"/>
                </a:lnTo>
                <a:lnTo>
                  <a:pt x="5790" y="4689"/>
                </a:lnTo>
                <a:lnTo>
                  <a:pt x="5800" y="4687"/>
                </a:lnTo>
                <a:lnTo>
                  <a:pt x="5803" y="4679"/>
                </a:lnTo>
                <a:lnTo>
                  <a:pt x="5820" y="4665"/>
                </a:lnTo>
                <a:lnTo>
                  <a:pt x="5831" y="4660"/>
                </a:lnTo>
                <a:lnTo>
                  <a:pt x="5836" y="4642"/>
                </a:lnTo>
                <a:lnTo>
                  <a:pt x="5854" y="4597"/>
                </a:lnTo>
                <a:lnTo>
                  <a:pt x="5855" y="4574"/>
                </a:lnTo>
                <a:lnTo>
                  <a:pt x="5861" y="4552"/>
                </a:lnTo>
                <a:lnTo>
                  <a:pt x="5872" y="4535"/>
                </a:lnTo>
                <a:lnTo>
                  <a:pt x="5873" y="4518"/>
                </a:lnTo>
                <a:lnTo>
                  <a:pt x="5868" y="4496"/>
                </a:lnTo>
                <a:lnTo>
                  <a:pt x="5859" y="4479"/>
                </a:lnTo>
                <a:lnTo>
                  <a:pt x="5852" y="4479"/>
                </a:lnTo>
                <a:lnTo>
                  <a:pt x="5845" y="4464"/>
                </a:lnTo>
                <a:lnTo>
                  <a:pt x="5831" y="4457"/>
                </a:lnTo>
                <a:lnTo>
                  <a:pt x="5818" y="4468"/>
                </a:lnTo>
                <a:lnTo>
                  <a:pt x="5810" y="4462"/>
                </a:lnTo>
                <a:lnTo>
                  <a:pt x="5805" y="4471"/>
                </a:lnTo>
                <a:lnTo>
                  <a:pt x="5799" y="4471"/>
                </a:lnTo>
                <a:lnTo>
                  <a:pt x="5785" y="4485"/>
                </a:lnTo>
                <a:lnTo>
                  <a:pt x="5766" y="4533"/>
                </a:lnTo>
                <a:lnTo>
                  <a:pt x="5756" y="4544"/>
                </a:lnTo>
                <a:lnTo>
                  <a:pt x="5749" y="4570"/>
                </a:lnTo>
                <a:lnTo>
                  <a:pt x="5731" y="4599"/>
                </a:lnTo>
                <a:lnTo>
                  <a:pt x="5730" y="4624"/>
                </a:lnTo>
                <a:lnTo>
                  <a:pt x="5728" y="4650"/>
                </a:lnTo>
                <a:lnTo>
                  <a:pt x="5732" y="4659"/>
                </a:lnTo>
                <a:lnTo>
                  <a:pt x="5728" y="4684"/>
                </a:lnTo>
                <a:cubicBezTo>
                  <a:pt x="5728" y="4684"/>
                  <a:pt x="5730" y="4692"/>
                  <a:pt x="5730" y="4692"/>
                </a:cubicBezTo>
                <a:close/>
                <a:moveTo>
                  <a:pt x="6560" y="5043"/>
                </a:moveTo>
                <a:lnTo>
                  <a:pt x="6565" y="5036"/>
                </a:lnTo>
                <a:lnTo>
                  <a:pt x="6569" y="5029"/>
                </a:lnTo>
                <a:lnTo>
                  <a:pt x="6567" y="5016"/>
                </a:lnTo>
                <a:lnTo>
                  <a:pt x="6559" y="5004"/>
                </a:lnTo>
                <a:lnTo>
                  <a:pt x="6558" y="4989"/>
                </a:lnTo>
                <a:lnTo>
                  <a:pt x="6554" y="4979"/>
                </a:lnTo>
                <a:lnTo>
                  <a:pt x="6543" y="4981"/>
                </a:lnTo>
                <a:lnTo>
                  <a:pt x="6548" y="4958"/>
                </a:lnTo>
                <a:lnTo>
                  <a:pt x="6541" y="4944"/>
                </a:lnTo>
                <a:lnTo>
                  <a:pt x="6530" y="4945"/>
                </a:lnTo>
                <a:lnTo>
                  <a:pt x="6527" y="4943"/>
                </a:lnTo>
                <a:lnTo>
                  <a:pt x="6532" y="4930"/>
                </a:lnTo>
                <a:lnTo>
                  <a:pt x="6529" y="4922"/>
                </a:lnTo>
                <a:lnTo>
                  <a:pt x="6513" y="4937"/>
                </a:lnTo>
                <a:lnTo>
                  <a:pt x="6508" y="4951"/>
                </a:lnTo>
                <a:lnTo>
                  <a:pt x="6510" y="4975"/>
                </a:lnTo>
                <a:lnTo>
                  <a:pt x="6505" y="4975"/>
                </a:lnTo>
                <a:lnTo>
                  <a:pt x="6498" y="4966"/>
                </a:lnTo>
                <a:lnTo>
                  <a:pt x="6497" y="4935"/>
                </a:lnTo>
                <a:lnTo>
                  <a:pt x="6493" y="4930"/>
                </a:lnTo>
                <a:lnTo>
                  <a:pt x="6488" y="4934"/>
                </a:lnTo>
                <a:lnTo>
                  <a:pt x="6488" y="4948"/>
                </a:lnTo>
                <a:lnTo>
                  <a:pt x="6478" y="4975"/>
                </a:lnTo>
                <a:lnTo>
                  <a:pt x="6471" y="4985"/>
                </a:lnTo>
                <a:lnTo>
                  <a:pt x="6475" y="4970"/>
                </a:lnTo>
                <a:lnTo>
                  <a:pt x="6477" y="4946"/>
                </a:lnTo>
                <a:lnTo>
                  <a:pt x="6485" y="4921"/>
                </a:lnTo>
                <a:lnTo>
                  <a:pt x="6486" y="4906"/>
                </a:lnTo>
                <a:lnTo>
                  <a:pt x="6475" y="4913"/>
                </a:lnTo>
                <a:lnTo>
                  <a:pt x="6461" y="4940"/>
                </a:lnTo>
                <a:lnTo>
                  <a:pt x="6461" y="4949"/>
                </a:lnTo>
                <a:lnTo>
                  <a:pt x="6452" y="4966"/>
                </a:lnTo>
                <a:lnTo>
                  <a:pt x="6444" y="4964"/>
                </a:lnTo>
                <a:lnTo>
                  <a:pt x="6443" y="4950"/>
                </a:lnTo>
                <a:lnTo>
                  <a:pt x="6450" y="4931"/>
                </a:lnTo>
                <a:lnTo>
                  <a:pt x="6465" y="4921"/>
                </a:lnTo>
                <a:lnTo>
                  <a:pt x="6471" y="4899"/>
                </a:lnTo>
                <a:lnTo>
                  <a:pt x="6477" y="4881"/>
                </a:lnTo>
                <a:lnTo>
                  <a:pt x="6482" y="4880"/>
                </a:lnTo>
                <a:lnTo>
                  <a:pt x="6490" y="4866"/>
                </a:lnTo>
                <a:lnTo>
                  <a:pt x="6492" y="4855"/>
                </a:lnTo>
                <a:lnTo>
                  <a:pt x="6482" y="4850"/>
                </a:lnTo>
                <a:lnTo>
                  <a:pt x="6470" y="4866"/>
                </a:lnTo>
                <a:lnTo>
                  <a:pt x="6462" y="4880"/>
                </a:lnTo>
                <a:lnTo>
                  <a:pt x="6452" y="4886"/>
                </a:lnTo>
                <a:lnTo>
                  <a:pt x="6440" y="4906"/>
                </a:lnTo>
                <a:lnTo>
                  <a:pt x="6445" y="4884"/>
                </a:lnTo>
                <a:lnTo>
                  <a:pt x="6455" y="4862"/>
                </a:lnTo>
                <a:lnTo>
                  <a:pt x="6452" y="4860"/>
                </a:lnTo>
                <a:lnTo>
                  <a:pt x="6440" y="4864"/>
                </a:lnTo>
                <a:lnTo>
                  <a:pt x="6435" y="4874"/>
                </a:lnTo>
                <a:lnTo>
                  <a:pt x="6417" y="4867"/>
                </a:lnTo>
                <a:lnTo>
                  <a:pt x="6405" y="4869"/>
                </a:lnTo>
                <a:lnTo>
                  <a:pt x="6398" y="4858"/>
                </a:lnTo>
                <a:lnTo>
                  <a:pt x="6411" y="4860"/>
                </a:lnTo>
                <a:lnTo>
                  <a:pt x="6437" y="4850"/>
                </a:lnTo>
                <a:lnTo>
                  <a:pt x="6426" y="4842"/>
                </a:lnTo>
                <a:lnTo>
                  <a:pt x="6418" y="4833"/>
                </a:lnTo>
                <a:lnTo>
                  <a:pt x="6426" y="4836"/>
                </a:lnTo>
                <a:lnTo>
                  <a:pt x="6435" y="4830"/>
                </a:lnTo>
                <a:lnTo>
                  <a:pt x="6429" y="4812"/>
                </a:lnTo>
                <a:lnTo>
                  <a:pt x="6422" y="4809"/>
                </a:lnTo>
                <a:lnTo>
                  <a:pt x="6421" y="4803"/>
                </a:lnTo>
                <a:lnTo>
                  <a:pt x="6432" y="4795"/>
                </a:lnTo>
                <a:lnTo>
                  <a:pt x="6432" y="4782"/>
                </a:lnTo>
                <a:lnTo>
                  <a:pt x="6428" y="4755"/>
                </a:lnTo>
                <a:lnTo>
                  <a:pt x="6424" y="4743"/>
                </a:lnTo>
                <a:lnTo>
                  <a:pt x="6409" y="4751"/>
                </a:lnTo>
                <a:lnTo>
                  <a:pt x="6402" y="4760"/>
                </a:lnTo>
                <a:lnTo>
                  <a:pt x="6396" y="4753"/>
                </a:lnTo>
                <a:lnTo>
                  <a:pt x="6392" y="4760"/>
                </a:lnTo>
                <a:lnTo>
                  <a:pt x="6388" y="4756"/>
                </a:lnTo>
                <a:lnTo>
                  <a:pt x="6393" y="4738"/>
                </a:lnTo>
                <a:lnTo>
                  <a:pt x="6394" y="4720"/>
                </a:lnTo>
                <a:lnTo>
                  <a:pt x="6409" y="4714"/>
                </a:lnTo>
                <a:lnTo>
                  <a:pt x="6415" y="4704"/>
                </a:lnTo>
                <a:lnTo>
                  <a:pt x="6416" y="4679"/>
                </a:lnTo>
                <a:lnTo>
                  <a:pt x="6413" y="4671"/>
                </a:lnTo>
                <a:lnTo>
                  <a:pt x="6403" y="4685"/>
                </a:lnTo>
                <a:lnTo>
                  <a:pt x="6387" y="4706"/>
                </a:lnTo>
                <a:lnTo>
                  <a:pt x="6380" y="4722"/>
                </a:lnTo>
                <a:lnTo>
                  <a:pt x="6371" y="4735"/>
                </a:lnTo>
                <a:lnTo>
                  <a:pt x="6370" y="4755"/>
                </a:lnTo>
                <a:lnTo>
                  <a:pt x="6371" y="4768"/>
                </a:lnTo>
                <a:lnTo>
                  <a:pt x="6366" y="4775"/>
                </a:lnTo>
                <a:lnTo>
                  <a:pt x="6364" y="4754"/>
                </a:lnTo>
                <a:lnTo>
                  <a:pt x="6364" y="4734"/>
                </a:lnTo>
                <a:lnTo>
                  <a:pt x="6370" y="4718"/>
                </a:lnTo>
                <a:lnTo>
                  <a:pt x="6382" y="4690"/>
                </a:lnTo>
                <a:lnTo>
                  <a:pt x="6386" y="4674"/>
                </a:lnTo>
                <a:lnTo>
                  <a:pt x="6383" y="4669"/>
                </a:lnTo>
                <a:lnTo>
                  <a:pt x="6373" y="4681"/>
                </a:lnTo>
                <a:lnTo>
                  <a:pt x="6368" y="4696"/>
                </a:lnTo>
                <a:lnTo>
                  <a:pt x="6369" y="4702"/>
                </a:lnTo>
                <a:lnTo>
                  <a:pt x="6357" y="4712"/>
                </a:lnTo>
                <a:lnTo>
                  <a:pt x="6351" y="4726"/>
                </a:lnTo>
                <a:lnTo>
                  <a:pt x="6351" y="4739"/>
                </a:lnTo>
                <a:lnTo>
                  <a:pt x="6341" y="4766"/>
                </a:lnTo>
                <a:lnTo>
                  <a:pt x="6335" y="4772"/>
                </a:lnTo>
                <a:lnTo>
                  <a:pt x="6335" y="4757"/>
                </a:lnTo>
                <a:lnTo>
                  <a:pt x="6341" y="4736"/>
                </a:lnTo>
                <a:lnTo>
                  <a:pt x="6353" y="4700"/>
                </a:lnTo>
                <a:lnTo>
                  <a:pt x="6358" y="4688"/>
                </a:lnTo>
                <a:lnTo>
                  <a:pt x="6356" y="4671"/>
                </a:lnTo>
                <a:lnTo>
                  <a:pt x="6347" y="4673"/>
                </a:lnTo>
                <a:lnTo>
                  <a:pt x="6338" y="4688"/>
                </a:lnTo>
                <a:lnTo>
                  <a:pt x="6337" y="4704"/>
                </a:lnTo>
                <a:lnTo>
                  <a:pt x="6332" y="4710"/>
                </a:lnTo>
                <a:lnTo>
                  <a:pt x="6331" y="4696"/>
                </a:lnTo>
                <a:lnTo>
                  <a:pt x="6337" y="4671"/>
                </a:lnTo>
                <a:lnTo>
                  <a:pt x="6341" y="4659"/>
                </a:lnTo>
                <a:lnTo>
                  <a:pt x="6336" y="4645"/>
                </a:lnTo>
                <a:lnTo>
                  <a:pt x="6325" y="4638"/>
                </a:lnTo>
                <a:lnTo>
                  <a:pt x="6328" y="4631"/>
                </a:lnTo>
                <a:lnTo>
                  <a:pt x="6322" y="4621"/>
                </a:lnTo>
                <a:lnTo>
                  <a:pt x="6306" y="4620"/>
                </a:lnTo>
                <a:lnTo>
                  <a:pt x="6298" y="4627"/>
                </a:lnTo>
                <a:lnTo>
                  <a:pt x="6302" y="4613"/>
                </a:lnTo>
                <a:lnTo>
                  <a:pt x="6312" y="4610"/>
                </a:lnTo>
                <a:lnTo>
                  <a:pt x="6301" y="4604"/>
                </a:lnTo>
                <a:lnTo>
                  <a:pt x="6285" y="4604"/>
                </a:lnTo>
                <a:lnTo>
                  <a:pt x="6276" y="4619"/>
                </a:lnTo>
                <a:lnTo>
                  <a:pt x="6276" y="4603"/>
                </a:lnTo>
                <a:lnTo>
                  <a:pt x="6297" y="4587"/>
                </a:lnTo>
                <a:lnTo>
                  <a:pt x="6312" y="4583"/>
                </a:lnTo>
                <a:lnTo>
                  <a:pt x="6319" y="4591"/>
                </a:lnTo>
                <a:lnTo>
                  <a:pt x="6331" y="4597"/>
                </a:lnTo>
                <a:lnTo>
                  <a:pt x="6333" y="4588"/>
                </a:lnTo>
                <a:lnTo>
                  <a:pt x="6337" y="4570"/>
                </a:lnTo>
                <a:lnTo>
                  <a:pt x="6327" y="4570"/>
                </a:lnTo>
                <a:lnTo>
                  <a:pt x="6315" y="4564"/>
                </a:lnTo>
                <a:lnTo>
                  <a:pt x="6302" y="4552"/>
                </a:lnTo>
                <a:lnTo>
                  <a:pt x="6292" y="4552"/>
                </a:lnTo>
                <a:lnTo>
                  <a:pt x="6292" y="4573"/>
                </a:lnTo>
                <a:lnTo>
                  <a:pt x="6285" y="4574"/>
                </a:lnTo>
                <a:lnTo>
                  <a:pt x="6285" y="4565"/>
                </a:lnTo>
                <a:lnTo>
                  <a:pt x="6289" y="4556"/>
                </a:lnTo>
                <a:lnTo>
                  <a:pt x="6290" y="4544"/>
                </a:lnTo>
                <a:lnTo>
                  <a:pt x="6279" y="4544"/>
                </a:lnTo>
                <a:lnTo>
                  <a:pt x="6277" y="4557"/>
                </a:lnTo>
                <a:lnTo>
                  <a:pt x="6272" y="4562"/>
                </a:lnTo>
                <a:lnTo>
                  <a:pt x="6268" y="4550"/>
                </a:lnTo>
                <a:lnTo>
                  <a:pt x="6267" y="4535"/>
                </a:lnTo>
                <a:lnTo>
                  <a:pt x="6261" y="4530"/>
                </a:lnTo>
                <a:lnTo>
                  <a:pt x="6257" y="4534"/>
                </a:lnTo>
                <a:lnTo>
                  <a:pt x="6250" y="4524"/>
                </a:lnTo>
                <a:lnTo>
                  <a:pt x="6244" y="4517"/>
                </a:lnTo>
                <a:lnTo>
                  <a:pt x="6235" y="4520"/>
                </a:lnTo>
                <a:lnTo>
                  <a:pt x="6244" y="4503"/>
                </a:lnTo>
                <a:lnTo>
                  <a:pt x="6250" y="4499"/>
                </a:lnTo>
                <a:lnTo>
                  <a:pt x="6269" y="4519"/>
                </a:lnTo>
                <a:lnTo>
                  <a:pt x="6275" y="4516"/>
                </a:lnTo>
                <a:lnTo>
                  <a:pt x="6273" y="4505"/>
                </a:lnTo>
                <a:lnTo>
                  <a:pt x="6238" y="4476"/>
                </a:lnTo>
                <a:lnTo>
                  <a:pt x="6224" y="4470"/>
                </a:lnTo>
                <a:lnTo>
                  <a:pt x="6220" y="4462"/>
                </a:lnTo>
                <a:lnTo>
                  <a:pt x="6231" y="4460"/>
                </a:lnTo>
                <a:lnTo>
                  <a:pt x="6255" y="4476"/>
                </a:lnTo>
                <a:lnTo>
                  <a:pt x="6271" y="4476"/>
                </a:lnTo>
                <a:lnTo>
                  <a:pt x="6297" y="4489"/>
                </a:lnTo>
                <a:lnTo>
                  <a:pt x="6304" y="4487"/>
                </a:lnTo>
                <a:lnTo>
                  <a:pt x="6300" y="4477"/>
                </a:lnTo>
                <a:lnTo>
                  <a:pt x="6300" y="4463"/>
                </a:lnTo>
                <a:lnTo>
                  <a:pt x="6295" y="4453"/>
                </a:lnTo>
                <a:lnTo>
                  <a:pt x="6285" y="4446"/>
                </a:lnTo>
                <a:lnTo>
                  <a:pt x="6276" y="4434"/>
                </a:lnTo>
                <a:lnTo>
                  <a:pt x="6279" y="4430"/>
                </a:lnTo>
                <a:lnTo>
                  <a:pt x="6286" y="4428"/>
                </a:lnTo>
                <a:lnTo>
                  <a:pt x="6290" y="4437"/>
                </a:lnTo>
                <a:lnTo>
                  <a:pt x="6295" y="4443"/>
                </a:lnTo>
                <a:lnTo>
                  <a:pt x="6301" y="4435"/>
                </a:lnTo>
                <a:lnTo>
                  <a:pt x="6314" y="4435"/>
                </a:lnTo>
                <a:lnTo>
                  <a:pt x="6317" y="4433"/>
                </a:lnTo>
                <a:lnTo>
                  <a:pt x="6316" y="4425"/>
                </a:lnTo>
                <a:lnTo>
                  <a:pt x="6308" y="4419"/>
                </a:lnTo>
                <a:lnTo>
                  <a:pt x="6308" y="4410"/>
                </a:lnTo>
                <a:lnTo>
                  <a:pt x="6301" y="4395"/>
                </a:lnTo>
                <a:lnTo>
                  <a:pt x="6291" y="4398"/>
                </a:lnTo>
                <a:lnTo>
                  <a:pt x="6280" y="4407"/>
                </a:lnTo>
                <a:lnTo>
                  <a:pt x="6264" y="4407"/>
                </a:lnTo>
                <a:lnTo>
                  <a:pt x="6261" y="4417"/>
                </a:lnTo>
                <a:lnTo>
                  <a:pt x="6254" y="4419"/>
                </a:lnTo>
                <a:lnTo>
                  <a:pt x="6252" y="4404"/>
                </a:lnTo>
                <a:lnTo>
                  <a:pt x="6263" y="4393"/>
                </a:lnTo>
                <a:lnTo>
                  <a:pt x="6278" y="4393"/>
                </a:lnTo>
                <a:lnTo>
                  <a:pt x="6284" y="4387"/>
                </a:lnTo>
                <a:lnTo>
                  <a:pt x="6301" y="4385"/>
                </a:lnTo>
                <a:lnTo>
                  <a:pt x="6304" y="4375"/>
                </a:lnTo>
                <a:lnTo>
                  <a:pt x="6293" y="4371"/>
                </a:lnTo>
                <a:lnTo>
                  <a:pt x="6281" y="4364"/>
                </a:lnTo>
                <a:lnTo>
                  <a:pt x="6277" y="4355"/>
                </a:lnTo>
                <a:lnTo>
                  <a:pt x="6287" y="4363"/>
                </a:lnTo>
                <a:lnTo>
                  <a:pt x="6298" y="4361"/>
                </a:lnTo>
                <a:lnTo>
                  <a:pt x="6307" y="4359"/>
                </a:lnTo>
                <a:lnTo>
                  <a:pt x="6313" y="4363"/>
                </a:lnTo>
                <a:lnTo>
                  <a:pt x="6329" y="4392"/>
                </a:lnTo>
                <a:lnTo>
                  <a:pt x="6337" y="4396"/>
                </a:lnTo>
                <a:lnTo>
                  <a:pt x="6344" y="4389"/>
                </a:lnTo>
                <a:lnTo>
                  <a:pt x="6348" y="4401"/>
                </a:lnTo>
                <a:lnTo>
                  <a:pt x="6354" y="4406"/>
                </a:lnTo>
                <a:lnTo>
                  <a:pt x="6360" y="4395"/>
                </a:lnTo>
                <a:lnTo>
                  <a:pt x="6365" y="4393"/>
                </a:lnTo>
                <a:lnTo>
                  <a:pt x="6371" y="4411"/>
                </a:lnTo>
                <a:lnTo>
                  <a:pt x="6380" y="4412"/>
                </a:lnTo>
                <a:lnTo>
                  <a:pt x="6385" y="4404"/>
                </a:lnTo>
                <a:lnTo>
                  <a:pt x="6385" y="4380"/>
                </a:lnTo>
                <a:lnTo>
                  <a:pt x="6379" y="4362"/>
                </a:lnTo>
                <a:lnTo>
                  <a:pt x="6377" y="4346"/>
                </a:lnTo>
                <a:lnTo>
                  <a:pt x="6364" y="4337"/>
                </a:lnTo>
                <a:lnTo>
                  <a:pt x="6353" y="4326"/>
                </a:lnTo>
                <a:lnTo>
                  <a:pt x="6346" y="4318"/>
                </a:lnTo>
                <a:lnTo>
                  <a:pt x="6339" y="4322"/>
                </a:lnTo>
                <a:lnTo>
                  <a:pt x="6332" y="4328"/>
                </a:lnTo>
                <a:lnTo>
                  <a:pt x="6322" y="4319"/>
                </a:lnTo>
                <a:lnTo>
                  <a:pt x="6304" y="4291"/>
                </a:lnTo>
                <a:lnTo>
                  <a:pt x="6292" y="4285"/>
                </a:lnTo>
                <a:lnTo>
                  <a:pt x="6269" y="4290"/>
                </a:lnTo>
                <a:lnTo>
                  <a:pt x="6260" y="4285"/>
                </a:lnTo>
                <a:lnTo>
                  <a:pt x="6281" y="4279"/>
                </a:lnTo>
                <a:lnTo>
                  <a:pt x="6289" y="4266"/>
                </a:lnTo>
                <a:lnTo>
                  <a:pt x="6300" y="4265"/>
                </a:lnTo>
                <a:lnTo>
                  <a:pt x="6304" y="4271"/>
                </a:lnTo>
                <a:lnTo>
                  <a:pt x="6312" y="4270"/>
                </a:lnTo>
                <a:lnTo>
                  <a:pt x="6322" y="4259"/>
                </a:lnTo>
                <a:lnTo>
                  <a:pt x="6332" y="4250"/>
                </a:lnTo>
                <a:lnTo>
                  <a:pt x="6350" y="4252"/>
                </a:lnTo>
                <a:lnTo>
                  <a:pt x="6359" y="4263"/>
                </a:lnTo>
                <a:lnTo>
                  <a:pt x="6374" y="4264"/>
                </a:lnTo>
                <a:lnTo>
                  <a:pt x="6379" y="4249"/>
                </a:lnTo>
                <a:lnTo>
                  <a:pt x="6382" y="4231"/>
                </a:lnTo>
                <a:lnTo>
                  <a:pt x="6375" y="4215"/>
                </a:lnTo>
                <a:lnTo>
                  <a:pt x="6371" y="4187"/>
                </a:lnTo>
                <a:lnTo>
                  <a:pt x="6359" y="4143"/>
                </a:lnTo>
                <a:lnTo>
                  <a:pt x="6355" y="4119"/>
                </a:lnTo>
                <a:lnTo>
                  <a:pt x="6350" y="4122"/>
                </a:lnTo>
                <a:lnTo>
                  <a:pt x="6347" y="4117"/>
                </a:lnTo>
                <a:lnTo>
                  <a:pt x="6338" y="4121"/>
                </a:lnTo>
                <a:lnTo>
                  <a:pt x="6338" y="4133"/>
                </a:lnTo>
                <a:lnTo>
                  <a:pt x="6330" y="4152"/>
                </a:lnTo>
                <a:lnTo>
                  <a:pt x="6335" y="4159"/>
                </a:lnTo>
                <a:lnTo>
                  <a:pt x="6335" y="4172"/>
                </a:lnTo>
                <a:lnTo>
                  <a:pt x="6330" y="4178"/>
                </a:lnTo>
                <a:lnTo>
                  <a:pt x="6317" y="4188"/>
                </a:lnTo>
                <a:lnTo>
                  <a:pt x="6309" y="4206"/>
                </a:lnTo>
                <a:lnTo>
                  <a:pt x="6297" y="4201"/>
                </a:lnTo>
                <a:lnTo>
                  <a:pt x="6288" y="4196"/>
                </a:lnTo>
                <a:lnTo>
                  <a:pt x="6276" y="4202"/>
                </a:lnTo>
                <a:lnTo>
                  <a:pt x="6268" y="4223"/>
                </a:lnTo>
                <a:lnTo>
                  <a:pt x="6254" y="4241"/>
                </a:lnTo>
                <a:lnTo>
                  <a:pt x="6248" y="4235"/>
                </a:lnTo>
                <a:lnTo>
                  <a:pt x="6239" y="4231"/>
                </a:lnTo>
                <a:lnTo>
                  <a:pt x="6227" y="4238"/>
                </a:lnTo>
                <a:lnTo>
                  <a:pt x="6220" y="4240"/>
                </a:lnTo>
                <a:lnTo>
                  <a:pt x="6232" y="4222"/>
                </a:lnTo>
                <a:lnTo>
                  <a:pt x="6239" y="4217"/>
                </a:lnTo>
                <a:lnTo>
                  <a:pt x="6249" y="4226"/>
                </a:lnTo>
                <a:lnTo>
                  <a:pt x="6260" y="4218"/>
                </a:lnTo>
                <a:lnTo>
                  <a:pt x="6268" y="4198"/>
                </a:lnTo>
                <a:lnTo>
                  <a:pt x="6278" y="4190"/>
                </a:lnTo>
                <a:lnTo>
                  <a:pt x="6285" y="4191"/>
                </a:lnTo>
                <a:lnTo>
                  <a:pt x="6297" y="4179"/>
                </a:lnTo>
                <a:lnTo>
                  <a:pt x="6306" y="4168"/>
                </a:lnTo>
                <a:lnTo>
                  <a:pt x="6307" y="4145"/>
                </a:lnTo>
                <a:lnTo>
                  <a:pt x="6306" y="4137"/>
                </a:lnTo>
                <a:lnTo>
                  <a:pt x="6298" y="4137"/>
                </a:lnTo>
                <a:lnTo>
                  <a:pt x="6289" y="4143"/>
                </a:lnTo>
                <a:lnTo>
                  <a:pt x="6278" y="4138"/>
                </a:lnTo>
                <a:lnTo>
                  <a:pt x="6264" y="4140"/>
                </a:lnTo>
                <a:lnTo>
                  <a:pt x="6245" y="4169"/>
                </a:lnTo>
                <a:lnTo>
                  <a:pt x="6231" y="4192"/>
                </a:lnTo>
                <a:lnTo>
                  <a:pt x="6209" y="4197"/>
                </a:lnTo>
                <a:lnTo>
                  <a:pt x="6214" y="4187"/>
                </a:lnTo>
                <a:lnTo>
                  <a:pt x="6230" y="4181"/>
                </a:lnTo>
                <a:lnTo>
                  <a:pt x="6234" y="4166"/>
                </a:lnTo>
                <a:lnTo>
                  <a:pt x="6228" y="4160"/>
                </a:lnTo>
                <a:lnTo>
                  <a:pt x="6216" y="4162"/>
                </a:lnTo>
                <a:lnTo>
                  <a:pt x="6234" y="4145"/>
                </a:lnTo>
                <a:lnTo>
                  <a:pt x="6245" y="4143"/>
                </a:lnTo>
                <a:lnTo>
                  <a:pt x="6264" y="4123"/>
                </a:lnTo>
                <a:lnTo>
                  <a:pt x="6278" y="4124"/>
                </a:lnTo>
                <a:lnTo>
                  <a:pt x="6287" y="4117"/>
                </a:lnTo>
                <a:lnTo>
                  <a:pt x="6308" y="4114"/>
                </a:lnTo>
                <a:lnTo>
                  <a:pt x="6317" y="4101"/>
                </a:lnTo>
                <a:lnTo>
                  <a:pt x="6323" y="4088"/>
                </a:lnTo>
                <a:lnTo>
                  <a:pt x="6325" y="4078"/>
                </a:lnTo>
                <a:lnTo>
                  <a:pt x="6333" y="4074"/>
                </a:lnTo>
                <a:lnTo>
                  <a:pt x="6332" y="4096"/>
                </a:lnTo>
                <a:lnTo>
                  <a:pt x="6337" y="4101"/>
                </a:lnTo>
                <a:lnTo>
                  <a:pt x="6350" y="4080"/>
                </a:lnTo>
                <a:lnTo>
                  <a:pt x="6352" y="4061"/>
                </a:lnTo>
                <a:lnTo>
                  <a:pt x="6350" y="4049"/>
                </a:lnTo>
                <a:lnTo>
                  <a:pt x="6339" y="4040"/>
                </a:lnTo>
                <a:lnTo>
                  <a:pt x="6332" y="4021"/>
                </a:lnTo>
                <a:lnTo>
                  <a:pt x="6318" y="3994"/>
                </a:lnTo>
                <a:lnTo>
                  <a:pt x="6312" y="3973"/>
                </a:lnTo>
                <a:lnTo>
                  <a:pt x="6303" y="3971"/>
                </a:lnTo>
                <a:lnTo>
                  <a:pt x="6293" y="3981"/>
                </a:lnTo>
                <a:lnTo>
                  <a:pt x="6287" y="3990"/>
                </a:lnTo>
                <a:lnTo>
                  <a:pt x="6277" y="3996"/>
                </a:lnTo>
                <a:lnTo>
                  <a:pt x="6265" y="4013"/>
                </a:lnTo>
                <a:lnTo>
                  <a:pt x="6252" y="4016"/>
                </a:lnTo>
                <a:lnTo>
                  <a:pt x="6243" y="4031"/>
                </a:lnTo>
                <a:lnTo>
                  <a:pt x="6240" y="4027"/>
                </a:lnTo>
                <a:lnTo>
                  <a:pt x="6242" y="4008"/>
                </a:lnTo>
                <a:lnTo>
                  <a:pt x="6249" y="3997"/>
                </a:lnTo>
                <a:lnTo>
                  <a:pt x="6263" y="3997"/>
                </a:lnTo>
                <a:lnTo>
                  <a:pt x="6276" y="3973"/>
                </a:lnTo>
                <a:lnTo>
                  <a:pt x="6281" y="3960"/>
                </a:lnTo>
                <a:lnTo>
                  <a:pt x="6280" y="3952"/>
                </a:lnTo>
                <a:lnTo>
                  <a:pt x="6271" y="3956"/>
                </a:lnTo>
                <a:lnTo>
                  <a:pt x="6254" y="3969"/>
                </a:lnTo>
                <a:lnTo>
                  <a:pt x="6235" y="3991"/>
                </a:lnTo>
                <a:lnTo>
                  <a:pt x="6227" y="3991"/>
                </a:lnTo>
                <a:lnTo>
                  <a:pt x="6222" y="4003"/>
                </a:lnTo>
                <a:lnTo>
                  <a:pt x="6220" y="4018"/>
                </a:lnTo>
                <a:lnTo>
                  <a:pt x="6211" y="4053"/>
                </a:lnTo>
                <a:lnTo>
                  <a:pt x="6189" y="4095"/>
                </a:lnTo>
                <a:lnTo>
                  <a:pt x="6167" y="4114"/>
                </a:lnTo>
                <a:lnTo>
                  <a:pt x="6167" y="4107"/>
                </a:lnTo>
                <a:lnTo>
                  <a:pt x="6177" y="4091"/>
                </a:lnTo>
                <a:lnTo>
                  <a:pt x="6194" y="4063"/>
                </a:lnTo>
                <a:lnTo>
                  <a:pt x="6202" y="4038"/>
                </a:lnTo>
                <a:lnTo>
                  <a:pt x="6208" y="4027"/>
                </a:lnTo>
                <a:lnTo>
                  <a:pt x="6206" y="4018"/>
                </a:lnTo>
                <a:lnTo>
                  <a:pt x="6201" y="4017"/>
                </a:lnTo>
                <a:lnTo>
                  <a:pt x="6198" y="4011"/>
                </a:lnTo>
                <a:lnTo>
                  <a:pt x="6190" y="4016"/>
                </a:lnTo>
                <a:lnTo>
                  <a:pt x="6181" y="4045"/>
                </a:lnTo>
                <a:lnTo>
                  <a:pt x="6165" y="4073"/>
                </a:lnTo>
                <a:lnTo>
                  <a:pt x="6159" y="4075"/>
                </a:lnTo>
                <a:lnTo>
                  <a:pt x="6162" y="4061"/>
                </a:lnTo>
                <a:lnTo>
                  <a:pt x="6164" y="4048"/>
                </a:lnTo>
                <a:lnTo>
                  <a:pt x="6176" y="4028"/>
                </a:lnTo>
                <a:lnTo>
                  <a:pt x="6178" y="4013"/>
                </a:lnTo>
                <a:lnTo>
                  <a:pt x="6185" y="3999"/>
                </a:lnTo>
                <a:lnTo>
                  <a:pt x="6193" y="3998"/>
                </a:lnTo>
                <a:lnTo>
                  <a:pt x="6200" y="4004"/>
                </a:lnTo>
                <a:lnTo>
                  <a:pt x="6213" y="4004"/>
                </a:lnTo>
                <a:lnTo>
                  <a:pt x="6215" y="3995"/>
                </a:lnTo>
                <a:lnTo>
                  <a:pt x="6225" y="3980"/>
                </a:lnTo>
                <a:lnTo>
                  <a:pt x="6238" y="3972"/>
                </a:lnTo>
                <a:lnTo>
                  <a:pt x="6250" y="3945"/>
                </a:lnTo>
                <a:lnTo>
                  <a:pt x="6256" y="3925"/>
                </a:lnTo>
                <a:lnTo>
                  <a:pt x="6252" y="3907"/>
                </a:lnTo>
                <a:lnTo>
                  <a:pt x="6254" y="3892"/>
                </a:lnTo>
                <a:lnTo>
                  <a:pt x="6251" y="3886"/>
                </a:lnTo>
                <a:lnTo>
                  <a:pt x="6231" y="3902"/>
                </a:lnTo>
                <a:lnTo>
                  <a:pt x="6224" y="3919"/>
                </a:lnTo>
                <a:lnTo>
                  <a:pt x="6225" y="3937"/>
                </a:lnTo>
                <a:lnTo>
                  <a:pt x="6221" y="3962"/>
                </a:lnTo>
                <a:lnTo>
                  <a:pt x="6216" y="3968"/>
                </a:lnTo>
                <a:lnTo>
                  <a:pt x="6218" y="3960"/>
                </a:lnTo>
                <a:lnTo>
                  <a:pt x="6217" y="3950"/>
                </a:lnTo>
                <a:lnTo>
                  <a:pt x="6209" y="3940"/>
                </a:lnTo>
                <a:lnTo>
                  <a:pt x="6197" y="3939"/>
                </a:lnTo>
                <a:lnTo>
                  <a:pt x="6186" y="3955"/>
                </a:lnTo>
                <a:lnTo>
                  <a:pt x="6175" y="3952"/>
                </a:lnTo>
                <a:lnTo>
                  <a:pt x="6161" y="3956"/>
                </a:lnTo>
                <a:lnTo>
                  <a:pt x="6150" y="3967"/>
                </a:lnTo>
                <a:lnTo>
                  <a:pt x="6134" y="3966"/>
                </a:lnTo>
                <a:lnTo>
                  <a:pt x="6145" y="3957"/>
                </a:lnTo>
                <a:lnTo>
                  <a:pt x="6156" y="3948"/>
                </a:lnTo>
                <a:lnTo>
                  <a:pt x="6166" y="3928"/>
                </a:lnTo>
                <a:lnTo>
                  <a:pt x="6163" y="3915"/>
                </a:lnTo>
                <a:lnTo>
                  <a:pt x="6156" y="3915"/>
                </a:lnTo>
                <a:lnTo>
                  <a:pt x="6142" y="3918"/>
                </a:lnTo>
                <a:lnTo>
                  <a:pt x="6149" y="3904"/>
                </a:lnTo>
                <a:lnTo>
                  <a:pt x="6157" y="3904"/>
                </a:lnTo>
                <a:lnTo>
                  <a:pt x="6166" y="3895"/>
                </a:lnTo>
                <a:lnTo>
                  <a:pt x="6172" y="3874"/>
                </a:lnTo>
                <a:lnTo>
                  <a:pt x="6180" y="3869"/>
                </a:lnTo>
                <a:lnTo>
                  <a:pt x="6187" y="3861"/>
                </a:lnTo>
                <a:lnTo>
                  <a:pt x="6193" y="3859"/>
                </a:lnTo>
                <a:lnTo>
                  <a:pt x="6204" y="3875"/>
                </a:lnTo>
                <a:lnTo>
                  <a:pt x="6213" y="3888"/>
                </a:lnTo>
                <a:lnTo>
                  <a:pt x="6221" y="3887"/>
                </a:lnTo>
                <a:lnTo>
                  <a:pt x="6234" y="3861"/>
                </a:lnTo>
                <a:lnTo>
                  <a:pt x="6243" y="3846"/>
                </a:lnTo>
                <a:lnTo>
                  <a:pt x="6242" y="3836"/>
                </a:lnTo>
                <a:lnTo>
                  <a:pt x="6229" y="3813"/>
                </a:lnTo>
                <a:lnTo>
                  <a:pt x="6227" y="3791"/>
                </a:lnTo>
                <a:lnTo>
                  <a:pt x="6224" y="3771"/>
                </a:lnTo>
                <a:lnTo>
                  <a:pt x="6212" y="3750"/>
                </a:lnTo>
                <a:lnTo>
                  <a:pt x="6203" y="3741"/>
                </a:lnTo>
                <a:lnTo>
                  <a:pt x="6192" y="3706"/>
                </a:lnTo>
                <a:lnTo>
                  <a:pt x="6187" y="3710"/>
                </a:lnTo>
                <a:lnTo>
                  <a:pt x="6186" y="3726"/>
                </a:lnTo>
                <a:lnTo>
                  <a:pt x="6180" y="3742"/>
                </a:lnTo>
                <a:lnTo>
                  <a:pt x="6174" y="3746"/>
                </a:lnTo>
                <a:lnTo>
                  <a:pt x="6170" y="3758"/>
                </a:lnTo>
                <a:lnTo>
                  <a:pt x="6169" y="3774"/>
                </a:lnTo>
                <a:lnTo>
                  <a:pt x="6159" y="3783"/>
                </a:lnTo>
                <a:lnTo>
                  <a:pt x="6153" y="3800"/>
                </a:lnTo>
                <a:lnTo>
                  <a:pt x="6153" y="3822"/>
                </a:lnTo>
                <a:lnTo>
                  <a:pt x="6139" y="3833"/>
                </a:lnTo>
                <a:lnTo>
                  <a:pt x="6131" y="3855"/>
                </a:lnTo>
                <a:lnTo>
                  <a:pt x="6128" y="3873"/>
                </a:lnTo>
                <a:lnTo>
                  <a:pt x="6123" y="3888"/>
                </a:lnTo>
                <a:lnTo>
                  <a:pt x="6118" y="3884"/>
                </a:lnTo>
                <a:lnTo>
                  <a:pt x="6121" y="3856"/>
                </a:lnTo>
                <a:lnTo>
                  <a:pt x="6133" y="3827"/>
                </a:lnTo>
                <a:lnTo>
                  <a:pt x="6142" y="3821"/>
                </a:lnTo>
                <a:lnTo>
                  <a:pt x="6142" y="3809"/>
                </a:lnTo>
                <a:lnTo>
                  <a:pt x="6139" y="3805"/>
                </a:lnTo>
                <a:lnTo>
                  <a:pt x="6134" y="3790"/>
                </a:lnTo>
                <a:lnTo>
                  <a:pt x="6123" y="3798"/>
                </a:lnTo>
                <a:lnTo>
                  <a:pt x="6107" y="3836"/>
                </a:lnTo>
                <a:lnTo>
                  <a:pt x="6102" y="3853"/>
                </a:lnTo>
                <a:lnTo>
                  <a:pt x="6089" y="3859"/>
                </a:lnTo>
                <a:lnTo>
                  <a:pt x="6089" y="3853"/>
                </a:lnTo>
                <a:lnTo>
                  <a:pt x="6096" y="3843"/>
                </a:lnTo>
                <a:lnTo>
                  <a:pt x="6106" y="3812"/>
                </a:lnTo>
                <a:lnTo>
                  <a:pt x="6108" y="3798"/>
                </a:lnTo>
                <a:lnTo>
                  <a:pt x="6124" y="3772"/>
                </a:lnTo>
                <a:lnTo>
                  <a:pt x="6131" y="3758"/>
                </a:lnTo>
                <a:lnTo>
                  <a:pt x="6129" y="3744"/>
                </a:lnTo>
                <a:lnTo>
                  <a:pt x="6130" y="3730"/>
                </a:lnTo>
                <a:lnTo>
                  <a:pt x="6115" y="3745"/>
                </a:lnTo>
                <a:lnTo>
                  <a:pt x="6097" y="3771"/>
                </a:lnTo>
                <a:lnTo>
                  <a:pt x="6095" y="3790"/>
                </a:lnTo>
                <a:lnTo>
                  <a:pt x="6087" y="3809"/>
                </a:lnTo>
                <a:lnTo>
                  <a:pt x="6083" y="3806"/>
                </a:lnTo>
                <a:lnTo>
                  <a:pt x="6085" y="3786"/>
                </a:lnTo>
                <a:lnTo>
                  <a:pt x="6092" y="3766"/>
                </a:lnTo>
                <a:lnTo>
                  <a:pt x="6086" y="3761"/>
                </a:lnTo>
                <a:lnTo>
                  <a:pt x="6086" y="3751"/>
                </a:lnTo>
                <a:lnTo>
                  <a:pt x="6096" y="3746"/>
                </a:lnTo>
                <a:lnTo>
                  <a:pt x="6118" y="3721"/>
                </a:lnTo>
                <a:lnTo>
                  <a:pt x="6139" y="3692"/>
                </a:lnTo>
                <a:lnTo>
                  <a:pt x="6140" y="3678"/>
                </a:lnTo>
                <a:lnTo>
                  <a:pt x="6131" y="3676"/>
                </a:lnTo>
                <a:lnTo>
                  <a:pt x="6114" y="3694"/>
                </a:lnTo>
                <a:lnTo>
                  <a:pt x="6113" y="3710"/>
                </a:lnTo>
                <a:lnTo>
                  <a:pt x="6101" y="3719"/>
                </a:lnTo>
                <a:lnTo>
                  <a:pt x="6101" y="3707"/>
                </a:lnTo>
                <a:lnTo>
                  <a:pt x="6098" y="3699"/>
                </a:lnTo>
                <a:lnTo>
                  <a:pt x="6078" y="3724"/>
                </a:lnTo>
                <a:lnTo>
                  <a:pt x="6069" y="3742"/>
                </a:lnTo>
                <a:lnTo>
                  <a:pt x="6058" y="3778"/>
                </a:lnTo>
                <a:lnTo>
                  <a:pt x="6043" y="3795"/>
                </a:lnTo>
                <a:lnTo>
                  <a:pt x="6034" y="3792"/>
                </a:lnTo>
                <a:lnTo>
                  <a:pt x="6043" y="3778"/>
                </a:lnTo>
                <a:lnTo>
                  <a:pt x="6058" y="3758"/>
                </a:lnTo>
                <a:lnTo>
                  <a:pt x="6065" y="3738"/>
                </a:lnTo>
                <a:lnTo>
                  <a:pt x="6061" y="3733"/>
                </a:lnTo>
                <a:lnTo>
                  <a:pt x="6051" y="3736"/>
                </a:lnTo>
                <a:lnTo>
                  <a:pt x="6064" y="3719"/>
                </a:lnTo>
                <a:lnTo>
                  <a:pt x="6078" y="3714"/>
                </a:lnTo>
                <a:lnTo>
                  <a:pt x="6083" y="3701"/>
                </a:lnTo>
                <a:lnTo>
                  <a:pt x="6081" y="3691"/>
                </a:lnTo>
                <a:lnTo>
                  <a:pt x="6074" y="3698"/>
                </a:lnTo>
                <a:lnTo>
                  <a:pt x="6059" y="3706"/>
                </a:lnTo>
                <a:lnTo>
                  <a:pt x="6051" y="3719"/>
                </a:lnTo>
                <a:lnTo>
                  <a:pt x="6043" y="3715"/>
                </a:lnTo>
                <a:lnTo>
                  <a:pt x="6066" y="3694"/>
                </a:lnTo>
                <a:lnTo>
                  <a:pt x="6063" y="3682"/>
                </a:lnTo>
                <a:lnTo>
                  <a:pt x="6049" y="3682"/>
                </a:lnTo>
                <a:lnTo>
                  <a:pt x="6056" y="3667"/>
                </a:lnTo>
                <a:lnTo>
                  <a:pt x="6068" y="3667"/>
                </a:lnTo>
                <a:lnTo>
                  <a:pt x="6075" y="3675"/>
                </a:lnTo>
                <a:lnTo>
                  <a:pt x="6089" y="3674"/>
                </a:lnTo>
                <a:lnTo>
                  <a:pt x="6096" y="3651"/>
                </a:lnTo>
                <a:lnTo>
                  <a:pt x="6110" y="3643"/>
                </a:lnTo>
                <a:lnTo>
                  <a:pt x="6109" y="3625"/>
                </a:lnTo>
                <a:lnTo>
                  <a:pt x="6114" y="3608"/>
                </a:lnTo>
                <a:lnTo>
                  <a:pt x="6114" y="3592"/>
                </a:lnTo>
                <a:lnTo>
                  <a:pt x="6105" y="3590"/>
                </a:lnTo>
                <a:lnTo>
                  <a:pt x="6099" y="3580"/>
                </a:lnTo>
                <a:lnTo>
                  <a:pt x="6086" y="3573"/>
                </a:lnTo>
                <a:lnTo>
                  <a:pt x="6072" y="3596"/>
                </a:lnTo>
                <a:lnTo>
                  <a:pt x="6054" y="3607"/>
                </a:lnTo>
                <a:lnTo>
                  <a:pt x="6044" y="3633"/>
                </a:lnTo>
                <a:lnTo>
                  <a:pt x="6020" y="3675"/>
                </a:lnTo>
                <a:lnTo>
                  <a:pt x="6013" y="3674"/>
                </a:lnTo>
                <a:lnTo>
                  <a:pt x="6015" y="3656"/>
                </a:lnTo>
                <a:lnTo>
                  <a:pt x="6022" y="3655"/>
                </a:lnTo>
                <a:lnTo>
                  <a:pt x="6033" y="3641"/>
                </a:lnTo>
                <a:lnTo>
                  <a:pt x="6048" y="3604"/>
                </a:lnTo>
                <a:lnTo>
                  <a:pt x="6062" y="3589"/>
                </a:lnTo>
                <a:lnTo>
                  <a:pt x="6072" y="3573"/>
                </a:lnTo>
                <a:lnTo>
                  <a:pt x="6067" y="3562"/>
                </a:lnTo>
                <a:lnTo>
                  <a:pt x="6045" y="3564"/>
                </a:lnTo>
                <a:lnTo>
                  <a:pt x="6023" y="3589"/>
                </a:lnTo>
                <a:lnTo>
                  <a:pt x="6043" y="3557"/>
                </a:lnTo>
                <a:lnTo>
                  <a:pt x="6062" y="3548"/>
                </a:lnTo>
                <a:lnTo>
                  <a:pt x="6074" y="3553"/>
                </a:lnTo>
                <a:lnTo>
                  <a:pt x="6085" y="3557"/>
                </a:lnTo>
                <a:lnTo>
                  <a:pt x="6096" y="3534"/>
                </a:lnTo>
                <a:lnTo>
                  <a:pt x="6095" y="3519"/>
                </a:lnTo>
                <a:lnTo>
                  <a:pt x="6092" y="3508"/>
                </a:lnTo>
                <a:lnTo>
                  <a:pt x="6093" y="3492"/>
                </a:lnTo>
                <a:lnTo>
                  <a:pt x="6092" y="3477"/>
                </a:lnTo>
                <a:lnTo>
                  <a:pt x="6078" y="3466"/>
                </a:lnTo>
                <a:lnTo>
                  <a:pt x="6073" y="3448"/>
                </a:lnTo>
                <a:lnTo>
                  <a:pt x="6062" y="3445"/>
                </a:lnTo>
                <a:lnTo>
                  <a:pt x="6059" y="3454"/>
                </a:lnTo>
                <a:lnTo>
                  <a:pt x="6052" y="3454"/>
                </a:lnTo>
                <a:lnTo>
                  <a:pt x="6051" y="3436"/>
                </a:lnTo>
                <a:lnTo>
                  <a:pt x="6043" y="3431"/>
                </a:lnTo>
                <a:lnTo>
                  <a:pt x="6032" y="3415"/>
                </a:lnTo>
                <a:lnTo>
                  <a:pt x="6031" y="3401"/>
                </a:lnTo>
                <a:lnTo>
                  <a:pt x="6012" y="3386"/>
                </a:lnTo>
                <a:lnTo>
                  <a:pt x="6006" y="3388"/>
                </a:lnTo>
                <a:lnTo>
                  <a:pt x="6000" y="3377"/>
                </a:lnTo>
                <a:lnTo>
                  <a:pt x="5984" y="3375"/>
                </a:lnTo>
                <a:lnTo>
                  <a:pt x="5964" y="3381"/>
                </a:lnTo>
                <a:lnTo>
                  <a:pt x="5951" y="3400"/>
                </a:lnTo>
                <a:lnTo>
                  <a:pt x="5936" y="3401"/>
                </a:lnTo>
                <a:lnTo>
                  <a:pt x="5922" y="3436"/>
                </a:lnTo>
                <a:lnTo>
                  <a:pt x="5927" y="3446"/>
                </a:lnTo>
                <a:lnTo>
                  <a:pt x="5936" y="3451"/>
                </a:lnTo>
                <a:lnTo>
                  <a:pt x="5960" y="3487"/>
                </a:lnTo>
                <a:lnTo>
                  <a:pt x="5964" y="3498"/>
                </a:lnTo>
                <a:lnTo>
                  <a:pt x="5974" y="3501"/>
                </a:lnTo>
                <a:lnTo>
                  <a:pt x="5980" y="3524"/>
                </a:lnTo>
                <a:lnTo>
                  <a:pt x="5974" y="3524"/>
                </a:lnTo>
                <a:lnTo>
                  <a:pt x="5964" y="3514"/>
                </a:lnTo>
                <a:lnTo>
                  <a:pt x="5949" y="3514"/>
                </a:lnTo>
                <a:lnTo>
                  <a:pt x="5949" y="3499"/>
                </a:lnTo>
                <a:lnTo>
                  <a:pt x="5927" y="3464"/>
                </a:lnTo>
                <a:lnTo>
                  <a:pt x="5916" y="3467"/>
                </a:lnTo>
                <a:lnTo>
                  <a:pt x="5909" y="3473"/>
                </a:lnTo>
                <a:lnTo>
                  <a:pt x="5913" y="3456"/>
                </a:lnTo>
                <a:lnTo>
                  <a:pt x="5916" y="3435"/>
                </a:lnTo>
                <a:lnTo>
                  <a:pt x="5902" y="3424"/>
                </a:lnTo>
                <a:lnTo>
                  <a:pt x="5897" y="3429"/>
                </a:lnTo>
                <a:lnTo>
                  <a:pt x="5897" y="3471"/>
                </a:lnTo>
                <a:lnTo>
                  <a:pt x="5904" y="3492"/>
                </a:lnTo>
                <a:lnTo>
                  <a:pt x="5906" y="3520"/>
                </a:lnTo>
                <a:lnTo>
                  <a:pt x="5903" y="3535"/>
                </a:lnTo>
                <a:lnTo>
                  <a:pt x="5902" y="3514"/>
                </a:lnTo>
                <a:lnTo>
                  <a:pt x="5893" y="3485"/>
                </a:lnTo>
                <a:lnTo>
                  <a:pt x="5882" y="3507"/>
                </a:lnTo>
                <a:lnTo>
                  <a:pt x="5876" y="3529"/>
                </a:lnTo>
                <a:lnTo>
                  <a:pt x="5884" y="3544"/>
                </a:lnTo>
                <a:lnTo>
                  <a:pt x="5875" y="3553"/>
                </a:lnTo>
                <a:lnTo>
                  <a:pt x="5863" y="3544"/>
                </a:lnTo>
                <a:lnTo>
                  <a:pt x="5851" y="3539"/>
                </a:lnTo>
                <a:lnTo>
                  <a:pt x="5857" y="3523"/>
                </a:lnTo>
                <a:lnTo>
                  <a:pt x="5870" y="3506"/>
                </a:lnTo>
                <a:lnTo>
                  <a:pt x="5887" y="3467"/>
                </a:lnTo>
                <a:lnTo>
                  <a:pt x="5890" y="3449"/>
                </a:lnTo>
                <a:lnTo>
                  <a:pt x="5882" y="3432"/>
                </a:lnTo>
                <a:lnTo>
                  <a:pt x="5878" y="3413"/>
                </a:lnTo>
                <a:lnTo>
                  <a:pt x="5864" y="3437"/>
                </a:lnTo>
                <a:lnTo>
                  <a:pt x="5857" y="3449"/>
                </a:lnTo>
                <a:lnTo>
                  <a:pt x="5853" y="3437"/>
                </a:lnTo>
                <a:lnTo>
                  <a:pt x="5854" y="3411"/>
                </a:lnTo>
                <a:lnTo>
                  <a:pt x="5842" y="3406"/>
                </a:lnTo>
                <a:lnTo>
                  <a:pt x="5836" y="3413"/>
                </a:lnTo>
                <a:lnTo>
                  <a:pt x="5833" y="3429"/>
                </a:lnTo>
                <a:lnTo>
                  <a:pt x="5837" y="3452"/>
                </a:lnTo>
                <a:lnTo>
                  <a:pt x="5837" y="3478"/>
                </a:lnTo>
                <a:lnTo>
                  <a:pt x="5829" y="3470"/>
                </a:lnTo>
                <a:lnTo>
                  <a:pt x="5829" y="3441"/>
                </a:lnTo>
                <a:lnTo>
                  <a:pt x="5825" y="3435"/>
                </a:lnTo>
                <a:lnTo>
                  <a:pt x="5820" y="3454"/>
                </a:lnTo>
                <a:lnTo>
                  <a:pt x="5808" y="3461"/>
                </a:lnTo>
                <a:lnTo>
                  <a:pt x="5808" y="3478"/>
                </a:lnTo>
                <a:lnTo>
                  <a:pt x="5799" y="3498"/>
                </a:lnTo>
                <a:lnTo>
                  <a:pt x="5790" y="3504"/>
                </a:lnTo>
                <a:lnTo>
                  <a:pt x="5784" y="3517"/>
                </a:lnTo>
                <a:lnTo>
                  <a:pt x="5773" y="3517"/>
                </a:lnTo>
                <a:lnTo>
                  <a:pt x="5783" y="3504"/>
                </a:lnTo>
                <a:lnTo>
                  <a:pt x="5785" y="3487"/>
                </a:lnTo>
                <a:lnTo>
                  <a:pt x="5779" y="3477"/>
                </a:lnTo>
                <a:lnTo>
                  <a:pt x="5773" y="3477"/>
                </a:lnTo>
                <a:lnTo>
                  <a:pt x="5773" y="3464"/>
                </a:lnTo>
                <a:lnTo>
                  <a:pt x="5782" y="3462"/>
                </a:lnTo>
                <a:lnTo>
                  <a:pt x="5788" y="3469"/>
                </a:lnTo>
                <a:lnTo>
                  <a:pt x="5790" y="3458"/>
                </a:lnTo>
                <a:lnTo>
                  <a:pt x="5789" y="3447"/>
                </a:lnTo>
                <a:lnTo>
                  <a:pt x="5790" y="3439"/>
                </a:lnTo>
                <a:lnTo>
                  <a:pt x="5803" y="3428"/>
                </a:lnTo>
                <a:lnTo>
                  <a:pt x="5822" y="3399"/>
                </a:lnTo>
                <a:lnTo>
                  <a:pt x="5825" y="3382"/>
                </a:lnTo>
                <a:lnTo>
                  <a:pt x="5834" y="3366"/>
                </a:lnTo>
                <a:lnTo>
                  <a:pt x="5828" y="3368"/>
                </a:lnTo>
                <a:lnTo>
                  <a:pt x="5821" y="3367"/>
                </a:lnTo>
                <a:lnTo>
                  <a:pt x="5804" y="3389"/>
                </a:lnTo>
                <a:lnTo>
                  <a:pt x="5790" y="3413"/>
                </a:lnTo>
                <a:lnTo>
                  <a:pt x="5781" y="3414"/>
                </a:lnTo>
                <a:lnTo>
                  <a:pt x="5789" y="3397"/>
                </a:lnTo>
                <a:lnTo>
                  <a:pt x="5798" y="3377"/>
                </a:lnTo>
                <a:lnTo>
                  <a:pt x="5807" y="3363"/>
                </a:lnTo>
                <a:lnTo>
                  <a:pt x="5819" y="3357"/>
                </a:lnTo>
                <a:lnTo>
                  <a:pt x="5828" y="3339"/>
                </a:lnTo>
                <a:lnTo>
                  <a:pt x="5838" y="3337"/>
                </a:lnTo>
                <a:lnTo>
                  <a:pt x="5847" y="3314"/>
                </a:lnTo>
                <a:lnTo>
                  <a:pt x="5847" y="3303"/>
                </a:lnTo>
                <a:lnTo>
                  <a:pt x="5836" y="3287"/>
                </a:lnTo>
                <a:lnTo>
                  <a:pt x="5838" y="3265"/>
                </a:lnTo>
                <a:lnTo>
                  <a:pt x="5841" y="3251"/>
                </a:lnTo>
                <a:lnTo>
                  <a:pt x="5860" y="3216"/>
                </a:lnTo>
                <a:lnTo>
                  <a:pt x="5862" y="3204"/>
                </a:lnTo>
                <a:lnTo>
                  <a:pt x="5857" y="3186"/>
                </a:lnTo>
                <a:lnTo>
                  <a:pt x="5845" y="3177"/>
                </a:lnTo>
                <a:lnTo>
                  <a:pt x="5842" y="3165"/>
                </a:lnTo>
                <a:lnTo>
                  <a:pt x="5851" y="3136"/>
                </a:lnTo>
                <a:lnTo>
                  <a:pt x="5860" y="3120"/>
                </a:lnTo>
                <a:lnTo>
                  <a:pt x="5863" y="3106"/>
                </a:lnTo>
                <a:lnTo>
                  <a:pt x="5866" y="3057"/>
                </a:lnTo>
                <a:lnTo>
                  <a:pt x="5869" y="3048"/>
                </a:lnTo>
                <a:lnTo>
                  <a:pt x="5868" y="3034"/>
                </a:lnTo>
                <a:lnTo>
                  <a:pt x="5847" y="3026"/>
                </a:lnTo>
                <a:lnTo>
                  <a:pt x="5826" y="3025"/>
                </a:lnTo>
                <a:lnTo>
                  <a:pt x="5806" y="3013"/>
                </a:lnTo>
                <a:lnTo>
                  <a:pt x="5791" y="3031"/>
                </a:lnTo>
                <a:lnTo>
                  <a:pt x="5775" y="3034"/>
                </a:lnTo>
                <a:lnTo>
                  <a:pt x="5755" y="3049"/>
                </a:lnTo>
                <a:lnTo>
                  <a:pt x="5722" y="3062"/>
                </a:lnTo>
                <a:lnTo>
                  <a:pt x="5718" y="3075"/>
                </a:lnTo>
                <a:lnTo>
                  <a:pt x="5731" y="3100"/>
                </a:lnTo>
                <a:lnTo>
                  <a:pt x="5731" y="3117"/>
                </a:lnTo>
                <a:lnTo>
                  <a:pt x="5724" y="3130"/>
                </a:lnTo>
                <a:lnTo>
                  <a:pt x="5719" y="3101"/>
                </a:lnTo>
                <a:lnTo>
                  <a:pt x="5714" y="3093"/>
                </a:lnTo>
                <a:lnTo>
                  <a:pt x="5706" y="3068"/>
                </a:lnTo>
                <a:lnTo>
                  <a:pt x="5691" y="3068"/>
                </a:lnTo>
                <a:lnTo>
                  <a:pt x="5683" y="3085"/>
                </a:lnTo>
                <a:lnTo>
                  <a:pt x="5684" y="3100"/>
                </a:lnTo>
                <a:lnTo>
                  <a:pt x="5678" y="3110"/>
                </a:lnTo>
                <a:lnTo>
                  <a:pt x="5676" y="3094"/>
                </a:lnTo>
                <a:lnTo>
                  <a:pt x="5678" y="3075"/>
                </a:lnTo>
                <a:lnTo>
                  <a:pt x="5671" y="3070"/>
                </a:lnTo>
                <a:lnTo>
                  <a:pt x="5652" y="3076"/>
                </a:lnTo>
                <a:lnTo>
                  <a:pt x="5646" y="3097"/>
                </a:lnTo>
                <a:lnTo>
                  <a:pt x="5647" y="3111"/>
                </a:lnTo>
                <a:lnTo>
                  <a:pt x="5662" y="3130"/>
                </a:lnTo>
                <a:lnTo>
                  <a:pt x="5674" y="3162"/>
                </a:lnTo>
                <a:lnTo>
                  <a:pt x="5691" y="3179"/>
                </a:lnTo>
                <a:lnTo>
                  <a:pt x="5684" y="3180"/>
                </a:lnTo>
                <a:lnTo>
                  <a:pt x="5666" y="3162"/>
                </a:lnTo>
                <a:lnTo>
                  <a:pt x="5645" y="3124"/>
                </a:lnTo>
                <a:lnTo>
                  <a:pt x="5640" y="3124"/>
                </a:lnTo>
                <a:lnTo>
                  <a:pt x="5636" y="3134"/>
                </a:lnTo>
                <a:lnTo>
                  <a:pt x="5613" y="3137"/>
                </a:lnTo>
                <a:lnTo>
                  <a:pt x="5609" y="3140"/>
                </a:lnTo>
                <a:lnTo>
                  <a:pt x="5614" y="3151"/>
                </a:lnTo>
                <a:lnTo>
                  <a:pt x="5628" y="3151"/>
                </a:lnTo>
                <a:lnTo>
                  <a:pt x="5632" y="3163"/>
                </a:lnTo>
                <a:lnTo>
                  <a:pt x="5635" y="3186"/>
                </a:lnTo>
                <a:lnTo>
                  <a:pt x="5654" y="3207"/>
                </a:lnTo>
                <a:lnTo>
                  <a:pt x="5657" y="3224"/>
                </a:lnTo>
                <a:lnTo>
                  <a:pt x="5667" y="3238"/>
                </a:lnTo>
                <a:lnTo>
                  <a:pt x="5654" y="3236"/>
                </a:lnTo>
                <a:lnTo>
                  <a:pt x="5646" y="3215"/>
                </a:lnTo>
                <a:lnTo>
                  <a:pt x="5628" y="3199"/>
                </a:lnTo>
                <a:lnTo>
                  <a:pt x="5626" y="3184"/>
                </a:lnTo>
                <a:lnTo>
                  <a:pt x="5615" y="3164"/>
                </a:lnTo>
                <a:lnTo>
                  <a:pt x="5599" y="3161"/>
                </a:lnTo>
                <a:lnTo>
                  <a:pt x="5589" y="3179"/>
                </a:lnTo>
                <a:lnTo>
                  <a:pt x="5588" y="3196"/>
                </a:lnTo>
                <a:lnTo>
                  <a:pt x="5578" y="3226"/>
                </a:lnTo>
                <a:lnTo>
                  <a:pt x="5573" y="3257"/>
                </a:lnTo>
                <a:lnTo>
                  <a:pt x="5581" y="3276"/>
                </a:lnTo>
                <a:lnTo>
                  <a:pt x="5567" y="3284"/>
                </a:lnTo>
                <a:lnTo>
                  <a:pt x="5566" y="3297"/>
                </a:lnTo>
                <a:lnTo>
                  <a:pt x="5574" y="3310"/>
                </a:lnTo>
                <a:lnTo>
                  <a:pt x="5577" y="3332"/>
                </a:lnTo>
                <a:lnTo>
                  <a:pt x="5587" y="3332"/>
                </a:lnTo>
                <a:lnTo>
                  <a:pt x="5609" y="3306"/>
                </a:lnTo>
                <a:lnTo>
                  <a:pt x="5618" y="3309"/>
                </a:lnTo>
                <a:lnTo>
                  <a:pt x="5622" y="3321"/>
                </a:lnTo>
                <a:lnTo>
                  <a:pt x="5610" y="3328"/>
                </a:lnTo>
                <a:lnTo>
                  <a:pt x="5605" y="3335"/>
                </a:lnTo>
                <a:lnTo>
                  <a:pt x="5606" y="3347"/>
                </a:lnTo>
                <a:lnTo>
                  <a:pt x="5597" y="3347"/>
                </a:lnTo>
                <a:lnTo>
                  <a:pt x="5588" y="3366"/>
                </a:lnTo>
                <a:lnTo>
                  <a:pt x="5588" y="3386"/>
                </a:lnTo>
                <a:lnTo>
                  <a:pt x="5579" y="3404"/>
                </a:lnTo>
                <a:lnTo>
                  <a:pt x="5573" y="3395"/>
                </a:lnTo>
                <a:lnTo>
                  <a:pt x="5577" y="3382"/>
                </a:lnTo>
                <a:lnTo>
                  <a:pt x="5568" y="3353"/>
                </a:lnTo>
                <a:lnTo>
                  <a:pt x="5558" y="3347"/>
                </a:lnTo>
                <a:lnTo>
                  <a:pt x="5551" y="3366"/>
                </a:lnTo>
                <a:lnTo>
                  <a:pt x="5554" y="3381"/>
                </a:lnTo>
                <a:lnTo>
                  <a:pt x="5546" y="3397"/>
                </a:lnTo>
                <a:lnTo>
                  <a:pt x="5533" y="3404"/>
                </a:lnTo>
                <a:lnTo>
                  <a:pt x="5527" y="3413"/>
                </a:lnTo>
                <a:lnTo>
                  <a:pt x="5522" y="3397"/>
                </a:lnTo>
                <a:lnTo>
                  <a:pt x="5517" y="3402"/>
                </a:lnTo>
                <a:lnTo>
                  <a:pt x="5518" y="3425"/>
                </a:lnTo>
                <a:lnTo>
                  <a:pt x="5526" y="3447"/>
                </a:lnTo>
                <a:lnTo>
                  <a:pt x="5526" y="3476"/>
                </a:lnTo>
                <a:lnTo>
                  <a:pt x="5529" y="3482"/>
                </a:lnTo>
                <a:lnTo>
                  <a:pt x="5530" y="3511"/>
                </a:lnTo>
                <a:lnTo>
                  <a:pt x="5538" y="3514"/>
                </a:lnTo>
                <a:lnTo>
                  <a:pt x="5546" y="3524"/>
                </a:lnTo>
                <a:lnTo>
                  <a:pt x="5544" y="3538"/>
                </a:lnTo>
                <a:lnTo>
                  <a:pt x="5548" y="3552"/>
                </a:lnTo>
                <a:lnTo>
                  <a:pt x="5548" y="3574"/>
                </a:lnTo>
                <a:lnTo>
                  <a:pt x="5536" y="3587"/>
                </a:lnTo>
                <a:lnTo>
                  <a:pt x="5530" y="3601"/>
                </a:lnTo>
                <a:lnTo>
                  <a:pt x="5527" y="3643"/>
                </a:lnTo>
                <a:lnTo>
                  <a:pt x="5520" y="3653"/>
                </a:lnTo>
                <a:lnTo>
                  <a:pt x="5506" y="3695"/>
                </a:lnTo>
                <a:lnTo>
                  <a:pt x="5506" y="3710"/>
                </a:lnTo>
                <a:lnTo>
                  <a:pt x="5489" y="3737"/>
                </a:lnTo>
                <a:lnTo>
                  <a:pt x="5493" y="3724"/>
                </a:lnTo>
                <a:lnTo>
                  <a:pt x="5493" y="3703"/>
                </a:lnTo>
                <a:lnTo>
                  <a:pt x="5498" y="3671"/>
                </a:lnTo>
                <a:lnTo>
                  <a:pt x="5508" y="3654"/>
                </a:lnTo>
                <a:lnTo>
                  <a:pt x="5504" y="3646"/>
                </a:lnTo>
                <a:lnTo>
                  <a:pt x="5501" y="3650"/>
                </a:lnTo>
                <a:lnTo>
                  <a:pt x="5492" y="3652"/>
                </a:lnTo>
                <a:lnTo>
                  <a:pt x="5484" y="3635"/>
                </a:lnTo>
                <a:lnTo>
                  <a:pt x="5479" y="3630"/>
                </a:lnTo>
                <a:lnTo>
                  <a:pt x="5485" y="3625"/>
                </a:lnTo>
                <a:lnTo>
                  <a:pt x="5494" y="3620"/>
                </a:lnTo>
                <a:lnTo>
                  <a:pt x="5502" y="3618"/>
                </a:lnTo>
                <a:lnTo>
                  <a:pt x="5503" y="3607"/>
                </a:lnTo>
                <a:lnTo>
                  <a:pt x="5510" y="3607"/>
                </a:lnTo>
                <a:lnTo>
                  <a:pt x="5514" y="3626"/>
                </a:lnTo>
                <a:lnTo>
                  <a:pt x="5520" y="3606"/>
                </a:lnTo>
                <a:lnTo>
                  <a:pt x="5520" y="3583"/>
                </a:lnTo>
                <a:lnTo>
                  <a:pt x="5507" y="3571"/>
                </a:lnTo>
                <a:lnTo>
                  <a:pt x="5505" y="3559"/>
                </a:lnTo>
                <a:lnTo>
                  <a:pt x="5493" y="3533"/>
                </a:lnTo>
                <a:lnTo>
                  <a:pt x="5493" y="3503"/>
                </a:lnTo>
                <a:lnTo>
                  <a:pt x="5488" y="3489"/>
                </a:lnTo>
                <a:lnTo>
                  <a:pt x="5485" y="3456"/>
                </a:lnTo>
                <a:lnTo>
                  <a:pt x="5479" y="3436"/>
                </a:lnTo>
                <a:lnTo>
                  <a:pt x="5480" y="3419"/>
                </a:lnTo>
                <a:lnTo>
                  <a:pt x="5487" y="3411"/>
                </a:lnTo>
                <a:lnTo>
                  <a:pt x="5495" y="3382"/>
                </a:lnTo>
                <a:lnTo>
                  <a:pt x="5496" y="3359"/>
                </a:lnTo>
                <a:lnTo>
                  <a:pt x="5508" y="3336"/>
                </a:lnTo>
                <a:lnTo>
                  <a:pt x="5518" y="3314"/>
                </a:lnTo>
                <a:lnTo>
                  <a:pt x="5529" y="3305"/>
                </a:lnTo>
                <a:lnTo>
                  <a:pt x="5529" y="3285"/>
                </a:lnTo>
                <a:lnTo>
                  <a:pt x="5522" y="3269"/>
                </a:lnTo>
                <a:lnTo>
                  <a:pt x="5516" y="3247"/>
                </a:lnTo>
                <a:lnTo>
                  <a:pt x="5518" y="3221"/>
                </a:lnTo>
                <a:lnTo>
                  <a:pt x="5531" y="3178"/>
                </a:lnTo>
                <a:lnTo>
                  <a:pt x="5539" y="3171"/>
                </a:lnTo>
                <a:lnTo>
                  <a:pt x="5558" y="3149"/>
                </a:lnTo>
                <a:lnTo>
                  <a:pt x="5582" y="3099"/>
                </a:lnTo>
                <a:lnTo>
                  <a:pt x="5607" y="3059"/>
                </a:lnTo>
                <a:lnTo>
                  <a:pt x="5622" y="3053"/>
                </a:lnTo>
                <a:lnTo>
                  <a:pt x="5633" y="3029"/>
                </a:lnTo>
                <a:lnTo>
                  <a:pt x="5639" y="3012"/>
                </a:lnTo>
                <a:lnTo>
                  <a:pt x="5652" y="3012"/>
                </a:lnTo>
                <a:lnTo>
                  <a:pt x="5674" y="2998"/>
                </a:lnTo>
                <a:lnTo>
                  <a:pt x="5691" y="2985"/>
                </a:lnTo>
                <a:lnTo>
                  <a:pt x="5695" y="2968"/>
                </a:lnTo>
                <a:lnTo>
                  <a:pt x="5693" y="2954"/>
                </a:lnTo>
                <a:lnTo>
                  <a:pt x="5664" y="2931"/>
                </a:lnTo>
                <a:lnTo>
                  <a:pt x="5650" y="2914"/>
                </a:lnTo>
                <a:lnTo>
                  <a:pt x="5629" y="2914"/>
                </a:lnTo>
                <a:lnTo>
                  <a:pt x="5622" y="2909"/>
                </a:lnTo>
                <a:lnTo>
                  <a:pt x="5611" y="2914"/>
                </a:lnTo>
                <a:lnTo>
                  <a:pt x="5594" y="2909"/>
                </a:lnTo>
                <a:lnTo>
                  <a:pt x="5584" y="2915"/>
                </a:lnTo>
                <a:lnTo>
                  <a:pt x="5559" y="2918"/>
                </a:lnTo>
                <a:lnTo>
                  <a:pt x="5523" y="2938"/>
                </a:lnTo>
                <a:lnTo>
                  <a:pt x="5500" y="2972"/>
                </a:lnTo>
                <a:lnTo>
                  <a:pt x="5476" y="2990"/>
                </a:lnTo>
                <a:lnTo>
                  <a:pt x="5473" y="3011"/>
                </a:lnTo>
                <a:lnTo>
                  <a:pt x="5477" y="3031"/>
                </a:lnTo>
                <a:lnTo>
                  <a:pt x="5469" y="3024"/>
                </a:lnTo>
                <a:lnTo>
                  <a:pt x="5459" y="3023"/>
                </a:lnTo>
                <a:lnTo>
                  <a:pt x="5451" y="3043"/>
                </a:lnTo>
                <a:lnTo>
                  <a:pt x="5437" y="3044"/>
                </a:lnTo>
                <a:lnTo>
                  <a:pt x="5425" y="3070"/>
                </a:lnTo>
                <a:lnTo>
                  <a:pt x="5426" y="3090"/>
                </a:lnTo>
                <a:lnTo>
                  <a:pt x="5416" y="3089"/>
                </a:lnTo>
                <a:lnTo>
                  <a:pt x="5400" y="3130"/>
                </a:lnTo>
                <a:lnTo>
                  <a:pt x="5405" y="3145"/>
                </a:lnTo>
                <a:lnTo>
                  <a:pt x="5398" y="3161"/>
                </a:lnTo>
                <a:lnTo>
                  <a:pt x="5393" y="3143"/>
                </a:lnTo>
                <a:lnTo>
                  <a:pt x="5387" y="3142"/>
                </a:lnTo>
                <a:lnTo>
                  <a:pt x="5381" y="3177"/>
                </a:lnTo>
                <a:lnTo>
                  <a:pt x="5376" y="3175"/>
                </a:lnTo>
                <a:lnTo>
                  <a:pt x="5367" y="3175"/>
                </a:lnTo>
                <a:lnTo>
                  <a:pt x="5356" y="3197"/>
                </a:lnTo>
                <a:lnTo>
                  <a:pt x="5351" y="3205"/>
                </a:lnTo>
                <a:lnTo>
                  <a:pt x="5341" y="3238"/>
                </a:lnTo>
                <a:lnTo>
                  <a:pt x="5328" y="3272"/>
                </a:lnTo>
                <a:lnTo>
                  <a:pt x="5329" y="3290"/>
                </a:lnTo>
                <a:lnTo>
                  <a:pt x="5335" y="3286"/>
                </a:lnTo>
                <a:lnTo>
                  <a:pt x="5340" y="3285"/>
                </a:lnTo>
                <a:lnTo>
                  <a:pt x="5337" y="3301"/>
                </a:lnTo>
                <a:lnTo>
                  <a:pt x="5326" y="3302"/>
                </a:lnTo>
                <a:lnTo>
                  <a:pt x="5308" y="3319"/>
                </a:lnTo>
                <a:lnTo>
                  <a:pt x="5305" y="3338"/>
                </a:lnTo>
                <a:lnTo>
                  <a:pt x="5295" y="3343"/>
                </a:lnTo>
                <a:lnTo>
                  <a:pt x="5291" y="3359"/>
                </a:lnTo>
                <a:lnTo>
                  <a:pt x="5291" y="3399"/>
                </a:lnTo>
                <a:lnTo>
                  <a:pt x="5284" y="3422"/>
                </a:lnTo>
                <a:lnTo>
                  <a:pt x="5273" y="3422"/>
                </a:lnTo>
                <a:lnTo>
                  <a:pt x="5269" y="3447"/>
                </a:lnTo>
                <a:lnTo>
                  <a:pt x="5270" y="3463"/>
                </a:lnTo>
                <a:lnTo>
                  <a:pt x="5259" y="3476"/>
                </a:lnTo>
                <a:lnTo>
                  <a:pt x="5254" y="3512"/>
                </a:lnTo>
                <a:lnTo>
                  <a:pt x="5260" y="3532"/>
                </a:lnTo>
                <a:lnTo>
                  <a:pt x="5284" y="3554"/>
                </a:lnTo>
                <a:lnTo>
                  <a:pt x="5297" y="3555"/>
                </a:lnTo>
                <a:lnTo>
                  <a:pt x="5313" y="3572"/>
                </a:lnTo>
                <a:lnTo>
                  <a:pt x="5323" y="3572"/>
                </a:lnTo>
                <a:lnTo>
                  <a:pt x="5338" y="3588"/>
                </a:lnTo>
                <a:lnTo>
                  <a:pt x="5355" y="3588"/>
                </a:lnTo>
                <a:lnTo>
                  <a:pt x="5357" y="3618"/>
                </a:lnTo>
                <a:lnTo>
                  <a:pt x="5375" y="3636"/>
                </a:lnTo>
                <a:lnTo>
                  <a:pt x="5377" y="3651"/>
                </a:lnTo>
                <a:lnTo>
                  <a:pt x="5385" y="3662"/>
                </a:lnTo>
                <a:lnTo>
                  <a:pt x="5366" y="3663"/>
                </a:lnTo>
                <a:lnTo>
                  <a:pt x="5360" y="3670"/>
                </a:lnTo>
                <a:lnTo>
                  <a:pt x="5338" y="3670"/>
                </a:lnTo>
                <a:lnTo>
                  <a:pt x="5314" y="3654"/>
                </a:lnTo>
                <a:lnTo>
                  <a:pt x="5311" y="3633"/>
                </a:lnTo>
                <a:lnTo>
                  <a:pt x="5299" y="3617"/>
                </a:lnTo>
                <a:lnTo>
                  <a:pt x="5277" y="3615"/>
                </a:lnTo>
                <a:lnTo>
                  <a:pt x="5272" y="3603"/>
                </a:lnTo>
                <a:lnTo>
                  <a:pt x="5260" y="3597"/>
                </a:lnTo>
                <a:lnTo>
                  <a:pt x="5258" y="3607"/>
                </a:lnTo>
                <a:lnTo>
                  <a:pt x="5263" y="3633"/>
                </a:lnTo>
                <a:lnTo>
                  <a:pt x="5263" y="3646"/>
                </a:lnTo>
                <a:lnTo>
                  <a:pt x="5254" y="3646"/>
                </a:lnTo>
                <a:lnTo>
                  <a:pt x="5250" y="3662"/>
                </a:lnTo>
                <a:lnTo>
                  <a:pt x="5256" y="3696"/>
                </a:lnTo>
                <a:lnTo>
                  <a:pt x="5258" y="3724"/>
                </a:lnTo>
                <a:lnTo>
                  <a:pt x="5256" y="3749"/>
                </a:lnTo>
                <a:lnTo>
                  <a:pt x="5258" y="3767"/>
                </a:lnTo>
                <a:lnTo>
                  <a:pt x="5274" y="3783"/>
                </a:lnTo>
                <a:lnTo>
                  <a:pt x="5286" y="3803"/>
                </a:lnTo>
                <a:lnTo>
                  <a:pt x="5287" y="3811"/>
                </a:lnTo>
                <a:lnTo>
                  <a:pt x="5280" y="3803"/>
                </a:lnTo>
                <a:lnTo>
                  <a:pt x="5276" y="3802"/>
                </a:lnTo>
                <a:lnTo>
                  <a:pt x="5280" y="3820"/>
                </a:lnTo>
                <a:lnTo>
                  <a:pt x="5288" y="3838"/>
                </a:lnTo>
                <a:lnTo>
                  <a:pt x="5295" y="3837"/>
                </a:lnTo>
                <a:lnTo>
                  <a:pt x="5297" y="3824"/>
                </a:lnTo>
                <a:lnTo>
                  <a:pt x="5306" y="3819"/>
                </a:lnTo>
                <a:lnTo>
                  <a:pt x="5317" y="3824"/>
                </a:lnTo>
                <a:lnTo>
                  <a:pt x="5325" y="3839"/>
                </a:lnTo>
                <a:lnTo>
                  <a:pt x="5334" y="3844"/>
                </a:lnTo>
                <a:lnTo>
                  <a:pt x="5338" y="3832"/>
                </a:lnTo>
                <a:lnTo>
                  <a:pt x="5336" y="3820"/>
                </a:lnTo>
                <a:lnTo>
                  <a:pt x="5338" y="3806"/>
                </a:lnTo>
                <a:lnTo>
                  <a:pt x="5345" y="3803"/>
                </a:lnTo>
                <a:lnTo>
                  <a:pt x="5350" y="3811"/>
                </a:lnTo>
                <a:lnTo>
                  <a:pt x="5347" y="3829"/>
                </a:lnTo>
                <a:lnTo>
                  <a:pt x="5349" y="3845"/>
                </a:lnTo>
                <a:lnTo>
                  <a:pt x="5356" y="3843"/>
                </a:lnTo>
                <a:lnTo>
                  <a:pt x="5362" y="3819"/>
                </a:lnTo>
                <a:lnTo>
                  <a:pt x="5378" y="3816"/>
                </a:lnTo>
                <a:lnTo>
                  <a:pt x="5388" y="3803"/>
                </a:lnTo>
                <a:lnTo>
                  <a:pt x="5393" y="3808"/>
                </a:lnTo>
                <a:lnTo>
                  <a:pt x="5387" y="3822"/>
                </a:lnTo>
                <a:lnTo>
                  <a:pt x="5365" y="3841"/>
                </a:lnTo>
                <a:lnTo>
                  <a:pt x="5363" y="3860"/>
                </a:lnTo>
                <a:lnTo>
                  <a:pt x="5374" y="3875"/>
                </a:lnTo>
                <a:lnTo>
                  <a:pt x="5377" y="3905"/>
                </a:lnTo>
                <a:lnTo>
                  <a:pt x="5393" y="3929"/>
                </a:lnTo>
                <a:lnTo>
                  <a:pt x="5411" y="3931"/>
                </a:lnTo>
                <a:lnTo>
                  <a:pt x="5417" y="3922"/>
                </a:lnTo>
                <a:lnTo>
                  <a:pt x="5406" y="3909"/>
                </a:lnTo>
                <a:lnTo>
                  <a:pt x="5411" y="3906"/>
                </a:lnTo>
                <a:lnTo>
                  <a:pt x="5424" y="3910"/>
                </a:lnTo>
                <a:lnTo>
                  <a:pt x="5435" y="3925"/>
                </a:lnTo>
                <a:lnTo>
                  <a:pt x="5441" y="3921"/>
                </a:lnTo>
                <a:lnTo>
                  <a:pt x="5451" y="3903"/>
                </a:lnTo>
                <a:lnTo>
                  <a:pt x="5462" y="3882"/>
                </a:lnTo>
                <a:lnTo>
                  <a:pt x="5471" y="3881"/>
                </a:lnTo>
                <a:lnTo>
                  <a:pt x="5471" y="3890"/>
                </a:lnTo>
                <a:lnTo>
                  <a:pt x="5464" y="3897"/>
                </a:lnTo>
                <a:lnTo>
                  <a:pt x="5445" y="3926"/>
                </a:lnTo>
                <a:lnTo>
                  <a:pt x="5445" y="3940"/>
                </a:lnTo>
                <a:lnTo>
                  <a:pt x="5461" y="3958"/>
                </a:lnTo>
                <a:lnTo>
                  <a:pt x="5468" y="3973"/>
                </a:lnTo>
                <a:lnTo>
                  <a:pt x="5480" y="3971"/>
                </a:lnTo>
                <a:lnTo>
                  <a:pt x="5494" y="3976"/>
                </a:lnTo>
                <a:lnTo>
                  <a:pt x="5504" y="3990"/>
                </a:lnTo>
                <a:lnTo>
                  <a:pt x="5515" y="3980"/>
                </a:lnTo>
                <a:lnTo>
                  <a:pt x="5537" y="3975"/>
                </a:lnTo>
                <a:lnTo>
                  <a:pt x="5542" y="3994"/>
                </a:lnTo>
                <a:lnTo>
                  <a:pt x="5554" y="4001"/>
                </a:lnTo>
                <a:lnTo>
                  <a:pt x="5560" y="4018"/>
                </a:lnTo>
                <a:lnTo>
                  <a:pt x="5568" y="4015"/>
                </a:lnTo>
                <a:lnTo>
                  <a:pt x="5587" y="4035"/>
                </a:lnTo>
                <a:lnTo>
                  <a:pt x="5593" y="4024"/>
                </a:lnTo>
                <a:lnTo>
                  <a:pt x="5598" y="4031"/>
                </a:lnTo>
                <a:lnTo>
                  <a:pt x="5605" y="4016"/>
                </a:lnTo>
                <a:lnTo>
                  <a:pt x="5601" y="4000"/>
                </a:lnTo>
                <a:lnTo>
                  <a:pt x="5591" y="3989"/>
                </a:lnTo>
                <a:lnTo>
                  <a:pt x="5582" y="3970"/>
                </a:lnTo>
                <a:lnTo>
                  <a:pt x="5576" y="3953"/>
                </a:lnTo>
                <a:lnTo>
                  <a:pt x="5550" y="3918"/>
                </a:lnTo>
                <a:lnTo>
                  <a:pt x="5548" y="3901"/>
                </a:lnTo>
                <a:lnTo>
                  <a:pt x="5558" y="3911"/>
                </a:lnTo>
                <a:lnTo>
                  <a:pt x="5562" y="3920"/>
                </a:lnTo>
                <a:lnTo>
                  <a:pt x="5571" y="3926"/>
                </a:lnTo>
                <a:lnTo>
                  <a:pt x="5582" y="3949"/>
                </a:lnTo>
                <a:lnTo>
                  <a:pt x="5591" y="3953"/>
                </a:lnTo>
                <a:lnTo>
                  <a:pt x="5593" y="3964"/>
                </a:lnTo>
                <a:lnTo>
                  <a:pt x="5603" y="3984"/>
                </a:lnTo>
                <a:lnTo>
                  <a:pt x="5616" y="4007"/>
                </a:lnTo>
                <a:lnTo>
                  <a:pt x="5619" y="4023"/>
                </a:lnTo>
                <a:lnTo>
                  <a:pt x="5624" y="4027"/>
                </a:lnTo>
                <a:lnTo>
                  <a:pt x="5635" y="4047"/>
                </a:lnTo>
                <a:lnTo>
                  <a:pt x="5641" y="4069"/>
                </a:lnTo>
                <a:lnTo>
                  <a:pt x="5652" y="4070"/>
                </a:lnTo>
                <a:lnTo>
                  <a:pt x="5654" y="4065"/>
                </a:lnTo>
                <a:lnTo>
                  <a:pt x="5648" y="4040"/>
                </a:lnTo>
                <a:lnTo>
                  <a:pt x="5639" y="3999"/>
                </a:lnTo>
                <a:lnTo>
                  <a:pt x="5658" y="4002"/>
                </a:lnTo>
                <a:lnTo>
                  <a:pt x="5680" y="4021"/>
                </a:lnTo>
                <a:lnTo>
                  <a:pt x="5701" y="4020"/>
                </a:lnTo>
                <a:lnTo>
                  <a:pt x="5701" y="4041"/>
                </a:lnTo>
                <a:lnTo>
                  <a:pt x="5698" y="4050"/>
                </a:lnTo>
                <a:lnTo>
                  <a:pt x="5711" y="4064"/>
                </a:lnTo>
                <a:lnTo>
                  <a:pt x="5723" y="4062"/>
                </a:lnTo>
                <a:lnTo>
                  <a:pt x="5727" y="4068"/>
                </a:lnTo>
                <a:lnTo>
                  <a:pt x="5757" y="4069"/>
                </a:lnTo>
                <a:lnTo>
                  <a:pt x="5766" y="4058"/>
                </a:lnTo>
                <a:lnTo>
                  <a:pt x="5775" y="4035"/>
                </a:lnTo>
                <a:lnTo>
                  <a:pt x="5776" y="4017"/>
                </a:lnTo>
                <a:lnTo>
                  <a:pt x="5780" y="3995"/>
                </a:lnTo>
                <a:lnTo>
                  <a:pt x="5773" y="3983"/>
                </a:lnTo>
                <a:lnTo>
                  <a:pt x="5763" y="3942"/>
                </a:lnTo>
                <a:lnTo>
                  <a:pt x="5755" y="3945"/>
                </a:lnTo>
                <a:lnTo>
                  <a:pt x="5744" y="3920"/>
                </a:lnTo>
                <a:lnTo>
                  <a:pt x="5747" y="3896"/>
                </a:lnTo>
                <a:lnTo>
                  <a:pt x="5753" y="3892"/>
                </a:lnTo>
                <a:lnTo>
                  <a:pt x="5754" y="3878"/>
                </a:lnTo>
                <a:lnTo>
                  <a:pt x="5757" y="3873"/>
                </a:lnTo>
                <a:lnTo>
                  <a:pt x="5764" y="3882"/>
                </a:lnTo>
                <a:lnTo>
                  <a:pt x="5767" y="3902"/>
                </a:lnTo>
                <a:lnTo>
                  <a:pt x="5774" y="3884"/>
                </a:lnTo>
                <a:lnTo>
                  <a:pt x="5775" y="3852"/>
                </a:lnTo>
                <a:lnTo>
                  <a:pt x="5782" y="3839"/>
                </a:lnTo>
                <a:lnTo>
                  <a:pt x="5789" y="3836"/>
                </a:lnTo>
                <a:lnTo>
                  <a:pt x="5790" y="3859"/>
                </a:lnTo>
                <a:lnTo>
                  <a:pt x="5795" y="3871"/>
                </a:lnTo>
                <a:lnTo>
                  <a:pt x="5792" y="3882"/>
                </a:lnTo>
                <a:lnTo>
                  <a:pt x="5780" y="3891"/>
                </a:lnTo>
                <a:lnTo>
                  <a:pt x="5777" y="3916"/>
                </a:lnTo>
                <a:lnTo>
                  <a:pt x="5783" y="3921"/>
                </a:lnTo>
                <a:lnTo>
                  <a:pt x="5789" y="3934"/>
                </a:lnTo>
                <a:lnTo>
                  <a:pt x="5790" y="3950"/>
                </a:lnTo>
                <a:lnTo>
                  <a:pt x="5806" y="3980"/>
                </a:lnTo>
                <a:lnTo>
                  <a:pt x="5814" y="3983"/>
                </a:lnTo>
                <a:lnTo>
                  <a:pt x="5815" y="3970"/>
                </a:lnTo>
                <a:lnTo>
                  <a:pt x="5819" y="3965"/>
                </a:lnTo>
                <a:lnTo>
                  <a:pt x="5827" y="3974"/>
                </a:lnTo>
                <a:lnTo>
                  <a:pt x="5839" y="3963"/>
                </a:lnTo>
                <a:lnTo>
                  <a:pt x="5843" y="3975"/>
                </a:lnTo>
                <a:lnTo>
                  <a:pt x="5839" y="3987"/>
                </a:lnTo>
                <a:lnTo>
                  <a:pt x="5839" y="4009"/>
                </a:lnTo>
                <a:lnTo>
                  <a:pt x="5832" y="4038"/>
                </a:lnTo>
                <a:lnTo>
                  <a:pt x="5831" y="4047"/>
                </a:lnTo>
                <a:lnTo>
                  <a:pt x="5819" y="4077"/>
                </a:lnTo>
                <a:lnTo>
                  <a:pt x="5810" y="4113"/>
                </a:lnTo>
                <a:lnTo>
                  <a:pt x="5810" y="4126"/>
                </a:lnTo>
                <a:lnTo>
                  <a:pt x="5814" y="4124"/>
                </a:lnTo>
                <a:lnTo>
                  <a:pt x="5819" y="4104"/>
                </a:lnTo>
                <a:lnTo>
                  <a:pt x="5830" y="4109"/>
                </a:lnTo>
                <a:lnTo>
                  <a:pt x="5831" y="4116"/>
                </a:lnTo>
                <a:lnTo>
                  <a:pt x="5840" y="4116"/>
                </a:lnTo>
                <a:lnTo>
                  <a:pt x="5847" y="4130"/>
                </a:lnTo>
                <a:lnTo>
                  <a:pt x="5864" y="4136"/>
                </a:lnTo>
                <a:lnTo>
                  <a:pt x="5852" y="4146"/>
                </a:lnTo>
                <a:lnTo>
                  <a:pt x="5850" y="4159"/>
                </a:lnTo>
                <a:lnTo>
                  <a:pt x="5845" y="4164"/>
                </a:lnTo>
                <a:lnTo>
                  <a:pt x="5840" y="4153"/>
                </a:lnTo>
                <a:lnTo>
                  <a:pt x="5830" y="4161"/>
                </a:lnTo>
                <a:lnTo>
                  <a:pt x="5833" y="4175"/>
                </a:lnTo>
                <a:lnTo>
                  <a:pt x="5840" y="4182"/>
                </a:lnTo>
                <a:lnTo>
                  <a:pt x="5842" y="4188"/>
                </a:lnTo>
                <a:lnTo>
                  <a:pt x="5855" y="4190"/>
                </a:lnTo>
                <a:lnTo>
                  <a:pt x="5855" y="4206"/>
                </a:lnTo>
                <a:lnTo>
                  <a:pt x="5859" y="4215"/>
                </a:lnTo>
                <a:lnTo>
                  <a:pt x="5859" y="4229"/>
                </a:lnTo>
                <a:lnTo>
                  <a:pt x="5865" y="4245"/>
                </a:lnTo>
                <a:lnTo>
                  <a:pt x="5878" y="4252"/>
                </a:lnTo>
                <a:lnTo>
                  <a:pt x="5885" y="4265"/>
                </a:lnTo>
                <a:lnTo>
                  <a:pt x="5890" y="4279"/>
                </a:lnTo>
                <a:lnTo>
                  <a:pt x="5886" y="4298"/>
                </a:lnTo>
                <a:lnTo>
                  <a:pt x="5875" y="4315"/>
                </a:lnTo>
                <a:lnTo>
                  <a:pt x="5867" y="4316"/>
                </a:lnTo>
                <a:lnTo>
                  <a:pt x="5861" y="4322"/>
                </a:lnTo>
                <a:lnTo>
                  <a:pt x="5853" y="4315"/>
                </a:lnTo>
                <a:lnTo>
                  <a:pt x="5845" y="4308"/>
                </a:lnTo>
                <a:lnTo>
                  <a:pt x="5839" y="4312"/>
                </a:lnTo>
                <a:lnTo>
                  <a:pt x="5830" y="4334"/>
                </a:lnTo>
                <a:lnTo>
                  <a:pt x="5835" y="4340"/>
                </a:lnTo>
                <a:lnTo>
                  <a:pt x="5836" y="4350"/>
                </a:lnTo>
                <a:lnTo>
                  <a:pt x="5829" y="4365"/>
                </a:lnTo>
                <a:lnTo>
                  <a:pt x="5831" y="4377"/>
                </a:lnTo>
                <a:lnTo>
                  <a:pt x="5838" y="4377"/>
                </a:lnTo>
                <a:lnTo>
                  <a:pt x="5840" y="4370"/>
                </a:lnTo>
                <a:lnTo>
                  <a:pt x="5848" y="4364"/>
                </a:lnTo>
                <a:lnTo>
                  <a:pt x="5860" y="4364"/>
                </a:lnTo>
                <a:lnTo>
                  <a:pt x="5869" y="4355"/>
                </a:lnTo>
                <a:lnTo>
                  <a:pt x="5879" y="4355"/>
                </a:lnTo>
                <a:lnTo>
                  <a:pt x="5885" y="4335"/>
                </a:lnTo>
                <a:lnTo>
                  <a:pt x="5891" y="4328"/>
                </a:lnTo>
                <a:lnTo>
                  <a:pt x="5893" y="4353"/>
                </a:lnTo>
                <a:lnTo>
                  <a:pt x="5898" y="4360"/>
                </a:lnTo>
                <a:lnTo>
                  <a:pt x="5907" y="4351"/>
                </a:lnTo>
                <a:lnTo>
                  <a:pt x="5916" y="4326"/>
                </a:lnTo>
                <a:lnTo>
                  <a:pt x="5928" y="4311"/>
                </a:lnTo>
                <a:lnTo>
                  <a:pt x="5934" y="4320"/>
                </a:lnTo>
                <a:lnTo>
                  <a:pt x="5933" y="4332"/>
                </a:lnTo>
                <a:lnTo>
                  <a:pt x="5925" y="4339"/>
                </a:lnTo>
                <a:lnTo>
                  <a:pt x="5918" y="4347"/>
                </a:lnTo>
                <a:lnTo>
                  <a:pt x="5925" y="4352"/>
                </a:lnTo>
                <a:lnTo>
                  <a:pt x="5924" y="4362"/>
                </a:lnTo>
                <a:lnTo>
                  <a:pt x="5910" y="4370"/>
                </a:lnTo>
                <a:lnTo>
                  <a:pt x="5908" y="4377"/>
                </a:lnTo>
                <a:lnTo>
                  <a:pt x="5926" y="4373"/>
                </a:lnTo>
                <a:lnTo>
                  <a:pt x="5929" y="4387"/>
                </a:lnTo>
                <a:lnTo>
                  <a:pt x="5918" y="4405"/>
                </a:lnTo>
                <a:lnTo>
                  <a:pt x="5921" y="4432"/>
                </a:lnTo>
                <a:lnTo>
                  <a:pt x="5927" y="4435"/>
                </a:lnTo>
                <a:lnTo>
                  <a:pt x="5932" y="4456"/>
                </a:lnTo>
                <a:lnTo>
                  <a:pt x="5947" y="4449"/>
                </a:lnTo>
                <a:lnTo>
                  <a:pt x="5951" y="4437"/>
                </a:lnTo>
                <a:lnTo>
                  <a:pt x="5946" y="4423"/>
                </a:lnTo>
                <a:lnTo>
                  <a:pt x="5947" y="4409"/>
                </a:lnTo>
                <a:lnTo>
                  <a:pt x="5953" y="4405"/>
                </a:lnTo>
                <a:lnTo>
                  <a:pt x="5968" y="4424"/>
                </a:lnTo>
                <a:lnTo>
                  <a:pt x="5968" y="4439"/>
                </a:lnTo>
                <a:lnTo>
                  <a:pt x="5961" y="4460"/>
                </a:lnTo>
                <a:lnTo>
                  <a:pt x="5970" y="4469"/>
                </a:lnTo>
                <a:lnTo>
                  <a:pt x="5973" y="4478"/>
                </a:lnTo>
                <a:lnTo>
                  <a:pt x="5954" y="4492"/>
                </a:lnTo>
                <a:lnTo>
                  <a:pt x="5951" y="4501"/>
                </a:lnTo>
                <a:lnTo>
                  <a:pt x="5959" y="4516"/>
                </a:lnTo>
                <a:lnTo>
                  <a:pt x="5986" y="4518"/>
                </a:lnTo>
                <a:lnTo>
                  <a:pt x="5991" y="4523"/>
                </a:lnTo>
                <a:lnTo>
                  <a:pt x="5990" y="4543"/>
                </a:lnTo>
                <a:lnTo>
                  <a:pt x="5991" y="4557"/>
                </a:lnTo>
                <a:lnTo>
                  <a:pt x="5997" y="4554"/>
                </a:lnTo>
                <a:lnTo>
                  <a:pt x="5997" y="4541"/>
                </a:lnTo>
                <a:lnTo>
                  <a:pt x="6004" y="4527"/>
                </a:lnTo>
                <a:lnTo>
                  <a:pt x="6011" y="4525"/>
                </a:lnTo>
                <a:lnTo>
                  <a:pt x="6012" y="4538"/>
                </a:lnTo>
                <a:lnTo>
                  <a:pt x="6005" y="4557"/>
                </a:lnTo>
                <a:lnTo>
                  <a:pt x="6004" y="4573"/>
                </a:lnTo>
                <a:lnTo>
                  <a:pt x="5995" y="4576"/>
                </a:lnTo>
                <a:lnTo>
                  <a:pt x="5989" y="4607"/>
                </a:lnTo>
                <a:lnTo>
                  <a:pt x="5989" y="4617"/>
                </a:lnTo>
                <a:lnTo>
                  <a:pt x="5999" y="4622"/>
                </a:lnTo>
                <a:lnTo>
                  <a:pt x="5998" y="4642"/>
                </a:lnTo>
                <a:lnTo>
                  <a:pt x="5991" y="4663"/>
                </a:lnTo>
                <a:lnTo>
                  <a:pt x="5991" y="4681"/>
                </a:lnTo>
                <a:lnTo>
                  <a:pt x="5994" y="4688"/>
                </a:lnTo>
                <a:lnTo>
                  <a:pt x="5993" y="4696"/>
                </a:lnTo>
                <a:lnTo>
                  <a:pt x="5990" y="4736"/>
                </a:lnTo>
                <a:lnTo>
                  <a:pt x="5983" y="4753"/>
                </a:lnTo>
                <a:lnTo>
                  <a:pt x="5991" y="4774"/>
                </a:lnTo>
                <a:lnTo>
                  <a:pt x="5988" y="4789"/>
                </a:lnTo>
                <a:lnTo>
                  <a:pt x="5968" y="4800"/>
                </a:lnTo>
                <a:lnTo>
                  <a:pt x="5949" y="4793"/>
                </a:lnTo>
                <a:lnTo>
                  <a:pt x="5941" y="4800"/>
                </a:lnTo>
                <a:lnTo>
                  <a:pt x="5939" y="4817"/>
                </a:lnTo>
                <a:lnTo>
                  <a:pt x="5914" y="4849"/>
                </a:lnTo>
                <a:lnTo>
                  <a:pt x="5915" y="4867"/>
                </a:lnTo>
                <a:lnTo>
                  <a:pt x="5932" y="4883"/>
                </a:lnTo>
                <a:lnTo>
                  <a:pt x="5926" y="4885"/>
                </a:lnTo>
                <a:lnTo>
                  <a:pt x="5916" y="4890"/>
                </a:lnTo>
                <a:lnTo>
                  <a:pt x="5908" y="4879"/>
                </a:lnTo>
                <a:lnTo>
                  <a:pt x="5902" y="4879"/>
                </a:lnTo>
                <a:lnTo>
                  <a:pt x="5885" y="4908"/>
                </a:lnTo>
                <a:lnTo>
                  <a:pt x="5876" y="4917"/>
                </a:lnTo>
                <a:lnTo>
                  <a:pt x="5853" y="4940"/>
                </a:lnTo>
                <a:lnTo>
                  <a:pt x="5833" y="4966"/>
                </a:lnTo>
                <a:lnTo>
                  <a:pt x="5826" y="4967"/>
                </a:lnTo>
                <a:lnTo>
                  <a:pt x="5820" y="4977"/>
                </a:lnTo>
                <a:lnTo>
                  <a:pt x="5816" y="5003"/>
                </a:lnTo>
                <a:lnTo>
                  <a:pt x="5824" y="5024"/>
                </a:lnTo>
                <a:lnTo>
                  <a:pt x="5826" y="5043"/>
                </a:lnTo>
                <a:lnTo>
                  <a:pt x="5837" y="5072"/>
                </a:lnTo>
                <a:lnTo>
                  <a:pt x="5841" y="5128"/>
                </a:lnTo>
                <a:lnTo>
                  <a:pt x="5835" y="5138"/>
                </a:lnTo>
                <a:lnTo>
                  <a:pt x="5828" y="5133"/>
                </a:lnTo>
                <a:lnTo>
                  <a:pt x="5821" y="5142"/>
                </a:lnTo>
                <a:lnTo>
                  <a:pt x="5819" y="5165"/>
                </a:lnTo>
                <a:lnTo>
                  <a:pt x="5815" y="5146"/>
                </a:lnTo>
                <a:lnTo>
                  <a:pt x="5814" y="5115"/>
                </a:lnTo>
                <a:lnTo>
                  <a:pt x="5809" y="5103"/>
                </a:lnTo>
                <a:lnTo>
                  <a:pt x="5796" y="5115"/>
                </a:lnTo>
                <a:lnTo>
                  <a:pt x="5791" y="5136"/>
                </a:lnTo>
                <a:lnTo>
                  <a:pt x="5778" y="5154"/>
                </a:lnTo>
                <a:lnTo>
                  <a:pt x="5769" y="5145"/>
                </a:lnTo>
                <a:lnTo>
                  <a:pt x="5773" y="5136"/>
                </a:lnTo>
                <a:lnTo>
                  <a:pt x="5773" y="5127"/>
                </a:lnTo>
                <a:lnTo>
                  <a:pt x="5756" y="5127"/>
                </a:lnTo>
                <a:lnTo>
                  <a:pt x="5750" y="5148"/>
                </a:lnTo>
                <a:lnTo>
                  <a:pt x="5740" y="5165"/>
                </a:lnTo>
                <a:lnTo>
                  <a:pt x="5725" y="5160"/>
                </a:lnTo>
                <a:lnTo>
                  <a:pt x="5716" y="5160"/>
                </a:lnTo>
                <a:lnTo>
                  <a:pt x="5711" y="5147"/>
                </a:lnTo>
                <a:lnTo>
                  <a:pt x="5701" y="5147"/>
                </a:lnTo>
                <a:lnTo>
                  <a:pt x="5693" y="5160"/>
                </a:lnTo>
                <a:lnTo>
                  <a:pt x="5678" y="5147"/>
                </a:lnTo>
                <a:lnTo>
                  <a:pt x="5671" y="5144"/>
                </a:lnTo>
                <a:lnTo>
                  <a:pt x="5661" y="5126"/>
                </a:lnTo>
                <a:lnTo>
                  <a:pt x="5647" y="5109"/>
                </a:lnTo>
                <a:lnTo>
                  <a:pt x="5633" y="5105"/>
                </a:lnTo>
                <a:lnTo>
                  <a:pt x="5619" y="5069"/>
                </a:lnTo>
                <a:lnTo>
                  <a:pt x="5615" y="5078"/>
                </a:lnTo>
                <a:lnTo>
                  <a:pt x="5616" y="5091"/>
                </a:lnTo>
                <a:lnTo>
                  <a:pt x="5614" y="5102"/>
                </a:lnTo>
                <a:lnTo>
                  <a:pt x="5607" y="5098"/>
                </a:lnTo>
                <a:lnTo>
                  <a:pt x="5604" y="5103"/>
                </a:lnTo>
                <a:lnTo>
                  <a:pt x="5604" y="5116"/>
                </a:lnTo>
                <a:lnTo>
                  <a:pt x="5610" y="5131"/>
                </a:lnTo>
                <a:lnTo>
                  <a:pt x="5608" y="5149"/>
                </a:lnTo>
                <a:lnTo>
                  <a:pt x="5602" y="5147"/>
                </a:lnTo>
                <a:lnTo>
                  <a:pt x="5590" y="5151"/>
                </a:lnTo>
                <a:lnTo>
                  <a:pt x="5582" y="5166"/>
                </a:lnTo>
                <a:lnTo>
                  <a:pt x="5567" y="5169"/>
                </a:lnTo>
                <a:lnTo>
                  <a:pt x="5558" y="5186"/>
                </a:lnTo>
                <a:lnTo>
                  <a:pt x="5558" y="5207"/>
                </a:lnTo>
                <a:lnTo>
                  <a:pt x="5547" y="5218"/>
                </a:lnTo>
                <a:lnTo>
                  <a:pt x="5542" y="5244"/>
                </a:lnTo>
                <a:lnTo>
                  <a:pt x="5551" y="5287"/>
                </a:lnTo>
                <a:lnTo>
                  <a:pt x="5563" y="5306"/>
                </a:lnTo>
                <a:lnTo>
                  <a:pt x="5569" y="5299"/>
                </a:lnTo>
                <a:lnTo>
                  <a:pt x="5583" y="5325"/>
                </a:lnTo>
                <a:lnTo>
                  <a:pt x="5580" y="5339"/>
                </a:lnTo>
                <a:lnTo>
                  <a:pt x="5600" y="5341"/>
                </a:lnTo>
                <a:lnTo>
                  <a:pt x="5612" y="5349"/>
                </a:lnTo>
                <a:lnTo>
                  <a:pt x="5618" y="5338"/>
                </a:lnTo>
                <a:lnTo>
                  <a:pt x="5631" y="5340"/>
                </a:lnTo>
                <a:lnTo>
                  <a:pt x="5636" y="5328"/>
                </a:lnTo>
                <a:lnTo>
                  <a:pt x="5650" y="5327"/>
                </a:lnTo>
                <a:lnTo>
                  <a:pt x="5659" y="5322"/>
                </a:lnTo>
                <a:lnTo>
                  <a:pt x="5669" y="5328"/>
                </a:lnTo>
                <a:lnTo>
                  <a:pt x="5676" y="5317"/>
                </a:lnTo>
                <a:lnTo>
                  <a:pt x="5676" y="5295"/>
                </a:lnTo>
                <a:lnTo>
                  <a:pt x="5680" y="5279"/>
                </a:lnTo>
                <a:lnTo>
                  <a:pt x="5685" y="5280"/>
                </a:lnTo>
                <a:lnTo>
                  <a:pt x="5698" y="5317"/>
                </a:lnTo>
                <a:lnTo>
                  <a:pt x="5708" y="5317"/>
                </a:lnTo>
                <a:lnTo>
                  <a:pt x="5716" y="5333"/>
                </a:lnTo>
                <a:lnTo>
                  <a:pt x="5732" y="5339"/>
                </a:lnTo>
                <a:lnTo>
                  <a:pt x="5736" y="5326"/>
                </a:lnTo>
                <a:lnTo>
                  <a:pt x="5744" y="5308"/>
                </a:lnTo>
                <a:lnTo>
                  <a:pt x="5750" y="5307"/>
                </a:lnTo>
                <a:lnTo>
                  <a:pt x="5761" y="5290"/>
                </a:lnTo>
                <a:lnTo>
                  <a:pt x="5772" y="5283"/>
                </a:lnTo>
                <a:lnTo>
                  <a:pt x="5769" y="5297"/>
                </a:lnTo>
                <a:lnTo>
                  <a:pt x="5770" y="5319"/>
                </a:lnTo>
                <a:lnTo>
                  <a:pt x="5761" y="5338"/>
                </a:lnTo>
                <a:lnTo>
                  <a:pt x="5762" y="5362"/>
                </a:lnTo>
                <a:lnTo>
                  <a:pt x="5773" y="5350"/>
                </a:lnTo>
                <a:lnTo>
                  <a:pt x="5781" y="5313"/>
                </a:lnTo>
                <a:lnTo>
                  <a:pt x="5784" y="5318"/>
                </a:lnTo>
                <a:lnTo>
                  <a:pt x="5790" y="5312"/>
                </a:lnTo>
                <a:lnTo>
                  <a:pt x="5801" y="5317"/>
                </a:lnTo>
                <a:lnTo>
                  <a:pt x="5793" y="5344"/>
                </a:lnTo>
                <a:lnTo>
                  <a:pt x="5797" y="5359"/>
                </a:lnTo>
                <a:lnTo>
                  <a:pt x="5798" y="5340"/>
                </a:lnTo>
                <a:lnTo>
                  <a:pt x="5820" y="5307"/>
                </a:lnTo>
                <a:lnTo>
                  <a:pt x="5824" y="5317"/>
                </a:lnTo>
                <a:lnTo>
                  <a:pt x="5810" y="5340"/>
                </a:lnTo>
                <a:lnTo>
                  <a:pt x="5809" y="5358"/>
                </a:lnTo>
                <a:lnTo>
                  <a:pt x="5819" y="5367"/>
                </a:lnTo>
                <a:lnTo>
                  <a:pt x="5826" y="5397"/>
                </a:lnTo>
                <a:lnTo>
                  <a:pt x="5825" y="5416"/>
                </a:lnTo>
                <a:lnTo>
                  <a:pt x="5828" y="5437"/>
                </a:lnTo>
                <a:lnTo>
                  <a:pt x="5838" y="5434"/>
                </a:lnTo>
                <a:lnTo>
                  <a:pt x="5838" y="5458"/>
                </a:lnTo>
                <a:lnTo>
                  <a:pt x="5844" y="5468"/>
                </a:lnTo>
                <a:lnTo>
                  <a:pt x="5853" y="5444"/>
                </a:lnTo>
                <a:lnTo>
                  <a:pt x="5850" y="5478"/>
                </a:lnTo>
                <a:lnTo>
                  <a:pt x="5842" y="5494"/>
                </a:lnTo>
                <a:lnTo>
                  <a:pt x="5853" y="5513"/>
                </a:lnTo>
                <a:lnTo>
                  <a:pt x="5855" y="5497"/>
                </a:lnTo>
                <a:lnTo>
                  <a:pt x="5861" y="5476"/>
                </a:lnTo>
                <a:lnTo>
                  <a:pt x="5869" y="5470"/>
                </a:lnTo>
                <a:lnTo>
                  <a:pt x="5866" y="5479"/>
                </a:lnTo>
                <a:lnTo>
                  <a:pt x="5870" y="5504"/>
                </a:lnTo>
                <a:lnTo>
                  <a:pt x="5879" y="5528"/>
                </a:lnTo>
                <a:lnTo>
                  <a:pt x="5899" y="5524"/>
                </a:lnTo>
                <a:lnTo>
                  <a:pt x="5894" y="5535"/>
                </a:lnTo>
                <a:lnTo>
                  <a:pt x="5870" y="5563"/>
                </a:lnTo>
                <a:lnTo>
                  <a:pt x="5852" y="5561"/>
                </a:lnTo>
                <a:lnTo>
                  <a:pt x="5847" y="5570"/>
                </a:lnTo>
                <a:lnTo>
                  <a:pt x="5860" y="5581"/>
                </a:lnTo>
                <a:lnTo>
                  <a:pt x="5861" y="5608"/>
                </a:lnTo>
                <a:lnTo>
                  <a:pt x="5869" y="5626"/>
                </a:lnTo>
                <a:lnTo>
                  <a:pt x="5877" y="5642"/>
                </a:lnTo>
                <a:lnTo>
                  <a:pt x="5885" y="5644"/>
                </a:lnTo>
                <a:lnTo>
                  <a:pt x="5884" y="5656"/>
                </a:lnTo>
                <a:lnTo>
                  <a:pt x="5897" y="5673"/>
                </a:lnTo>
                <a:lnTo>
                  <a:pt x="5904" y="5684"/>
                </a:lnTo>
                <a:lnTo>
                  <a:pt x="5912" y="5685"/>
                </a:lnTo>
                <a:lnTo>
                  <a:pt x="5933" y="5709"/>
                </a:lnTo>
                <a:lnTo>
                  <a:pt x="5944" y="5709"/>
                </a:lnTo>
                <a:lnTo>
                  <a:pt x="5944" y="5718"/>
                </a:lnTo>
                <a:lnTo>
                  <a:pt x="5951" y="5725"/>
                </a:lnTo>
                <a:lnTo>
                  <a:pt x="5954" y="5717"/>
                </a:lnTo>
                <a:lnTo>
                  <a:pt x="5958" y="5712"/>
                </a:lnTo>
                <a:lnTo>
                  <a:pt x="5971" y="5721"/>
                </a:lnTo>
                <a:lnTo>
                  <a:pt x="5964" y="5728"/>
                </a:lnTo>
                <a:lnTo>
                  <a:pt x="5958" y="5736"/>
                </a:lnTo>
                <a:lnTo>
                  <a:pt x="5964" y="5756"/>
                </a:lnTo>
                <a:lnTo>
                  <a:pt x="5972" y="5766"/>
                </a:lnTo>
                <a:lnTo>
                  <a:pt x="5979" y="5764"/>
                </a:lnTo>
                <a:lnTo>
                  <a:pt x="5978" y="5779"/>
                </a:lnTo>
                <a:lnTo>
                  <a:pt x="5992" y="5806"/>
                </a:lnTo>
                <a:lnTo>
                  <a:pt x="6001" y="5806"/>
                </a:lnTo>
                <a:lnTo>
                  <a:pt x="6009" y="5818"/>
                </a:lnTo>
                <a:lnTo>
                  <a:pt x="6011" y="5830"/>
                </a:lnTo>
                <a:lnTo>
                  <a:pt x="6031" y="5844"/>
                </a:lnTo>
                <a:lnTo>
                  <a:pt x="6037" y="5837"/>
                </a:lnTo>
                <a:lnTo>
                  <a:pt x="6044" y="5842"/>
                </a:lnTo>
                <a:lnTo>
                  <a:pt x="6052" y="5840"/>
                </a:lnTo>
                <a:lnTo>
                  <a:pt x="6062" y="5850"/>
                </a:lnTo>
                <a:lnTo>
                  <a:pt x="6065" y="5863"/>
                </a:lnTo>
                <a:lnTo>
                  <a:pt x="6084" y="5890"/>
                </a:lnTo>
                <a:lnTo>
                  <a:pt x="6093" y="5892"/>
                </a:lnTo>
                <a:lnTo>
                  <a:pt x="6102" y="5904"/>
                </a:lnTo>
                <a:lnTo>
                  <a:pt x="6123" y="5916"/>
                </a:lnTo>
                <a:lnTo>
                  <a:pt x="6134" y="5929"/>
                </a:lnTo>
                <a:lnTo>
                  <a:pt x="6146" y="5929"/>
                </a:lnTo>
                <a:lnTo>
                  <a:pt x="6149" y="5923"/>
                </a:lnTo>
                <a:lnTo>
                  <a:pt x="6150" y="5910"/>
                </a:lnTo>
                <a:lnTo>
                  <a:pt x="6142" y="5895"/>
                </a:lnTo>
                <a:lnTo>
                  <a:pt x="6137" y="5880"/>
                </a:lnTo>
                <a:lnTo>
                  <a:pt x="6142" y="5870"/>
                </a:lnTo>
                <a:lnTo>
                  <a:pt x="6152" y="5875"/>
                </a:lnTo>
                <a:lnTo>
                  <a:pt x="6156" y="5861"/>
                </a:lnTo>
                <a:lnTo>
                  <a:pt x="6152" y="5848"/>
                </a:lnTo>
                <a:lnTo>
                  <a:pt x="6146" y="5854"/>
                </a:lnTo>
                <a:lnTo>
                  <a:pt x="6142" y="5845"/>
                </a:lnTo>
                <a:lnTo>
                  <a:pt x="6144" y="5821"/>
                </a:lnTo>
                <a:lnTo>
                  <a:pt x="6141" y="5816"/>
                </a:lnTo>
                <a:lnTo>
                  <a:pt x="6130" y="5834"/>
                </a:lnTo>
                <a:lnTo>
                  <a:pt x="6129" y="5823"/>
                </a:lnTo>
                <a:lnTo>
                  <a:pt x="6126" y="5809"/>
                </a:lnTo>
                <a:lnTo>
                  <a:pt x="6119" y="5809"/>
                </a:lnTo>
                <a:lnTo>
                  <a:pt x="6130" y="5789"/>
                </a:lnTo>
                <a:lnTo>
                  <a:pt x="6126" y="5764"/>
                </a:lnTo>
                <a:lnTo>
                  <a:pt x="6119" y="5759"/>
                </a:lnTo>
                <a:lnTo>
                  <a:pt x="6109" y="5761"/>
                </a:lnTo>
                <a:lnTo>
                  <a:pt x="6111" y="5742"/>
                </a:lnTo>
                <a:lnTo>
                  <a:pt x="6104" y="5721"/>
                </a:lnTo>
                <a:lnTo>
                  <a:pt x="6100" y="5706"/>
                </a:lnTo>
                <a:lnTo>
                  <a:pt x="6088" y="5705"/>
                </a:lnTo>
                <a:lnTo>
                  <a:pt x="6095" y="5689"/>
                </a:lnTo>
                <a:lnTo>
                  <a:pt x="6086" y="5686"/>
                </a:lnTo>
                <a:lnTo>
                  <a:pt x="6080" y="5687"/>
                </a:lnTo>
                <a:lnTo>
                  <a:pt x="6084" y="5675"/>
                </a:lnTo>
                <a:lnTo>
                  <a:pt x="6076" y="5656"/>
                </a:lnTo>
                <a:lnTo>
                  <a:pt x="6060" y="5651"/>
                </a:lnTo>
                <a:lnTo>
                  <a:pt x="6055" y="5653"/>
                </a:lnTo>
                <a:lnTo>
                  <a:pt x="6053" y="5626"/>
                </a:lnTo>
                <a:lnTo>
                  <a:pt x="6052" y="5610"/>
                </a:lnTo>
                <a:lnTo>
                  <a:pt x="6051" y="5600"/>
                </a:lnTo>
                <a:lnTo>
                  <a:pt x="6033" y="5574"/>
                </a:lnTo>
                <a:lnTo>
                  <a:pt x="6029" y="5546"/>
                </a:lnTo>
                <a:lnTo>
                  <a:pt x="6031" y="5527"/>
                </a:lnTo>
                <a:lnTo>
                  <a:pt x="6040" y="5535"/>
                </a:lnTo>
                <a:lnTo>
                  <a:pt x="6045" y="5520"/>
                </a:lnTo>
                <a:lnTo>
                  <a:pt x="6058" y="5525"/>
                </a:lnTo>
                <a:lnTo>
                  <a:pt x="6059" y="5547"/>
                </a:lnTo>
                <a:lnTo>
                  <a:pt x="6068" y="5575"/>
                </a:lnTo>
                <a:lnTo>
                  <a:pt x="6083" y="5587"/>
                </a:lnTo>
                <a:lnTo>
                  <a:pt x="6090" y="5597"/>
                </a:lnTo>
                <a:lnTo>
                  <a:pt x="6091" y="5612"/>
                </a:lnTo>
                <a:lnTo>
                  <a:pt x="6096" y="5622"/>
                </a:lnTo>
                <a:lnTo>
                  <a:pt x="6096" y="5604"/>
                </a:lnTo>
                <a:lnTo>
                  <a:pt x="6089" y="5578"/>
                </a:lnTo>
                <a:lnTo>
                  <a:pt x="6090" y="5568"/>
                </a:lnTo>
                <a:lnTo>
                  <a:pt x="6097" y="5561"/>
                </a:lnTo>
                <a:lnTo>
                  <a:pt x="6103" y="5578"/>
                </a:lnTo>
                <a:lnTo>
                  <a:pt x="6103" y="5589"/>
                </a:lnTo>
                <a:lnTo>
                  <a:pt x="6109" y="5598"/>
                </a:lnTo>
                <a:lnTo>
                  <a:pt x="6115" y="5633"/>
                </a:lnTo>
                <a:lnTo>
                  <a:pt x="6124" y="5637"/>
                </a:lnTo>
                <a:lnTo>
                  <a:pt x="6124" y="5647"/>
                </a:lnTo>
                <a:lnTo>
                  <a:pt x="6133" y="5663"/>
                </a:lnTo>
                <a:lnTo>
                  <a:pt x="6143" y="5700"/>
                </a:lnTo>
                <a:lnTo>
                  <a:pt x="6150" y="5686"/>
                </a:lnTo>
                <a:lnTo>
                  <a:pt x="6147" y="5665"/>
                </a:lnTo>
                <a:lnTo>
                  <a:pt x="6146" y="5632"/>
                </a:lnTo>
                <a:lnTo>
                  <a:pt x="6149" y="5612"/>
                </a:lnTo>
                <a:lnTo>
                  <a:pt x="6149" y="5626"/>
                </a:lnTo>
                <a:lnTo>
                  <a:pt x="6156" y="5660"/>
                </a:lnTo>
                <a:lnTo>
                  <a:pt x="6155" y="5680"/>
                </a:lnTo>
                <a:lnTo>
                  <a:pt x="6156" y="5698"/>
                </a:lnTo>
                <a:lnTo>
                  <a:pt x="6163" y="5701"/>
                </a:lnTo>
                <a:lnTo>
                  <a:pt x="6171" y="5711"/>
                </a:lnTo>
                <a:lnTo>
                  <a:pt x="6175" y="5698"/>
                </a:lnTo>
                <a:lnTo>
                  <a:pt x="6170" y="5687"/>
                </a:lnTo>
                <a:lnTo>
                  <a:pt x="6170" y="5678"/>
                </a:lnTo>
                <a:lnTo>
                  <a:pt x="6178" y="5682"/>
                </a:lnTo>
                <a:lnTo>
                  <a:pt x="6183" y="5702"/>
                </a:lnTo>
                <a:lnTo>
                  <a:pt x="6182" y="5716"/>
                </a:lnTo>
                <a:lnTo>
                  <a:pt x="6185" y="5723"/>
                </a:lnTo>
                <a:lnTo>
                  <a:pt x="6186" y="5707"/>
                </a:lnTo>
                <a:lnTo>
                  <a:pt x="6193" y="5700"/>
                </a:lnTo>
                <a:lnTo>
                  <a:pt x="6193" y="5732"/>
                </a:lnTo>
                <a:lnTo>
                  <a:pt x="6199" y="5745"/>
                </a:lnTo>
                <a:lnTo>
                  <a:pt x="6208" y="5743"/>
                </a:lnTo>
                <a:lnTo>
                  <a:pt x="6214" y="5731"/>
                </a:lnTo>
                <a:lnTo>
                  <a:pt x="6214" y="5753"/>
                </a:lnTo>
                <a:lnTo>
                  <a:pt x="6209" y="5763"/>
                </a:lnTo>
                <a:lnTo>
                  <a:pt x="6214" y="5799"/>
                </a:lnTo>
                <a:lnTo>
                  <a:pt x="6221" y="5813"/>
                </a:lnTo>
                <a:lnTo>
                  <a:pt x="6234" y="5815"/>
                </a:lnTo>
                <a:lnTo>
                  <a:pt x="6234" y="5800"/>
                </a:lnTo>
                <a:lnTo>
                  <a:pt x="6230" y="5794"/>
                </a:lnTo>
                <a:lnTo>
                  <a:pt x="6231" y="5767"/>
                </a:lnTo>
                <a:lnTo>
                  <a:pt x="6223" y="5725"/>
                </a:lnTo>
                <a:lnTo>
                  <a:pt x="6234" y="5725"/>
                </a:lnTo>
                <a:lnTo>
                  <a:pt x="6240" y="5741"/>
                </a:lnTo>
                <a:lnTo>
                  <a:pt x="6252" y="5745"/>
                </a:lnTo>
                <a:lnTo>
                  <a:pt x="6255" y="5738"/>
                </a:lnTo>
                <a:lnTo>
                  <a:pt x="6248" y="5717"/>
                </a:lnTo>
                <a:lnTo>
                  <a:pt x="6252" y="5699"/>
                </a:lnTo>
                <a:lnTo>
                  <a:pt x="6254" y="5664"/>
                </a:lnTo>
                <a:lnTo>
                  <a:pt x="6246" y="5626"/>
                </a:lnTo>
                <a:lnTo>
                  <a:pt x="6248" y="5594"/>
                </a:lnTo>
                <a:lnTo>
                  <a:pt x="6250" y="5565"/>
                </a:lnTo>
                <a:lnTo>
                  <a:pt x="6254" y="5597"/>
                </a:lnTo>
                <a:lnTo>
                  <a:pt x="6252" y="5620"/>
                </a:lnTo>
                <a:lnTo>
                  <a:pt x="6256" y="5646"/>
                </a:lnTo>
                <a:lnTo>
                  <a:pt x="6273" y="5678"/>
                </a:lnTo>
                <a:lnTo>
                  <a:pt x="6277" y="5670"/>
                </a:lnTo>
                <a:lnTo>
                  <a:pt x="6274" y="5646"/>
                </a:lnTo>
                <a:lnTo>
                  <a:pt x="6280" y="5623"/>
                </a:lnTo>
                <a:lnTo>
                  <a:pt x="6282" y="5592"/>
                </a:lnTo>
                <a:lnTo>
                  <a:pt x="6290" y="5584"/>
                </a:lnTo>
                <a:lnTo>
                  <a:pt x="6286" y="5578"/>
                </a:lnTo>
                <a:lnTo>
                  <a:pt x="6271" y="5539"/>
                </a:lnTo>
                <a:lnTo>
                  <a:pt x="6269" y="5511"/>
                </a:lnTo>
                <a:lnTo>
                  <a:pt x="6263" y="5509"/>
                </a:lnTo>
                <a:lnTo>
                  <a:pt x="6266" y="5492"/>
                </a:lnTo>
                <a:lnTo>
                  <a:pt x="6258" y="5468"/>
                </a:lnTo>
                <a:lnTo>
                  <a:pt x="6250" y="5453"/>
                </a:lnTo>
                <a:lnTo>
                  <a:pt x="6264" y="5449"/>
                </a:lnTo>
                <a:lnTo>
                  <a:pt x="6267" y="5441"/>
                </a:lnTo>
                <a:lnTo>
                  <a:pt x="6278" y="5428"/>
                </a:lnTo>
                <a:lnTo>
                  <a:pt x="6272" y="5420"/>
                </a:lnTo>
                <a:lnTo>
                  <a:pt x="6264" y="5426"/>
                </a:lnTo>
                <a:lnTo>
                  <a:pt x="6248" y="5429"/>
                </a:lnTo>
                <a:lnTo>
                  <a:pt x="6242" y="5419"/>
                </a:lnTo>
                <a:lnTo>
                  <a:pt x="6245" y="5412"/>
                </a:lnTo>
                <a:lnTo>
                  <a:pt x="6246" y="5399"/>
                </a:lnTo>
                <a:lnTo>
                  <a:pt x="6255" y="5385"/>
                </a:lnTo>
                <a:lnTo>
                  <a:pt x="6257" y="5366"/>
                </a:lnTo>
                <a:lnTo>
                  <a:pt x="6252" y="5349"/>
                </a:lnTo>
                <a:lnTo>
                  <a:pt x="6244" y="5348"/>
                </a:lnTo>
                <a:lnTo>
                  <a:pt x="6244" y="5360"/>
                </a:lnTo>
                <a:lnTo>
                  <a:pt x="6238" y="5375"/>
                </a:lnTo>
                <a:lnTo>
                  <a:pt x="6237" y="5360"/>
                </a:lnTo>
                <a:lnTo>
                  <a:pt x="6234" y="5366"/>
                </a:lnTo>
                <a:lnTo>
                  <a:pt x="6217" y="5369"/>
                </a:lnTo>
                <a:lnTo>
                  <a:pt x="6215" y="5361"/>
                </a:lnTo>
                <a:lnTo>
                  <a:pt x="6225" y="5351"/>
                </a:lnTo>
                <a:lnTo>
                  <a:pt x="6227" y="5343"/>
                </a:lnTo>
                <a:lnTo>
                  <a:pt x="6222" y="5333"/>
                </a:lnTo>
                <a:lnTo>
                  <a:pt x="6221" y="5310"/>
                </a:lnTo>
                <a:lnTo>
                  <a:pt x="6213" y="5298"/>
                </a:lnTo>
                <a:lnTo>
                  <a:pt x="6207" y="5304"/>
                </a:lnTo>
                <a:lnTo>
                  <a:pt x="6206" y="5325"/>
                </a:lnTo>
                <a:lnTo>
                  <a:pt x="6202" y="5338"/>
                </a:lnTo>
                <a:lnTo>
                  <a:pt x="6199" y="5334"/>
                </a:lnTo>
                <a:lnTo>
                  <a:pt x="6198" y="5307"/>
                </a:lnTo>
                <a:lnTo>
                  <a:pt x="6195" y="5291"/>
                </a:lnTo>
                <a:lnTo>
                  <a:pt x="6190" y="5289"/>
                </a:lnTo>
                <a:lnTo>
                  <a:pt x="6192" y="5271"/>
                </a:lnTo>
                <a:lnTo>
                  <a:pt x="6187" y="5271"/>
                </a:lnTo>
                <a:lnTo>
                  <a:pt x="6186" y="5264"/>
                </a:lnTo>
                <a:lnTo>
                  <a:pt x="6187" y="5261"/>
                </a:lnTo>
                <a:lnTo>
                  <a:pt x="6185" y="5248"/>
                </a:lnTo>
                <a:lnTo>
                  <a:pt x="6179" y="5244"/>
                </a:lnTo>
                <a:lnTo>
                  <a:pt x="6182" y="5235"/>
                </a:lnTo>
                <a:lnTo>
                  <a:pt x="6194" y="5233"/>
                </a:lnTo>
                <a:lnTo>
                  <a:pt x="6201" y="5226"/>
                </a:lnTo>
                <a:lnTo>
                  <a:pt x="6193" y="5213"/>
                </a:lnTo>
                <a:lnTo>
                  <a:pt x="6182" y="5211"/>
                </a:lnTo>
                <a:lnTo>
                  <a:pt x="6177" y="5205"/>
                </a:lnTo>
                <a:lnTo>
                  <a:pt x="6183" y="5191"/>
                </a:lnTo>
                <a:lnTo>
                  <a:pt x="6195" y="5180"/>
                </a:lnTo>
                <a:lnTo>
                  <a:pt x="6195" y="5173"/>
                </a:lnTo>
                <a:lnTo>
                  <a:pt x="6189" y="5163"/>
                </a:lnTo>
                <a:lnTo>
                  <a:pt x="6170" y="5162"/>
                </a:lnTo>
                <a:lnTo>
                  <a:pt x="6168" y="5172"/>
                </a:lnTo>
                <a:lnTo>
                  <a:pt x="6161" y="5186"/>
                </a:lnTo>
                <a:lnTo>
                  <a:pt x="6137" y="5196"/>
                </a:lnTo>
                <a:lnTo>
                  <a:pt x="6148" y="5181"/>
                </a:lnTo>
                <a:lnTo>
                  <a:pt x="6165" y="5155"/>
                </a:lnTo>
                <a:lnTo>
                  <a:pt x="6173" y="5135"/>
                </a:lnTo>
                <a:lnTo>
                  <a:pt x="6172" y="5125"/>
                </a:lnTo>
                <a:lnTo>
                  <a:pt x="6161" y="5125"/>
                </a:lnTo>
                <a:lnTo>
                  <a:pt x="6156" y="5121"/>
                </a:lnTo>
                <a:lnTo>
                  <a:pt x="6161" y="5109"/>
                </a:lnTo>
                <a:lnTo>
                  <a:pt x="6156" y="5099"/>
                </a:lnTo>
                <a:lnTo>
                  <a:pt x="6149" y="5102"/>
                </a:lnTo>
                <a:lnTo>
                  <a:pt x="6149" y="5089"/>
                </a:lnTo>
                <a:lnTo>
                  <a:pt x="6156" y="5073"/>
                </a:lnTo>
                <a:lnTo>
                  <a:pt x="6156" y="5051"/>
                </a:lnTo>
                <a:lnTo>
                  <a:pt x="6142" y="5043"/>
                </a:lnTo>
                <a:lnTo>
                  <a:pt x="6132" y="5036"/>
                </a:lnTo>
                <a:lnTo>
                  <a:pt x="6115" y="5034"/>
                </a:lnTo>
                <a:lnTo>
                  <a:pt x="6110" y="5023"/>
                </a:lnTo>
                <a:lnTo>
                  <a:pt x="6125" y="5024"/>
                </a:lnTo>
                <a:lnTo>
                  <a:pt x="6136" y="5019"/>
                </a:lnTo>
                <a:lnTo>
                  <a:pt x="6143" y="5011"/>
                </a:lnTo>
                <a:lnTo>
                  <a:pt x="6148" y="5026"/>
                </a:lnTo>
                <a:lnTo>
                  <a:pt x="6150" y="5038"/>
                </a:lnTo>
                <a:lnTo>
                  <a:pt x="6161" y="5037"/>
                </a:lnTo>
                <a:lnTo>
                  <a:pt x="6171" y="5049"/>
                </a:lnTo>
                <a:lnTo>
                  <a:pt x="6174" y="5062"/>
                </a:lnTo>
                <a:lnTo>
                  <a:pt x="6169" y="5075"/>
                </a:lnTo>
                <a:lnTo>
                  <a:pt x="6171" y="5090"/>
                </a:lnTo>
                <a:lnTo>
                  <a:pt x="6184" y="5114"/>
                </a:lnTo>
                <a:lnTo>
                  <a:pt x="6188" y="5114"/>
                </a:lnTo>
                <a:lnTo>
                  <a:pt x="6192" y="5094"/>
                </a:lnTo>
                <a:lnTo>
                  <a:pt x="6198" y="5107"/>
                </a:lnTo>
                <a:lnTo>
                  <a:pt x="6211" y="5110"/>
                </a:lnTo>
                <a:lnTo>
                  <a:pt x="6219" y="5105"/>
                </a:lnTo>
                <a:lnTo>
                  <a:pt x="6220" y="5096"/>
                </a:lnTo>
                <a:lnTo>
                  <a:pt x="6215" y="5093"/>
                </a:lnTo>
                <a:lnTo>
                  <a:pt x="6215" y="5078"/>
                </a:lnTo>
                <a:lnTo>
                  <a:pt x="6211" y="5060"/>
                </a:lnTo>
                <a:lnTo>
                  <a:pt x="6203" y="5042"/>
                </a:lnTo>
                <a:lnTo>
                  <a:pt x="6195" y="5039"/>
                </a:lnTo>
                <a:lnTo>
                  <a:pt x="6199" y="5023"/>
                </a:lnTo>
                <a:lnTo>
                  <a:pt x="6198" y="5008"/>
                </a:lnTo>
                <a:lnTo>
                  <a:pt x="6190" y="4997"/>
                </a:lnTo>
                <a:lnTo>
                  <a:pt x="6194" y="4991"/>
                </a:lnTo>
                <a:lnTo>
                  <a:pt x="6200" y="4997"/>
                </a:lnTo>
                <a:lnTo>
                  <a:pt x="6203" y="5019"/>
                </a:lnTo>
                <a:lnTo>
                  <a:pt x="6209" y="5032"/>
                </a:lnTo>
                <a:lnTo>
                  <a:pt x="6219" y="5029"/>
                </a:lnTo>
                <a:lnTo>
                  <a:pt x="6217" y="5023"/>
                </a:lnTo>
                <a:lnTo>
                  <a:pt x="6219" y="5017"/>
                </a:lnTo>
                <a:lnTo>
                  <a:pt x="6228" y="5021"/>
                </a:lnTo>
                <a:lnTo>
                  <a:pt x="6226" y="5002"/>
                </a:lnTo>
                <a:lnTo>
                  <a:pt x="6219" y="4980"/>
                </a:lnTo>
                <a:lnTo>
                  <a:pt x="6206" y="4967"/>
                </a:lnTo>
                <a:lnTo>
                  <a:pt x="6217" y="4967"/>
                </a:lnTo>
                <a:lnTo>
                  <a:pt x="6224" y="4978"/>
                </a:lnTo>
                <a:lnTo>
                  <a:pt x="6230" y="4987"/>
                </a:lnTo>
                <a:lnTo>
                  <a:pt x="6241" y="4980"/>
                </a:lnTo>
                <a:lnTo>
                  <a:pt x="6238" y="4969"/>
                </a:lnTo>
                <a:lnTo>
                  <a:pt x="6239" y="4954"/>
                </a:lnTo>
                <a:lnTo>
                  <a:pt x="6241" y="4953"/>
                </a:lnTo>
                <a:lnTo>
                  <a:pt x="6246" y="4964"/>
                </a:lnTo>
                <a:lnTo>
                  <a:pt x="6254" y="4971"/>
                </a:lnTo>
                <a:lnTo>
                  <a:pt x="6253" y="4983"/>
                </a:lnTo>
                <a:lnTo>
                  <a:pt x="6249" y="4988"/>
                </a:lnTo>
                <a:lnTo>
                  <a:pt x="6247" y="5009"/>
                </a:lnTo>
                <a:lnTo>
                  <a:pt x="6248" y="5015"/>
                </a:lnTo>
                <a:lnTo>
                  <a:pt x="6255" y="5015"/>
                </a:lnTo>
                <a:lnTo>
                  <a:pt x="6260" y="5021"/>
                </a:lnTo>
                <a:lnTo>
                  <a:pt x="6260" y="5032"/>
                </a:lnTo>
                <a:lnTo>
                  <a:pt x="6253" y="5035"/>
                </a:lnTo>
                <a:lnTo>
                  <a:pt x="6250" y="5043"/>
                </a:lnTo>
                <a:lnTo>
                  <a:pt x="6256" y="5050"/>
                </a:lnTo>
                <a:lnTo>
                  <a:pt x="6264" y="5047"/>
                </a:lnTo>
                <a:lnTo>
                  <a:pt x="6267" y="5054"/>
                </a:lnTo>
                <a:lnTo>
                  <a:pt x="6265" y="5070"/>
                </a:lnTo>
                <a:lnTo>
                  <a:pt x="6268" y="5078"/>
                </a:lnTo>
                <a:lnTo>
                  <a:pt x="6274" y="5082"/>
                </a:lnTo>
                <a:lnTo>
                  <a:pt x="6283" y="5074"/>
                </a:lnTo>
                <a:lnTo>
                  <a:pt x="6308" y="5048"/>
                </a:lnTo>
                <a:lnTo>
                  <a:pt x="6318" y="5025"/>
                </a:lnTo>
                <a:lnTo>
                  <a:pt x="6319" y="5040"/>
                </a:lnTo>
                <a:lnTo>
                  <a:pt x="6314" y="5050"/>
                </a:lnTo>
                <a:lnTo>
                  <a:pt x="6310" y="5060"/>
                </a:lnTo>
                <a:lnTo>
                  <a:pt x="6296" y="5073"/>
                </a:lnTo>
                <a:lnTo>
                  <a:pt x="6279" y="5105"/>
                </a:lnTo>
                <a:lnTo>
                  <a:pt x="6278" y="5113"/>
                </a:lnTo>
                <a:lnTo>
                  <a:pt x="6287" y="5119"/>
                </a:lnTo>
                <a:lnTo>
                  <a:pt x="6299" y="5116"/>
                </a:lnTo>
                <a:lnTo>
                  <a:pt x="6317" y="5095"/>
                </a:lnTo>
                <a:lnTo>
                  <a:pt x="6325" y="5095"/>
                </a:lnTo>
                <a:lnTo>
                  <a:pt x="6341" y="5082"/>
                </a:lnTo>
                <a:lnTo>
                  <a:pt x="6346" y="5066"/>
                </a:lnTo>
                <a:lnTo>
                  <a:pt x="6353" y="5060"/>
                </a:lnTo>
                <a:lnTo>
                  <a:pt x="6365" y="5043"/>
                </a:lnTo>
                <a:lnTo>
                  <a:pt x="6371" y="5042"/>
                </a:lnTo>
                <a:lnTo>
                  <a:pt x="6372" y="5050"/>
                </a:lnTo>
                <a:lnTo>
                  <a:pt x="6366" y="5055"/>
                </a:lnTo>
                <a:lnTo>
                  <a:pt x="6357" y="5073"/>
                </a:lnTo>
                <a:lnTo>
                  <a:pt x="6352" y="5091"/>
                </a:lnTo>
                <a:lnTo>
                  <a:pt x="6343" y="5101"/>
                </a:lnTo>
                <a:lnTo>
                  <a:pt x="6332" y="5116"/>
                </a:lnTo>
                <a:lnTo>
                  <a:pt x="6319" y="5120"/>
                </a:lnTo>
                <a:lnTo>
                  <a:pt x="6312" y="5124"/>
                </a:lnTo>
                <a:lnTo>
                  <a:pt x="6302" y="5148"/>
                </a:lnTo>
                <a:lnTo>
                  <a:pt x="6301" y="5158"/>
                </a:lnTo>
                <a:lnTo>
                  <a:pt x="6306" y="5163"/>
                </a:lnTo>
                <a:lnTo>
                  <a:pt x="6312" y="5156"/>
                </a:lnTo>
                <a:lnTo>
                  <a:pt x="6322" y="5155"/>
                </a:lnTo>
                <a:lnTo>
                  <a:pt x="6330" y="5161"/>
                </a:lnTo>
                <a:lnTo>
                  <a:pt x="6321" y="5165"/>
                </a:lnTo>
                <a:lnTo>
                  <a:pt x="6312" y="5172"/>
                </a:lnTo>
                <a:lnTo>
                  <a:pt x="6305" y="5177"/>
                </a:lnTo>
                <a:lnTo>
                  <a:pt x="6306" y="5187"/>
                </a:lnTo>
                <a:lnTo>
                  <a:pt x="6312" y="5192"/>
                </a:lnTo>
                <a:lnTo>
                  <a:pt x="6320" y="5186"/>
                </a:lnTo>
                <a:lnTo>
                  <a:pt x="6326" y="5183"/>
                </a:lnTo>
                <a:lnTo>
                  <a:pt x="6317" y="5202"/>
                </a:lnTo>
                <a:lnTo>
                  <a:pt x="6307" y="5206"/>
                </a:lnTo>
                <a:lnTo>
                  <a:pt x="6304" y="5216"/>
                </a:lnTo>
                <a:lnTo>
                  <a:pt x="6306" y="5224"/>
                </a:lnTo>
                <a:lnTo>
                  <a:pt x="6315" y="5227"/>
                </a:lnTo>
                <a:lnTo>
                  <a:pt x="6323" y="5224"/>
                </a:lnTo>
                <a:lnTo>
                  <a:pt x="6333" y="5225"/>
                </a:lnTo>
                <a:lnTo>
                  <a:pt x="6335" y="5231"/>
                </a:lnTo>
                <a:lnTo>
                  <a:pt x="6329" y="5235"/>
                </a:lnTo>
                <a:lnTo>
                  <a:pt x="6329" y="5240"/>
                </a:lnTo>
                <a:lnTo>
                  <a:pt x="6317" y="5248"/>
                </a:lnTo>
                <a:lnTo>
                  <a:pt x="6312" y="5257"/>
                </a:lnTo>
                <a:lnTo>
                  <a:pt x="6315" y="5270"/>
                </a:lnTo>
                <a:lnTo>
                  <a:pt x="6320" y="5284"/>
                </a:lnTo>
                <a:lnTo>
                  <a:pt x="6320" y="5297"/>
                </a:lnTo>
                <a:lnTo>
                  <a:pt x="6322" y="5302"/>
                </a:lnTo>
                <a:lnTo>
                  <a:pt x="6329" y="5288"/>
                </a:lnTo>
                <a:lnTo>
                  <a:pt x="6335" y="5267"/>
                </a:lnTo>
                <a:lnTo>
                  <a:pt x="6342" y="5254"/>
                </a:lnTo>
                <a:lnTo>
                  <a:pt x="6344" y="5257"/>
                </a:lnTo>
                <a:lnTo>
                  <a:pt x="6342" y="5267"/>
                </a:lnTo>
                <a:lnTo>
                  <a:pt x="6342" y="5275"/>
                </a:lnTo>
                <a:lnTo>
                  <a:pt x="6337" y="5282"/>
                </a:lnTo>
                <a:lnTo>
                  <a:pt x="6337" y="5290"/>
                </a:lnTo>
                <a:lnTo>
                  <a:pt x="6342" y="5300"/>
                </a:lnTo>
                <a:lnTo>
                  <a:pt x="6337" y="5310"/>
                </a:lnTo>
                <a:lnTo>
                  <a:pt x="6343" y="5323"/>
                </a:lnTo>
                <a:lnTo>
                  <a:pt x="6348" y="5324"/>
                </a:lnTo>
                <a:lnTo>
                  <a:pt x="6351" y="5312"/>
                </a:lnTo>
                <a:lnTo>
                  <a:pt x="6360" y="5306"/>
                </a:lnTo>
                <a:lnTo>
                  <a:pt x="6364" y="5305"/>
                </a:lnTo>
                <a:lnTo>
                  <a:pt x="6364" y="5314"/>
                </a:lnTo>
                <a:lnTo>
                  <a:pt x="6359" y="5325"/>
                </a:lnTo>
                <a:lnTo>
                  <a:pt x="6361" y="5333"/>
                </a:lnTo>
                <a:lnTo>
                  <a:pt x="6368" y="5337"/>
                </a:lnTo>
                <a:lnTo>
                  <a:pt x="6367" y="5346"/>
                </a:lnTo>
                <a:lnTo>
                  <a:pt x="6370" y="5351"/>
                </a:lnTo>
                <a:lnTo>
                  <a:pt x="6371" y="5360"/>
                </a:lnTo>
                <a:lnTo>
                  <a:pt x="6376" y="5364"/>
                </a:lnTo>
                <a:lnTo>
                  <a:pt x="6380" y="5355"/>
                </a:lnTo>
                <a:lnTo>
                  <a:pt x="6393" y="5348"/>
                </a:lnTo>
                <a:lnTo>
                  <a:pt x="6394" y="5331"/>
                </a:lnTo>
                <a:lnTo>
                  <a:pt x="6393" y="5319"/>
                </a:lnTo>
                <a:lnTo>
                  <a:pt x="6385" y="5303"/>
                </a:lnTo>
                <a:lnTo>
                  <a:pt x="6387" y="5301"/>
                </a:lnTo>
                <a:lnTo>
                  <a:pt x="6393" y="5308"/>
                </a:lnTo>
                <a:lnTo>
                  <a:pt x="6397" y="5308"/>
                </a:lnTo>
                <a:lnTo>
                  <a:pt x="6397" y="5296"/>
                </a:lnTo>
                <a:lnTo>
                  <a:pt x="6393" y="5279"/>
                </a:lnTo>
                <a:lnTo>
                  <a:pt x="6394" y="5269"/>
                </a:lnTo>
                <a:lnTo>
                  <a:pt x="6399" y="5266"/>
                </a:lnTo>
                <a:lnTo>
                  <a:pt x="6401" y="5252"/>
                </a:lnTo>
                <a:lnTo>
                  <a:pt x="6399" y="5243"/>
                </a:lnTo>
                <a:lnTo>
                  <a:pt x="6394" y="5243"/>
                </a:lnTo>
                <a:lnTo>
                  <a:pt x="6386" y="5234"/>
                </a:lnTo>
                <a:lnTo>
                  <a:pt x="6387" y="5227"/>
                </a:lnTo>
                <a:lnTo>
                  <a:pt x="6391" y="5231"/>
                </a:lnTo>
                <a:lnTo>
                  <a:pt x="6399" y="5234"/>
                </a:lnTo>
                <a:lnTo>
                  <a:pt x="6404" y="5222"/>
                </a:lnTo>
                <a:lnTo>
                  <a:pt x="6402" y="5213"/>
                </a:lnTo>
                <a:lnTo>
                  <a:pt x="6395" y="5211"/>
                </a:lnTo>
                <a:lnTo>
                  <a:pt x="6392" y="5205"/>
                </a:lnTo>
                <a:lnTo>
                  <a:pt x="6401" y="5204"/>
                </a:lnTo>
                <a:lnTo>
                  <a:pt x="6406" y="5196"/>
                </a:lnTo>
                <a:lnTo>
                  <a:pt x="6406" y="5166"/>
                </a:lnTo>
                <a:lnTo>
                  <a:pt x="6408" y="5154"/>
                </a:lnTo>
                <a:lnTo>
                  <a:pt x="6413" y="5162"/>
                </a:lnTo>
                <a:lnTo>
                  <a:pt x="6413" y="5179"/>
                </a:lnTo>
                <a:lnTo>
                  <a:pt x="6416" y="5195"/>
                </a:lnTo>
                <a:lnTo>
                  <a:pt x="6415" y="5210"/>
                </a:lnTo>
                <a:lnTo>
                  <a:pt x="6421" y="5214"/>
                </a:lnTo>
                <a:lnTo>
                  <a:pt x="6430" y="5211"/>
                </a:lnTo>
                <a:lnTo>
                  <a:pt x="6432" y="5198"/>
                </a:lnTo>
                <a:lnTo>
                  <a:pt x="6436" y="5195"/>
                </a:lnTo>
                <a:lnTo>
                  <a:pt x="6436" y="5215"/>
                </a:lnTo>
                <a:lnTo>
                  <a:pt x="6440" y="5222"/>
                </a:lnTo>
                <a:lnTo>
                  <a:pt x="6447" y="5222"/>
                </a:lnTo>
                <a:lnTo>
                  <a:pt x="6450" y="5218"/>
                </a:lnTo>
                <a:lnTo>
                  <a:pt x="6450" y="5191"/>
                </a:lnTo>
                <a:lnTo>
                  <a:pt x="6451" y="5171"/>
                </a:lnTo>
                <a:lnTo>
                  <a:pt x="6446" y="5164"/>
                </a:lnTo>
                <a:lnTo>
                  <a:pt x="6444" y="5158"/>
                </a:lnTo>
                <a:lnTo>
                  <a:pt x="6453" y="5163"/>
                </a:lnTo>
                <a:lnTo>
                  <a:pt x="6461" y="5174"/>
                </a:lnTo>
                <a:lnTo>
                  <a:pt x="6465" y="5190"/>
                </a:lnTo>
                <a:lnTo>
                  <a:pt x="6471" y="5191"/>
                </a:lnTo>
                <a:lnTo>
                  <a:pt x="6475" y="5179"/>
                </a:lnTo>
                <a:lnTo>
                  <a:pt x="6475" y="5154"/>
                </a:lnTo>
                <a:lnTo>
                  <a:pt x="6470" y="5137"/>
                </a:lnTo>
                <a:lnTo>
                  <a:pt x="6457" y="5121"/>
                </a:lnTo>
                <a:lnTo>
                  <a:pt x="6454" y="5111"/>
                </a:lnTo>
                <a:lnTo>
                  <a:pt x="6458" y="5111"/>
                </a:lnTo>
                <a:lnTo>
                  <a:pt x="6463" y="5121"/>
                </a:lnTo>
                <a:lnTo>
                  <a:pt x="6475" y="5134"/>
                </a:lnTo>
                <a:lnTo>
                  <a:pt x="6479" y="5147"/>
                </a:lnTo>
                <a:lnTo>
                  <a:pt x="6498" y="5148"/>
                </a:lnTo>
                <a:lnTo>
                  <a:pt x="6502" y="5133"/>
                </a:lnTo>
                <a:lnTo>
                  <a:pt x="6501" y="5120"/>
                </a:lnTo>
                <a:lnTo>
                  <a:pt x="6493" y="5116"/>
                </a:lnTo>
                <a:lnTo>
                  <a:pt x="6486" y="5105"/>
                </a:lnTo>
                <a:lnTo>
                  <a:pt x="6473" y="5105"/>
                </a:lnTo>
                <a:lnTo>
                  <a:pt x="6466" y="5093"/>
                </a:lnTo>
                <a:lnTo>
                  <a:pt x="6468" y="5073"/>
                </a:lnTo>
                <a:lnTo>
                  <a:pt x="6470" y="5085"/>
                </a:lnTo>
                <a:lnTo>
                  <a:pt x="6480" y="5095"/>
                </a:lnTo>
                <a:lnTo>
                  <a:pt x="6489" y="5094"/>
                </a:lnTo>
                <a:lnTo>
                  <a:pt x="6491" y="5085"/>
                </a:lnTo>
                <a:lnTo>
                  <a:pt x="6488" y="5067"/>
                </a:lnTo>
                <a:lnTo>
                  <a:pt x="6482" y="5060"/>
                </a:lnTo>
                <a:lnTo>
                  <a:pt x="6481" y="5048"/>
                </a:lnTo>
                <a:lnTo>
                  <a:pt x="6486" y="5045"/>
                </a:lnTo>
                <a:lnTo>
                  <a:pt x="6490" y="5052"/>
                </a:lnTo>
                <a:lnTo>
                  <a:pt x="6499" y="5061"/>
                </a:lnTo>
                <a:lnTo>
                  <a:pt x="6500" y="5071"/>
                </a:lnTo>
                <a:lnTo>
                  <a:pt x="6497" y="5087"/>
                </a:lnTo>
                <a:lnTo>
                  <a:pt x="6507" y="5091"/>
                </a:lnTo>
                <a:lnTo>
                  <a:pt x="6520" y="5094"/>
                </a:lnTo>
                <a:lnTo>
                  <a:pt x="6530" y="5090"/>
                </a:lnTo>
                <a:lnTo>
                  <a:pt x="6540" y="5090"/>
                </a:lnTo>
                <a:lnTo>
                  <a:pt x="6546" y="5077"/>
                </a:lnTo>
                <a:lnTo>
                  <a:pt x="6545" y="5069"/>
                </a:lnTo>
                <a:lnTo>
                  <a:pt x="6539" y="5069"/>
                </a:lnTo>
                <a:lnTo>
                  <a:pt x="6523" y="5068"/>
                </a:lnTo>
                <a:lnTo>
                  <a:pt x="6518" y="5062"/>
                </a:lnTo>
                <a:lnTo>
                  <a:pt x="6526" y="5054"/>
                </a:lnTo>
                <a:lnTo>
                  <a:pt x="6535" y="5058"/>
                </a:lnTo>
                <a:lnTo>
                  <a:pt x="6541" y="5054"/>
                </a:lnTo>
                <a:lnTo>
                  <a:pt x="6538" y="5042"/>
                </a:lnTo>
                <a:lnTo>
                  <a:pt x="6532" y="5037"/>
                </a:lnTo>
                <a:lnTo>
                  <a:pt x="6536" y="5032"/>
                </a:lnTo>
                <a:lnTo>
                  <a:pt x="6532" y="5023"/>
                </a:lnTo>
                <a:lnTo>
                  <a:pt x="6525" y="5020"/>
                </a:lnTo>
                <a:lnTo>
                  <a:pt x="6517" y="5027"/>
                </a:lnTo>
                <a:lnTo>
                  <a:pt x="6524" y="5011"/>
                </a:lnTo>
                <a:lnTo>
                  <a:pt x="6530" y="5002"/>
                </a:lnTo>
                <a:lnTo>
                  <a:pt x="6534" y="5008"/>
                </a:lnTo>
                <a:lnTo>
                  <a:pt x="6541" y="5014"/>
                </a:lnTo>
                <a:lnTo>
                  <a:pt x="6547" y="5029"/>
                </a:lnTo>
                <a:lnTo>
                  <a:pt x="6546" y="5043"/>
                </a:lnTo>
                <a:cubicBezTo>
                  <a:pt x="6546" y="5043"/>
                  <a:pt x="6560" y="5043"/>
                  <a:pt x="6560" y="5043"/>
                </a:cubicBezTo>
                <a:close/>
                <a:moveTo>
                  <a:pt x="5262" y="5382"/>
                </a:moveTo>
                <a:lnTo>
                  <a:pt x="5261" y="5408"/>
                </a:lnTo>
                <a:lnTo>
                  <a:pt x="5269" y="5415"/>
                </a:lnTo>
                <a:lnTo>
                  <a:pt x="5275" y="5409"/>
                </a:lnTo>
                <a:lnTo>
                  <a:pt x="5284" y="5410"/>
                </a:lnTo>
                <a:lnTo>
                  <a:pt x="5288" y="5416"/>
                </a:lnTo>
                <a:lnTo>
                  <a:pt x="5296" y="5413"/>
                </a:lnTo>
                <a:lnTo>
                  <a:pt x="5300" y="5427"/>
                </a:lnTo>
                <a:lnTo>
                  <a:pt x="5312" y="5429"/>
                </a:lnTo>
                <a:lnTo>
                  <a:pt x="5319" y="5440"/>
                </a:lnTo>
                <a:lnTo>
                  <a:pt x="5327" y="5440"/>
                </a:lnTo>
                <a:lnTo>
                  <a:pt x="5343" y="5456"/>
                </a:lnTo>
                <a:lnTo>
                  <a:pt x="5349" y="5450"/>
                </a:lnTo>
                <a:lnTo>
                  <a:pt x="5356" y="5424"/>
                </a:lnTo>
                <a:lnTo>
                  <a:pt x="5364" y="5420"/>
                </a:lnTo>
                <a:lnTo>
                  <a:pt x="5374" y="5402"/>
                </a:lnTo>
                <a:lnTo>
                  <a:pt x="5385" y="5401"/>
                </a:lnTo>
                <a:lnTo>
                  <a:pt x="5388" y="5390"/>
                </a:lnTo>
                <a:lnTo>
                  <a:pt x="5380" y="5383"/>
                </a:lnTo>
                <a:lnTo>
                  <a:pt x="5373" y="5369"/>
                </a:lnTo>
                <a:lnTo>
                  <a:pt x="5381" y="5365"/>
                </a:lnTo>
                <a:lnTo>
                  <a:pt x="5386" y="5352"/>
                </a:lnTo>
                <a:lnTo>
                  <a:pt x="5377" y="5346"/>
                </a:lnTo>
                <a:lnTo>
                  <a:pt x="5372" y="5328"/>
                </a:lnTo>
                <a:lnTo>
                  <a:pt x="5368" y="5332"/>
                </a:lnTo>
                <a:lnTo>
                  <a:pt x="5368" y="5346"/>
                </a:lnTo>
                <a:lnTo>
                  <a:pt x="5363" y="5352"/>
                </a:lnTo>
                <a:lnTo>
                  <a:pt x="5357" y="5346"/>
                </a:lnTo>
                <a:lnTo>
                  <a:pt x="5346" y="5337"/>
                </a:lnTo>
                <a:lnTo>
                  <a:pt x="5345" y="5323"/>
                </a:lnTo>
                <a:lnTo>
                  <a:pt x="5340" y="5326"/>
                </a:lnTo>
                <a:lnTo>
                  <a:pt x="5332" y="5342"/>
                </a:lnTo>
                <a:lnTo>
                  <a:pt x="5311" y="5341"/>
                </a:lnTo>
                <a:lnTo>
                  <a:pt x="5302" y="5329"/>
                </a:lnTo>
                <a:lnTo>
                  <a:pt x="5314" y="5317"/>
                </a:lnTo>
                <a:lnTo>
                  <a:pt x="5323" y="5317"/>
                </a:lnTo>
                <a:lnTo>
                  <a:pt x="5332" y="5305"/>
                </a:lnTo>
                <a:lnTo>
                  <a:pt x="5333" y="5289"/>
                </a:lnTo>
                <a:lnTo>
                  <a:pt x="5329" y="5283"/>
                </a:lnTo>
                <a:lnTo>
                  <a:pt x="5327" y="5259"/>
                </a:lnTo>
                <a:lnTo>
                  <a:pt x="5332" y="5245"/>
                </a:lnTo>
                <a:lnTo>
                  <a:pt x="5332" y="5234"/>
                </a:lnTo>
                <a:lnTo>
                  <a:pt x="5324" y="5222"/>
                </a:lnTo>
                <a:lnTo>
                  <a:pt x="5324" y="5207"/>
                </a:lnTo>
                <a:lnTo>
                  <a:pt x="5307" y="5174"/>
                </a:lnTo>
                <a:lnTo>
                  <a:pt x="5290" y="5163"/>
                </a:lnTo>
                <a:lnTo>
                  <a:pt x="5289" y="5153"/>
                </a:lnTo>
                <a:lnTo>
                  <a:pt x="5284" y="5127"/>
                </a:lnTo>
                <a:lnTo>
                  <a:pt x="5275" y="5127"/>
                </a:lnTo>
                <a:lnTo>
                  <a:pt x="5272" y="5113"/>
                </a:lnTo>
                <a:lnTo>
                  <a:pt x="5274" y="5087"/>
                </a:lnTo>
                <a:lnTo>
                  <a:pt x="5270" y="5070"/>
                </a:lnTo>
                <a:lnTo>
                  <a:pt x="5253" y="5070"/>
                </a:lnTo>
                <a:lnTo>
                  <a:pt x="5231" y="5056"/>
                </a:lnTo>
                <a:lnTo>
                  <a:pt x="5225" y="5034"/>
                </a:lnTo>
                <a:lnTo>
                  <a:pt x="5230" y="5022"/>
                </a:lnTo>
                <a:lnTo>
                  <a:pt x="5231" y="5011"/>
                </a:lnTo>
                <a:lnTo>
                  <a:pt x="5221" y="4998"/>
                </a:lnTo>
                <a:lnTo>
                  <a:pt x="5218" y="4982"/>
                </a:lnTo>
                <a:lnTo>
                  <a:pt x="5213" y="4980"/>
                </a:lnTo>
                <a:lnTo>
                  <a:pt x="5201" y="5005"/>
                </a:lnTo>
                <a:lnTo>
                  <a:pt x="5199" y="5025"/>
                </a:lnTo>
                <a:lnTo>
                  <a:pt x="5192" y="5035"/>
                </a:lnTo>
                <a:lnTo>
                  <a:pt x="5186" y="5026"/>
                </a:lnTo>
                <a:lnTo>
                  <a:pt x="5187" y="4998"/>
                </a:lnTo>
                <a:lnTo>
                  <a:pt x="5181" y="4977"/>
                </a:lnTo>
                <a:lnTo>
                  <a:pt x="5183" y="4964"/>
                </a:lnTo>
                <a:lnTo>
                  <a:pt x="5190" y="4966"/>
                </a:lnTo>
                <a:lnTo>
                  <a:pt x="5199" y="4966"/>
                </a:lnTo>
                <a:lnTo>
                  <a:pt x="5195" y="4952"/>
                </a:lnTo>
                <a:lnTo>
                  <a:pt x="5198" y="4934"/>
                </a:lnTo>
                <a:lnTo>
                  <a:pt x="5194" y="4913"/>
                </a:lnTo>
                <a:lnTo>
                  <a:pt x="5183" y="4918"/>
                </a:lnTo>
                <a:lnTo>
                  <a:pt x="5183" y="4903"/>
                </a:lnTo>
                <a:lnTo>
                  <a:pt x="5193" y="4882"/>
                </a:lnTo>
                <a:lnTo>
                  <a:pt x="5187" y="4877"/>
                </a:lnTo>
                <a:lnTo>
                  <a:pt x="5161" y="4895"/>
                </a:lnTo>
                <a:lnTo>
                  <a:pt x="5148" y="4914"/>
                </a:lnTo>
                <a:lnTo>
                  <a:pt x="5138" y="4957"/>
                </a:lnTo>
                <a:lnTo>
                  <a:pt x="5125" y="4988"/>
                </a:lnTo>
                <a:lnTo>
                  <a:pt x="5125" y="5004"/>
                </a:lnTo>
                <a:lnTo>
                  <a:pt x="5117" y="5023"/>
                </a:lnTo>
                <a:lnTo>
                  <a:pt x="5116" y="5037"/>
                </a:lnTo>
                <a:lnTo>
                  <a:pt x="5103" y="5073"/>
                </a:lnTo>
                <a:lnTo>
                  <a:pt x="5107" y="5088"/>
                </a:lnTo>
                <a:lnTo>
                  <a:pt x="5100" y="5095"/>
                </a:lnTo>
                <a:lnTo>
                  <a:pt x="5097" y="5115"/>
                </a:lnTo>
                <a:lnTo>
                  <a:pt x="5096" y="5133"/>
                </a:lnTo>
                <a:lnTo>
                  <a:pt x="5079" y="5159"/>
                </a:lnTo>
                <a:lnTo>
                  <a:pt x="5073" y="5177"/>
                </a:lnTo>
                <a:lnTo>
                  <a:pt x="5073" y="5209"/>
                </a:lnTo>
                <a:lnTo>
                  <a:pt x="5070" y="5221"/>
                </a:lnTo>
                <a:lnTo>
                  <a:pt x="5070" y="5254"/>
                </a:lnTo>
                <a:lnTo>
                  <a:pt x="5062" y="5267"/>
                </a:lnTo>
                <a:lnTo>
                  <a:pt x="5046" y="5270"/>
                </a:lnTo>
                <a:lnTo>
                  <a:pt x="5024" y="5285"/>
                </a:lnTo>
                <a:lnTo>
                  <a:pt x="5024" y="5305"/>
                </a:lnTo>
                <a:lnTo>
                  <a:pt x="5017" y="5344"/>
                </a:lnTo>
                <a:lnTo>
                  <a:pt x="5019" y="5367"/>
                </a:lnTo>
                <a:cubicBezTo>
                  <a:pt x="5019" y="5368"/>
                  <a:pt x="5025" y="5367"/>
                  <a:pt x="5025" y="5367"/>
                </a:cubicBezTo>
                <a:lnTo>
                  <a:pt x="5028" y="5348"/>
                </a:lnTo>
                <a:lnTo>
                  <a:pt x="5034" y="5344"/>
                </a:lnTo>
                <a:lnTo>
                  <a:pt x="5039" y="5349"/>
                </a:lnTo>
                <a:lnTo>
                  <a:pt x="5048" y="5358"/>
                </a:lnTo>
                <a:lnTo>
                  <a:pt x="5058" y="5358"/>
                </a:lnTo>
                <a:lnTo>
                  <a:pt x="5063" y="5353"/>
                </a:lnTo>
                <a:lnTo>
                  <a:pt x="5070" y="5353"/>
                </a:lnTo>
                <a:lnTo>
                  <a:pt x="5077" y="5361"/>
                </a:lnTo>
                <a:lnTo>
                  <a:pt x="5079" y="5374"/>
                </a:lnTo>
                <a:lnTo>
                  <a:pt x="5069" y="5397"/>
                </a:lnTo>
                <a:lnTo>
                  <a:pt x="5071" y="5415"/>
                </a:lnTo>
                <a:lnTo>
                  <a:pt x="5063" y="5433"/>
                </a:lnTo>
                <a:lnTo>
                  <a:pt x="5063" y="5463"/>
                </a:lnTo>
                <a:lnTo>
                  <a:pt x="5066" y="5472"/>
                </a:lnTo>
                <a:lnTo>
                  <a:pt x="5074" y="5466"/>
                </a:lnTo>
                <a:lnTo>
                  <a:pt x="5079" y="5472"/>
                </a:lnTo>
                <a:lnTo>
                  <a:pt x="5088" y="5473"/>
                </a:lnTo>
                <a:lnTo>
                  <a:pt x="5096" y="5465"/>
                </a:lnTo>
                <a:lnTo>
                  <a:pt x="5107" y="5465"/>
                </a:lnTo>
                <a:lnTo>
                  <a:pt x="5110" y="5456"/>
                </a:lnTo>
                <a:lnTo>
                  <a:pt x="5119" y="5447"/>
                </a:lnTo>
                <a:lnTo>
                  <a:pt x="5129" y="5447"/>
                </a:lnTo>
                <a:lnTo>
                  <a:pt x="5140" y="5430"/>
                </a:lnTo>
                <a:lnTo>
                  <a:pt x="5143" y="5406"/>
                </a:lnTo>
                <a:lnTo>
                  <a:pt x="5152" y="5392"/>
                </a:lnTo>
                <a:lnTo>
                  <a:pt x="5159" y="5375"/>
                </a:lnTo>
                <a:lnTo>
                  <a:pt x="5164" y="5374"/>
                </a:lnTo>
                <a:lnTo>
                  <a:pt x="5171" y="5385"/>
                </a:lnTo>
                <a:lnTo>
                  <a:pt x="5180" y="5373"/>
                </a:lnTo>
                <a:lnTo>
                  <a:pt x="5187" y="5366"/>
                </a:lnTo>
                <a:lnTo>
                  <a:pt x="5195" y="5368"/>
                </a:lnTo>
                <a:lnTo>
                  <a:pt x="5200" y="5339"/>
                </a:lnTo>
                <a:lnTo>
                  <a:pt x="5199" y="5311"/>
                </a:lnTo>
                <a:lnTo>
                  <a:pt x="5210" y="5298"/>
                </a:lnTo>
                <a:lnTo>
                  <a:pt x="5214" y="5284"/>
                </a:lnTo>
                <a:lnTo>
                  <a:pt x="5223" y="5283"/>
                </a:lnTo>
                <a:lnTo>
                  <a:pt x="5229" y="5292"/>
                </a:lnTo>
                <a:lnTo>
                  <a:pt x="5235" y="5281"/>
                </a:lnTo>
                <a:lnTo>
                  <a:pt x="5243" y="5275"/>
                </a:lnTo>
                <a:lnTo>
                  <a:pt x="5249" y="5281"/>
                </a:lnTo>
                <a:lnTo>
                  <a:pt x="5251" y="5299"/>
                </a:lnTo>
                <a:lnTo>
                  <a:pt x="5242" y="5312"/>
                </a:lnTo>
                <a:lnTo>
                  <a:pt x="5237" y="5324"/>
                </a:lnTo>
                <a:lnTo>
                  <a:pt x="5247" y="5335"/>
                </a:lnTo>
                <a:lnTo>
                  <a:pt x="5266" y="5335"/>
                </a:lnTo>
                <a:lnTo>
                  <a:pt x="5275" y="5341"/>
                </a:lnTo>
                <a:lnTo>
                  <a:pt x="5278" y="5357"/>
                </a:lnTo>
                <a:lnTo>
                  <a:pt x="5270" y="5378"/>
                </a:lnTo>
                <a:cubicBezTo>
                  <a:pt x="5270" y="5378"/>
                  <a:pt x="5262" y="5382"/>
                  <a:pt x="5262" y="5382"/>
                </a:cubicBezTo>
                <a:close/>
                <a:moveTo>
                  <a:pt x="5711" y="2125"/>
                </a:moveTo>
                <a:lnTo>
                  <a:pt x="5714" y="2139"/>
                </a:lnTo>
                <a:lnTo>
                  <a:pt x="5729" y="2139"/>
                </a:lnTo>
                <a:lnTo>
                  <a:pt x="5737" y="2109"/>
                </a:lnTo>
                <a:lnTo>
                  <a:pt x="5741" y="2111"/>
                </a:lnTo>
                <a:lnTo>
                  <a:pt x="5740" y="2117"/>
                </a:lnTo>
                <a:lnTo>
                  <a:pt x="5734" y="2137"/>
                </a:lnTo>
                <a:lnTo>
                  <a:pt x="5738" y="2143"/>
                </a:lnTo>
                <a:lnTo>
                  <a:pt x="5747" y="2126"/>
                </a:lnTo>
                <a:lnTo>
                  <a:pt x="5748" y="2096"/>
                </a:lnTo>
                <a:lnTo>
                  <a:pt x="5754" y="2051"/>
                </a:lnTo>
                <a:lnTo>
                  <a:pt x="5763" y="2045"/>
                </a:lnTo>
                <a:lnTo>
                  <a:pt x="5772" y="2036"/>
                </a:lnTo>
                <a:lnTo>
                  <a:pt x="5758" y="2080"/>
                </a:lnTo>
                <a:lnTo>
                  <a:pt x="5758" y="2100"/>
                </a:lnTo>
                <a:lnTo>
                  <a:pt x="5754" y="2108"/>
                </a:lnTo>
                <a:lnTo>
                  <a:pt x="5752" y="2135"/>
                </a:lnTo>
                <a:lnTo>
                  <a:pt x="5747" y="2154"/>
                </a:lnTo>
                <a:lnTo>
                  <a:pt x="5750" y="2164"/>
                </a:lnTo>
                <a:lnTo>
                  <a:pt x="5758" y="2165"/>
                </a:lnTo>
                <a:lnTo>
                  <a:pt x="5766" y="2176"/>
                </a:lnTo>
                <a:lnTo>
                  <a:pt x="5779" y="2178"/>
                </a:lnTo>
                <a:lnTo>
                  <a:pt x="5781" y="2160"/>
                </a:lnTo>
                <a:lnTo>
                  <a:pt x="5780" y="2151"/>
                </a:lnTo>
                <a:lnTo>
                  <a:pt x="5786" y="2132"/>
                </a:lnTo>
                <a:lnTo>
                  <a:pt x="5789" y="2113"/>
                </a:lnTo>
                <a:lnTo>
                  <a:pt x="5796" y="2103"/>
                </a:lnTo>
                <a:lnTo>
                  <a:pt x="5795" y="2117"/>
                </a:lnTo>
                <a:lnTo>
                  <a:pt x="5797" y="2127"/>
                </a:lnTo>
                <a:lnTo>
                  <a:pt x="5790" y="2154"/>
                </a:lnTo>
                <a:lnTo>
                  <a:pt x="5793" y="2168"/>
                </a:lnTo>
                <a:lnTo>
                  <a:pt x="5792" y="2182"/>
                </a:lnTo>
                <a:lnTo>
                  <a:pt x="5801" y="2205"/>
                </a:lnTo>
                <a:lnTo>
                  <a:pt x="5808" y="2207"/>
                </a:lnTo>
                <a:lnTo>
                  <a:pt x="5815" y="2193"/>
                </a:lnTo>
                <a:lnTo>
                  <a:pt x="5814" y="2178"/>
                </a:lnTo>
                <a:lnTo>
                  <a:pt x="5812" y="2174"/>
                </a:lnTo>
                <a:lnTo>
                  <a:pt x="5816" y="2167"/>
                </a:lnTo>
                <a:lnTo>
                  <a:pt x="5826" y="2168"/>
                </a:lnTo>
                <a:lnTo>
                  <a:pt x="5830" y="2156"/>
                </a:lnTo>
                <a:lnTo>
                  <a:pt x="5829" y="2138"/>
                </a:lnTo>
                <a:lnTo>
                  <a:pt x="5824" y="2128"/>
                </a:lnTo>
                <a:lnTo>
                  <a:pt x="5823" y="2112"/>
                </a:lnTo>
                <a:lnTo>
                  <a:pt x="5828" y="2119"/>
                </a:lnTo>
                <a:lnTo>
                  <a:pt x="5838" y="2148"/>
                </a:lnTo>
                <a:lnTo>
                  <a:pt x="5839" y="2164"/>
                </a:lnTo>
                <a:lnTo>
                  <a:pt x="5832" y="2183"/>
                </a:lnTo>
                <a:lnTo>
                  <a:pt x="5826" y="2184"/>
                </a:lnTo>
                <a:lnTo>
                  <a:pt x="5819" y="2202"/>
                </a:lnTo>
                <a:lnTo>
                  <a:pt x="5821" y="2214"/>
                </a:lnTo>
                <a:lnTo>
                  <a:pt x="5828" y="2214"/>
                </a:lnTo>
                <a:lnTo>
                  <a:pt x="5833" y="2221"/>
                </a:lnTo>
                <a:lnTo>
                  <a:pt x="5836" y="2229"/>
                </a:lnTo>
                <a:lnTo>
                  <a:pt x="5844" y="2228"/>
                </a:lnTo>
                <a:lnTo>
                  <a:pt x="5864" y="2250"/>
                </a:lnTo>
                <a:lnTo>
                  <a:pt x="5870" y="2252"/>
                </a:lnTo>
                <a:lnTo>
                  <a:pt x="5871" y="2270"/>
                </a:lnTo>
                <a:lnTo>
                  <a:pt x="5896" y="2272"/>
                </a:lnTo>
                <a:lnTo>
                  <a:pt x="5906" y="2279"/>
                </a:lnTo>
                <a:lnTo>
                  <a:pt x="5912" y="2278"/>
                </a:lnTo>
                <a:lnTo>
                  <a:pt x="5916" y="2261"/>
                </a:lnTo>
                <a:lnTo>
                  <a:pt x="5907" y="2236"/>
                </a:lnTo>
                <a:lnTo>
                  <a:pt x="5903" y="2199"/>
                </a:lnTo>
                <a:lnTo>
                  <a:pt x="5908" y="2172"/>
                </a:lnTo>
                <a:lnTo>
                  <a:pt x="5912" y="2165"/>
                </a:lnTo>
                <a:lnTo>
                  <a:pt x="5916" y="2171"/>
                </a:lnTo>
                <a:lnTo>
                  <a:pt x="5921" y="2200"/>
                </a:lnTo>
                <a:lnTo>
                  <a:pt x="5920" y="2219"/>
                </a:lnTo>
                <a:lnTo>
                  <a:pt x="5923" y="2230"/>
                </a:lnTo>
                <a:lnTo>
                  <a:pt x="5932" y="2228"/>
                </a:lnTo>
                <a:lnTo>
                  <a:pt x="5934" y="2221"/>
                </a:lnTo>
                <a:lnTo>
                  <a:pt x="5945" y="2220"/>
                </a:lnTo>
                <a:lnTo>
                  <a:pt x="5949" y="2211"/>
                </a:lnTo>
                <a:lnTo>
                  <a:pt x="5949" y="2195"/>
                </a:lnTo>
                <a:lnTo>
                  <a:pt x="5957" y="2182"/>
                </a:lnTo>
                <a:lnTo>
                  <a:pt x="5959" y="2158"/>
                </a:lnTo>
                <a:lnTo>
                  <a:pt x="5962" y="2148"/>
                </a:lnTo>
                <a:lnTo>
                  <a:pt x="5967" y="2150"/>
                </a:lnTo>
                <a:lnTo>
                  <a:pt x="5971" y="2173"/>
                </a:lnTo>
                <a:lnTo>
                  <a:pt x="5968" y="2186"/>
                </a:lnTo>
                <a:lnTo>
                  <a:pt x="5962" y="2204"/>
                </a:lnTo>
                <a:lnTo>
                  <a:pt x="5961" y="2219"/>
                </a:lnTo>
                <a:lnTo>
                  <a:pt x="5966" y="2228"/>
                </a:lnTo>
                <a:lnTo>
                  <a:pt x="5965" y="2247"/>
                </a:lnTo>
                <a:lnTo>
                  <a:pt x="5977" y="2259"/>
                </a:lnTo>
                <a:lnTo>
                  <a:pt x="5989" y="2253"/>
                </a:lnTo>
                <a:lnTo>
                  <a:pt x="6000" y="2219"/>
                </a:lnTo>
                <a:lnTo>
                  <a:pt x="5995" y="2197"/>
                </a:lnTo>
                <a:lnTo>
                  <a:pt x="5998" y="2170"/>
                </a:lnTo>
                <a:lnTo>
                  <a:pt x="6007" y="2152"/>
                </a:lnTo>
                <a:lnTo>
                  <a:pt x="6021" y="2147"/>
                </a:lnTo>
                <a:lnTo>
                  <a:pt x="6009" y="2170"/>
                </a:lnTo>
                <a:lnTo>
                  <a:pt x="6006" y="2190"/>
                </a:lnTo>
                <a:lnTo>
                  <a:pt x="6011" y="2211"/>
                </a:lnTo>
                <a:lnTo>
                  <a:pt x="6001" y="2252"/>
                </a:lnTo>
                <a:lnTo>
                  <a:pt x="6003" y="2266"/>
                </a:lnTo>
                <a:lnTo>
                  <a:pt x="6013" y="2282"/>
                </a:lnTo>
                <a:lnTo>
                  <a:pt x="6024" y="2276"/>
                </a:lnTo>
                <a:lnTo>
                  <a:pt x="6034" y="2284"/>
                </a:lnTo>
                <a:lnTo>
                  <a:pt x="6043" y="2275"/>
                </a:lnTo>
                <a:lnTo>
                  <a:pt x="6044" y="2250"/>
                </a:lnTo>
                <a:lnTo>
                  <a:pt x="6051" y="2238"/>
                </a:lnTo>
                <a:lnTo>
                  <a:pt x="6049" y="2222"/>
                </a:lnTo>
                <a:lnTo>
                  <a:pt x="6038" y="2188"/>
                </a:lnTo>
                <a:lnTo>
                  <a:pt x="6048" y="2152"/>
                </a:lnTo>
                <a:lnTo>
                  <a:pt x="6048" y="2128"/>
                </a:lnTo>
                <a:lnTo>
                  <a:pt x="6053" y="2146"/>
                </a:lnTo>
                <a:lnTo>
                  <a:pt x="6053" y="2167"/>
                </a:lnTo>
                <a:lnTo>
                  <a:pt x="6049" y="2185"/>
                </a:lnTo>
                <a:lnTo>
                  <a:pt x="6057" y="2216"/>
                </a:lnTo>
                <a:lnTo>
                  <a:pt x="6066" y="2220"/>
                </a:lnTo>
                <a:lnTo>
                  <a:pt x="6074" y="2227"/>
                </a:lnTo>
                <a:lnTo>
                  <a:pt x="6064" y="2232"/>
                </a:lnTo>
                <a:lnTo>
                  <a:pt x="6057" y="2259"/>
                </a:lnTo>
                <a:lnTo>
                  <a:pt x="6060" y="2272"/>
                </a:lnTo>
                <a:lnTo>
                  <a:pt x="6078" y="2284"/>
                </a:lnTo>
                <a:lnTo>
                  <a:pt x="6087" y="2269"/>
                </a:lnTo>
                <a:lnTo>
                  <a:pt x="6101" y="2303"/>
                </a:lnTo>
                <a:lnTo>
                  <a:pt x="6101" y="2321"/>
                </a:lnTo>
                <a:lnTo>
                  <a:pt x="6092" y="2342"/>
                </a:lnTo>
                <a:lnTo>
                  <a:pt x="6080" y="2358"/>
                </a:lnTo>
                <a:lnTo>
                  <a:pt x="6086" y="2364"/>
                </a:lnTo>
                <a:lnTo>
                  <a:pt x="6091" y="2380"/>
                </a:lnTo>
                <a:lnTo>
                  <a:pt x="6103" y="2382"/>
                </a:lnTo>
                <a:lnTo>
                  <a:pt x="6116" y="2373"/>
                </a:lnTo>
                <a:lnTo>
                  <a:pt x="6122" y="2378"/>
                </a:lnTo>
                <a:lnTo>
                  <a:pt x="6143" y="2350"/>
                </a:lnTo>
                <a:lnTo>
                  <a:pt x="6156" y="2351"/>
                </a:lnTo>
                <a:lnTo>
                  <a:pt x="6161" y="2358"/>
                </a:lnTo>
                <a:lnTo>
                  <a:pt x="6180" y="2329"/>
                </a:lnTo>
                <a:lnTo>
                  <a:pt x="6191" y="2324"/>
                </a:lnTo>
                <a:lnTo>
                  <a:pt x="6200" y="2293"/>
                </a:lnTo>
                <a:lnTo>
                  <a:pt x="6210" y="2283"/>
                </a:lnTo>
                <a:lnTo>
                  <a:pt x="6213" y="2288"/>
                </a:lnTo>
                <a:lnTo>
                  <a:pt x="6211" y="2315"/>
                </a:lnTo>
                <a:lnTo>
                  <a:pt x="6207" y="2341"/>
                </a:lnTo>
                <a:lnTo>
                  <a:pt x="6211" y="2348"/>
                </a:lnTo>
                <a:lnTo>
                  <a:pt x="6224" y="2332"/>
                </a:lnTo>
                <a:lnTo>
                  <a:pt x="6232" y="2308"/>
                </a:lnTo>
                <a:lnTo>
                  <a:pt x="6245" y="2293"/>
                </a:lnTo>
                <a:lnTo>
                  <a:pt x="6258" y="2293"/>
                </a:lnTo>
                <a:lnTo>
                  <a:pt x="6273" y="2248"/>
                </a:lnTo>
                <a:lnTo>
                  <a:pt x="6278" y="2211"/>
                </a:lnTo>
                <a:lnTo>
                  <a:pt x="6274" y="2196"/>
                </a:lnTo>
                <a:lnTo>
                  <a:pt x="6277" y="2173"/>
                </a:lnTo>
                <a:lnTo>
                  <a:pt x="6270" y="2167"/>
                </a:lnTo>
                <a:lnTo>
                  <a:pt x="6264" y="2172"/>
                </a:lnTo>
                <a:lnTo>
                  <a:pt x="6255" y="2173"/>
                </a:lnTo>
                <a:lnTo>
                  <a:pt x="6238" y="2189"/>
                </a:lnTo>
                <a:lnTo>
                  <a:pt x="6232" y="2204"/>
                </a:lnTo>
                <a:lnTo>
                  <a:pt x="6220" y="2206"/>
                </a:lnTo>
                <a:lnTo>
                  <a:pt x="6231" y="2185"/>
                </a:lnTo>
                <a:lnTo>
                  <a:pt x="6233" y="2169"/>
                </a:lnTo>
                <a:lnTo>
                  <a:pt x="6220" y="2171"/>
                </a:lnTo>
                <a:lnTo>
                  <a:pt x="6216" y="2165"/>
                </a:lnTo>
                <a:lnTo>
                  <a:pt x="6220" y="2149"/>
                </a:lnTo>
                <a:lnTo>
                  <a:pt x="6228" y="2146"/>
                </a:lnTo>
                <a:lnTo>
                  <a:pt x="6236" y="2110"/>
                </a:lnTo>
                <a:lnTo>
                  <a:pt x="6243" y="2096"/>
                </a:lnTo>
                <a:lnTo>
                  <a:pt x="6240" y="2074"/>
                </a:lnTo>
                <a:lnTo>
                  <a:pt x="6223" y="2061"/>
                </a:lnTo>
                <a:lnTo>
                  <a:pt x="6199" y="2071"/>
                </a:lnTo>
                <a:lnTo>
                  <a:pt x="6183" y="2090"/>
                </a:lnTo>
                <a:lnTo>
                  <a:pt x="6189" y="2067"/>
                </a:lnTo>
                <a:lnTo>
                  <a:pt x="6179" y="2042"/>
                </a:lnTo>
                <a:lnTo>
                  <a:pt x="6164" y="2023"/>
                </a:lnTo>
                <a:lnTo>
                  <a:pt x="6155" y="2029"/>
                </a:lnTo>
                <a:lnTo>
                  <a:pt x="6149" y="2038"/>
                </a:lnTo>
                <a:lnTo>
                  <a:pt x="6142" y="2038"/>
                </a:lnTo>
                <a:lnTo>
                  <a:pt x="6127" y="2068"/>
                </a:lnTo>
                <a:lnTo>
                  <a:pt x="6117" y="2068"/>
                </a:lnTo>
                <a:lnTo>
                  <a:pt x="6124" y="2033"/>
                </a:lnTo>
                <a:lnTo>
                  <a:pt x="6113" y="2016"/>
                </a:lnTo>
                <a:lnTo>
                  <a:pt x="6125" y="2013"/>
                </a:lnTo>
                <a:lnTo>
                  <a:pt x="6128" y="2016"/>
                </a:lnTo>
                <a:lnTo>
                  <a:pt x="6147" y="2012"/>
                </a:lnTo>
                <a:lnTo>
                  <a:pt x="6153" y="2015"/>
                </a:lnTo>
                <a:lnTo>
                  <a:pt x="6156" y="2003"/>
                </a:lnTo>
                <a:lnTo>
                  <a:pt x="6145" y="1979"/>
                </a:lnTo>
                <a:lnTo>
                  <a:pt x="6151" y="1961"/>
                </a:lnTo>
                <a:lnTo>
                  <a:pt x="6156" y="1929"/>
                </a:lnTo>
                <a:lnTo>
                  <a:pt x="6156" y="1913"/>
                </a:lnTo>
                <a:lnTo>
                  <a:pt x="6169" y="1888"/>
                </a:lnTo>
                <a:lnTo>
                  <a:pt x="6167" y="1903"/>
                </a:lnTo>
                <a:lnTo>
                  <a:pt x="6171" y="1916"/>
                </a:lnTo>
                <a:lnTo>
                  <a:pt x="6169" y="1935"/>
                </a:lnTo>
                <a:lnTo>
                  <a:pt x="6162" y="1944"/>
                </a:lnTo>
                <a:lnTo>
                  <a:pt x="6168" y="1993"/>
                </a:lnTo>
                <a:lnTo>
                  <a:pt x="6197" y="2051"/>
                </a:lnTo>
                <a:lnTo>
                  <a:pt x="6213" y="2057"/>
                </a:lnTo>
                <a:lnTo>
                  <a:pt x="6215" y="2048"/>
                </a:lnTo>
                <a:lnTo>
                  <a:pt x="6234" y="2049"/>
                </a:lnTo>
                <a:lnTo>
                  <a:pt x="6265" y="2077"/>
                </a:lnTo>
                <a:lnTo>
                  <a:pt x="6272" y="2069"/>
                </a:lnTo>
                <a:lnTo>
                  <a:pt x="6281" y="2038"/>
                </a:lnTo>
                <a:lnTo>
                  <a:pt x="6289" y="2026"/>
                </a:lnTo>
                <a:lnTo>
                  <a:pt x="6296" y="2026"/>
                </a:lnTo>
                <a:lnTo>
                  <a:pt x="6290" y="2038"/>
                </a:lnTo>
                <a:lnTo>
                  <a:pt x="6299" y="2043"/>
                </a:lnTo>
                <a:lnTo>
                  <a:pt x="6312" y="2034"/>
                </a:lnTo>
                <a:lnTo>
                  <a:pt x="6314" y="2018"/>
                </a:lnTo>
                <a:lnTo>
                  <a:pt x="6318" y="2011"/>
                </a:lnTo>
                <a:lnTo>
                  <a:pt x="6324" y="2020"/>
                </a:lnTo>
                <a:lnTo>
                  <a:pt x="6339" y="2006"/>
                </a:lnTo>
                <a:lnTo>
                  <a:pt x="6340" y="1981"/>
                </a:lnTo>
                <a:lnTo>
                  <a:pt x="6359" y="1964"/>
                </a:lnTo>
                <a:lnTo>
                  <a:pt x="6359" y="1942"/>
                </a:lnTo>
                <a:lnTo>
                  <a:pt x="6355" y="1936"/>
                </a:lnTo>
                <a:lnTo>
                  <a:pt x="6342" y="1936"/>
                </a:lnTo>
                <a:lnTo>
                  <a:pt x="6355" y="1916"/>
                </a:lnTo>
                <a:lnTo>
                  <a:pt x="6359" y="1874"/>
                </a:lnTo>
                <a:lnTo>
                  <a:pt x="6376" y="1867"/>
                </a:lnTo>
                <a:lnTo>
                  <a:pt x="6403" y="1878"/>
                </a:lnTo>
                <a:lnTo>
                  <a:pt x="6412" y="1894"/>
                </a:lnTo>
                <a:lnTo>
                  <a:pt x="6432" y="1896"/>
                </a:lnTo>
                <a:lnTo>
                  <a:pt x="6445" y="1880"/>
                </a:lnTo>
                <a:lnTo>
                  <a:pt x="6455" y="1879"/>
                </a:lnTo>
                <a:lnTo>
                  <a:pt x="6465" y="1899"/>
                </a:lnTo>
                <a:lnTo>
                  <a:pt x="6477" y="1894"/>
                </a:lnTo>
                <a:lnTo>
                  <a:pt x="6488" y="1873"/>
                </a:lnTo>
                <a:lnTo>
                  <a:pt x="6499" y="1864"/>
                </a:lnTo>
                <a:lnTo>
                  <a:pt x="6499" y="1850"/>
                </a:lnTo>
                <a:lnTo>
                  <a:pt x="6484" y="1848"/>
                </a:lnTo>
                <a:lnTo>
                  <a:pt x="6444" y="1811"/>
                </a:lnTo>
                <a:lnTo>
                  <a:pt x="6441" y="1796"/>
                </a:lnTo>
                <a:lnTo>
                  <a:pt x="6450" y="1788"/>
                </a:lnTo>
                <a:lnTo>
                  <a:pt x="6463" y="1790"/>
                </a:lnTo>
                <a:lnTo>
                  <a:pt x="6469" y="1803"/>
                </a:lnTo>
                <a:lnTo>
                  <a:pt x="6481" y="1796"/>
                </a:lnTo>
                <a:lnTo>
                  <a:pt x="6502" y="1826"/>
                </a:lnTo>
                <a:lnTo>
                  <a:pt x="6510" y="1823"/>
                </a:lnTo>
                <a:lnTo>
                  <a:pt x="6525" y="1801"/>
                </a:lnTo>
                <a:lnTo>
                  <a:pt x="6536" y="1797"/>
                </a:lnTo>
                <a:lnTo>
                  <a:pt x="6541" y="1784"/>
                </a:lnTo>
                <a:lnTo>
                  <a:pt x="6539" y="1756"/>
                </a:lnTo>
                <a:lnTo>
                  <a:pt x="6522" y="1738"/>
                </a:lnTo>
                <a:lnTo>
                  <a:pt x="6513" y="1733"/>
                </a:lnTo>
                <a:lnTo>
                  <a:pt x="6511" y="1722"/>
                </a:lnTo>
                <a:lnTo>
                  <a:pt x="6496" y="1712"/>
                </a:lnTo>
                <a:lnTo>
                  <a:pt x="6494" y="1701"/>
                </a:lnTo>
                <a:lnTo>
                  <a:pt x="6510" y="1702"/>
                </a:lnTo>
                <a:lnTo>
                  <a:pt x="6520" y="1712"/>
                </a:lnTo>
                <a:lnTo>
                  <a:pt x="6522" y="1723"/>
                </a:lnTo>
                <a:lnTo>
                  <a:pt x="6532" y="1732"/>
                </a:lnTo>
                <a:lnTo>
                  <a:pt x="6543" y="1732"/>
                </a:lnTo>
                <a:lnTo>
                  <a:pt x="6552" y="1740"/>
                </a:lnTo>
                <a:lnTo>
                  <a:pt x="6571" y="1716"/>
                </a:lnTo>
                <a:lnTo>
                  <a:pt x="6577" y="1713"/>
                </a:lnTo>
                <a:lnTo>
                  <a:pt x="6582" y="1678"/>
                </a:lnTo>
                <a:lnTo>
                  <a:pt x="6598" y="1637"/>
                </a:lnTo>
                <a:lnTo>
                  <a:pt x="6598" y="1616"/>
                </a:lnTo>
                <a:lnTo>
                  <a:pt x="6586" y="1604"/>
                </a:lnTo>
                <a:lnTo>
                  <a:pt x="6573" y="1584"/>
                </a:lnTo>
                <a:lnTo>
                  <a:pt x="6562" y="1588"/>
                </a:lnTo>
                <a:lnTo>
                  <a:pt x="6550" y="1588"/>
                </a:lnTo>
                <a:lnTo>
                  <a:pt x="6537" y="1594"/>
                </a:lnTo>
                <a:lnTo>
                  <a:pt x="6540" y="1582"/>
                </a:lnTo>
                <a:lnTo>
                  <a:pt x="6553" y="1571"/>
                </a:lnTo>
                <a:lnTo>
                  <a:pt x="6570" y="1570"/>
                </a:lnTo>
                <a:lnTo>
                  <a:pt x="6571" y="1559"/>
                </a:lnTo>
                <a:lnTo>
                  <a:pt x="6551" y="1529"/>
                </a:lnTo>
                <a:lnTo>
                  <a:pt x="6541" y="1522"/>
                </a:lnTo>
                <a:lnTo>
                  <a:pt x="6529" y="1525"/>
                </a:lnTo>
                <a:lnTo>
                  <a:pt x="6522" y="1519"/>
                </a:lnTo>
                <a:lnTo>
                  <a:pt x="6519" y="1525"/>
                </a:lnTo>
                <a:lnTo>
                  <a:pt x="6508" y="1531"/>
                </a:lnTo>
                <a:lnTo>
                  <a:pt x="6504" y="1526"/>
                </a:lnTo>
                <a:lnTo>
                  <a:pt x="6500" y="1529"/>
                </a:lnTo>
                <a:lnTo>
                  <a:pt x="6489" y="1528"/>
                </a:lnTo>
                <a:lnTo>
                  <a:pt x="6489" y="1512"/>
                </a:lnTo>
                <a:lnTo>
                  <a:pt x="6493" y="1502"/>
                </a:lnTo>
                <a:lnTo>
                  <a:pt x="6468" y="1483"/>
                </a:lnTo>
                <a:lnTo>
                  <a:pt x="6466" y="1471"/>
                </a:lnTo>
                <a:lnTo>
                  <a:pt x="6476" y="1481"/>
                </a:lnTo>
                <a:lnTo>
                  <a:pt x="6499" y="1487"/>
                </a:lnTo>
                <a:lnTo>
                  <a:pt x="6506" y="1500"/>
                </a:lnTo>
                <a:lnTo>
                  <a:pt x="6506" y="1513"/>
                </a:lnTo>
                <a:lnTo>
                  <a:pt x="6526" y="1504"/>
                </a:lnTo>
                <a:lnTo>
                  <a:pt x="6551" y="1504"/>
                </a:lnTo>
                <a:lnTo>
                  <a:pt x="6565" y="1522"/>
                </a:lnTo>
                <a:lnTo>
                  <a:pt x="6570" y="1519"/>
                </a:lnTo>
                <a:lnTo>
                  <a:pt x="6571" y="1495"/>
                </a:lnTo>
                <a:lnTo>
                  <a:pt x="6543" y="1477"/>
                </a:lnTo>
                <a:lnTo>
                  <a:pt x="6516" y="1474"/>
                </a:lnTo>
                <a:lnTo>
                  <a:pt x="6499" y="1462"/>
                </a:lnTo>
                <a:lnTo>
                  <a:pt x="6501" y="1452"/>
                </a:lnTo>
                <a:lnTo>
                  <a:pt x="6514" y="1449"/>
                </a:lnTo>
                <a:lnTo>
                  <a:pt x="6525" y="1463"/>
                </a:lnTo>
                <a:lnTo>
                  <a:pt x="6555" y="1470"/>
                </a:lnTo>
                <a:lnTo>
                  <a:pt x="6575" y="1472"/>
                </a:lnTo>
                <a:lnTo>
                  <a:pt x="6582" y="1491"/>
                </a:lnTo>
                <a:lnTo>
                  <a:pt x="6580" y="1520"/>
                </a:lnTo>
                <a:lnTo>
                  <a:pt x="6584" y="1534"/>
                </a:lnTo>
                <a:lnTo>
                  <a:pt x="6602" y="1557"/>
                </a:lnTo>
                <a:lnTo>
                  <a:pt x="6620" y="1566"/>
                </a:lnTo>
                <a:lnTo>
                  <a:pt x="6629" y="1580"/>
                </a:lnTo>
                <a:lnTo>
                  <a:pt x="6635" y="1582"/>
                </a:lnTo>
                <a:lnTo>
                  <a:pt x="6644" y="1568"/>
                </a:lnTo>
                <a:lnTo>
                  <a:pt x="6641" y="1546"/>
                </a:lnTo>
                <a:lnTo>
                  <a:pt x="6642" y="1526"/>
                </a:lnTo>
                <a:lnTo>
                  <a:pt x="6638" y="1514"/>
                </a:lnTo>
                <a:lnTo>
                  <a:pt x="6650" y="1499"/>
                </a:lnTo>
                <a:lnTo>
                  <a:pt x="6643" y="1485"/>
                </a:lnTo>
                <a:lnTo>
                  <a:pt x="6606" y="1472"/>
                </a:lnTo>
                <a:lnTo>
                  <a:pt x="6595" y="1477"/>
                </a:lnTo>
                <a:lnTo>
                  <a:pt x="6587" y="1477"/>
                </a:lnTo>
                <a:lnTo>
                  <a:pt x="6575" y="1458"/>
                </a:lnTo>
                <a:lnTo>
                  <a:pt x="6561" y="1449"/>
                </a:lnTo>
                <a:lnTo>
                  <a:pt x="6550" y="1433"/>
                </a:lnTo>
                <a:lnTo>
                  <a:pt x="6540" y="1432"/>
                </a:lnTo>
                <a:lnTo>
                  <a:pt x="6534" y="1441"/>
                </a:lnTo>
                <a:lnTo>
                  <a:pt x="6527" y="1441"/>
                </a:lnTo>
                <a:lnTo>
                  <a:pt x="6528" y="1421"/>
                </a:lnTo>
                <a:lnTo>
                  <a:pt x="6510" y="1409"/>
                </a:lnTo>
                <a:lnTo>
                  <a:pt x="6508" y="1394"/>
                </a:lnTo>
                <a:lnTo>
                  <a:pt x="6520" y="1389"/>
                </a:lnTo>
                <a:lnTo>
                  <a:pt x="6527" y="1402"/>
                </a:lnTo>
                <a:lnTo>
                  <a:pt x="6539" y="1407"/>
                </a:lnTo>
                <a:lnTo>
                  <a:pt x="6543" y="1392"/>
                </a:lnTo>
                <a:lnTo>
                  <a:pt x="6541" y="1382"/>
                </a:lnTo>
                <a:lnTo>
                  <a:pt x="6545" y="1370"/>
                </a:lnTo>
                <a:lnTo>
                  <a:pt x="6554" y="1386"/>
                </a:lnTo>
                <a:lnTo>
                  <a:pt x="6555" y="1409"/>
                </a:lnTo>
                <a:lnTo>
                  <a:pt x="6565" y="1424"/>
                </a:lnTo>
                <a:lnTo>
                  <a:pt x="6602" y="1437"/>
                </a:lnTo>
                <a:lnTo>
                  <a:pt x="6607" y="1425"/>
                </a:lnTo>
                <a:lnTo>
                  <a:pt x="6592" y="1383"/>
                </a:lnTo>
                <a:lnTo>
                  <a:pt x="6576" y="1376"/>
                </a:lnTo>
                <a:lnTo>
                  <a:pt x="6563" y="1362"/>
                </a:lnTo>
                <a:lnTo>
                  <a:pt x="6561" y="1346"/>
                </a:lnTo>
                <a:lnTo>
                  <a:pt x="6566" y="1338"/>
                </a:lnTo>
                <a:lnTo>
                  <a:pt x="6574" y="1357"/>
                </a:lnTo>
                <a:lnTo>
                  <a:pt x="6594" y="1360"/>
                </a:lnTo>
                <a:lnTo>
                  <a:pt x="6601" y="1368"/>
                </a:lnTo>
                <a:lnTo>
                  <a:pt x="6605" y="1392"/>
                </a:lnTo>
                <a:lnTo>
                  <a:pt x="6612" y="1384"/>
                </a:lnTo>
                <a:lnTo>
                  <a:pt x="6620" y="1408"/>
                </a:lnTo>
                <a:lnTo>
                  <a:pt x="6634" y="1415"/>
                </a:lnTo>
                <a:lnTo>
                  <a:pt x="6640" y="1428"/>
                </a:lnTo>
                <a:lnTo>
                  <a:pt x="6646" y="1430"/>
                </a:lnTo>
                <a:lnTo>
                  <a:pt x="6655" y="1412"/>
                </a:lnTo>
                <a:lnTo>
                  <a:pt x="6666" y="1410"/>
                </a:lnTo>
                <a:lnTo>
                  <a:pt x="6679" y="1432"/>
                </a:lnTo>
                <a:lnTo>
                  <a:pt x="6684" y="1426"/>
                </a:lnTo>
                <a:lnTo>
                  <a:pt x="6685" y="1408"/>
                </a:lnTo>
                <a:lnTo>
                  <a:pt x="6693" y="1406"/>
                </a:lnTo>
                <a:lnTo>
                  <a:pt x="6704" y="1425"/>
                </a:lnTo>
                <a:lnTo>
                  <a:pt x="6719" y="1428"/>
                </a:lnTo>
                <a:lnTo>
                  <a:pt x="6724" y="1417"/>
                </a:lnTo>
                <a:lnTo>
                  <a:pt x="6724" y="1354"/>
                </a:lnTo>
                <a:lnTo>
                  <a:pt x="6695" y="1305"/>
                </a:lnTo>
                <a:lnTo>
                  <a:pt x="6684" y="1303"/>
                </a:lnTo>
                <a:lnTo>
                  <a:pt x="6680" y="1309"/>
                </a:lnTo>
                <a:lnTo>
                  <a:pt x="6671" y="1301"/>
                </a:lnTo>
                <a:lnTo>
                  <a:pt x="6672" y="1290"/>
                </a:lnTo>
                <a:lnTo>
                  <a:pt x="6694" y="1286"/>
                </a:lnTo>
                <a:lnTo>
                  <a:pt x="6703" y="1291"/>
                </a:lnTo>
                <a:lnTo>
                  <a:pt x="6711" y="1285"/>
                </a:lnTo>
                <a:lnTo>
                  <a:pt x="6720" y="1298"/>
                </a:lnTo>
                <a:lnTo>
                  <a:pt x="6719" y="1318"/>
                </a:lnTo>
                <a:lnTo>
                  <a:pt x="6724" y="1329"/>
                </a:lnTo>
                <a:lnTo>
                  <a:pt x="6743" y="1334"/>
                </a:lnTo>
                <a:lnTo>
                  <a:pt x="6745" y="1372"/>
                </a:lnTo>
                <a:lnTo>
                  <a:pt x="6749" y="1383"/>
                </a:lnTo>
                <a:lnTo>
                  <a:pt x="6763" y="1386"/>
                </a:lnTo>
                <a:lnTo>
                  <a:pt x="6767" y="1398"/>
                </a:lnTo>
                <a:lnTo>
                  <a:pt x="6801" y="1399"/>
                </a:lnTo>
                <a:lnTo>
                  <a:pt x="6820" y="1401"/>
                </a:lnTo>
                <a:lnTo>
                  <a:pt x="6841" y="1366"/>
                </a:lnTo>
                <a:lnTo>
                  <a:pt x="6843" y="1347"/>
                </a:lnTo>
                <a:lnTo>
                  <a:pt x="6834" y="1338"/>
                </a:lnTo>
                <a:lnTo>
                  <a:pt x="6827" y="1344"/>
                </a:lnTo>
                <a:lnTo>
                  <a:pt x="6821" y="1336"/>
                </a:lnTo>
                <a:lnTo>
                  <a:pt x="6826" y="1327"/>
                </a:lnTo>
                <a:lnTo>
                  <a:pt x="6844" y="1320"/>
                </a:lnTo>
                <a:lnTo>
                  <a:pt x="6861" y="1325"/>
                </a:lnTo>
                <a:lnTo>
                  <a:pt x="6875" y="1311"/>
                </a:lnTo>
                <a:lnTo>
                  <a:pt x="6878" y="1292"/>
                </a:lnTo>
                <a:lnTo>
                  <a:pt x="6869" y="1274"/>
                </a:lnTo>
                <a:lnTo>
                  <a:pt x="6834" y="1272"/>
                </a:lnTo>
                <a:lnTo>
                  <a:pt x="6808" y="1263"/>
                </a:lnTo>
                <a:lnTo>
                  <a:pt x="6811" y="1251"/>
                </a:lnTo>
                <a:lnTo>
                  <a:pt x="6823" y="1249"/>
                </a:lnTo>
                <a:lnTo>
                  <a:pt x="6828" y="1229"/>
                </a:lnTo>
                <a:lnTo>
                  <a:pt x="6833" y="1237"/>
                </a:lnTo>
                <a:lnTo>
                  <a:pt x="6835" y="1256"/>
                </a:lnTo>
                <a:lnTo>
                  <a:pt x="6843" y="1255"/>
                </a:lnTo>
                <a:lnTo>
                  <a:pt x="6851" y="1246"/>
                </a:lnTo>
                <a:lnTo>
                  <a:pt x="6874" y="1259"/>
                </a:lnTo>
                <a:lnTo>
                  <a:pt x="6883" y="1250"/>
                </a:lnTo>
                <a:lnTo>
                  <a:pt x="6897" y="1267"/>
                </a:lnTo>
                <a:lnTo>
                  <a:pt x="6903" y="1265"/>
                </a:lnTo>
                <a:lnTo>
                  <a:pt x="6916" y="1241"/>
                </a:lnTo>
                <a:lnTo>
                  <a:pt x="6913" y="1224"/>
                </a:lnTo>
                <a:lnTo>
                  <a:pt x="6898" y="1207"/>
                </a:lnTo>
                <a:lnTo>
                  <a:pt x="6902" y="1191"/>
                </a:lnTo>
                <a:lnTo>
                  <a:pt x="6909" y="1179"/>
                </a:lnTo>
                <a:lnTo>
                  <a:pt x="6906" y="1148"/>
                </a:lnTo>
                <a:lnTo>
                  <a:pt x="6915" y="1160"/>
                </a:lnTo>
                <a:lnTo>
                  <a:pt x="6915" y="1180"/>
                </a:lnTo>
                <a:lnTo>
                  <a:pt x="6909" y="1194"/>
                </a:lnTo>
                <a:lnTo>
                  <a:pt x="6912" y="1207"/>
                </a:lnTo>
                <a:lnTo>
                  <a:pt x="6922" y="1213"/>
                </a:lnTo>
                <a:lnTo>
                  <a:pt x="6931" y="1202"/>
                </a:lnTo>
                <a:lnTo>
                  <a:pt x="6962" y="1201"/>
                </a:lnTo>
                <a:lnTo>
                  <a:pt x="6971" y="1182"/>
                </a:lnTo>
                <a:lnTo>
                  <a:pt x="6984" y="1164"/>
                </a:lnTo>
                <a:lnTo>
                  <a:pt x="6983" y="1139"/>
                </a:lnTo>
                <a:lnTo>
                  <a:pt x="6988" y="1130"/>
                </a:lnTo>
                <a:lnTo>
                  <a:pt x="6999" y="1132"/>
                </a:lnTo>
                <a:lnTo>
                  <a:pt x="7011" y="1114"/>
                </a:lnTo>
                <a:lnTo>
                  <a:pt x="7021" y="1119"/>
                </a:lnTo>
                <a:lnTo>
                  <a:pt x="7032" y="1108"/>
                </a:lnTo>
                <a:lnTo>
                  <a:pt x="7059" y="1099"/>
                </a:lnTo>
                <a:lnTo>
                  <a:pt x="7067" y="1076"/>
                </a:lnTo>
                <a:lnTo>
                  <a:pt x="7092" y="1067"/>
                </a:lnTo>
                <a:lnTo>
                  <a:pt x="7105" y="1047"/>
                </a:lnTo>
                <a:lnTo>
                  <a:pt x="7120" y="1051"/>
                </a:lnTo>
                <a:lnTo>
                  <a:pt x="7130" y="1045"/>
                </a:lnTo>
                <a:lnTo>
                  <a:pt x="7143" y="1043"/>
                </a:lnTo>
                <a:lnTo>
                  <a:pt x="7164" y="1027"/>
                </a:lnTo>
                <a:lnTo>
                  <a:pt x="7179" y="1002"/>
                </a:lnTo>
                <a:lnTo>
                  <a:pt x="7189" y="999"/>
                </a:lnTo>
                <a:lnTo>
                  <a:pt x="7199" y="975"/>
                </a:lnTo>
                <a:lnTo>
                  <a:pt x="7225" y="967"/>
                </a:lnTo>
                <a:lnTo>
                  <a:pt x="7233" y="958"/>
                </a:lnTo>
                <a:lnTo>
                  <a:pt x="7256" y="938"/>
                </a:lnTo>
                <a:lnTo>
                  <a:pt x="7266" y="905"/>
                </a:lnTo>
                <a:lnTo>
                  <a:pt x="7274" y="874"/>
                </a:lnTo>
                <a:lnTo>
                  <a:pt x="7252" y="873"/>
                </a:lnTo>
                <a:lnTo>
                  <a:pt x="7237" y="878"/>
                </a:lnTo>
                <a:lnTo>
                  <a:pt x="7226" y="872"/>
                </a:lnTo>
                <a:lnTo>
                  <a:pt x="7212" y="873"/>
                </a:lnTo>
                <a:lnTo>
                  <a:pt x="7190" y="909"/>
                </a:lnTo>
                <a:lnTo>
                  <a:pt x="7156" y="918"/>
                </a:lnTo>
                <a:lnTo>
                  <a:pt x="7106" y="925"/>
                </a:lnTo>
                <a:lnTo>
                  <a:pt x="7089" y="920"/>
                </a:lnTo>
                <a:lnTo>
                  <a:pt x="7051" y="919"/>
                </a:lnTo>
                <a:lnTo>
                  <a:pt x="7032" y="937"/>
                </a:lnTo>
                <a:lnTo>
                  <a:pt x="7030" y="916"/>
                </a:lnTo>
                <a:lnTo>
                  <a:pt x="7016" y="918"/>
                </a:lnTo>
                <a:lnTo>
                  <a:pt x="7023" y="897"/>
                </a:lnTo>
                <a:lnTo>
                  <a:pt x="7037" y="893"/>
                </a:lnTo>
                <a:lnTo>
                  <a:pt x="7046" y="898"/>
                </a:lnTo>
                <a:lnTo>
                  <a:pt x="7059" y="889"/>
                </a:lnTo>
                <a:lnTo>
                  <a:pt x="7062" y="903"/>
                </a:lnTo>
                <a:lnTo>
                  <a:pt x="7079" y="908"/>
                </a:lnTo>
                <a:lnTo>
                  <a:pt x="7100" y="900"/>
                </a:lnTo>
                <a:lnTo>
                  <a:pt x="7115" y="900"/>
                </a:lnTo>
                <a:lnTo>
                  <a:pt x="7153" y="890"/>
                </a:lnTo>
                <a:lnTo>
                  <a:pt x="7212" y="850"/>
                </a:lnTo>
                <a:lnTo>
                  <a:pt x="7221" y="836"/>
                </a:lnTo>
                <a:lnTo>
                  <a:pt x="7213" y="823"/>
                </a:lnTo>
                <a:lnTo>
                  <a:pt x="7187" y="814"/>
                </a:lnTo>
                <a:lnTo>
                  <a:pt x="7143" y="803"/>
                </a:lnTo>
                <a:lnTo>
                  <a:pt x="7136" y="784"/>
                </a:lnTo>
                <a:lnTo>
                  <a:pt x="7155" y="796"/>
                </a:lnTo>
                <a:lnTo>
                  <a:pt x="7167" y="794"/>
                </a:lnTo>
                <a:lnTo>
                  <a:pt x="7164" y="781"/>
                </a:lnTo>
                <a:lnTo>
                  <a:pt x="7150" y="757"/>
                </a:lnTo>
                <a:lnTo>
                  <a:pt x="7147" y="731"/>
                </a:lnTo>
                <a:lnTo>
                  <a:pt x="7161" y="755"/>
                </a:lnTo>
                <a:lnTo>
                  <a:pt x="7181" y="796"/>
                </a:lnTo>
                <a:lnTo>
                  <a:pt x="7188" y="795"/>
                </a:lnTo>
                <a:lnTo>
                  <a:pt x="7196" y="788"/>
                </a:lnTo>
                <a:lnTo>
                  <a:pt x="7204" y="801"/>
                </a:lnTo>
                <a:lnTo>
                  <a:pt x="7228" y="803"/>
                </a:lnTo>
                <a:lnTo>
                  <a:pt x="7237" y="815"/>
                </a:lnTo>
                <a:lnTo>
                  <a:pt x="7246" y="812"/>
                </a:lnTo>
                <a:lnTo>
                  <a:pt x="7264" y="820"/>
                </a:lnTo>
                <a:lnTo>
                  <a:pt x="7274" y="810"/>
                </a:lnTo>
                <a:lnTo>
                  <a:pt x="7265" y="802"/>
                </a:lnTo>
                <a:lnTo>
                  <a:pt x="7249" y="797"/>
                </a:lnTo>
                <a:lnTo>
                  <a:pt x="7249" y="781"/>
                </a:lnTo>
                <a:lnTo>
                  <a:pt x="7270" y="787"/>
                </a:lnTo>
                <a:lnTo>
                  <a:pt x="7285" y="799"/>
                </a:lnTo>
                <a:lnTo>
                  <a:pt x="7301" y="818"/>
                </a:lnTo>
                <a:lnTo>
                  <a:pt x="7308" y="811"/>
                </a:lnTo>
                <a:lnTo>
                  <a:pt x="7314" y="789"/>
                </a:lnTo>
                <a:lnTo>
                  <a:pt x="7324" y="804"/>
                </a:lnTo>
                <a:lnTo>
                  <a:pt x="7343" y="804"/>
                </a:lnTo>
                <a:lnTo>
                  <a:pt x="7362" y="792"/>
                </a:lnTo>
                <a:lnTo>
                  <a:pt x="7375" y="787"/>
                </a:lnTo>
                <a:lnTo>
                  <a:pt x="7390" y="768"/>
                </a:lnTo>
                <a:lnTo>
                  <a:pt x="7430" y="735"/>
                </a:lnTo>
                <a:lnTo>
                  <a:pt x="7439" y="722"/>
                </a:lnTo>
                <a:lnTo>
                  <a:pt x="7439" y="710"/>
                </a:lnTo>
                <a:lnTo>
                  <a:pt x="7451" y="703"/>
                </a:lnTo>
                <a:lnTo>
                  <a:pt x="7464" y="708"/>
                </a:lnTo>
                <a:lnTo>
                  <a:pt x="7470" y="698"/>
                </a:lnTo>
                <a:lnTo>
                  <a:pt x="7495" y="674"/>
                </a:lnTo>
                <a:lnTo>
                  <a:pt x="7511" y="624"/>
                </a:lnTo>
                <a:lnTo>
                  <a:pt x="7516" y="571"/>
                </a:lnTo>
                <a:lnTo>
                  <a:pt x="7514" y="536"/>
                </a:lnTo>
                <a:lnTo>
                  <a:pt x="7508" y="510"/>
                </a:lnTo>
                <a:lnTo>
                  <a:pt x="7491" y="492"/>
                </a:lnTo>
                <a:lnTo>
                  <a:pt x="7482" y="492"/>
                </a:lnTo>
                <a:lnTo>
                  <a:pt x="7479" y="498"/>
                </a:lnTo>
                <a:lnTo>
                  <a:pt x="7467" y="499"/>
                </a:lnTo>
                <a:lnTo>
                  <a:pt x="7459" y="521"/>
                </a:lnTo>
                <a:lnTo>
                  <a:pt x="7450" y="527"/>
                </a:lnTo>
                <a:lnTo>
                  <a:pt x="7444" y="519"/>
                </a:lnTo>
                <a:lnTo>
                  <a:pt x="7460" y="483"/>
                </a:lnTo>
                <a:lnTo>
                  <a:pt x="7463" y="466"/>
                </a:lnTo>
                <a:lnTo>
                  <a:pt x="7475" y="453"/>
                </a:lnTo>
                <a:lnTo>
                  <a:pt x="7477" y="423"/>
                </a:lnTo>
                <a:lnTo>
                  <a:pt x="7472" y="399"/>
                </a:lnTo>
                <a:lnTo>
                  <a:pt x="7466" y="393"/>
                </a:lnTo>
                <a:lnTo>
                  <a:pt x="7475" y="384"/>
                </a:lnTo>
                <a:lnTo>
                  <a:pt x="7483" y="337"/>
                </a:lnTo>
                <a:lnTo>
                  <a:pt x="7472" y="331"/>
                </a:lnTo>
                <a:lnTo>
                  <a:pt x="7457" y="337"/>
                </a:lnTo>
                <a:lnTo>
                  <a:pt x="7455" y="357"/>
                </a:lnTo>
                <a:lnTo>
                  <a:pt x="7448" y="368"/>
                </a:lnTo>
                <a:lnTo>
                  <a:pt x="7438" y="374"/>
                </a:lnTo>
                <a:lnTo>
                  <a:pt x="7432" y="363"/>
                </a:lnTo>
                <a:lnTo>
                  <a:pt x="7439" y="348"/>
                </a:lnTo>
                <a:lnTo>
                  <a:pt x="7439" y="336"/>
                </a:lnTo>
                <a:lnTo>
                  <a:pt x="7446" y="316"/>
                </a:lnTo>
                <a:lnTo>
                  <a:pt x="7440" y="307"/>
                </a:lnTo>
                <a:lnTo>
                  <a:pt x="7427" y="323"/>
                </a:lnTo>
                <a:lnTo>
                  <a:pt x="7420" y="348"/>
                </a:lnTo>
                <a:lnTo>
                  <a:pt x="7414" y="354"/>
                </a:lnTo>
                <a:lnTo>
                  <a:pt x="7408" y="342"/>
                </a:lnTo>
                <a:lnTo>
                  <a:pt x="7415" y="317"/>
                </a:lnTo>
                <a:lnTo>
                  <a:pt x="7412" y="300"/>
                </a:lnTo>
                <a:lnTo>
                  <a:pt x="7397" y="302"/>
                </a:lnTo>
                <a:lnTo>
                  <a:pt x="7378" y="318"/>
                </a:lnTo>
                <a:lnTo>
                  <a:pt x="7371" y="340"/>
                </a:lnTo>
                <a:lnTo>
                  <a:pt x="7357" y="340"/>
                </a:lnTo>
                <a:lnTo>
                  <a:pt x="7350" y="348"/>
                </a:lnTo>
                <a:lnTo>
                  <a:pt x="7343" y="368"/>
                </a:lnTo>
                <a:lnTo>
                  <a:pt x="7333" y="368"/>
                </a:lnTo>
                <a:lnTo>
                  <a:pt x="7323" y="358"/>
                </a:lnTo>
                <a:lnTo>
                  <a:pt x="7297" y="352"/>
                </a:lnTo>
                <a:lnTo>
                  <a:pt x="7268" y="354"/>
                </a:lnTo>
                <a:lnTo>
                  <a:pt x="7288" y="345"/>
                </a:lnTo>
                <a:lnTo>
                  <a:pt x="7294" y="332"/>
                </a:lnTo>
                <a:lnTo>
                  <a:pt x="7304" y="340"/>
                </a:lnTo>
                <a:lnTo>
                  <a:pt x="7314" y="339"/>
                </a:lnTo>
                <a:lnTo>
                  <a:pt x="7333" y="322"/>
                </a:lnTo>
                <a:lnTo>
                  <a:pt x="7349" y="319"/>
                </a:lnTo>
                <a:lnTo>
                  <a:pt x="7362" y="291"/>
                </a:lnTo>
                <a:lnTo>
                  <a:pt x="7387" y="273"/>
                </a:lnTo>
                <a:lnTo>
                  <a:pt x="7393" y="260"/>
                </a:lnTo>
                <a:lnTo>
                  <a:pt x="7390" y="249"/>
                </a:lnTo>
                <a:lnTo>
                  <a:pt x="7376" y="249"/>
                </a:lnTo>
                <a:lnTo>
                  <a:pt x="7353" y="226"/>
                </a:lnTo>
                <a:lnTo>
                  <a:pt x="7348" y="208"/>
                </a:lnTo>
                <a:lnTo>
                  <a:pt x="7343" y="208"/>
                </a:lnTo>
                <a:lnTo>
                  <a:pt x="7331" y="221"/>
                </a:lnTo>
                <a:lnTo>
                  <a:pt x="7326" y="231"/>
                </a:lnTo>
                <a:lnTo>
                  <a:pt x="7316" y="227"/>
                </a:lnTo>
                <a:lnTo>
                  <a:pt x="7313" y="210"/>
                </a:lnTo>
                <a:lnTo>
                  <a:pt x="7321" y="196"/>
                </a:lnTo>
                <a:lnTo>
                  <a:pt x="7320" y="179"/>
                </a:lnTo>
                <a:lnTo>
                  <a:pt x="7299" y="184"/>
                </a:lnTo>
                <a:lnTo>
                  <a:pt x="7292" y="203"/>
                </a:lnTo>
                <a:lnTo>
                  <a:pt x="7283" y="197"/>
                </a:lnTo>
                <a:lnTo>
                  <a:pt x="7281" y="172"/>
                </a:lnTo>
                <a:lnTo>
                  <a:pt x="7268" y="182"/>
                </a:lnTo>
                <a:lnTo>
                  <a:pt x="7260" y="194"/>
                </a:lnTo>
                <a:lnTo>
                  <a:pt x="7253" y="179"/>
                </a:lnTo>
                <a:lnTo>
                  <a:pt x="7263" y="165"/>
                </a:lnTo>
                <a:lnTo>
                  <a:pt x="7259" y="148"/>
                </a:lnTo>
                <a:lnTo>
                  <a:pt x="7266" y="146"/>
                </a:lnTo>
                <a:lnTo>
                  <a:pt x="7273" y="134"/>
                </a:lnTo>
                <a:lnTo>
                  <a:pt x="7264" y="118"/>
                </a:lnTo>
                <a:lnTo>
                  <a:pt x="7239" y="110"/>
                </a:lnTo>
                <a:lnTo>
                  <a:pt x="7218" y="95"/>
                </a:lnTo>
                <a:lnTo>
                  <a:pt x="7205" y="103"/>
                </a:lnTo>
                <a:lnTo>
                  <a:pt x="7190" y="122"/>
                </a:lnTo>
                <a:lnTo>
                  <a:pt x="7187" y="142"/>
                </a:lnTo>
                <a:lnTo>
                  <a:pt x="7181" y="149"/>
                </a:lnTo>
                <a:lnTo>
                  <a:pt x="7173" y="127"/>
                </a:lnTo>
                <a:lnTo>
                  <a:pt x="7188" y="103"/>
                </a:lnTo>
                <a:lnTo>
                  <a:pt x="7190" y="88"/>
                </a:lnTo>
                <a:lnTo>
                  <a:pt x="7172" y="87"/>
                </a:lnTo>
                <a:lnTo>
                  <a:pt x="7157" y="72"/>
                </a:lnTo>
                <a:lnTo>
                  <a:pt x="7144" y="73"/>
                </a:lnTo>
                <a:lnTo>
                  <a:pt x="7135" y="91"/>
                </a:lnTo>
                <a:lnTo>
                  <a:pt x="7114" y="116"/>
                </a:lnTo>
                <a:lnTo>
                  <a:pt x="7100" y="144"/>
                </a:lnTo>
                <a:lnTo>
                  <a:pt x="7089" y="149"/>
                </a:lnTo>
                <a:lnTo>
                  <a:pt x="7086" y="136"/>
                </a:lnTo>
                <a:lnTo>
                  <a:pt x="7093" y="110"/>
                </a:lnTo>
                <a:lnTo>
                  <a:pt x="7091" y="82"/>
                </a:lnTo>
                <a:lnTo>
                  <a:pt x="7086" y="71"/>
                </a:lnTo>
                <a:lnTo>
                  <a:pt x="7083" y="53"/>
                </a:lnTo>
                <a:lnTo>
                  <a:pt x="7066" y="33"/>
                </a:lnTo>
                <a:lnTo>
                  <a:pt x="7050" y="42"/>
                </a:lnTo>
                <a:lnTo>
                  <a:pt x="7033" y="32"/>
                </a:lnTo>
                <a:lnTo>
                  <a:pt x="7027" y="14"/>
                </a:lnTo>
                <a:lnTo>
                  <a:pt x="7012" y="7"/>
                </a:lnTo>
                <a:lnTo>
                  <a:pt x="6995" y="19"/>
                </a:lnTo>
                <a:lnTo>
                  <a:pt x="6983" y="12"/>
                </a:lnTo>
                <a:lnTo>
                  <a:pt x="6973" y="11"/>
                </a:lnTo>
                <a:lnTo>
                  <a:pt x="6964" y="0"/>
                </a:lnTo>
                <a:lnTo>
                  <a:pt x="6955" y="8"/>
                </a:lnTo>
                <a:lnTo>
                  <a:pt x="6952" y="39"/>
                </a:lnTo>
                <a:lnTo>
                  <a:pt x="6962" y="88"/>
                </a:lnTo>
                <a:lnTo>
                  <a:pt x="6955" y="127"/>
                </a:lnTo>
                <a:lnTo>
                  <a:pt x="6954" y="160"/>
                </a:lnTo>
                <a:lnTo>
                  <a:pt x="6948" y="169"/>
                </a:lnTo>
                <a:lnTo>
                  <a:pt x="6939" y="165"/>
                </a:lnTo>
                <a:lnTo>
                  <a:pt x="6925" y="170"/>
                </a:lnTo>
                <a:lnTo>
                  <a:pt x="6918" y="160"/>
                </a:lnTo>
                <a:lnTo>
                  <a:pt x="6926" y="144"/>
                </a:lnTo>
                <a:lnTo>
                  <a:pt x="6921" y="106"/>
                </a:lnTo>
                <a:lnTo>
                  <a:pt x="6927" y="88"/>
                </a:lnTo>
                <a:lnTo>
                  <a:pt x="6929" y="61"/>
                </a:lnTo>
                <a:lnTo>
                  <a:pt x="6924" y="50"/>
                </a:lnTo>
                <a:lnTo>
                  <a:pt x="6907" y="77"/>
                </a:lnTo>
                <a:lnTo>
                  <a:pt x="6904" y="88"/>
                </a:lnTo>
                <a:lnTo>
                  <a:pt x="6896" y="90"/>
                </a:lnTo>
                <a:lnTo>
                  <a:pt x="6889" y="83"/>
                </a:lnTo>
                <a:lnTo>
                  <a:pt x="6895" y="50"/>
                </a:lnTo>
                <a:lnTo>
                  <a:pt x="6890" y="38"/>
                </a:lnTo>
                <a:lnTo>
                  <a:pt x="6884" y="46"/>
                </a:lnTo>
                <a:lnTo>
                  <a:pt x="6874" y="74"/>
                </a:lnTo>
                <a:lnTo>
                  <a:pt x="6866" y="76"/>
                </a:lnTo>
                <a:lnTo>
                  <a:pt x="6862" y="65"/>
                </a:lnTo>
                <a:lnTo>
                  <a:pt x="6870" y="44"/>
                </a:lnTo>
                <a:lnTo>
                  <a:pt x="6870" y="20"/>
                </a:lnTo>
                <a:lnTo>
                  <a:pt x="6865" y="8"/>
                </a:lnTo>
                <a:lnTo>
                  <a:pt x="6836" y="0"/>
                </a:lnTo>
                <a:lnTo>
                  <a:pt x="6823" y="21"/>
                </a:lnTo>
                <a:lnTo>
                  <a:pt x="6811" y="21"/>
                </a:lnTo>
                <a:lnTo>
                  <a:pt x="6803" y="28"/>
                </a:lnTo>
                <a:lnTo>
                  <a:pt x="6811" y="46"/>
                </a:lnTo>
                <a:lnTo>
                  <a:pt x="6822" y="48"/>
                </a:lnTo>
                <a:lnTo>
                  <a:pt x="6828" y="59"/>
                </a:lnTo>
                <a:lnTo>
                  <a:pt x="6813" y="61"/>
                </a:lnTo>
                <a:lnTo>
                  <a:pt x="6809" y="71"/>
                </a:lnTo>
                <a:lnTo>
                  <a:pt x="6813" y="87"/>
                </a:lnTo>
                <a:lnTo>
                  <a:pt x="6829" y="109"/>
                </a:lnTo>
                <a:lnTo>
                  <a:pt x="6827" y="122"/>
                </a:lnTo>
                <a:lnTo>
                  <a:pt x="6823" y="131"/>
                </a:lnTo>
                <a:lnTo>
                  <a:pt x="6835" y="155"/>
                </a:lnTo>
                <a:lnTo>
                  <a:pt x="6844" y="159"/>
                </a:lnTo>
                <a:lnTo>
                  <a:pt x="6844" y="170"/>
                </a:lnTo>
                <a:lnTo>
                  <a:pt x="6833" y="175"/>
                </a:lnTo>
                <a:lnTo>
                  <a:pt x="6831" y="182"/>
                </a:lnTo>
                <a:lnTo>
                  <a:pt x="6807" y="137"/>
                </a:lnTo>
                <a:lnTo>
                  <a:pt x="6802" y="138"/>
                </a:lnTo>
                <a:lnTo>
                  <a:pt x="6797" y="154"/>
                </a:lnTo>
                <a:lnTo>
                  <a:pt x="6798" y="173"/>
                </a:lnTo>
                <a:lnTo>
                  <a:pt x="6792" y="168"/>
                </a:lnTo>
                <a:lnTo>
                  <a:pt x="6789" y="132"/>
                </a:lnTo>
                <a:lnTo>
                  <a:pt x="6791" y="105"/>
                </a:lnTo>
                <a:lnTo>
                  <a:pt x="6784" y="81"/>
                </a:lnTo>
                <a:lnTo>
                  <a:pt x="6783" y="50"/>
                </a:lnTo>
                <a:lnTo>
                  <a:pt x="6778" y="42"/>
                </a:lnTo>
                <a:lnTo>
                  <a:pt x="6770" y="43"/>
                </a:lnTo>
                <a:lnTo>
                  <a:pt x="6757" y="23"/>
                </a:lnTo>
                <a:lnTo>
                  <a:pt x="6748" y="21"/>
                </a:lnTo>
                <a:lnTo>
                  <a:pt x="6743" y="46"/>
                </a:lnTo>
                <a:lnTo>
                  <a:pt x="6745" y="86"/>
                </a:lnTo>
                <a:lnTo>
                  <a:pt x="6742" y="125"/>
                </a:lnTo>
                <a:lnTo>
                  <a:pt x="6749" y="158"/>
                </a:lnTo>
                <a:lnTo>
                  <a:pt x="6751" y="187"/>
                </a:lnTo>
                <a:lnTo>
                  <a:pt x="6753" y="204"/>
                </a:lnTo>
                <a:lnTo>
                  <a:pt x="6753" y="231"/>
                </a:lnTo>
                <a:lnTo>
                  <a:pt x="6747" y="240"/>
                </a:lnTo>
                <a:lnTo>
                  <a:pt x="6741" y="221"/>
                </a:lnTo>
                <a:lnTo>
                  <a:pt x="6737" y="190"/>
                </a:lnTo>
                <a:lnTo>
                  <a:pt x="6731" y="174"/>
                </a:lnTo>
                <a:lnTo>
                  <a:pt x="6732" y="147"/>
                </a:lnTo>
                <a:lnTo>
                  <a:pt x="6729" y="123"/>
                </a:lnTo>
                <a:lnTo>
                  <a:pt x="6726" y="90"/>
                </a:lnTo>
                <a:lnTo>
                  <a:pt x="6701" y="66"/>
                </a:lnTo>
                <a:lnTo>
                  <a:pt x="6692" y="68"/>
                </a:lnTo>
                <a:lnTo>
                  <a:pt x="6689" y="90"/>
                </a:lnTo>
                <a:lnTo>
                  <a:pt x="6684" y="101"/>
                </a:lnTo>
                <a:lnTo>
                  <a:pt x="6688" y="131"/>
                </a:lnTo>
                <a:lnTo>
                  <a:pt x="6709" y="156"/>
                </a:lnTo>
                <a:lnTo>
                  <a:pt x="6710" y="173"/>
                </a:lnTo>
                <a:lnTo>
                  <a:pt x="6688" y="169"/>
                </a:lnTo>
                <a:lnTo>
                  <a:pt x="6682" y="161"/>
                </a:lnTo>
                <a:lnTo>
                  <a:pt x="6672" y="161"/>
                </a:lnTo>
                <a:lnTo>
                  <a:pt x="6664" y="178"/>
                </a:lnTo>
                <a:lnTo>
                  <a:pt x="6673" y="220"/>
                </a:lnTo>
                <a:lnTo>
                  <a:pt x="6669" y="232"/>
                </a:lnTo>
                <a:lnTo>
                  <a:pt x="6655" y="243"/>
                </a:lnTo>
                <a:lnTo>
                  <a:pt x="6649" y="260"/>
                </a:lnTo>
                <a:lnTo>
                  <a:pt x="6638" y="271"/>
                </a:lnTo>
                <a:lnTo>
                  <a:pt x="6633" y="258"/>
                </a:lnTo>
                <a:lnTo>
                  <a:pt x="6632" y="238"/>
                </a:lnTo>
                <a:lnTo>
                  <a:pt x="6627" y="237"/>
                </a:lnTo>
                <a:lnTo>
                  <a:pt x="6619" y="264"/>
                </a:lnTo>
                <a:lnTo>
                  <a:pt x="6608" y="271"/>
                </a:lnTo>
                <a:lnTo>
                  <a:pt x="6606" y="222"/>
                </a:lnTo>
                <a:lnTo>
                  <a:pt x="6610" y="190"/>
                </a:lnTo>
                <a:lnTo>
                  <a:pt x="6609" y="177"/>
                </a:lnTo>
                <a:lnTo>
                  <a:pt x="6584" y="162"/>
                </a:lnTo>
                <a:lnTo>
                  <a:pt x="6581" y="150"/>
                </a:lnTo>
                <a:lnTo>
                  <a:pt x="6591" y="134"/>
                </a:lnTo>
                <a:lnTo>
                  <a:pt x="6592" y="117"/>
                </a:lnTo>
                <a:lnTo>
                  <a:pt x="6582" y="105"/>
                </a:lnTo>
                <a:lnTo>
                  <a:pt x="6558" y="99"/>
                </a:lnTo>
                <a:lnTo>
                  <a:pt x="6553" y="93"/>
                </a:lnTo>
                <a:lnTo>
                  <a:pt x="6536" y="101"/>
                </a:lnTo>
                <a:lnTo>
                  <a:pt x="6532" y="121"/>
                </a:lnTo>
                <a:lnTo>
                  <a:pt x="6542" y="138"/>
                </a:lnTo>
                <a:lnTo>
                  <a:pt x="6541" y="179"/>
                </a:lnTo>
                <a:lnTo>
                  <a:pt x="6535" y="190"/>
                </a:lnTo>
                <a:lnTo>
                  <a:pt x="6524" y="183"/>
                </a:lnTo>
                <a:lnTo>
                  <a:pt x="6510" y="190"/>
                </a:lnTo>
                <a:lnTo>
                  <a:pt x="6500" y="176"/>
                </a:lnTo>
                <a:lnTo>
                  <a:pt x="6487" y="175"/>
                </a:lnTo>
                <a:lnTo>
                  <a:pt x="6484" y="200"/>
                </a:lnTo>
                <a:lnTo>
                  <a:pt x="6491" y="211"/>
                </a:lnTo>
                <a:lnTo>
                  <a:pt x="6497" y="232"/>
                </a:lnTo>
                <a:lnTo>
                  <a:pt x="6505" y="248"/>
                </a:lnTo>
                <a:lnTo>
                  <a:pt x="6506" y="272"/>
                </a:lnTo>
                <a:lnTo>
                  <a:pt x="6512" y="289"/>
                </a:lnTo>
                <a:lnTo>
                  <a:pt x="6518" y="288"/>
                </a:lnTo>
                <a:lnTo>
                  <a:pt x="6530" y="320"/>
                </a:lnTo>
                <a:lnTo>
                  <a:pt x="6530" y="347"/>
                </a:lnTo>
                <a:lnTo>
                  <a:pt x="6523" y="360"/>
                </a:lnTo>
                <a:lnTo>
                  <a:pt x="6525" y="335"/>
                </a:lnTo>
                <a:lnTo>
                  <a:pt x="6519" y="335"/>
                </a:lnTo>
                <a:lnTo>
                  <a:pt x="6509" y="357"/>
                </a:lnTo>
                <a:lnTo>
                  <a:pt x="6503" y="345"/>
                </a:lnTo>
                <a:lnTo>
                  <a:pt x="6502" y="324"/>
                </a:lnTo>
                <a:lnTo>
                  <a:pt x="6506" y="316"/>
                </a:lnTo>
                <a:lnTo>
                  <a:pt x="6503" y="302"/>
                </a:lnTo>
                <a:lnTo>
                  <a:pt x="6495" y="312"/>
                </a:lnTo>
                <a:lnTo>
                  <a:pt x="6487" y="314"/>
                </a:lnTo>
                <a:lnTo>
                  <a:pt x="6488" y="345"/>
                </a:lnTo>
                <a:lnTo>
                  <a:pt x="6481" y="358"/>
                </a:lnTo>
                <a:lnTo>
                  <a:pt x="6478" y="343"/>
                </a:lnTo>
                <a:lnTo>
                  <a:pt x="6471" y="331"/>
                </a:lnTo>
                <a:lnTo>
                  <a:pt x="6475" y="308"/>
                </a:lnTo>
                <a:lnTo>
                  <a:pt x="6474" y="279"/>
                </a:lnTo>
                <a:lnTo>
                  <a:pt x="6463" y="249"/>
                </a:lnTo>
                <a:lnTo>
                  <a:pt x="6455" y="249"/>
                </a:lnTo>
                <a:lnTo>
                  <a:pt x="6441" y="286"/>
                </a:lnTo>
                <a:lnTo>
                  <a:pt x="6433" y="292"/>
                </a:lnTo>
                <a:lnTo>
                  <a:pt x="6434" y="319"/>
                </a:lnTo>
                <a:lnTo>
                  <a:pt x="6440" y="335"/>
                </a:lnTo>
                <a:lnTo>
                  <a:pt x="6434" y="342"/>
                </a:lnTo>
                <a:lnTo>
                  <a:pt x="6425" y="330"/>
                </a:lnTo>
                <a:lnTo>
                  <a:pt x="6427" y="313"/>
                </a:lnTo>
                <a:lnTo>
                  <a:pt x="6422" y="296"/>
                </a:lnTo>
                <a:lnTo>
                  <a:pt x="6426" y="279"/>
                </a:lnTo>
                <a:lnTo>
                  <a:pt x="6423" y="250"/>
                </a:lnTo>
                <a:lnTo>
                  <a:pt x="6411" y="239"/>
                </a:lnTo>
                <a:lnTo>
                  <a:pt x="6411" y="211"/>
                </a:lnTo>
                <a:lnTo>
                  <a:pt x="6409" y="192"/>
                </a:lnTo>
                <a:lnTo>
                  <a:pt x="6403" y="189"/>
                </a:lnTo>
                <a:lnTo>
                  <a:pt x="6385" y="215"/>
                </a:lnTo>
                <a:lnTo>
                  <a:pt x="6377" y="218"/>
                </a:lnTo>
                <a:lnTo>
                  <a:pt x="6375" y="244"/>
                </a:lnTo>
                <a:lnTo>
                  <a:pt x="6376" y="260"/>
                </a:lnTo>
                <a:lnTo>
                  <a:pt x="6372" y="271"/>
                </a:lnTo>
                <a:lnTo>
                  <a:pt x="6372" y="289"/>
                </a:lnTo>
                <a:lnTo>
                  <a:pt x="6364" y="298"/>
                </a:lnTo>
                <a:lnTo>
                  <a:pt x="6363" y="282"/>
                </a:lnTo>
                <a:lnTo>
                  <a:pt x="6367" y="272"/>
                </a:lnTo>
                <a:lnTo>
                  <a:pt x="6363" y="262"/>
                </a:lnTo>
                <a:lnTo>
                  <a:pt x="6354" y="275"/>
                </a:lnTo>
                <a:lnTo>
                  <a:pt x="6348" y="308"/>
                </a:lnTo>
                <a:lnTo>
                  <a:pt x="6338" y="314"/>
                </a:lnTo>
                <a:lnTo>
                  <a:pt x="6339" y="260"/>
                </a:lnTo>
                <a:lnTo>
                  <a:pt x="6344" y="248"/>
                </a:lnTo>
                <a:lnTo>
                  <a:pt x="6342" y="232"/>
                </a:lnTo>
                <a:lnTo>
                  <a:pt x="6332" y="226"/>
                </a:lnTo>
                <a:lnTo>
                  <a:pt x="6325" y="235"/>
                </a:lnTo>
                <a:lnTo>
                  <a:pt x="6297" y="238"/>
                </a:lnTo>
                <a:lnTo>
                  <a:pt x="6277" y="256"/>
                </a:lnTo>
                <a:lnTo>
                  <a:pt x="6266" y="253"/>
                </a:lnTo>
                <a:lnTo>
                  <a:pt x="6250" y="267"/>
                </a:lnTo>
                <a:lnTo>
                  <a:pt x="6244" y="288"/>
                </a:lnTo>
                <a:lnTo>
                  <a:pt x="6228" y="287"/>
                </a:lnTo>
                <a:lnTo>
                  <a:pt x="6217" y="295"/>
                </a:lnTo>
                <a:lnTo>
                  <a:pt x="6215" y="322"/>
                </a:lnTo>
                <a:lnTo>
                  <a:pt x="6206" y="313"/>
                </a:lnTo>
                <a:lnTo>
                  <a:pt x="6202" y="320"/>
                </a:lnTo>
                <a:lnTo>
                  <a:pt x="6205" y="340"/>
                </a:lnTo>
                <a:lnTo>
                  <a:pt x="6210" y="343"/>
                </a:lnTo>
                <a:lnTo>
                  <a:pt x="6209" y="367"/>
                </a:lnTo>
                <a:lnTo>
                  <a:pt x="6210" y="388"/>
                </a:lnTo>
                <a:lnTo>
                  <a:pt x="6227" y="379"/>
                </a:lnTo>
                <a:lnTo>
                  <a:pt x="6233" y="365"/>
                </a:lnTo>
                <a:lnTo>
                  <a:pt x="6233" y="347"/>
                </a:lnTo>
                <a:lnTo>
                  <a:pt x="6246" y="344"/>
                </a:lnTo>
                <a:lnTo>
                  <a:pt x="6253" y="333"/>
                </a:lnTo>
                <a:lnTo>
                  <a:pt x="6260" y="331"/>
                </a:lnTo>
                <a:lnTo>
                  <a:pt x="6264" y="352"/>
                </a:lnTo>
                <a:lnTo>
                  <a:pt x="6271" y="345"/>
                </a:lnTo>
                <a:lnTo>
                  <a:pt x="6274" y="323"/>
                </a:lnTo>
                <a:lnTo>
                  <a:pt x="6280" y="318"/>
                </a:lnTo>
                <a:lnTo>
                  <a:pt x="6278" y="349"/>
                </a:lnTo>
                <a:lnTo>
                  <a:pt x="6284" y="360"/>
                </a:lnTo>
                <a:lnTo>
                  <a:pt x="6299" y="361"/>
                </a:lnTo>
                <a:lnTo>
                  <a:pt x="6288" y="371"/>
                </a:lnTo>
                <a:lnTo>
                  <a:pt x="6267" y="373"/>
                </a:lnTo>
                <a:lnTo>
                  <a:pt x="6248" y="399"/>
                </a:lnTo>
                <a:lnTo>
                  <a:pt x="6232" y="410"/>
                </a:lnTo>
                <a:lnTo>
                  <a:pt x="6235" y="432"/>
                </a:lnTo>
                <a:lnTo>
                  <a:pt x="6235" y="448"/>
                </a:lnTo>
                <a:lnTo>
                  <a:pt x="6246" y="449"/>
                </a:lnTo>
                <a:lnTo>
                  <a:pt x="6254" y="434"/>
                </a:lnTo>
                <a:lnTo>
                  <a:pt x="6267" y="431"/>
                </a:lnTo>
                <a:lnTo>
                  <a:pt x="6285" y="419"/>
                </a:lnTo>
                <a:lnTo>
                  <a:pt x="6308" y="416"/>
                </a:lnTo>
                <a:lnTo>
                  <a:pt x="6337" y="408"/>
                </a:lnTo>
                <a:lnTo>
                  <a:pt x="6344" y="418"/>
                </a:lnTo>
                <a:lnTo>
                  <a:pt x="6343" y="432"/>
                </a:lnTo>
                <a:lnTo>
                  <a:pt x="6332" y="436"/>
                </a:lnTo>
                <a:lnTo>
                  <a:pt x="6324" y="428"/>
                </a:lnTo>
                <a:lnTo>
                  <a:pt x="6311" y="429"/>
                </a:lnTo>
                <a:lnTo>
                  <a:pt x="6301" y="443"/>
                </a:lnTo>
                <a:lnTo>
                  <a:pt x="6278" y="442"/>
                </a:lnTo>
                <a:lnTo>
                  <a:pt x="6261" y="467"/>
                </a:lnTo>
                <a:lnTo>
                  <a:pt x="6242" y="466"/>
                </a:lnTo>
                <a:lnTo>
                  <a:pt x="6238" y="477"/>
                </a:lnTo>
                <a:lnTo>
                  <a:pt x="6248" y="496"/>
                </a:lnTo>
                <a:lnTo>
                  <a:pt x="6259" y="497"/>
                </a:lnTo>
                <a:lnTo>
                  <a:pt x="6271" y="512"/>
                </a:lnTo>
                <a:lnTo>
                  <a:pt x="6262" y="519"/>
                </a:lnTo>
                <a:lnTo>
                  <a:pt x="6242" y="521"/>
                </a:lnTo>
                <a:lnTo>
                  <a:pt x="6233" y="502"/>
                </a:lnTo>
                <a:lnTo>
                  <a:pt x="6226" y="502"/>
                </a:lnTo>
                <a:lnTo>
                  <a:pt x="6216" y="513"/>
                </a:lnTo>
                <a:lnTo>
                  <a:pt x="6216" y="542"/>
                </a:lnTo>
                <a:lnTo>
                  <a:pt x="6210" y="553"/>
                </a:lnTo>
                <a:lnTo>
                  <a:pt x="6214" y="569"/>
                </a:lnTo>
                <a:lnTo>
                  <a:pt x="6227" y="581"/>
                </a:lnTo>
                <a:lnTo>
                  <a:pt x="6243" y="569"/>
                </a:lnTo>
                <a:lnTo>
                  <a:pt x="6264" y="589"/>
                </a:lnTo>
                <a:lnTo>
                  <a:pt x="6280" y="588"/>
                </a:lnTo>
                <a:lnTo>
                  <a:pt x="6286" y="595"/>
                </a:lnTo>
                <a:lnTo>
                  <a:pt x="6295" y="595"/>
                </a:lnTo>
                <a:lnTo>
                  <a:pt x="6311" y="619"/>
                </a:lnTo>
                <a:lnTo>
                  <a:pt x="6322" y="619"/>
                </a:lnTo>
                <a:lnTo>
                  <a:pt x="6329" y="613"/>
                </a:lnTo>
                <a:lnTo>
                  <a:pt x="6347" y="618"/>
                </a:lnTo>
                <a:lnTo>
                  <a:pt x="6357" y="615"/>
                </a:lnTo>
                <a:lnTo>
                  <a:pt x="6377" y="594"/>
                </a:lnTo>
                <a:lnTo>
                  <a:pt x="6405" y="597"/>
                </a:lnTo>
                <a:lnTo>
                  <a:pt x="6421" y="591"/>
                </a:lnTo>
                <a:lnTo>
                  <a:pt x="6431" y="581"/>
                </a:lnTo>
                <a:lnTo>
                  <a:pt x="6438" y="578"/>
                </a:lnTo>
                <a:lnTo>
                  <a:pt x="6446" y="573"/>
                </a:lnTo>
                <a:lnTo>
                  <a:pt x="6447" y="587"/>
                </a:lnTo>
                <a:lnTo>
                  <a:pt x="6443" y="600"/>
                </a:lnTo>
                <a:lnTo>
                  <a:pt x="6418" y="607"/>
                </a:lnTo>
                <a:lnTo>
                  <a:pt x="6391" y="618"/>
                </a:lnTo>
                <a:lnTo>
                  <a:pt x="6383" y="627"/>
                </a:lnTo>
                <a:lnTo>
                  <a:pt x="6370" y="632"/>
                </a:lnTo>
                <a:lnTo>
                  <a:pt x="6366" y="639"/>
                </a:lnTo>
                <a:lnTo>
                  <a:pt x="6350" y="630"/>
                </a:lnTo>
                <a:lnTo>
                  <a:pt x="6334" y="644"/>
                </a:lnTo>
                <a:lnTo>
                  <a:pt x="6321" y="643"/>
                </a:lnTo>
                <a:lnTo>
                  <a:pt x="6314" y="635"/>
                </a:lnTo>
                <a:lnTo>
                  <a:pt x="6302" y="634"/>
                </a:lnTo>
                <a:lnTo>
                  <a:pt x="6282" y="611"/>
                </a:lnTo>
                <a:lnTo>
                  <a:pt x="6242" y="613"/>
                </a:lnTo>
                <a:lnTo>
                  <a:pt x="6234" y="602"/>
                </a:lnTo>
                <a:lnTo>
                  <a:pt x="6220" y="608"/>
                </a:lnTo>
                <a:lnTo>
                  <a:pt x="6207" y="602"/>
                </a:lnTo>
                <a:lnTo>
                  <a:pt x="6202" y="612"/>
                </a:lnTo>
                <a:lnTo>
                  <a:pt x="6204" y="642"/>
                </a:lnTo>
                <a:lnTo>
                  <a:pt x="6210" y="654"/>
                </a:lnTo>
                <a:lnTo>
                  <a:pt x="6211" y="687"/>
                </a:lnTo>
                <a:lnTo>
                  <a:pt x="6216" y="716"/>
                </a:lnTo>
                <a:lnTo>
                  <a:pt x="6224" y="728"/>
                </a:lnTo>
                <a:lnTo>
                  <a:pt x="6232" y="731"/>
                </a:lnTo>
                <a:lnTo>
                  <a:pt x="6250" y="772"/>
                </a:lnTo>
                <a:lnTo>
                  <a:pt x="6261" y="780"/>
                </a:lnTo>
                <a:lnTo>
                  <a:pt x="6266" y="776"/>
                </a:lnTo>
                <a:lnTo>
                  <a:pt x="6282" y="741"/>
                </a:lnTo>
                <a:lnTo>
                  <a:pt x="6307" y="721"/>
                </a:lnTo>
                <a:lnTo>
                  <a:pt x="6330" y="697"/>
                </a:lnTo>
                <a:lnTo>
                  <a:pt x="6344" y="671"/>
                </a:lnTo>
                <a:lnTo>
                  <a:pt x="6351" y="657"/>
                </a:lnTo>
                <a:lnTo>
                  <a:pt x="6359" y="658"/>
                </a:lnTo>
                <a:lnTo>
                  <a:pt x="6387" y="668"/>
                </a:lnTo>
                <a:lnTo>
                  <a:pt x="6413" y="663"/>
                </a:lnTo>
                <a:lnTo>
                  <a:pt x="6431" y="664"/>
                </a:lnTo>
                <a:lnTo>
                  <a:pt x="6448" y="682"/>
                </a:lnTo>
                <a:lnTo>
                  <a:pt x="6476" y="691"/>
                </a:lnTo>
                <a:lnTo>
                  <a:pt x="6502" y="688"/>
                </a:lnTo>
                <a:lnTo>
                  <a:pt x="6512" y="698"/>
                </a:lnTo>
                <a:lnTo>
                  <a:pt x="6509" y="705"/>
                </a:lnTo>
                <a:lnTo>
                  <a:pt x="6487" y="710"/>
                </a:lnTo>
                <a:lnTo>
                  <a:pt x="6475" y="703"/>
                </a:lnTo>
                <a:lnTo>
                  <a:pt x="6452" y="702"/>
                </a:lnTo>
                <a:lnTo>
                  <a:pt x="6428" y="678"/>
                </a:lnTo>
                <a:lnTo>
                  <a:pt x="6414" y="676"/>
                </a:lnTo>
                <a:lnTo>
                  <a:pt x="6406" y="684"/>
                </a:lnTo>
                <a:lnTo>
                  <a:pt x="6379" y="680"/>
                </a:lnTo>
                <a:lnTo>
                  <a:pt x="6365" y="674"/>
                </a:lnTo>
                <a:lnTo>
                  <a:pt x="6357" y="689"/>
                </a:lnTo>
                <a:lnTo>
                  <a:pt x="6339" y="707"/>
                </a:lnTo>
                <a:lnTo>
                  <a:pt x="6327" y="733"/>
                </a:lnTo>
                <a:lnTo>
                  <a:pt x="6306" y="752"/>
                </a:lnTo>
                <a:lnTo>
                  <a:pt x="6297" y="779"/>
                </a:lnTo>
                <a:lnTo>
                  <a:pt x="6286" y="795"/>
                </a:lnTo>
                <a:lnTo>
                  <a:pt x="6285" y="807"/>
                </a:lnTo>
                <a:lnTo>
                  <a:pt x="6299" y="827"/>
                </a:lnTo>
                <a:lnTo>
                  <a:pt x="6315" y="828"/>
                </a:lnTo>
                <a:lnTo>
                  <a:pt x="6315" y="842"/>
                </a:lnTo>
                <a:lnTo>
                  <a:pt x="6326" y="864"/>
                </a:lnTo>
                <a:lnTo>
                  <a:pt x="6352" y="866"/>
                </a:lnTo>
                <a:lnTo>
                  <a:pt x="6381" y="881"/>
                </a:lnTo>
                <a:lnTo>
                  <a:pt x="6402" y="879"/>
                </a:lnTo>
                <a:lnTo>
                  <a:pt x="6422" y="847"/>
                </a:lnTo>
                <a:lnTo>
                  <a:pt x="6424" y="814"/>
                </a:lnTo>
                <a:lnTo>
                  <a:pt x="6445" y="804"/>
                </a:lnTo>
                <a:lnTo>
                  <a:pt x="6457" y="807"/>
                </a:lnTo>
                <a:lnTo>
                  <a:pt x="6441" y="820"/>
                </a:lnTo>
                <a:lnTo>
                  <a:pt x="6441" y="839"/>
                </a:lnTo>
                <a:lnTo>
                  <a:pt x="6453" y="845"/>
                </a:lnTo>
                <a:lnTo>
                  <a:pt x="6471" y="833"/>
                </a:lnTo>
                <a:lnTo>
                  <a:pt x="6486" y="836"/>
                </a:lnTo>
                <a:lnTo>
                  <a:pt x="6503" y="825"/>
                </a:lnTo>
                <a:lnTo>
                  <a:pt x="6513" y="827"/>
                </a:lnTo>
                <a:lnTo>
                  <a:pt x="6501" y="847"/>
                </a:lnTo>
                <a:lnTo>
                  <a:pt x="6477" y="851"/>
                </a:lnTo>
                <a:lnTo>
                  <a:pt x="6465" y="860"/>
                </a:lnTo>
                <a:lnTo>
                  <a:pt x="6447" y="861"/>
                </a:lnTo>
                <a:lnTo>
                  <a:pt x="6429" y="888"/>
                </a:lnTo>
                <a:lnTo>
                  <a:pt x="6431" y="907"/>
                </a:lnTo>
                <a:lnTo>
                  <a:pt x="6442" y="910"/>
                </a:lnTo>
                <a:lnTo>
                  <a:pt x="6460" y="906"/>
                </a:lnTo>
                <a:lnTo>
                  <a:pt x="6478" y="936"/>
                </a:lnTo>
                <a:lnTo>
                  <a:pt x="6517" y="934"/>
                </a:lnTo>
                <a:lnTo>
                  <a:pt x="6530" y="938"/>
                </a:lnTo>
                <a:lnTo>
                  <a:pt x="6545" y="933"/>
                </a:lnTo>
                <a:lnTo>
                  <a:pt x="6593" y="901"/>
                </a:lnTo>
                <a:lnTo>
                  <a:pt x="6607" y="897"/>
                </a:lnTo>
                <a:lnTo>
                  <a:pt x="6631" y="866"/>
                </a:lnTo>
                <a:lnTo>
                  <a:pt x="6629" y="855"/>
                </a:lnTo>
                <a:lnTo>
                  <a:pt x="6621" y="854"/>
                </a:lnTo>
                <a:lnTo>
                  <a:pt x="6639" y="819"/>
                </a:lnTo>
                <a:lnTo>
                  <a:pt x="6651" y="816"/>
                </a:lnTo>
                <a:lnTo>
                  <a:pt x="6660" y="794"/>
                </a:lnTo>
                <a:lnTo>
                  <a:pt x="6665" y="796"/>
                </a:lnTo>
                <a:lnTo>
                  <a:pt x="6670" y="819"/>
                </a:lnTo>
                <a:lnTo>
                  <a:pt x="6677" y="819"/>
                </a:lnTo>
                <a:lnTo>
                  <a:pt x="6677" y="795"/>
                </a:lnTo>
                <a:lnTo>
                  <a:pt x="6713" y="750"/>
                </a:lnTo>
                <a:lnTo>
                  <a:pt x="6739" y="746"/>
                </a:lnTo>
                <a:lnTo>
                  <a:pt x="6777" y="720"/>
                </a:lnTo>
                <a:lnTo>
                  <a:pt x="6776" y="734"/>
                </a:lnTo>
                <a:lnTo>
                  <a:pt x="6744" y="760"/>
                </a:lnTo>
                <a:lnTo>
                  <a:pt x="6724" y="762"/>
                </a:lnTo>
                <a:lnTo>
                  <a:pt x="6689" y="798"/>
                </a:lnTo>
                <a:lnTo>
                  <a:pt x="6682" y="827"/>
                </a:lnTo>
                <a:lnTo>
                  <a:pt x="6668" y="847"/>
                </a:lnTo>
                <a:lnTo>
                  <a:pt x="6653" y="851"/>
                </a:lnTo>
                <a:lnTo>
                  <a:pt x="6645" y="881"/>
                </a:lnTo>
                <a:lnTo>
                  <a:pt x="6638" y="892"/>
                </a:lnTo>
                <a:lnTo>
                  <a:pt x="6638" y="901"/>
                </a:lnTo>
                <a:lnTo>
                  <a:pt x="6673" y="895"/>
                </a:lnTo>
                <a:lnTo>
                  <a:pt x="6682" y="905"/>
                </a:lnTo>
                <a:lnTo>
                  <a:pt x="6699" y="906"/>
                </a:lnTo>
                <a:lnTo>
                  <a:pt x="6712" y="919"/>
                </a:lnTo>
                <a:lnTo>
                  <a:pt x="6711" y="931"/>
                </a:lnTo>
                <a:lnTo>
                  <a:pt x="6723" y="941"/>
                </a:lnTo>
                <a:lnTo>
                  <a:pt x="6730" y="940"/>
                </a:lnTo>
                <a:lnTo>
                  <a:pt x="6739" y="954"/>
                </a:lnTo>
                <a:lnTo>
                  <a:pt x="6722" y="960"/>
                </a:lnTo>
                <a:lnTo>
                  <a:pt x="6711" y="969"/>
                </a:lnTo>
                <a:lnTo>
                  <a:pt x="6696" y="948"/>
                </a:lnTo>
                <a:lnTo>
                  <a:pt x="6671" y="933"/>
                </a:lnTo>
                <a:lnTo>
                  <a:pt x="6640" y="937"/>
                </a:lnTo>
                <a:lnTo>
                  <a:pt x="6594" y="946"/>
                </a:lnTo>
                <a:lnTo>
                  <a:pt x="6574" y="959"/>
                </a:lnTo>
                <a:lnTo>
                  <a:pt x="6564" y="959"/>
                </a:lnTo>
                <a:lnTo>
                  <a:pt x="6562" y="967"/>
                </a:lnTo>
                <a:lnTo>
                  <a:pt x="6567" y="979"/>
                </a:lnTo>
                <a:lnTo>
                  <a:pt x="6588" y="987"/>
                </a:lnTo>
                <a:lnTo>
                  <a:pt x="6606" y="987"/>
                </a:lnTo>
                <a:lnTo>
                  <a:pt x="6618" y="1000"/>
                </a:lnTo>
                <a:lnTo>
                  <a:pt x="6618" y="1012"/>
                </a:lnTo>
                <a:lnTo>
                  <a:pt x="6604" y="1019"/>
                </a:lnTo>
                <a:lnTo>
                  <a:pt x="6591" y="1005"/>
                </a:lnTo>
                <a:lnTo>
                  <a:pt x="6565" y="1000"/>
                </a:lnTo>
                <a:lnTo>
                  <a:pt x="6553" y="982"/>
                </a:lnTo>
                <a:lnTo>
                  <a:pt x="6540" y="979"/>
                </a:lnTo>
                <a:lnTo>
                  <a:pt x="6519" y="996"/>
                </a:lnTo>
                <a:lnTo>
                  <a:pt x="6494" y="997"/>
                </a:lnTo>
                <a:lnTo>
                  <a:pt x="6472" y="984"/>
                </a:lnTo>
                <a:lnTo>
                  <a:pt x="6453" y="981"/>
                </a:lnTo>
                <a:lnTo>
                  <a:pt x="6434" y="973"/>
                </a:lnTo>
                <a:lnTo>
                  <a:pt x="6426" y="963"/>
                </a:lnTo>
                <a:lnTo>
                  <a:pt x="6400" y="965"/>
                </a:lnTo>
                <a:lnTo>
                  <a:pt x="6396" y="991"/>
                </a:lnTo>
                <a:lnTo>
                  <a:pt x="6400" y="1013"/>
                </a:lnTo>
                <a:lnTo>
                  <a:pt x="6402" y="1094"/>
                </a:lnTo>
                <a:lnTo>
                  <a:pt x="6403" y="1108"/>
                </a:lnTo>
                <a:lnTo>
                  <a:pt x="6390" y="1132"/>
                </a:lnTo>
                <a:lnTo>
                  <a:pt x="6391" y="1145"/>
                </a:lnTo>
                <a:lnTo>
                  <a:pt x="6400" y="1156"/>
                </a:lnTo>
                <a:lnTo>
                  <a:pt x="6409" y="1176"/>
                </a:lnTo>
                <a:lnTo>
                  <a:pt x="6426" y="1180"/>
                </a:lnTo>
                <a:lnTo>
                  <a:pt x="6437" y="1192"/>
                </a:lnTo>
                <a:lnTo>
                  <a:pt x="6422" y="1189"/>
                </a:lnTo>
                <a:lnTo>
                  <a:pt x="6413" y="1198"/>
                </a:lnTo>
                <a:lnTo>
                  <a:pt x="6409" y="1213"/>
                </a:lnTo>
                <a:lnTo>
                  <a:pt x="6407" y="1193"/>
                </a:lnTo>
                <a:lnTo>
                  <a:pt x="6394" y="1173"/>
                </a:lnTo>
                <a:lnTo>
                  <a:pt x="6389" y="1175"/>
                </a:lnTo>
                <a:lnTo>
                  <a:pt x="6385" y="1186"/>
                </a:lnTo>
                <a:lnTo>
                  <a:pt x="6375" y="1164"/>
                </a:lnTo>
                <a:lnTo>
                  <a:pt x="6372" y="1126"/>
                </a:lnTo>
                <a:lnTo>
                  <a:pt x="6374" y="1086"/>
                </a:lnTo>
                <a:lnTo>
                  <a:pt x="6367" y="1031"/>
                </a:lnTo>
                <a:lnTo>
                  <a:pt x="6351" y="1000"/>
                </a:lnTo>
                <a:lnTo>
                  <a:pt x="6351" y="976"/>
                </a:lnTo>
                <a:lnTo>
                  <a:pt x="6322" y="943"/>
                </a:lnTo>
                <a:lnTo>
                  <a:pt x="6310" y="943"/>
                </a:lnTo>
                <a:lnTo>
                  <a:pt x="6295" y="923"/>
                </a:lnTo>
                <a:lnTo>
                  <a:pt x="6290" y="901"/>
                </a:lnTo>
                <a:lnTo>
                  <a:pt x="6277" y="892"/>
                </a:lnTo>
                <a:lnTo>
                  <a:pt x="6258" y="900"/>
                </a:lnTo>
                <a:lnTo>
                  <a:pt x="6217" y="977"/>
                </a:lnTo>
                <a:lnTo>
                  <a:pt x="6212" y="1003"/>
                </a:lnTo>
                <a:lnTo>
                  <a:pt x="6212" y="1024"/>
                </a:lnTo>
                <a:lnTo>
                  <a:pt x="6221" y="1036"/>
                </a:lnTo>
                <a:lnTo>
                  <a:pt x="6235" y="1043"/>
                </a:lnTo>
                <a:lnTo>
                  <a:pt x="6241" y="1069"/>
                </a:lnTo>
                <a:lnTo>
                  <a:pt x="6242" y="1087"/>
                </a:lnTo>
                <a:lnTo>
                  <a:pt x="6237" y="1090"/>
                </a:lnTo>
                <a:lnTo>
                  <a:pt x="6229" y="1065"/>
                </a:lnTo>
                <a:lnTo>
                  <a:pt x="6219" y="1061"/>
                </a:lnTo>
                <a:lnTo>
                  <a:pt x="6211" y="1048"/>
                </a:lnTo>
                <a:lnTo>
                  <a:pt x="6204" y="1054"/>
                </a:lnTo>
                <a:lnTo>
                  <a:pt x="6196" y="1059"/>
                </a:lnTo>
                <a:lnTo>
                  <a:pt x="6194" y="1076"/>
                </a:lnTo>
                <a:lnTo>
                  <a:pt x="6199" y="1099"/>
                </a:lnTo>
                <a:lnTo>
                  <a:pt x="6207" y="1110"/>
                </a:lnTo>
                <a:lnTo>
                  <a:pt x="6213" y="1142"/>
                </a:lnTo>
                <a:lnTo>
                  <a:pt x="6217" y="1203"/>
                </a:lnTo>
                <a:lnTo>
                  <a:pt x="6208" y="1237"/>
                </a:lnTo>
                <a:lnTo>
                  <a:pt x="6208" y="1267"/>
                </a:lnTo>
                <a:lnTo>
                  <a:pt x="6197" y="1303"/>
                </a:lnTo>
                <a:lnTo>
                  <a:pt x="6198" y="1326"/>
                </a:lnTo>
                <a:lnTo>
                  <a:pt x="6202" y="1333"/>
                </a:lnTo>
                <a:lnTo>
                  <a:pt x="6212" y="1329"/>
                </a:lnTo>
                <a:lnTo>
                  <a:pt x="6208" y="1359"/>
                </a:lnTo>
                <a:lnTo>
                  <a:pt x="6199" y="1385"/>
                </a:lnTo>
                <a:lnTo>
                  <a:pt x="6193" y="1370"/>
                </a:lnTo>
                <a:lnTo>
                  <a:pt x="6190" y="1347"/>
                </a:lnTo>
                <a:lnTo>
                  <a:pt x="6176" y="1335"/>
                </a:lnTo>
                <a:lnTo>
                  <a:pt x="6169" y="1347"/>
                </a:lnTo>
                <a:lnTo>
                  <a:pt x="6169" y="1385"/>
                </a:lnTo>
                <a:lnTo>
                  <a:pt x="6185" y="1436"/>
                </a:lnTo>
                <a:lnTo>
                  <a:pt x="6205" y="1432"/>
                </a:lnTo>
                <a:lnTo>
                  <a:pt x="6216" y="1442"/>
                </a:lnTo>
                <a:lnTo>
                  <a:pt x="6224" y="1459"/>
                </a:lnTo>
                <a:lnTo>
                  <a:pt x="6244" y="1460"/>
                </a:lnTo>
                <a:lnTo>
                  <a:pt x="6269" y="1475"/>
                </a:lnTo>
                <a:lnTo>
                  <a:pt x="6279" y="1460"/>
                </a:lnTo>
                <a:lnTo>
                  <a:pt x="6292" y="1444"/>
                </a:lnTo>
                <a:lnTo>
                  <a:pt x="6294" y="1426"/>
                </a:lnTo>
                <a:lnTo>
                  <a:pt x="6302" y="1420"/>
                </a:lnTo>
                <a:lnTo>
                  <a:pt x="6303" y="1436"/>
                </a:lnTo>
                <a:lnTo>
                  <a:pt x="6296" y="1458"/>
                </a:lnTo>
                <a:lnTo>
                  <a:pt x="6295" y="1484"/>
                </a:lnTo>
                <a:lnTo>
                  <a:pt x="6291" y="1494"/>
                </a:lnTo>
                <a:lnTo>
                  <a:pt x="6278" y="1482"/>
                </a:lnTo>
                <a:lnTo>
                  <a:pt x="6250" y="1482"/>
                </a:lnTo>
                <a:lnTo>
                  <a:pt x="6237" y="1490"/>
                </a:lnTo>
                <a:lnTo>
                  <a:pt x="6237" y="1509"/>
                </a:lnTo>
                <a:lnTo>
                  <a:pt x="6244" y="1513"/>
                </a:lnTo>
                <a:lnTo>
                  <a:pt x="6260" y="1515"/>
                </a:lnTo>
                <a:lnTo>
                  <a:pt x="6262" y="1530"/>
                </a:lnTo>
                <a:lnTo>
                  <a:pt x="6249" y="1531"/>
                </a:lnTo>
                <a:lnTo>
                  <a:pt x="6250" y="1564"/>
                </a:lnTo>
                <a:lnTo>
                  <a:pt x="6232" y="1518"/>
                </a:lnTo>
                <a:lnTo>
                  <a:pt x="6224" y="1518"/>
                </a:lnTo>
                <a:lnTo>
                  <a:pt x="6216" y="1500"/>
                </a:lnTo>
                <a:lnTo>
                  <a:pt x="6211" y="1482"/>
                </a:lnTo>
                <a:lnTo>
                  <a:pt x="6182" y="1448"/>
                </a:lnTo>
                <a:lnTo>
                  <a:pt x="6173" y="1447"/>
                </a:lnTo>
                <a:lnTo>
                  <a:pt x="6156" y="1418"/>
                </a:lnTo>
                <a:lnTo>
                  <a:pt x="6154" y="1410"/>
                </a:lnTo>
                <a:lnTo>
                  <a:pt x="6144" y="1412"/>
                </a:lnTo>
                <a:lnTo>
                  <a:pt x="6130" y="1428"/>
                </a:lnTo>
                <a:lnTo>
                  <a:pt x="6120" y="1427"/>
                </a:lnTo>
                <a:lnTo>
                  <a:pt x="6110" y="1437"/>
                </a:lnTo>
                <a:lnTo>
                  <a:pt x="6090" y="1428"/>
                </a:lnTo>
                <a:lnTo>
                  <a:pt x="6064" y="1438"/>
                </a:lnTo>
                <a:lnTo>
                  <a:pt x="6053" y="1432"/>
                </a:lnTo>
                <a:lnTo>
                  <a:pt x="6035" y="1469"/>
                </a:lnTo>
                <a:lnTo>
                  <a:pt x="6026" y="1499"/>
                </a:lnTo>
                <a:lnTo>
                  <a:pt x="6025" y="1526"/>
                </a:lnTo>
                <a:lnTo>
                  <a:pt x="6011" y="1529"/>
                </a:lnTo>
                <a:lnTo>
                  <a:pt x="5999" y="1544"/>
                </a:lnTo>
                <a:lnTo>
                  <a:pt x="5984" y="1554"/>
                </a:lnTo>
                <a:lnTo>
                  <a:pt x="5982" y="1571"/>
                </a:lnTo>
                <a:lnTo>
                  <a:pt x="5966" y="1593"/>
                </a:lnTo>
                <a:lnTo>
                  <a:pt x="5964" y="1617"/>
                </a:lnTo>
                <a:lnTo>
                  <a:pt x="5972" y="1618"/>
                </a:lnTo>
                <a:lnTo>
                  <a:pt x="5976" y="1630"/>
                </a:lnTo>
                <a:lnTo>
                  <a:pt x="5964" y="1632"/>
                </a:lnTo>
                <a:lnTo>
                  <a:pt x="5955" y="1644"/>
                </a:lnTo>
                <a:lnTo>
                  <a:pt x="5972" y="1670"/>
                </a:lnTo>
                <a:lnTo>
                  <a:pt x="5990" y="1672"/>
                </a:lnTo>
                <a:lnTo>
                  <a:pt x="6001" y="1659"/>
                </a:lnTo>
                <a:lnTo>
                  <a:pt x="6001" y="1643"/>
                </a:lnTo>
                <a:lnTo>
                  <a:pt x="6018" y="1646"/>
                </a:lnTo>
                <a:lnTo>
                  <a:pt x="6038" y="1621"/>
                </a:lnTo>
                <a:lnTo>
                  <a:pt x="6038" y="1644"/>
                </a:lnTo>
                <a:lnTo>
                  <a:pt x="6024" y="1654"/>
                </a:lnTo>
                <a:lnTo>
                  <a:pt x="6014" y="1679"/>
                </a:lnTo>
                <a:lnTo>
                  <a:pt x="6014" y="1694"/>
                </a:lnTo>
                <a:lnTo>
                  <a:pt x="6034" y="1693"/>
                </a:lnTo>
                <a:lnTo>
                  <a:pt x="6045" y="1698"/>
                </a:lnTo>
                <a:lnTo>
                  <a:pt x="6061" y="1671"/>
                </a:lnTo>
                <a:lnTo>
                  <a:pt x="6081" y="1644"/>
                </a:lnTo>
                <a:lnTo>
                  <a:pt x="6096" y="1597"/>
                </a:lnTo>
                <a:lnTo>
                  <a:pt x="6114" y="1559"/>
                </a:lnTo>
                <a:lnTo>
                  <a:pt x="6126" y="1555"/>
                </a:lnTo>
                <a:lnTo>
                  <a:pt x="6123" y="1570"/>
                </a:lnTo>
                <a:lnTo>
                  <a:pt x="6112" y="1581"/>
                </a:lnTo>
                <a:lnTo>
                  <a:pt x="6095" y="1623"/>
                </a:lnTo>
                <a:lnTo>
                  <a:pt x="6100" y="1641"/>
                </a:lnTo>
                <a:lnTo>
                  <a:pt x="6089" y="1644"/>
                </a:lnTo>
                <a:lnTo>
                  <a:pt x="6080" y="1666"/>
                </a:lnTo>
                <a:lnTo>
                  <a:pt x="6081" y="1677"/>
                </a:lnTo>
                <a:lnTo>
                  <a:pt x="6091" y="1677"/>
                </a:lnTo>
                <a:lnTo>
                  <a:pt x="6087" y="1687"/>
                </a:lnTo>
                <a:lnTo>
                  <a:pt x="6077" y="1688"/>
                </a:lnTo>
                <a:lnTo>
                  <a:pt x="6065" y="1708"/>
                </a:lnTo>
                <a:lnTo>
                  <a:pt x="6068" y="1721"/>
                </a:lnTo>
                <a:lnTo>
                  <a:pt x="6083" y="1721"/>
                </a:lnTo>
                <a:lnTo>
                  <a:pt x="6073" y="1731"/>
                </a:lnTo>
                <a:lnTo>
                  <a:pt x="6059" y="1722"/>
                </a:lnTo>
                <a:lnTo>
                  <a:pt x="6045" y="1721"/>
                </a:lnTo>
                <a:lnTo>
                  <a:pt x="6037" y="1731"/>
                </a:lnTo>
                <a:lnTo>
                  <a:pt x="6026" y="1735"/>
                </a:lnTo>
                <a:lnTo>
                  <a:pt x="6022" y="1747"/>
                </a:lnTo>
                <a:lnTo>
                  <a:pt x="6027" y="1764"/>
                </a:lnTo>
                <a:lnTo>
                  <a:pt x="6037" y="1765"/>
                </a:lnTo>
                <a:lnTo>
                  <a:pt x="6042" y="1754"/>
                </a:lnTo>
                <a:lnTo>
                  <a:pt x="6050" y="1762"/>
                </a:lnTo>
                <a:lnTo>
                  <a:pt x="6061" y="1762"/>
                </a:lnTo>
                <a:lnTo>
                  <a:pt x="6059" y="1775"/>
                </a:lnTo>
                <a:lnTo>
                  <a:pt x="6050" y="1777"/>
                </a:lnTo>
                <a:lnTo>
                  <a:pt x="6040" y="1770"/>
                </a:lnTo>
                <a:lnTo>
                  <a:pt x="6034" y="1779"/>
                </a:lnTo>
                <a:lnTo>
                  <a:pt x="6034" y="1789"/>
                </a:lnTo>
                <a:lnTo>
                  <a:pt x="6045" y="1790"/>
                </a:lnTo>
                <a:lnTo>
                  <a:pt x="6044" y="1798"/>
                </a:lnTo>
                <a:lnTo>
                  <a:pt x="6032" y="1807"/>
                </a:lnTo>
                <a:lnTo>
                  <a:pt x="6024" y="1809"/>
                </a:lnTo>
                <a:lnTo>
                  <a:pt x="6024" y="1820"/>
                </a:lnTo>
                <a:lnTo>
                  <a:pt x="6032" y="1847"/>
                </a:lnTo>
                <a:lnTo>
                  <a:pt x="6043" y="1848"/>
                </a:lnTo>
                <a:lnTo>
                  <a:pt x="6048" y="1833"/>
                </a:lnTo>
                <a:lnTo>
                  <a:pt x="6063" y="1815"/>
                </a:lnTo>
                <a:lnTo>
                  <a:pt x="6061" y="1835"/>
                </a:lnTo>
                <a:lnTo>
                  <a:pt x="6049" y="1849"/>
                </a:lnTo>
                <a:lnTo>
                  <a:pt x="6038" y="1864"/>
                </a:lnTo>
                <a:lnTo>
                  <a:pt x="6037" y="1878"/>
                </a:lnTo>
                <a:lnTo>
                  <a:pt x="6055" y="1895"/>
                </a:lnTo>
                <a:lnTo>
                  <a:pt x="6070" y="1895"/>
                </a:lnTo>
                <a:lnTo>
                  <a:pt x="6072" y="1889"/>
                </a:lnTo>
                <a:lnTo>
                  <a:pt x="6079" y="1889"/>
                </a:lnTo>
                <a:lnTo>
                  <a:pt x="6087" y="1899"/>
                </a:lnTo>
                <a:lnTo>
                  <a:pt x="6110" y="1884"/>
                </a:lnTo>
                <a:lnTo>
                  <a:pt x="6130" y="1855"/>
                </a:lnTo>
                <a:lnTo>
                  <a:pt x="6130" y="1848"/>
                </a:lnTo>
                <a:lnTo>
                  <a:pt x="6145" y="1833"/>
                </a:lnTo>
                <a:lnTo>
                  <a:pt x="6166" y="1794"/>
                </a:lnTo>
                <a:lnTo>
                  <a:pt x="6167" y="1776"/>
                </a:lnTo>
                <a:lnTo>
                  <a:pt x="6176" y="1762"/>
                </a:lnTo>
                <a:lnTo>
                  <a:pt x="6185" y="1763"/>
                </a:lnTo>
                <a:lnTo>
                  <a:pt x="6176" y="1776"/>
                </a:lnTo>
                <a:lnTo>
                  <a:pt x="6175" y="1797"/>
                </a:lnTo>
                <a:lnTo>
                  <a:pt x="6153" y="1837"/>
                </a:lnTo>
                <a:lnTo>
                  <a:pt x="6128" y="1864"/>
                </a:lnTo>
                <a:lnTo>
                  <a:pt x="6114" y="1896"/>
                </a:lnTo>
                <a:lnTo>
                  <a:pt x="6094" y="1912"/>
                </a:lnTo>
                <a:lnTo>
                  <a:pt x="6084" y="1927"/>
                </a:lnTo>
                <a:lnTo>
                  <a:pt x="6092" y="1940"/>
                </a:lnTo>
                <a:lnTo>
                  <a:pt x="6085" y="1949"/>
                </a:lnTo>
                <a:lnTo>
                  <a:pt x="6068" y="1922"/>
                </a:lnTo>
                <a:lnTo>
                  <a:pt x="6040" y="1923"/>
                </a:lnTo>
                <a:lnTo>
                  <a:pt x="6040" y="1937"/>
                </a:lnTo>
                <a:lnTo>
                  <a:pt x="6032" y="1933"/>
                </a:lnTo>
                <a:lnTo>
                  <a:pt x="6023" y="1906"/>
                </a:lnTo>
                <a:lnTo>
                  <a:pt x="5999" y="1884"/>
                </a:lnTo>
                <a:lnTo>
                  <a:pt x="5991" y="1892"/>
                </a:lnTo>
                <a:lnTo>
                  <a:pt x="5985" y="1882"/>
                </a:lnTo>
                <a:lnTo>
                  <a:pt x="5990" y="1852"/>
                </a:lnTo>
                <a:lnTo>
                  <a:pt x="5990" y="1788"/>
                </a:lnTo>
                <a:lnTo>
                  <a:pt x="5983" y="1743"/>
                </a:lnTo>
                <a:lnTo>
                  <a:pt x="5970" y="1715"/>
                </a:lnTo>
                <a:lnTo>
                  <a:pt x="5959" y="1715"/>
                </a:lnTo>
                <a:lnTo>
                  <a:pt x="5945" y="1707"/>
                </a:lnTo>
                <a:lnTo>
                  <a:pt x="5936" y="1710"/>
                </a:lnTo>
                <a:lnTo>
                  <a:pt x="5922" y="1709"/>
                </a:lnTo>
                <a:lnTo>
                  <a:pt x="5910" y="1716"/>
                </a:lnTo>
                <a:lnTo>
                  <a:pt x="5899" y="1717"/>
                </a:lnTo>
                <a:lnTo>
                  <a:pt x="5898" y="1737"/>
                </a:lnTo>
                <a:lnTo>
                  <a:pt x="5901" y="1757"/>
                </a:lnTo>
                <a:lnTo>
                  <a:pt x="5897" y="1765"/>
                </a:lnTo>
                <a:lnTo>
                  <a:pt x="5897" y="1803"/>
                </a:lnTo>
                <a:lnTo>
                  <a:pt x="5902" y="1819"/>
                </a:lnTo>
                <a:lnTo>
                  <a:pt x="5908" y="1820"/>
                </a:lnTo>
                <a:lnTo>
                  <a:pt x="5907" y="1832"/>
                </a:lnTo>
                <a:lnTo>
                  <a:pt x="5896" y="1848"/>
                </a:lnTo>
                <a:lnTo>
                  <a:pt x="5893" y="1860"/>
                </a:lnTo>
                <a:lnTo>
                  <a:pt x="5901" y="1880"/>
                </a:lnTo>
                <a:lnTo>
                  <a:pt x="5910" y="1878"/>
                </a:lnTo>
                <a:lnTo>
                  <a:pt x="5913" y="1871"/>
                </a:lnTo>
                <a:lnTo>
                  <a:pt x="5928" y="1880"/>
                </a:lnTo>
                <a:lnTo>
                  <a:pt x="5925" y="1886"/>
                </a:lnTo>
                <a:lnTo>
                  <a:pt x="5912" y="1885"/>
                </a:lnTo>
                <a:lnTo>
                  <a:pt x="5909" y="1891"/>
                </a:lnTo>
                <a:lnTo>
                  <a:pt x="5920" y="1898"/>
                </a:lnTo>
                <a:lnTo>
                  <a:pt x="5919" y="1910"/>
                </a:lnTo>
                <a:lnTo>
                  <a:pt x="5910" y="1920"/>
                </a:lnTo>
                <a:lnTo>
                  <a:pt x="5909" y="1928"/>
                </a:lnTo>
                <a:lnTo>
                  <a:pt x="5916" y="1929"/>
                </a:lnTo>
                <a:lnTo>
                  <a:pt x="5924" y="1943"/>
                </a:lnTo>
                <a:lnTo>
                  <a:pt x="5934" y="1940"/>
                </a:lnTo>
                <a:lnTo>
                  <a:pt x="5939" y="1947"/>
                </a:lnTo>
                <a:lnTo>
                  <a:pt x="5934" y="1958"/>
                </a:lnTo>
                <a:lnTo>
                  <a:pt x="5921" y="1956"/>
                </a:lnTo>
                <a:lnTo>
                  <a:pt x="5916" y="1961"/>
                </a:lnTo>
                <a:lnTo>
                  <a:pt x="5903" y="1944"/>
                </a:lnTo>
                <a:lnTo>
                  <a:pt x="5895" y="1945"/>
                </a:lnTo>
                <a:lnTo>
                  <a:pt x="5894" y="1958"/>
                </a:lnTo>
                <a:lnTo>
                  <a:pt x="5884" y="1959"/>
                </a:lnTo>
                <a:lnTo>
                  <a:pt x="5879" y="1937"/>
                </a:lnTo>
                <a:lnTo>
                  <a:pt x="5868" y="1932"/>
                </a:lnTo>
                <a:lnTo>
                  <a:pt x="5860" y="1942"/>
                </a:lnTo>
                <a:lnTo>
                  <a:pt x="5838" y="1940"/>
                </a:lnTo>
                <a:lnTo>
                  <a:pt x="5821" y="1927"/>
                </a:lnTo>
                <a:lnTo>
                  <a:pt x="5809" y="1928"/>
                </a:lnTo>
                <a:lnTo>
                  <a:pt x="5803" y="1938"/>
                </a:lnTo>
                <a:lnTo>
                  <a:pt x="5803" y="1951"/>
                </a:lnTo>
                <a:lnTo>
                  <a:pt x="5795" y="1955"/>
                </a:lnTo>
                <a:lnTo>
                  <a:pt x="5782" y="1963"/>
                </a:lnTo>
                <a:lnTo>
                  <a:pt x="5776" y="1978"/>
                </a:lnTo>
                <a:lnTo>
                  <a:pt x="5757" y="1980"/>
                </a:lnTo>
                <a:lnTo>
                  <a:pt x="5750" y="1989"/>
                </a:lnTo>
                <a:lnTo>
                  <a:pt x="5741" y="1993"/>
                </a:lnTo>
                <a:lnTo>
                  <a:pt x="5731" y="2008"/>
                </a:lnTo>
                <a:lnTo>
                  <a:pt x="5727" y="2027"/>
                </a:lnTo>
                <a:lnTo>
                  <a:pt x="5728" y="2038"/>
                </a:lnTo>
                <a:lnTo>
                  <a:pt x="5725" y="2054"/>
                </a:lnTo>
                <a:lnTo>
                  <a:pt x="5710" y="2070"/>
                </a:lnTo>
                <a:lnTo>
                  <a:pt x="5707" y="2085"/>
                </a:lnTo>
                <a:lnTo>
                  <a:pt x="5711" y="2098"/>
                </a:lnTo>
                <a:cubicBezTo>
                  <a:pt x="5711" y="2098"/>
                  <a:pt x="5711" y="2125"/>
                  <a:pt x="5711" y="2125"/>
                </a:cubicBezTo>
                <a:close/>
                <a:moveTo>
                  <a:pt x="6585" y="8354"/>
                </a:moveTo>
                <a:lnTo>
                  <a:pt x="6585" y="8362"/>
                </a:lnTo>
                <a:lnTo>
                  <a:pt x="6591" y="8367"/>
                </a:lnTo>
                <a:lnTo>
                  <a:pt x="6602" y="8367"/>
                </a:lnTo>
                <a:lnTo>
                  <a:pt x="6603" y="8359"/>
                </a:lnTo>
                <a:lnTo>
                  <a:pt x="6590" y="8353"/>
                </a:lnTo>
                <a:cubicBezTo>
                  <a:pt x="6590" y="8353"/>
                  <a:pt x="6585" y="8354"/>
                  <a:pt x="6585" y="8354"/>
                </a:cubicBezTo>
                <a:close/>
                <a:moveTo>
                  <a:pt x="6581" y="8240"/>
                </a:moveTo>
                <a:lnTo>
                  <a:pt x="6592" y="8236"/>
                </a:lnTo>
                <a:lnTo>
                  <a:pt x="6601" y="8229"/>
                </a:lnTo>
                <a:lnTo>
                  <a:pt x="6605" y="8221"/>
                </a:lnTo>
                <a:lnTo>
                  <a:pt x="6612" y="8218"/>
                </a:lnTo>
                <a:lnTo>
                  <a:pt x="6618" y="8211"/>
                </a:lnTo>
                <a:lnTo>
                  <a:pt x="6619" y="8197"/>
                </a:lnTo>
                <a:lnTo>
                  <a:pt x="6624" y="8189"/>
                </a:lnTo>
                <a:lnTo>
                  <a:pt x="6625" y="8178"/>
                </a:lnTo>
                <a:lnTo>
                  <a:pt x="6617" y="8170"/>
                </a:lnTo>
                <a:lnTo>
                  <a:pt x="6606" y="8152"/>
                </a:lnTo>
                <a:lnTo>
                  <a:pt x="6595" y="8150"/>
                </a:lnTo>
                <a:lnTo>
                  <a:pt x="6584" y="8155"/>
                </a:lnTo>
                <a:lnTo>
                  <a:pt x="6578" y="8154"/>
                </a:lnTo>
                <a:lnTo>
                  <a:pt x="6578" y="8165"/>
                </a:lnTo>
                <a:lnTo>
                  <a:pt x="6573" y="8181"/>
                </a:lnTo>
                <a:lnTo>
                  <a:pt x="6571" y="8200"/>
                </a:lnTo>
                <a:lnTo>
                  <a:pt x="6563" y="8208"/>
                </a:lnTo>
                <a:lnTo>
                  <a:pt x="6568" y="8199"/>
                </a:lnTo>
                <a:lnTo>
                  <a:pt x="6570" y="8180"/>
                </a:lnTo>
                <a:lnTo>
                  <a:pt x="6567" y="8173"/>
                </a:lnTo>
                <a:lnTo>
                  <a:pt x="6570" y="8162"/>
                </a:lnTo>
                <a:lnTo>
                  <a:pt x="6574" y="8147"/>
                </a:lnTo>
                <a:lnTo>
                  <a:pt x="6570" y="8145"/>
                </a:lnTo>
                <a:lnTo>
                  <a:pt x="6561" y="8157"/>
                </a:lnTo>
                <a:lnTo>
                  <a:pt x="6556" y="8169"/>
                </a:lnTo>
                <a:lnTo>
                  <a:pt x="6549" y="8177"/>
                </a:lnTo>
                <a:lnTo>
                  <a:pt x="6545" y="8170"/>
                </a:lnTo>
                <a:lnTo>
                  <a:pt x="6542" y="8177"/>
                </a:lnTo>
                <a:lnTo>
                  <a:pt x="6534" y="8182"/>
                </a:lnTo>
                <a:lnTo>
                  <a:pt x="6530" y="8174"/>
                </a:lnTo>
                <a:lnTo>
                  <a:pt x="6522" y="8184"/>
                </a:lnTo>
                <a:lnTo>
                  <a:pt x="6520" y="8206"/>
                </a:lnTo>
                <a:lnTo>
                  <a:pt x="6511" y="8217"/>
                </a:lnTo>
                <a:lnTo>
                  <a:pt x="6517" y="8205"/>
                </a:lnTo>
                <a:lnTo>
                  <a:pt x="6520" y="8177"/>
                </a:lnTo>
                <a:lnTo>
                  <a:pt x="6527" y="8156"/>
                </a:lnTo>
                <a:lnTo>
                  <a:pt x="6524" y="8154"/>
                </a:lnTo>
                <a:lnTo>
                  <a:pt x="6517" y="8159"/>
                </a:lnTo>
                <a:lnTo>
                  <a:pt x="6514" y="8170"/>
                </a:lnTo>
                <a:lnTo>
                  <a:pt x="6506" y="8183"/>
                </a:lnTo>
                <a:lnTo>
                  <a:pt x="6504" y="8175"/>
                </a:lnTo>
                <a:lnTo>
                  <a:pt x="6508" y="8167"/>
                </a:lnTo>
                <a:lnTo>
                  <a:pt x="6510" y="8155"/>
                </a:lnTo>
                <a:lnTo>
                  <a:pt x="6509" y="8151"/>
                </a:lnTo>
                <a:lnTo>
                  <a:pt x="6500" y="8154"/>
                </a:lnTo>
                <a:lnTo>
                  <a:pt x="6489" y="8170"/>
                </a:lnTo>
                <a:lnTo>
                  <a:pt x="6485" y="8168"/>
                </a:lnTo>
                <a:lnTo>
                  <a:pt x="6481" y="8151"/>
                </a:lnTo>
                <a:lnTo>
                  <a:pt x="6478" y="8149"/>
                </a:lnTo>
                <a:lnTo>
                  <a:pt x="6468" y="8163"/>
                </a:lnTo>
                <a:lnTo>
                  <a:pt x="6463" y="8161"/>
                </a:lnTo>
                <a:lnTo>
                  <a:pt x="6462" y="8155"/>
                </a:lnTo>
                <a:lnTo>
                  <a:pt x="6473" y="8143"/>
                </a:lnTo>
                <a:lnTo>
                  <a:pt x="6480" y="8125"/>
                </a:lnTo>
                <a:lnTo>
                  <a:pt x="6483" y="8110"/>
                </a:lnTo>
                <a:lnTo>
                  <a:pt x="6479" y="8112"/>
                </a:lnTo>
                <a:lnTo>
                  <a:pt x="6474" y="8112"/>
                </a:lnTo>
                <a:lnTo>
                  <a:pt x="6464" y="8125"/>
                </a:lnTo>
                <a:lnTo>
                  <a:pt x="6469" y="8111"/>
                </a:lnTo>
                <a:lnTo>
                  <a:pt x="6480" y="8096"/>
                </a:lnTo>
                <a:lnTo>
                  <a:pt x="6491" y="8095"/>
                </a:lnTo>
                <a:lnTo>
                  <a:pt x="6496" y="8089"/>
                </a:lnTo>
                <a:lnTo>
                  <a:pt x="6506" y="8086"/>
                </a:lnTo>
                <a:lnTo>
                  <a:pt x="6512" y="8075"/>
                </a:lnTo>
                <a:lnTo>
                  <a:pt x="6512" y="8066"/>
                </a:lnTo>
                <a:lnTo>
                  <a:pt x="6508" y="8069"/>
                </a:lnTo>
                <a:lnTo>
                  <a:pt x="6497" y="8075"/>
                </a:lnTo>
                <a:lnTo>
                  <a:pt x="6490" y="8071"/>
                </a:lnTo>
                <a:lnTo>
                  <a:pt x="6480" y="8058"/>
                </a:lnTo>
                <a:lnTo>
                  <a:pt x="6475" y="8060"/>
                </a:lnTo>
                <a:lnTo>
                  <a:pt x="6469" y="8066"/>
                </a:lnTo>
                <a:lnTo>
                  <a:pt x="6474" y="8047"/>
                </a:lnTo>
                <a:lnTo>
                  <a:pt x="6478" y="8041"/>
                </a:lnTo>
                <a:lnTo>
                  <a:pt x="6477" y="8037"/>
                </a:lnTo>
                <a:lnTo>
                  <a:pt x="6470" y="8040"/>
                </a:lnTo>
                <a:lnTo>
                  <a:pt x="6462" y="8050"/>
                </a:lnTo>
                <a:lnTo>
                  <a:pt x="6457" y="8064"/>
                </a:lnTo>
                <a:lnTo>
                  <a:pt x="6448" y="8079"/>
                </a:lnTo>
                <a:lnTo>
                  <a:pt x="6442" y="8086"/>
                </a:lnTo>
                <a:lnTo>
                  <a:pt x="6439" y="8099"/>
                </a:lnTo>
                <a:lnTo>
                  <a:pt x="6430" y="8109"/>
                </a:lnTo>
                <a:lnTo>
                  <a:pt x="6422" y="8122"/>
                </a:lnTo>
                <a:lnTo>
                  <a:pt x="6422" y="8104"/>
                </a:lnTo>
                <a:lnTo>
                  <a:pt x="6424" y="8089"/>
                </a:lnTo>
                <a:lnTo>
                  <a:pt x="6430" y="8073"/>
                </a:lnTo>
                <a:lnTo>
                  <a:pt x="6431" y="8063"/>
                </a:lnTo>
                <a:lnTo>
                  <a:pt x="6436" y="8044"/>
                </a:lnTo>
                <a:lnTo>
                  <a:pt x="6445" y="8029"/>
                </a:lnTo>
                <a:lnTo>
                  <a:pt x="6445" y="8020"/>
                </a:lnTo>
                <a:lnTo>
                  <a:pt x="6451" y="8010"/>
                </a:lnTo>
                <a:lnTo>
                  <a:pt x="6456" y="8003"/>
                </a:lnTo>
                <a:lnTo>
                  <a:pt x="6461" y="7984"/>
                </a:lnTo>
                <a:lnTo>
                  <a:pt x="6469" y="7975"/>
                </a:lnTo>
                <a:lnTo>
                  <a:pt x="6474" y="7962"/>
                </a:lnTo>
                <a:lnTo>
                  <a:pt x="6481" y="7959"/>
                </a:lnTo>
                <a:lnTo>
                  <a:pt x="6483" y="7951"/>
                </a:lnTo>
                <a:lnTo>
                  <a:pt x="6482" y="7941"/>
                </a:lnTo>
                <a:lnTo>
                  <a:pt x="6487" y="7929"/>
                </a:lnTo>
                <a:lnTo>
                  <a:pt x="6490" y="7915"/>
                </a:lnTo>
                <a:lnTo>
                  <a:pt x="6489" y="7928"/>
                </a:lnTo>
                <a:lnTo>
                  <a:pt x="6488" y="7938"/>
                </a:lnTo>
                <a:lnTo>
                  <a:pt x="6491" y="7947"/>
                </a:lnTo>
                <a:lnTo>
                  <a:pt x="6499" y="7926"/>
                </a:lnTo>
                <a:lnTo>
                  <a:pt x="6512" y="7905"/>
                </a:lnTo>
                <a:lnTo>
                  <a:pt x="6515" y="7893"/>
                </a:lnTo>
                <a:lnTo>
                  <a:pt x="6511" y="7883"/>
                </a:lnTo>
                <a:lnTo>
                  <a:pt x="6506" y="7883"/>
                </a:lnTo>
                <a:lnTo>
                  <a:pt x="6500" y="7890"/>
                </a:lnTo>
                <a:lnTo>
                  <a:pt x="6498" y="7874"/>
                </a:lnTo>
                <a:lnTo>
                  <a:pt x="6494" y="7868"/>
                </a:lnTo>
                <a:lnTo>
                  <a:pt x="6497" y="7858"/>
                </a:lnTo>
                <a:lnTo>
                  <a:pt x="6504" y="7855"/>
                </a:lnTo>
                <a:lnTo>
                  <a:pt x="6514" y="7858"/>
                </a:lnTo>
                <a:lnTo>
                  <a:pt x="6524" y="7868"/>
                </a:lnTo>
                <a:lnTo>
                  <a:pt x="6529" y="7863"/>
                </a:lnTo>
                <a:lnTo>
                  <a:pt x="6534" y="7851"/>
                </a:lnTo>
                <a:lnTo>
                  <a:pt x="6534" y="7823"/>
                </a:lnTo>
                <a:lnTo>
                  <a:pt x="6525" y="7823"/>
                </a:lnTo>
                <a:lnTo>
                  <a:pt x="6517" y="7829"/>
                </a:lnTo>
                <a:lnTo>
                  <a:pt x="6518" y="7837"/>
                </a:lnTo>
                <a:lnTo>
                  <a:pt x="6513" y="7836"/>
                </a:lnTo>
                <a:lnTo>
                  <a:pt x="6513" y="7825"/>
                </a:lnTo>
                <a:lnTo>
                  <a:pt x="6512" y="7817"/>
                </a:lnTo>
                <a:lnTo>
                  <a:pt x="6506" y="7823"/>
                </a:lnTo>
                <a:lnTo>
                  <a:pt x="6499" y="7834"/>
                </a:lnTo>
                <a:lnTo>
                  <a:pt x="6491" y="7834"/>
                </a:lnTo>
                <a:lnTo>
                  <a:pt x="6487" y="7844"/>
                </a:lnTo>
                <a:lnTo>
                  <a:pt x="6478" y="7855"/>
                </a:lnTo>
                <a:lnTo>
                  <a:pt x="6468" y="7854"/>
                </a:lnTo>
                <a:lnTo>
                  <a:pt x="6458" y="7868"/>
                </a:lnTo>
                <a:lnTo>
                  <a:pt x="6446" y="7883"/>
                </a:lnTo>
                <a:lnTo>
                  <a:pt x="6444" y="7900"/>
                </a:lnTo>
                <a:lnTo>
                  <a:pt x="6438" y="7903"/>
                </a:lnTo>
                <a:lnTo>
                  <a:pt x="6432" y="7900"/>
                </a:lnTo>
                <a:lnTo>
                  <a:pt x="6430" y="7904"/>
                </a:lnTo>
                <a:lnTo>
                  <a:pt x="6434" y="7910"/>
                </a:lnTo>
                <a:lnTo>
                  <a:pt x="6434" y="7921"/>
                </a:lnTo>
                <a:lnTo>
                  <a:pt x="6428" y="7933"/>
                </a:lnTo>
                <a:lnTo>
                  <a:pt x="6416" y="7948"/>
                </a:lnTo>
                <a:lnTo>
                  <a:pt x="6409" y="7955"/>
                </a:lnTo>
                <a:lnTo>
                  <a:pt x="6411" y="7961"/>
                </a:lnTo>
                <a:lnTo>
                  <a:pt x="6407" y="7968"/>
                </a:lnTo>
                <a:lnTo>
                  <a:pt x="6402" y="7970"/>
                </a:lnTo>
                <a:lnTo>
                  <a:pt x="6401" y="7982"/>
                </a:lnTo>
                <a:lnTo>
                  <a:pt x="6407" y="7987"/>
                </a:lnTo>
                <a:lnTo>
                  <a:pt x="6402" y="7994"/>
                </a:lnTo>
                <a:lnTo>
                  <a:pt x="6394" y="7995"/>
                </a:lnTo>
                <a:lnTo>
                  <a:pt x="6387" y="8012"/>
                </a:lnTo>
                <a:lnTo>
                  <a:pt x="6387" y="8020"/>
                </a:lnTo>
                <a:lnTo>
                  <a:pt x="6390" y="8020"/>
                </a:lnTo>
                <a:lnTo>
                  <a:pt x="6394" y="8024"/>
                </a:lnTo>
                <a:lnTo>
                  <a:pt x="6387" y="8030"/>
                </a:lnTo>
                <a:lnTo>
                  <a:pt x="6380" y="8032"/>
                </a:lnTo>
                <a:lnTo>
                  <a:pt x="6372" y="8052"/>
                </a:lnTo>
                <a:lnTo>
                  <a:pt x="6370" y="8064"/>
                </a:lnTo>
                <a:lnTo>
                  <a:pt x="6356" y="8099"/>
                </a:lnTo>
                <a:lnTo>
                  <a:pt x="6356" y="8110"/>
                </a:lnTo>
                <a:lnTo>
                  <a:pt x="6361" y="8119"/>
                </a:lnTo>
                <a:lnTo>
                  <a:pt x="6361" y="8131"/>
                </a:lnTo>
                <a:lnTo>
                  <a:pt x="6357" y="8132"/>
                </a:lnTo>
                <a:lnTo>
                  <a:pt x="6354" y="8126"/>
                </a:lnTo>
                <a:lnTo>
                  <a:pt x="6350" y="8128"/>
                </a:lnTo>
                <a:lnTo>
                  <a:pt x="6338" y="8138"/>
                </a:lnTo>
                <a:lnTo>
                  <a:pt x="6333" y="8152"/>
                </a:lnTo>
                <a:lnTo>
                  <a:pt x="6334" y="8161"/>
                </a:lnTo>
                <a:lnTo>
                  <a:pt x="6341" y="8163"/>
                </a:lnTo>
                <a:lnTo>
                  <a:pt x="6346" y="8171"/>
                </a:lnTo>
                <a:lnTo>
                  <a:pt x="6341" y="8177"/>
                </a:lnTo>
                <a:lnTo>
                  <a:pt x="6340" y="8189"/>
                </a:lnTo>
                <a:lnTo>
                  <a:pt x="6332" y="8199"/>
                </a:lnTo>
                <a:lnTo>
                  <a:pt x="6318" y="8192"/>
                </a:lnTo>
                <a:lnTo>
                  <a:pt x="6315" y="8198"/>
                </a:lnTo>
                <a:lnTo>
                  <a:pt x="6314" y="8208"/>
                </a:lnTo>
                <a:lnTo>
                  <a:pt x="6306" y="8222"/>
                </a:lnTo>
                <a:lnTo>
                  <a:pt x="6300" y="8245"/>
                </a:lnTo>
                <a:lnTo>
                  <a:pt x="6293" y="8260"/>
                </a:lnTo>
                <a:lnTo>
                  <a:pt x="6289" y="8260"/>
                </a:lnTo>
                <a:lnTo>
                  <a:pt x="6288" y="8243"/>
                </a:lnTo>
                <a:lnTo>
                  <a:pt x="6284" y="8259"/>
                </a:lnTo>
                <a:lnTo>
                  <a:pt x="6279" y="8245"/>
                </a:lnTo>
                <a:lnTo>
                  <a:pt x="6281" y="8235"/>
                </a:lnTo>
                <a:lnTo>
                  <a:pt x="6288" y="8226"/>
                </a:lnTo>
                <a:lnTo>
                  <a:pt x="6291" y="8215"/>
                </a:lnTo>
                <a:lnTo>
                  <a:pt x="6288" y="8221"/>
                </a:lnTo>
                <a:lnTo>
                  <a:pt x="6278" y="8233"/>
                </a:lnTo>
                <a:lnTo>
                  <a:pt x="6263" y="8248"/>
                </a:lnTo>
                <a:lnTo>
                  <a:pt x="6256" y="8276"/>
                </a:lnTo>
                <a:lnTo>
                  <a:pt x="6261" y="8276"/>
                </a:lnTo>
                <a:lnTo>
                  <a:pt x="6271" y="8271"/>
                </a:lnTo>
                <a:lnTo>
                  <a:pt x="6289" y="8267"/>
                </a:lnTo>
                <a:lnTo>
                  <a:pt x="6304" y="8266"/>
                </a:lnTo>
                <a:lnTo>
                  <a:pt x="6295" y="8281"/>
                </a:lnTo>
                <a:lnTo>
                  <a:pt x="6283" y="8307"/>
                </a:lnTo>
                <a:lnTo>
                  <a:pt x="6275" y="8329"/>
                </a:lnTo>
                <a:lnTo>
                  <a:pt x="6260" y="8342"/>
                </a:lnTo>
                <a:lnTo>
                  <a:pt x="6247" y="8362"/>
                </a:lnTo>
                <a:lnTo>
                  <a:pt x="6239" y="8363"/>
                </a:lnTo>
                <a:lnTo>
                  <a:pt x="6236" y="8374"/>
                </a:lnTo>
                <a:lnTo>
                  <a:pt x="6239" y="8386"/>
                </a:lnTo>
                <a:lnTo>
                  <a:pt x="6237" y="8402"/>
                </a:lnTo>
                <a:lnTo>
                  <a:pt x="6239" y="8411"/>
                </a:lnTo>
                <a:lnTo>
                  <a:pt x="6246" y="8413"/>
                </a:lnTo>
                <a:lnTo>
                  <a:pt x="6259" y="8420"/>
                </a:lnTo>
                <a:lnTo>
                  <a:pt x="6274" y="8416"/>
                </a:lnTo>
                <a:lnTo>
                  <a:pt x="6283" y="8404"/>
                </a:lnTo>
                <a:lnTo>
                  <a:pt x="6295" y="8401"/>
                </a:lnTo>
                <a:lnTo>
                  <a:pt x="6303" y="8388"/>
                </a:lnTo>
                <a:lnTo>
                  <a:pt x="6306" y="8379"/>
                </a:lnTo>
                <a:lnTo>
                  <a:pt x="6307" y="8386"/>
                </a:lnTo>
                <a:lnTo>
                  <a:pt x="6301" y="8402"/>
                </a:lnTo>
                <a:lnTo>
                  <a:pt x="6315" y="8406"/>
                </a:lnTo>
                <a:lnTo>
                  <a:pt x="6325" y="8400"/>
                </a:lnTo>
                <a:lnTo>
                  <a:pt x="6329" y="8411"/>
                </a:lnTo>
                <a:lnTo>
                  <a:pt x="6347" y="8413"/>
                </a:lnTo>
                <a:lnTo>
                  <a:pt x="6358" y="8408"/>
                </a:lnTo>
                <a:lnTo>
                  <a:pt x="6360" y="8416"/>
                </a:lnTo>
                <a:lnTo>
                  <a:pt x="6365" y="8425"/>
                </a:lnTo>
                <a:lnTo>
                  <a:pt x="6377" y="8426"/>
                </a:lnTo>
                <a:lnTo>
                  <a:pt x="6381" y="8423"/>
                </a:lnTo>
                <a:lnTo>
                  <a:pt x="6383" y="8429"/>
                </a:lnTo>
                <a:lnTo>
                  <a:pt x="6391" y="8429"/>
                </a:lnTo>
                <a:lnTo>
                  <a:pt x="6397" y="8422"/>
                </a:lnTo>
                <a:lnTo>
                  <a:pt x="6396" y="8416"/>
                </a:lnTo>
                <a:lnTo>
                  <a:pt x="6407" y="8416"/>
                </a:lnTo>
                <a:lnTo>
                  <a:pt x="6411" y="8422"/>
                </a:lnTo>
                <a:lnTo>
                  <a:pt x="6416" y="8421"/>
                </a:lnTo>
                <a:lnTo>
                  <a:pt x="6420" y="8413"/>
                </a:lnTo>
                <a:lnTo>
                  <a:pt x="6427" y="8413"/>
                </a:lnTo>
                <a:lnTo>
                  <a:pt x="6433" y="8418"/>
                </a:lnTo>
                <a:lnTo>
                  <a:pt x="6435" y="8408"/>
                </a:lnTo>
                <a:lnTo>
                  <a:pt x="6434" y="8399"/>
                </a:lnTo>
                <a:lnTo>
                  <a:pt x="6435" y="8382"/>
                </a:lnTo>
                <a:lnTo>
                  <a:pt x="6439" y="8389"/>
                </a:lnTo>
                <a:lnTo>
                  <a:pt x="6443" y="8376"/>
                </a:lnTo>
                <a:lnTo>
                  <a:pt x="6448" y="8374"/>
                </a:lnTo>
                <a:lnTo>
                  <a:pt x="6444" y="8379"/>
                </a:lnTo>
                <a:lnTo>
                  <a:pt x="6441" y="8401"/>
                </a:lnTo>
                <a:lnTo>
                  <a:pt x="6443" y="8406"/>
                </a:lnTo>
                <a:lnTo>
                  <a:pt x="6446" y="8394"/>
                </a:lnTo>
                <a:lnTo>
                  <a:pt x="6454" y="8381"/>
                </a:lnTo>
                <a:lnTo>
                  <a:pt x="6457" y="8380"/>
                </a:lnTo>
                <a:lnTo>
                  <a:pt x="6457" y="8394"/>
                </a:lnTo>
                <a:lnTo>
                  <a:pt x="6452" y="8406"/>
                </a:lnTo>
                <a:lnTo>
                  <a:pt x="6453" y="8414"/>
                </a:lnTo>
                <a:lnTo>
                  <a:pt x="6461" y="8411"/>
                </a:lnTo>
                <a:lnTo>
                  <a:pt x="6464" y="8409"/>
                </a:lnTo>
                <a:lnTo>
                  <a:pt x="6464" y="8414"/>
                </a:lnTo>
                <a:lnTo>
                  <a:pt x="6450" y="8428"/>
                </a:lnTo>
                <a:lnTo>
                  <a:pt x="6438" y="8436"/>
                </a:lnTo>
                <a:lnTo>
                  <a:pt x="6442" y="8441"/>
                </a:lnTo>
                <a:lnTo>
                  <a:pt x="6445" y="8437"/>
                </a:lnTo>
                <a:lnTo>
                  <a:pt x="6453" y="8436"/>
                </a:lnTo>
                <a:lnTo>
                  <a:pt x="6455" y="8443"/>
                </a:lnTo>
                <a:lnTo>
                  <a:pt x="6463" y="8443"/>
                </a:lnTo>
                <a:lnTo>
                  <a:pt x="6466" y="8450"/>
                </a:lnTo>
                <a:lnTo>
                  <a:pt x="6471" y="8444"/>
                </a:lnTo>
                <a:lnTo>
                  <a:pt x="6479" y="8441"/>
                </a:lnTo>
                <a:lnTo>
                  <a:pt x="6483" y="8425"/>
                </a:lnTo>
                <a:lnTo>
                  <a:pt x="6481" y="8413"/>
                </a:lnTo>
                <a:lnTo>
                  <a:pt x="6487" y="8419"/>
                </a:lnTo>
                <a:lnTo>
                  <a:pt x="6497" y="8422"/>
                </a:lnTo>
                <a:lnTo>
                  <a:pt x="6503" y="8432"/>
                </a:lnTo>
                <a:lnTo>
                  <a:pt x="6510" y="8429"/>
                </a:lnTo>
                <a:lnTo>
                  <a:pt x="6516" y="8422"/>
                </a:lnTo>
                <a:lnTo>
                  <a:pt x="6525" y="8425"/>
                </a:lnTo>
                <a:lnTo>
                  <a:pt x="6518" y="8433"/>
                </a:lnTo>
                <a:lnTo>
                  <a:pt x="6517" y="8440"/>
                </a:lnTo>
                <a:lnTo>
                  <a:pt x="6506" y="8448"/>
                </a:lnTo>
                <a:lnTo>
                  <a:pt x="6495" y="8451"/>
                </a:lnTo>
                <a:lnTo>
                  <a:pt x="6488" y="8462"/>
                </a:lnTo>
                <a:lnTo>
                  <a:pt x="6487" y="8471"/>
                </a:lnTo>
                <a:lnTo>
                  <a:pt x="6484" y="8474"/>
                </a:lnTo>
                <a:lnTo>
                  <a:pt x="6482" y="8483"/>
                </a:lnTo>
                <a:lnTo>
                  <a:pt x="6474" y="8483"/>
                </a:lnTo>
                <a:lnTo>
                  <a:pt x="6469" y="8486"/>
                </a:lnTo>
                <a:lnTo>
                  <a:pt x="6466" y="8494"/>
                </a:lnTo>
                <a:lnTo>
                  <a:pt x="6461" y="8500"/>
                </a:lnTo>
                <a:lnTo>
                  <a:pt x="6450" y="8505"/>
                </a:lnTo>
                <a:lnTo>
                  <a:pt x="6440" y="8518"/>
                </a:lnTo>
                <a:lnTo>
                  <a:pt x="6438" y="8527"/>
                </a:lnTo>
                <a:lnTo>
                  <a:pt x="6441" y="8533"/>
                </a:lnTo>
                <a:lnTo>
                  <a:pt x="6444" y="8541"/>
                </a:lnTo>
                <a:lnTo>
                  <a:pt x="6453" y="8541"/>
                </a:lnTo>
                <a:lnTo>
                  <a:pt x="6456" y="8532"/>
                </a:lnTo>
                <a:lnTo>
                  <a:pt x="6460" y="8525"/>
                </a:lnTo>
                <a:lnTo>
                  <a:pt x="6466" y="8527"/>
                </a:lnTo>
                <a:lnTo>
                  <a:pt x="6466" y="8537"/>
                </a:lnTo>
                <a:lnTo>
                  <a:pt x="6470" y="8543"/>
                </a:lnTo>
                <a:lnTo>
                  <a:pt x="6480" y="8537"/>
                </a:lnTo>
                <a:lnTo>
                  <a:pt x="6486" y="8526"/>
                </a:lnTo>
                <a:lnTo>
                  <a:pt x="6490" y="8514"/>
                </a:lnTo>
                <a:lnTo>
                  <a:pt x="6493" y="8514"/>
                </a:lnTo>
                <a:lnTo>
                  <a:pt x="6495" y="8501"/>
                </a:lnTo>
                <a:lnTo>
                  <a:pt x="6497" y="8487"/>
                </a:lnTo>
                <a:lnTo>
                  <a:pt x="6502" y="8484"/>
                </a:lnTo>
                <a:lnTo>
                  <a:pt x="6513" y="8462"/>
                </a:lnTo>
                <a:lnTo>
                  <a:pt x="6519" y="8456"/>
                </a:lnTo>
                <a:lnTo>
                  <a:pt x="6525" y="8464"/>
                </a:lnTo>
                <a:lnTo>
                  <a:pt x="6533" y="8462"/>
                </a:lnTo>
                <a:lnTo>
                  <a:pt x="6526" y="8470"/>
                </a:lnTo>
                <a:lnTo>
                  <a:pt x="6533" y="8469"/>
                </a:lnTo>
                <a:lnTo>
                  <a:pt x="6539" y="8462"/>
                </a:lnTo>
                <a:lnTo>
                  <a:pt x="6544" y="8436"/>
                </a:lnTo>
                <a:lnTo>
                  <a:pt x="6550" y="8414"/>
                </a:lnTo>
                <a:lnTo>
                  <a:pt x="6550" y="8393"/>
                </a:lnTo>
                <a:lnTo>
                  <a:pt x="6553" y="8386"/>
                </a:lnTo>
                <a:lnTo>
                  <a:pt x="6557" y="8387"/>
                </a:lnTo>
                <a:lnTo>
                  <a:pt x="6561" y="8394"/>
                </a:lnTo>
                <a:lnTo>
                  <a:pt x="6566" y="8396"/>
                </a:lnTo>
                <a:lnTo>
                  <a:pt x="6571" y="8404"/>
                </a:lnTo>
                <a:lnTo>
                  <a:pt x="6572" y="8426"/>
                </a:lnTo>
                <a:lnTo>
                  <a:pt x="6570" y="8439"/>
                </a:lnTo>
                <a:lnTo>
                  <a:pt x="6568" y="8455"/>
                </a:lnTo>
                <a:lnTo>
                  <a:pt x="6571" y="8466"/>
                </a:lnTo>
                <a:lnTo>
                  <a:pt x="6569" y="8477"/>
                </a:lnTo>
                <a:lnTo>
                  <a:pt x="6559" y="8491"/>
                </a:lnTo>
                <a:lnTo>
                  <a:pt x="6551" y="8524"/>
                </a:lnTo>
                <a:lnTo>
                  <a:pt x="6551" y="8539"/>
                </a:lnTo>
                <a:lnTo>
                  <a:pt x="6547" y="8545"/>
                </a:lnTo>
                <a:lnTo>
                  <a:pt x="6547" y="8558"/>
                </a:lnTo>
                <a:lnTo>
                  <a:pt x="6554" y="8562"/>
                </a:lnTo>
                <a:lnTo>
                  <a:pt x="6563" y="8552"/>
                </a:lnTo>
                <a:lnTo>
                  <a:pt x="6572" y="8523"/>
                </a:lnTo>
                <a:lnTo>
                  <a:pt x="6577" y="8522"/>
                </a:lnTo>
                <a:lnTo>
                  <a:pt x="6587" y="8503"/>
                </a:lnTo>
                <a:lnTo>
                  <a:pt x="6591" y="8491"/>
                </a:lnTo>
                <a:lnTo>
                  <a:pt x="6593" y="8498"/>
                </a:lnTo>
                <a:lnTo>
                  <a:pt x="6604" y="8498"/>
                </a:lnTo>
                <a:lnTo>
                  <a:pt x="6604" y="8506"/>
                </a:lnTo>
                <a:lnTo>
                  <a:pt x="6596" y="8509"/>
                </a:lnTo>
                <a:lnTo>
                  <a:pt x="6585" y="8529"/>
                </a:lnTo>
                <a:lnTo>
                  <a:pt x="6585" y="8542"/>
                </a:lnTo>
                <a:lnTo>
                  <a:pt x="6582" y="8557"/>
                </a:lnTo>
                <a:lnTo>
                  <a:pt x="6585" y="8565"/>
                </a:lnTo>
                <a:lnTo>
                  <a:pt x="6587" y="8585"/>
                </a:lnTo>
                <a:lnTo>
                  <a:pt x="6593" y="8595"/>
                </a:lnTo>
                <a:lnTo>
                  <a:pt x="6595" y="8580"/>
                </a:lnTo>
                <a:lnTo>
                  <a:pt x="6601" y="8569"/>
                </a:lnTo>
                <a:cubicBezTo>
                  <a:pt x="6601" y="8569"/>
                  <a:pt x="6606" y="8569"/>
                  <a:pt x="6607" y="8569"/>
                </a:cubicBezTo>
                <a:cubicBezTo>
                  <a:pt x="6608" y="8569"/>
                  <a:pt x="6613" y="8583"/>
                  <a:pt x="6613" y="8583"/>
                </a:cubicBezTo>
                <a:lnTo>
                  <a:pt x="6618" y="8587"/>
                </a:lnTo>
                <a:lnTo>
                  <a:pt x="6627" y="8577"/>
                </a:lnTo>
                <a:lnTo>
                  <a:pt x="6627" y="8566"/>
                </a:lnTo>
                <a:lnTo>
                  <a:pt x="6631" y="8564"/>
                </a:lnTo>
                <a:lnTo>
                  <a:pt x="6634" y="8553"/>
                </a:lnTo>
                <a:lnTo>
                  <a:pt x="6634" y="8539"/>
                </a:lnTo>
                <a:lnTo>
                  <a:pt x="6636" y="8537"/>
                </a:lnTo>
                <a:lnTo>
                  <a:pt x="6639" y="8528"/>
                </a:lnTo>
                <a:lnTo>
                  <a:pt x="6635" y="8516"/>
                </a:lnTo>
                <a:lnTo>
                  <a:pt x="6638" y="8498"/>
                </a:lnTo>
                <a:lnTo>
                  <a:pt x="6649" y="8472"/>
                </a:lnTo>
                <a:lnTo>
                  <a:pt x="6656" y="8454"/>
                </a:lnTo>
                <a:lnTo>
                  <a:pt x="6655" y="8421"/>
                </a:lnTo>
                <a:lnTo>
                  <a:pt x="6654" y="8409"/>
                </a:lnTo>
                <a:lnTo>
                  <a:pt x="6650" y="8409"/>
                </a:lnTo>
                <a:lnTo>
                  <a:pt x="6650" y="8417"/>
                </a:lnTo>
                <a:lnTo>
                  <a:pt x="6646" y="8434"/>
                </a:lnTo>
                <a:lnTo>
                  <a:pt x="6636" y="8445"/>
                </a:lnTo>
                <a:lnTo>
                  <a:pt x="6628" y="8460"/>
                </a:lnTo>
                <a:lnTo>
                  <a:pt x="6623" y="8463"/>
                </a:lnTo>
                <a:lnTo>
                  <a:pt x="6618" y="8449"/>
                </a:lnTo>
                <a:lnTo>
                  <a:pt x="6620" y="8433"/>
                </a:lnTo>
                <a:lnTo>
                  <a:pt x="6620" y="8416"/>
                </a:lnTo>
                <a:lnTo>
                  <a:pt x="6632" y="8401"/>
                </a:lnTo>
                <a:lnTo>
                  <a:pt x="6634" y="8393"/>
                </a:lnTo>
                <a:lnTo>
                  <a:pt x="6644" y="8377"/>
                </a:lnTo>
                <a:lnTo>
                  <a:pt x="6647" y="8377"/>
                </a:lnTo>
                <a:lnTo>
                  <a:pt x="6652" y="8373"/>
                </a:lnTo>
                <a:lnTo>
                  <a:pt x="6650" y="8362"/>
                </a:lnTo>
                <a:lnTo>
                  <a:pt x="6644" y="8370"/>
                </a:lnTo>
                <a:lnTo>
                  <a:pt x="6639" y="8372"/>
                </a:lnTo>
                <a:lnTo>
                  <a:pt x="6631" y="8379"/>
                </a:lnTo>
                <a:lnTo>
                  <a:pt x="6623" y="8382"/>
                </a:lnTo>
                <a:lnTo>
                  <a:pt x="6615" y="8394"/>
                </a:lnTo>
                <a:lnTo>
                  <a:pt x="6613" y="8406"/>
                </a:lnTo>
                <a:lnTo>
                  <a:pt x="6600" y="8424"/>
                </a:lnTo>
                <a:lnTo>
                  <a:pt x="6599" y="8432"/>
                </a:lnTo>
                <a:lnTo>
                  <a:pt x="6592" y="8440"/>
                </a:lnTo>
                <a:lnTo>
                  <a:pt x="6583" y="8426"/>
                </a:lnTo>
                <a:lnTo>
                  <a:pt x="6582" y="8415"/>
                </a:lnTo>
                <a:lnTo>
                  <a:pt x="6579" y="8402"/>
                </a:lnTo>
                <a:lnTo>
                  <a:pt x="6578" y="8388"/>
                </a:lnTo>
                <a:lnTo>
                  <a:pt x="6583" y="8401"/>
                </a:lnTo>
                <a:lnTo>
                  <a:pt x="6587" y="8400"/>
                </a:lnTo>
                <a:lnTo>
                  <a:pt x="6595" y="8379"/>
                </a:lnTo>
                <a:lnTo>
                  <a:pt x="6590" y="8381"/>
                </a:lnTo>
                <a:lnTo>
                  <a:pt x="6580" y="8375"/>
                </a:lnTo>
                <a:lnTo>
                  <a:pt x="6587" y="8376"/>
                </a:lnTo>
                <a:lnTo>
                  <a:pt x="6597" y="8374"/>
                </a:lnTo>
                <a:lnTo>
                  <a:pt x="6586" y="8371"/>
                </a:lnTo>
                <a:lnTo>
                  <a:pt x="6581" y="8363"/>
                </a:lnTo>
                <a:lnTo>
                  <a:pt x="6581" y="8350"/>
                </a:lnTo>
                <a:lnTo>
                  <a:pt x="6585" y="8346"/>
                </a:lnTo>
                <a:lnTo>
                  <a:pt x="6596" y="8347"/>
                </a:lnTo>
                <a:lnTo>
                  <a:pt x="6600" y="8342"/>
                </a:lnTo>
                <a:lnTo>
                  <a:pt x="6610" y="8328"/>
                </a:lnTo>
                <a:lnTo>
                  <a:pt x="6614" y="8309"/>
                </a:lnTo>
                <a:lnTo>
                  <a:pt x="6624" y="8309"/>
                </a:lnTo>
                <a:lnTo>
                  <a:pt x="6627" y="8316"/>
                </a:lnTo>
                <a:lnTo>
                  <a:pt x="6640" y="8303"/>
                </a:lnTo>
                <a:lnTo>
                  <a:pt x="6644" y="8289"/>
                </a:lnTo>
                <a:lnTo>
                  <a:pt x="6644" y="8273"/>
                </a:lnTo>
                <a:lnTo>
                  <a:pt x="6640" y="8261"/>
                </a:lnTo>
                <a:lnTo>
                  <a:pt x="6632" y="8277"/>
                </a:lnTo>
                <a:lnTo>
                  <a:pt x="6625" y="8284"/>
                </a:lnTo>
                <a:lnTo>
                  <a:pt x="6623" y="8277"/>
                </a:lnTo>
                <a:lnTo>
                  <a:pt x="6616" y="8275"/>
                </a:lnTo>
                <a:lnTo>
                  <a:pt x="6615" y="8284"/>
                </a:lnTo>
                <a:lnTo>
                  <a:pt x="6614" y="8299"/>
                </a:lnTo>
                <a:lnTo>
                  <a:pt x="6609" y="8303"/>
                </a:lnTo>
                <a:lnTo>
                  <a:pt x="6603" y="8303"/>
                </a:lnTo>
                <a:lnTo>
                  <a:pt x="6595" y="8314"/>
                </a:lnTo>
                <a:lnTo>
                  <a:pt x="6589" y="8320"/>
                </a:lnTo>
                <a:lnTo>
                  <a:pt x="6588" y="8332"/>
                </a:lnTo>
                <a:lnTo>
                  <a:pt x="6583" y="8335"/>
                </a:lnTo>
                <a:lnTo>
                  <a:pt x="6585" y="8326"/>
                </a:lnTo>
                <a:lnTo>
                  <a:pt x="6586" y="8312"/>
                </a:lnTo>
                <a:lnTo>
                  <a:pt x="6582" y="8320"/>
                </a:lnTo>
                <a:lnTo>
                  <a:pt x="6575" y="8318"/>
                </a:lnTo>
                <a:lnTo>
                  <a:pt x="6582" y="8312"/>
                </a:lnTo>
                <a:lnTo>
                  <a:pt x="6588" y="8300"/>
                </a:lnTo>
                <a:lnTo>
                  <a:pt x="6591" y="8294"/>
                </a:lnTo>
                <a:lnTo>
                  <a:pt x="6587" y="8289"/>
                </a:lnTo>
                <a:lnTo>
                  <a:pt x="6592" y="8281"/>
                </a:lnTo>
                <a:lnTo>
                  <a:pt x="6596" y="8265"/>
                </a:lnTo>
                <a:lnTo>
                  <a:pt x="6591" y="8261"/>
                </a:lnTo>
                <a:lnTo>
                  <a:pt x="6586" y="8271"/>
                </a:lnTo>
                <a:lnTo>
                  <a:pt x="6589" y="8259"/>
                </a:lnTo>
                <a:lnTo>
                  <a:pt x="6590" y="8247"/>
                </a:lnTo>
                <a:lnTo>
                  <a:pt x="6586" y="8244"/>
                </a:lnTo>
                <a:lnTo>
                  <a:pt x="6578" y="8249"/>
                </a:lnTo>
                <a:lnTo>
                  <a:pt x="6565" y="8246"/>
                </a:lnTo>
                <a:lnTo>
                  <a:pt x="6578" y="8245"/>
                </a:lnTo>
                <a:cubicBezTo>
                  <a:pt x="6578" y="8245"/>
                  <a:pt x="6581" y="8240"/>
                  <a:pt x="6581" y="8240"/>
                </a:cubicBezTo>
                <a:close/>
                <a:moveTo>
                  <a:pt x="4839" y="12330"/>
                </a:moveTo>
                <a:lnTo>
                  <a:pt x="4826" y="12295"/>
                </a:lnTo>
                <a:lnTo>
                  <a:pt x="4775" y="12290"/>
                </a:lnTo>
                <a:lnTo>
                  <a:pt x="4750" y="12299"/>
                </a:lnTo>
                <a:lnTo>
                  <a:pt x="4735" y="12296"/>
                </a:lnTo>
                <a:lnTo>
                  <a:pt x="4723" y="12300"/>
                </a:lnTo>
                <a:lnTo>
                  <a:pt x="4716" y="12319"/>
                </a:lnTo>
                <a:lnTo>
                  <a:pt x="4728" y="12336"/>
                </a:lnTo>
                <a:lnTo>
                  <a:pt x="4737" y="12331"/>
                </a:lnTo>
                <a:lnTo>
                  <a:pt x="4745" y="12337"/>
                </a:lnTo>
                <a:lnTo>
                  <a:pt x="4753" y="12367"/>
                </a:lnTo>
                <a:lnTo>
                  <a:pt x="4762" y="12379"/>
                </a:lnTo>
                <a:lnTo>
                  <a:pt x="4778" y="12378"/>
                </a:lnTo>
                <a:lnTo>
                  <a:pt x="4788" y="12392"/>
                </a:lnTo>
                <a:lnTo>
                  <a:pt x="4805" y="12393"/>
                </a:lnTo>
                <a:lnTo>
                  <a:pt x="4805" y="12369"/>
                </a:lnTo>
                <a:lnTo>
                  <a:pt x="4817" y="12369"/>
                </a:lnTo>
                <a:lnTo>
                  <a:pt x="4822" y="12380"/>
                </a:lnTo>
                <a:lnTo>
                  <a:pt x="4829" y="12376"/>
                </a:lnTo>
                <a:lnTo>
                  <a:pt x="4834" y="12358"/>
                </a:lnTo>
                <a:lnTo>
                  <a:pt x="4843" y="12366"/>
                </a:lnTo>
                <a:lnTo>
                  <a:pt x="4866" y="12366"/>
                </a:lnTo>
                <a:lnTo>
                  <a:pt x="4867" y="12355"/>
                </a:lnTo>
                <a:lnTo>
                  <a:pt x="4856" y="12336"/>
                </a:lnTo>
                <a:cubicBezTo>
                  <a:pt x="4856" y="12336"/>
                  <a:pt x="4839" y="12330"/>
                  <a:pt x="4839" y="12330"/>
                </a:cubicBezTo>
                <a:close/>
                <a:moveTo>
                  <a:pt x="8682" y="4673"/>
                </a:moveTo>
                <a:lnTo>
                  <a:pt x="8687" y="4675"/>
                </a:lnTo>
                <a:lnTo>
                  <a:pt x="8694" y="4667"/>
                </a:lnTo>
                <a:lnTo>
                  <a:pt x="8693" y="4657"/>
                </a:lnTo>
                <a:lnTo>
                  <a:pt x="8683" y="4664"/>
                </a:lnTo>
                <a:cubicBezTo>
                  <a:pt x="8683" y="4664"/>
                  <a:pt x="8682" y="4673"/>
                  <a:pt x="8682" y="4673"/>
                </a:cubicBezTo>
                <a:close/>
                <a:moveTo>
                  <a:pt x="8560" y="4772"/>
                </a:moveTo>
                <a:lnTo>
                  <a:pt x="8568" y="4780"/>
                </a:lnTo>
                <a:lnTo>
                  <a:pt x="8571" y="4790"/>
                </a:lnTo>
                <a:lnTo>
                  <a:pt x="8576" y="4793"/>
                </a:lnTo>
                <a:lnTo>
                  <a:pt x="8590" y="4778"/>
                </a:lnTo>
                <a:lnTo>
                  <a:pt x="8590" y="4763"/>
                </a:lnTo>
                <a:lnTo>
                  <a:pt x="8585" y="4756"/>
                </a:lnTo>
                <a:lnTo>
                  <a:pt x="8586" y="4747"/>
                </a:lnTo>
                <a:lnTo>
                  <a:pt x="8594" y="4741"/>
                </a:lnTo>
                <a:lnTo>
                  <a:pt x="8597" y="4752"/>
                </a:lnTo>
                <a:lnTo>
                  <a:pt x="8605" y="4759"/>
                </a:lnTo>
                <a:lnTo>
                  <a:pt x="8611" y="4741"/>
                </a:lnTo>
                <a:lnTo>
                  <a:pt x="8608" y="4726"/>
                </a:lnTo>
                <a:lnTo>
                  <a:pt x="8608" y="4710"/>
                </a:lnTo>
                <a:lnTo>
                  <a:pt x="8614" y="4710"/>
                </a:lnTo>
                <a:lnTo>
                  <a:pt x="8615" y="4719"/>
                </a:lnTo>
                <a:lnTo>
                  <a:pt x="8624" y="4726"/>
                </a:lnTo>
                <a:lnTo>
                  <a:pt x="8631" y="4716"/>
                </a:lnTo>
                <a:lnTo>
                  <a:pt x="8637" y="4711"/>
                </a:lnTo>
                <a:lnTo>
                  <a:pt x="8644" y="4711"/>
                </a:lnTo>
                <a:lnTo>
                  <a:pt x="8644" y="4695"/>
                </a:lnTo>
                <a:lnTo>
                  <a:pt x="8643" y="4685"/>
                </a:lnTo>
                <a:lnTo>
                  <a:pt x="8646" y="4679"/>
                </a:lnTo>
                <a:lnTo>
                  <a:pt x="8651" y="4685"/>
                </a:lnTo>
                <a:lnTo>
                  <a:pt x="8655" y="4693"/>
                </a:lnTo>
                <a:lnTo>
                  <a:pt x="8664" y="4688"/>
                </a:lnTo>
                <a:lnTo>
                  <a:pt x="8671" y="4680"/>
                </a:lnTo>
                <a:lnTo>
                  <a:pt x="8671" y="4667"/>
                </a:lnTo>
                <a:lnTo>
                  <a:pt x="8667" y="4662"/>
                </a:lnTo>
                <a:lnTo>
                  <a:pt x="8666" y="4651"/>
                </a:lnTo>
                <a:lnTo>
                  <a:pt x="8668" y="4646"/>
                </a:lnTo>
                <a:lnTo>
                  <a:pt x="8680" y="4645"/>
                </a:lnTo>
                <a:lnTo>
                  <a:pt x="8686" y="4652"/>
                </a:lnTo>
                <a:lnTo>
                  <a:pt x="8688" y="4642"/>
                </a:lnTo>
                <a:lnTo>
                  <a:pt x="8691" y="4630"/>
                </a:lnTo>
                <a:lnTo>
                  <a:pt x="8697" y="4634"/>
                </a:lnTo>
                <a:lnTo>
                  <a:pt x="8702" y="4642"/>
                </a:lnTo>
                <a:lnTo>
                  <a:pt x="8708" y="4645"/>
                </a:lnTo>
                <a:lnTo>
                  <a:pt x="8712" y="4640"/>
                </a:lnTo>
                <a:lnTo>
                  <a:pt x="8711" y="4630"/>
                </a:lnTo>
                <a:lnTo>
                  <a:pt x="8704" y="4621"/>
                </a:lnTo>
                <a:lnTo>
                  <a:pt x="8704" y="4612"/>
                </a:lnTo>
                <a:lnTo>
                  <a:pt x="8715" y="4600"/>
                </a:lnTo>
                <a:lnTo>
                  <a:pt x="8720" y="4603"/>
                </a:lnTo>
                <a:lnTo>
                  <a:pt x="8735" y="4599"/>
                </a:lnTo>
                <a:lnTo>
                  <a:pt x="8747" y="4586"/>
                </a:lnTo>
                <a:lnTo>
                  <a:pt x="8753" y="4566"/>
                </a:lnTo>
                <a:lnTo>
                  <a:pt x="8753" y="4560"/>
                </a:lnTo>
                <a:lnTo>
                  <a:pt x="8736" y="4570"/>
                </a:lnTo>
                <a:lnTo>
                  <a:pt x="8721" y="4568"/>
                </a:lnTo>
                <a:lnTo>
                  <a:pt x="8716" y="4563"/>
                </a:lnTo>
                <a:lnTo>
                  <a:pt x="8698" y="4561"/>
                </a:lnTo>
                <a:lnTo>
                  <a:pt x="8688" y="4562"/>
                </a:lnTo>
                <a:lnTo>
                  <a:pt x="8671" y="4556"/>
                </a:lnTo>
                <a:lnTo>
                  <a:pt x="8657" y="4544"/>
                </a:lnTo>
                <a:lnTo>
                  <a:pt x="8638" y="4539"/>
                </a:lnTo>
                <a:lnTo>
                  <a:pt x="8620" y="4515"/>
                </a:lnTo>
                <a:lnTo>
                  <a:pt x="8615" y="4506"/>
                </a:lnTo>
                <a:lnTo>
                  <a:pt x="8611" y="4506"/>
                </a:lnTo>
                <a:lnTo>
                  <a:pt x="8603" y="4518"/>
                </a:lnTo>
                <a:lnTo>
                  <a:pt x="8600" y="4514"/>
                </a:lnTo>
                <a:lnTo>
                  <a:pt x="8602" y="4503"/>
                </a:lnTo>
                <a:lnTo>
                  <a:pt x="8600" y="4496"/>
                </a:lnTo>
                <a:lnTo>
                  <a:pt x="8594" y="4507"/>
                </a:lnTo>
                <a:lnTo>
                  <a:pt x="8575" y="4529"/>
                </a:lnTo>
                <a:lnTo>
                  <a:pt x="8566" y="4538"/>
                </a:lnTo>
                <a:lnTo>
                  <a:pt x="8548" y="4538"/>
                </a:lnTo>
                <a:lnTo>
                  <a:pt x="8540" y="4543"/>
                </a:lnTo>
                <a:lnTo>
                  <a:pt x="8535" y="4536"/>
                </a:lnTo>
                <a:lnTo>
                  <a:pt x="8528" y="4531"/>
                </a:lnTo>
                <a:cubicBezTo>
                  <a:pt x="8528" y="4531"/>
                  <a:pt x="8521" y="4537"/>
                  <a:pt x="8519" y="4537"/>
                </a:cubicBezTo>
                <a:cubicBezTo>
                  <a:pt x="8518" y="4537"/>
                  <a:pt x="8510" y="4536"/>
                  <a:pt x="8510" y="4536"/>
                </a:cubicBezTo>
                <a:lnTo>
                  <a:pt x="8493" y="4561"/>
                </a:lnTo>
                <a:lnTo>
                  <a:pt x="8488" y="4576"/>
                </a:lnTo>
                <a:lnTo>
                  <a:pt x="8482" y="4563"/>
                </a:lnTo>
                <a:lnTo>
                  <a:pt x="8476" y="4556"/>
                </a:lnTo>
                <a:lnTo>
                  <a:pt x="8454" y="4555"/>
                </a:lnTo>
                <a:lnTo>
                  <a:pt x="8446" y="4548"/>
                </a:lnTo>
                <a:lnTo>
                  <a:pt x="8439" y="4553"/>
                </a:lnTo>
                <a:lnTo>
                  <a:pt x="8434" y="4545"/>
                </a:lnTo>
                <a:lnTo>
                  <a:pt x="8441" y="4531"/>
                </a:lnTo>
                <a:lnTo>
                  <a:pt x="8453" y="4529"/>
                </a:lnTo>
                <a:lnTo>
                  <a:pt x="8460" y="4540"/>
                </a:lnTo>
                <a:lnTo>
                  <a:pt x="8469" y="4546"/>
                </a:lnTo>
                <a:lnTo>
                  <a:pt x="8480" y="4536"/>
                </a:lnTo>
                <a:lnTo>
                  <a:pt x="8495" y="4534"/>
                </a:lnTo>
                <a:lnTo>
                  <a:pt x="8505" y="4518"/>
                </a:lnTo>
                <a:lnTo>
                  <a:pt x="8516" y="4516"/>
                </a:lnTo>
                <a:lnTo>
                  <a:pt x="8529" y="4522"/>
                </a:lnTo>
                <a:lnTo>
                  <a:pt x="8540" y="4517"/>
                </a:lnTo>
                <a:lnTo>
                  <a:pt x="8544" y="4507"/>
                </a:lnTo>
                <a:lnTo>
                  <a:pt x="8540" y="4496"/>
                </a:lnTo>
                <a:lnTo>
                  <a:pt x="8534" y="4495"/>
                </a:lnTo>
                <a:lnTo>
                  <a:pt x="8531" y="4487"/>
                </a:lnTo>
                <a:lnTo>
                  <a:pt x="8525" y="4486"/>
                </a:lnTo>
                <a:lnTo>
                  <a:pt x="8514" y="4490"/>
                </a:lnTo>
                <a:lnTo>
                  <a:pt x="8504" y="4483"/>
                </a:lnTo>
                <a:lnTo>
                  <a:pt x="8484" y="4482"/>
                </a:lnTo>
                <a:lnTo>
                  <a:pt x="8471" y="4489"/>
                </a:lnTo>
                <a:lnTo>
                  <a:pt x="8460" y="4489"/>
                </a:lnTo>
                <a:lnTo>
                  <a:pt x="8446" y="4483"/>
                </a:lnTo>
                <a:lnTo>
                  <a:pt x="8441" y="4474"/>
                </a:lnTo>
                <a:lnTo>
                  <a:pt x="8435" y="4469"/>
                </a:lnTo>
                <a:lnTo>
                  <a:pt x="8424" y="4475"/>
                </a:lnTo>
                <a:lnTo>
                  <a:pt x="8409" y="4475"/>
                </a:lnTo>
                <a:lnTo>
                  <a:pt x="8386" y="4493"/>
                </a:lnTo>
                <a:lnTo>
                  <a:pt x="8383" y="4488"/>
                </a:lnTo>
                <a:lnTo>
                  <a:pt x="8388" y="4474"/>
                </a:lnTo>
                <a:lnTo>
                  <a:pt x="8398" y="4456"/>
                </a:lnTo>
                <a:lnTo>
                  <a:pt x="8406" y="4458"/>
                </a:lnTo>
                <a:lnTo>
                  <a:pt x="8418" y="4460"/>
                </a:lnTo>
                <a:lnTo>
                  <a:pt x="8441" y="4442"/>
                </a:lnTo>
                <a:lnTo>
                  <a:pt x="8449" y="4432"/>
                </a:lnTo>
                <a:lnTo>
                  <a:pt x="8449" y="4417"/>
                </a:lnTo>
                <a:lnTo>
                  <a:pt x="8453" y="4408"/>
                </a:lnTo>
                <a:lnTo>
                  <a:pt x="8461" y="4408"/>
                </a:lnTo>
                <a:lnTo>
                  <a:pt x="8466" y="4402"/>
                </a:lnTo>
                <a:lnTo>
                  <a:pt x="8472" y="4389"/>
                </a:lnTo>
                <a:lnTo>
                  <a:pt x="8470" y="4377"/>
                </a:lnTo>
                <a:lnTo>
                  <a:pt x="8465" y="4367"/>
                </a:lnTo>
                <a:lnTo>
                  <a:pt x="8454" y="4363"/>
                </a:lnTo>
                <a:lnTo>
                  <a:pt x="8451" y="4356"/>
                </a:lnTo>
                <a:lnTo>
                  <a:pt x="8461" y="4345"/>
                </a:lnTo>
                <a:lnTo>
                  <a:pt x="8465" y="4348"/>
                </a:lnTo>
                <a:lnTo>
                  <a:pt x="8467" y="4353"/>
                </a:lnTo>
                <a:lnTo>
                  <a:pt x="8477" y="4356"/>
                </a:lnTo>
                <a:lnTo>
                  <a:pt x="8481" y="4350"/>
                </a:lnTo>
                <a:lnTo>
                  <a:pt x="8479" y="4338"/>
                </a:lnTo>
                <a:lnTo>
                  <a:pt x="8475" y="4331"/>
                </a:lnTo>
                <a:lnTo>
                  <a:pt x="8476" y="4310"/>
                </a:lnTo>
                <a:lnTo>
                  <a:pt x="8483" y="4314"/>
                </a:lnTo>
                <a:lnTo>
                  <a:pt x="8487" y="4323"/>
                </a:lnTo>
                <a:lnTo>
                  <a:pt x="8487" y="4337"/>
                </a:lnTo>
                <a:lnTo>
                  <a:pt x="8494" y="4358"/>
                </a:lnTo>
                <a:lnTo>
                  <a:pt x="8502" y="4368"/>
                </a:lnTo>
                <a:lnTo>
                  <a:pt x="8514" y="4360"/>
                </a:lnTo>
                <a:lnTo>
                  <a:pt x="8531" y="4359"/>
                </a:lnTo>
                <a:lnTo>
                  <a:pt x="8564" y="4332"/>
                </a:lnTo>
                <a:lnTo>
                  <a:pt x="8573" y="4332"/>
                </a:lnTo>
                <a:lnTo>
                  <a:pt x="8581" y="4325"/>
                </a:lnTo>
                <a:lnTo>
                  <a:pt x="8588" y="4312"/>
                </a:lnTo>
                <a:lnTo>
                  <a:pt x="8597" y="4306"/>
                </a:lnTo>
                <a:lnTo>
                  <a:pt x="8602" y="4286"/>
                </a:lnTo>
                <a:lnTo>
                  <a:pt x="8595" y="4264"/>
                </a:lnTo>
                <a:lnTo>
                  <a:pt x="8592" y="4248"/>
                </a:lnTo>
                <a:lnTo>
                  <a:pt x="8586" y="4249"/>
                </a:lnTo>
                <a:lnTo>
                  <a:pt x="8574" y="4239"/>
                </a:lnTo>
                <a:lnTo>
                  <a:pt x="8544" y="4223"/>
                </a:lnTo>
                <a:lnTo>
                  <a:pt x="8539" y="4222"/>
                </a:lnTo>
                <a:lnTo>
                  <a:pt x="8526" y="4232"/>
                </a:lnTo>
                <a:lnTo>
                  <a:pt x="8521" y="4223"/>
                </a:lnTo>
                <a:lnTo>
                  <a:pt x="8521" y="4209"/>
                </a:lnTo>
                <a:lnTo>
                  <a:pt x="8517" y="4201"/>
                </a:lnTo>
                <a:lnTo>
                  <a:pt x="8504" y="4210"/>
                </a:lnTo>
                <a:lnTo>
                  <a:pt x="8496" y="4210"/>
                </a:lnTo>
                <a:lnTo>
                  <a:pt x="8483" y="4228"/>
                </a:lnTo>
                <a:lnTo>
                  <a:pt x="8474" y="4230"/>
                </a:lnTo>
                <a:lnTo>
                  <a:pt x="8466" y="4220"/>
                </a:lnTo>
                <a:lnTo>
                  <a:pt x="8465" y="4207"/>
                </a:lnTo>
                <a:lnTo>
                  <a:pt x="8473" y="4219"/>
                </a:lnTo>
                <a:lnTo>
                  <a:pt x="8482" y="4210"/>
                </a:lnTo>
                <a:lnTo>
                  <a:pt x="8489" y="4200"/>
                </a:lnTo>
                <a:lnTo>
                  <a:pt x="8503" y="4202"/>
                </a:lnTo>
                <a:lnTo>
                  <a:pt x="8506" y="4192"/>
                </a:lnTo>
                <a:lnTo>
                  <a:pt x="8499" y="4175"/>
                </a:lnTo>
                <a:lnTo>
                  <a:pt x="8491" y="4155"/>
                </a:lnTo>
                <a:lnTo>
                  <a:pt x="8484" y="4147"/>
                </a:lnTo>
                <a:lnTo>
                  <a:pt x="8472" y="4146"/>
                </a:lnTo>
                <a:lnTo>
                  <a:pt x="8476" y="4138"/>
                </a:lnTo>
                <a:lnTo>
                  <a:pt x="8489" y="4128"/>
                </a:lnTo>
                <a:lnTo>
                  <a:pt x="8490" y="4119"/>
                </a:lnTo>
                <a:lnTo>
                  <a:pt x="8488" y="4100"/>
                </a:lnTo>
                <a:lnTo>
                  <a:pt x="8492" y="4089"/>
                </a:lnTo>
                <a:lnTo>
                  <a:pt x="8498" y="4102"/>
                </a:lnTo>
                <a:lnTo>
                  <a:pt x="8503" y="4127"/>
                </a:lnTo>
                <a:lnTo>
                  <a:pt x="8508" y="4139"/>
                </a:lnTo>
                <a:lnTo>
                  <a:pt x="8509" y="4151"/>
                </a:lnTo>
                <a:lnTo>
                  <a:pt x="8524" y="4174"/>
                </a:lnTo>
                <a:lnTo>
                  <a:pt x="8524" y="4185"/>
                </a:lnTo>
                <a:lnTo>
                  <a:pt x="8533" y="4202"/>
                </a:lnTo>
                <a:lnTo>
                  <a:pt x="8539" y="4208"/>
                </a:lnTo>
                <a:lnTo>
                  <a:pt x="8547" y="4201"/>
                </a:lnTo>
                <a:lnTo>
                  <a:pt x="8552" y="4196"/>
                </a:lnTo>
                <a:lnTo>
                  <a:pt x="8562" y="4205"/>
                </a:lnTo>
                <a:lnTo>
                  <a:pt x="8575" y="4201"/>
                </a:lnTo>
                <a:lnTo>
                  <a:pt x="8583" y="4194"/>
                </a:lnTo>
                <a:lnTo>
                  <a:pt x="8588" y="4203"/>
                </a:lnTo>
                <a:lnTo>
                  <a:pt x="8590" y="4220"/>
                </a:lnTo>
                <a:lnTo>
                  <a:pt x="8612" y="4269"/>
                </a:lnTo>
                <a:lnTo>
                  <a:pt x="8620" y="4280"/>
                </a:lnTo>
                <a:lnTo>
                  <a:pt x="8625" y="4271"/>
                </a:lnTo>
                <a:lnTo>
                  <a:pt x="8638" y="4265"/>
                </a:lnTo>
                <a:lnTo>
                  <a:pt x="8642" y="4264"/>
                </a:lnTo>
                <a:lnTo>
                  <a:pt x="8645" y="4275"/>
                </a:lnTo>
                <a:lnTo>
                  <a:pt x="8641" y="4290"/>
                </a:lnTo>
                <a:lnTo>
                  <a:pt x="8638" y="4312"/>
                </a:lnTo>
                <a:lnTo>
                  <a:pt x="8641" y="4338"/>
                </a:lnTo>
                <a:lnTo>
                  <a:pt x="8648" y="4352"/>
                </a:lnTo>
                <a:lnTo>
                  <a:pt x="8654" y="4371"/>
                </a:lnTo>
                <a:lnTo>
                  <a:pt x="8658" y="4407"/>
                </a:lnTo>
                <a:lnTo>
                  <a:pt x="8664" y="4420"/>
                </a:lnTo>
                <a:lnTo>
                  <a:pt x="8673" y="4437"/>
                </a:lnTo>
                <a:lnTo>
                  <a:pt x="8683" y="4471"/>
                </a:lnTo>
                <a:lnTo>
                  <a:pt x="8699" y="4492"/>
                </a:lnTo>
                <a:lnTo>
                  <a:pt x="8706" y="4503"/>
                </a:lnTo>
                <a:lnTo>
                  <a:pt x="8715" y="4498"/>
                </a:lnTo>
                <a:lnTo>
                  <a:pt x="8723" y="4495"/>
                </a:lnTo>
                <a:lnTo>
                  <a:pt x="8731" y="4495"/>
                </a:lnTo>
                <a:lnTo>
                  <a:pt x="8736" y="4490"/>
                </a:lnTo>
                <a:lnTo>
                  <a:pt x="8736" y="4476"/>
                </a:lnTo>
                <a:lnTo>
                  <a:pt x="8737" y="4451"/>
                </a:lnTo>
                <a:lnTo>
                  <a:pt x="8736" y="4422"/>
                </a:lnTo>
                <a:lnTo>
                  <a:pt x="8739" y="4400"/>
                </a:lnTo>
                <a:lnTo>
                  <a:pt x="8742" y="4388"/>
                </a:lnTo>
                <a:lnTo>
                  <a:pt x="8746" y="4389"/>
                </a:lnTo>
                <a:lnTo>
                  <a:pt x="8750" y="4398"/>
                </a:lnTo>
                <a:lnTo>
                  <a:pt x="8747" y="4415"/>
                </a:lnTo>
                <a:lnTo>
                  <a:pt x="8747" y="4431"/>
                </a:lnTo>
                <a:lnTo>
                  <a:pt x="8751" y="4452"/>
                </a:lnTo>
                <a:lnTo>
                  <a:pt x="8745" y="4469"/>
                </a:lnTo>
                <a:lnTo>
                  <a:pt x="8745" y="4484"/>
                </a:lnTo>
                <a:lnTo>
                  <a:pt x="8751" y="4488"/>
                </a:lnTo>
                <a:lnTo>
                  <a:pt x="8756" y="4481"/>
                </a:lnTo>
                <a:lnTo>
                  <a:pt x="8764" y="4476"/>
                </a:lnTo>
                <a:lnTo>
                  <a:pt x="8769" y="4483"/>
                </a:lnTo>
                <a:lnTo>
                  <a:pt x="8773" y="4493"/>
                </a:lnTo>
                <a:lnTo>
                  <a:pt x="8770" y="4504"/>
                </a:lnTo>
                <a:lnTo>
                  <a:pt x="8772" y="4510"/>
                </a:lnTo>
                <a:lnTo>
                  <a:pt x="8777" y="4508"/>
                </a:lnTo>
                <a:lnTo>
                  <a:pt x="8784" y="4509"/>
                </a:lnTo>
                <a:lnTo>
                  <a:pt x="8791" y="4502"/>
                </a:lnTo>
                <a:lnTo>
                  <a:pt x="8791" y="4486"/>
                </a:lnTo>
                <a:lnTo>
                  <a:pt x="8790" y="4471"/>
                </a:lnTo>
                <a:lnTo>
                  <a:pt x="8790" y="4436"/>
                </a:lnTo>
                <a:lnTo>
                  <a:pt x="8793" y="4423"/>
                </a:lnTo>
                <a:lnTo>
                  <a:pt x="8794" y="4401"/>
                </a:lnTo>
                <a:lnTo>
                  <a:pt x="8796" y="4393"/>
                </a:lnTo>
                <a:lnTo>
                  <a:pt x="8792" y="4381"/>
                </a:lnTo>
                <a:lnTo>
                  <a:pt x="8786" y="4380"/>
                </a:lnTo>
                <a:lnTo>
                  <a:pt x="8790" y="4367"/>
                </a:lnTo>
                <a:lnTo>
                  <a:pt x="8792" y="4356"/>
                </a:lnTo>
                <a:lnTo>
                  <a:pt x="8789" y="4349"/>
                </a:lnTo>
                <a:lnTo>
                  <a:pt x="8776" y="4357"/>
                </a:lnTo>
                <a:lnTo>
                  <a:pt x="8775" y="4348"/>
                </a:lnTo>
                <a:lnTo>
                  <a:pt x="8778" y="4339"/>
                </a:lnTo>
                <a:lnTo>
                  <a:pt x="8790" y="4336"/>
                </a:lnTo>
                <a:lnTo>
                  <a:pt x="8796" y="4326"/>
                </a:lnTo>
                <a:lnTo>
                  <a:pt x="8797" y="4306"/>
                </a:lnTo>
                <a:lnTo>
                  <a:pt x="8793" y="4298"/>
                </a:lnTo>
                <a:lnTo>
                  <a:pt x="8786" y="4302"/>
                </a:lnTo>
                <a:lnTo>
                  <a:pt x="8784" y="4294"/>
                </a:lnTo>
                <a:lnTo>
                  <a:pt x="8789" y="4276"/>
                </a:lnTo>
                <a:lnTo>
                  <a:pt x="8795" y="4256"/>
                </a:lnTo>
                <a:lnTo>
                  <a:pt x="8795" y="4247"/>
                </a:lnTo>
                <a:lnTo>
                  <a:pt x="8791" y="4248"/>
                </a:lnTo>
                <a:lnTo>
                  <a:pt x="8780" y="4257"/>
                </a:lnTo>
                <a:lnTo>
                  <a:pt x="8772" y="4281"/>
                </a:lnTo>
                <a:lnTo>
                  <a:pt x="8769" y="4309"/>
                </a:lnTo>
                <a:lnTo>
                  <a:pt x="8763" y="4312"/>
                </a:lnTo>
                <a:lnTo>
                  <a:pt x="8762" y="4304"/>
                </a:lnTo>
                <a:lnTo>
                  <a:pt x="8765" y="4280"/>
                </a:lnTo>
                <a:lnTo>
                  <a:pt x="8766" y="4269"/>
                </a:lnTo>
                <a:lnTo>
                  <a:pt x="8763" y="4261"/>
                </a:lnTo>
                <a:lnTo>
                  <a:pt x="8763" y="4248"/>
                </a:lnTo>
                <a:lnTo>
                  <a:pt x="8766" y="4234"/>
                </a:lnTo>
                <a:lnTo>
                  <a:pt x="8775" y="4220"/>
                </a:lnTo>
                <a:lnTo>
                  <a:pt x="8785" y="4209"/>
                </a:lnTo>
                <a:lnTo>
                  <a:pt x="8789" y="4194"/>
                </a:lnTo>
                <a:lnTo>
                  <a:pt x="8783" y="4184"/>
                </a:lnTo>
                <a:lnTo>
                  <a:pt x="8775" y="4182"/>
                </a:lnTo>
                <a:lnTo>
                  <a:pt x="8770" y="4191"/>
                </a:lnTo>
                <a:lnTo>
                  <a:pt x="8767" y="4202"/>
                </a:lnTo>
                <a:lnTo>
                  <a:pt x="8763" y="4208"/>
                </a:lnTo>
                <a:lnTo>
                  <a:pt x="8767" y="4189"/>
                </a:lnTo>
                <a:lnTo>
                  <a:pt x="8771" y="4177"/>
                </a:lnTo>
                <a:lnTo>
                  <a:pt x="8767" y="4174"/>
                </a:lnTo>
                <a:lnTo>
                  <a:pt x="8760" y="4179"/>
                </a:lnTo>
                <a:lnTo>
                  <a:pt x="8749" y="4194"/>
                </a:lnTo>
                <a:lnTo>
                  <a:pt x="8741" y="4211"/>
                </a:lnTo>
                <a:lnTo>
                  <a:pt x="8740" y="4206"/>
                </a:lnTo>
                <a:lnTo>
                  <a:pt x="8743" y="4191"/>
                </a:lnTo>
                <a:lnTo>
                  <a:pt x="8748" y="4177"/>
                </a:lnTo>
                <a:lnTo>
                  <a:pt x="8755" y="4169"/>
                </a:lnTo>
                <a:lnTo>
                  <a:pt x="8761" y="4147"/>
                </a:lnTo>
                <a:lnTo>
                  <a:pt x="8762" y="4141"/>
                </a:lnTo>
                <a:lnTo>
                  <a:pt x="8756" y="4132"/>
                </a:lnTo>
                <a:lnTo>
                  <a:pt x="8752" y="4121"/>
                </a:lnTo>
                <a:lnTo>
                  <a:pt x="8747" y="4120"/>
                </a:lnTo>
                <a:lnTo>
                  <a:pt x="8742" y="4110"/>
                </a:lnTo>
                <a:lnTo>
                  <a:pt x="8739" y="4096"/>
                </a:lnTo>
                <a:lnTo>
                  <a:pt x="8732" y="4091"/>
                </a:lnTo>
                <a:lnTo>
                  <a:pt x="8722" y="4075"/>
                </a:lnTo>
                <a:lnTo>
                  <a:pt x="8717" y="4075"/>
                </a:lnTo>
                <a:lnTo>
                  <a:pt x="8713" y="4069"/>
                </a:lnTo>
                <a:lnTo>
                  <a:pt x="8706" y="4070"/>
                </a:lnTo>
                <a:lnTo>
                  <a:pt x="8704" y="4059"/>
                </a:lnTo>
                <a:lnTo>
                  <a:pt x="8701" y="4051"/>
                </a:lnTo>
                <a:lnTo>
                  <a:pt x="8681" y="4025"/>
                </a:lnTo>
                <a:lnTo>
                  <a:pt x="8678" y="4015"/>
                </a:lnTo>
                <a:lnTo>
                  <a:pt x="8666" y="4005"/>
                </a:lnTo>
                <a:lnTo>
                  <a:pt x="8653" y="4006"/>
                </a:lnTo>
                <a:lnTo>
                  <a:pt x="8642" y="4010"/>
                </a:lnTo>
                <a:lnTo>
                  <a:pt x="8632" y="4029"/>
                </a:lnTo>
                <a:lnTo>
                  <a:pt x="8633" y="4018"/>
                </a:lnTo>
                <a:lnTo>
                  <a:pt x="8630" y="4005"/>
                </a:lnTo>
                <a:lnTo>
                  <a:pt x="8611" y="3994"/>
                </a:lnTo>
                <a:lnTo>
                  <a:pt x="8598" y="3994"/>
                </a:lnTo>
                <a:lnTo>
                  <a:pt x="8585" y="3999"/>
                </a:lnTo>
                <a:lnTo>
                  <a:pt x="8581" y="3995"/>
                </a:lnTo>
                <a:lnTo>
                  <a:pt x="8591" y="3981"/>
                </a:lnTo>
                <a:lnTo>
                  <a:pt x="8596" y="3984"/>
                </a:lnTo>
                <a:lnTo>
                  <a:pt x="8618" y="3984"/>
                </a:lnTo>
                <a:lnTo>
                  <a:pt x="8627" y="3991"/>
                </a:lnTo>
                <a:lnTo>
                  <a:pt x="8638" y="3993"/>
                </a:lnTo>
                <a:lnTo>
                  <a:pt x="8652" y="3990"/>
                </a:lnTo>
                <a:lnTo>
                  <a:pt x="8659" y="3976"/>
                </a:lnTo>
                <a:lnTo>
                  <a:pt x="8661" y="3942"/>
                </a:lnTo>
                <a:lnTo>
                  <a:pt x="8660" y="3927"/>
                </a:lnTo>
                <a:lnTo>
                  <a:pt x="8656" y="3923"/>
                </a:lnTo>
                <a:lnTo>
                  <a:pt x="8650" y="3923"/>
                </a:lnTo>
                <a:lnTo>
                  <a:pt x="8633" y="3904"/>
                </a:lnTo>
                <a:lnTo>
                  <a:pt x="8627" y="3899"/>
                </a:lnTo>
                <a:lnTo>
                  <a:pt x="8623" y="3898"/>
                </a:lnTo>
                <a:lnTo>
                  <a:pt x="8611" y="3915"/>
                </a:lnTo>
                <a:lnTo>
                  <a:pt x="8605" y="3915"/>
                </a:lnTo>
                <a:lnTo>
                  <a:pt x="8597" y="3918"/>
                </a:lnTo>
                <a:lnTo>
                  <a:pt x="8589" y="3936"/>
                </a:lnTo>
                <a:lnTo>
                  <a:pt x="8586" y="3935"/>
                </a:lnTo>
                <a:lnTo>
                  <a:pt x="8586" y="3921"/>
                </a:lnTo>
                <a:lnTo>
                  <a:pt x="8583" y="3911"/>
                </a:lnTo>
                <a:lnTo>
                  <a:pt x="8577" y="3911"/>
                </a:lnTo>
                <a:lnTo>
                  <a:pt x="8563" y="3917"/>
                </a:lnTo>
                <a:lnTo>
                  <a:pt x="8557" y="3923"/>
                </a:lnTo>
                <a:lnTo>
                  <a:pt x="8551" y="3921"/>
                </a:lnTo>
                <a:lnTo>
                  <a:pt x="8553" y="3915"/>
                </a:lnTo>
                <a:lnTo>
                  <a:pt x="8565" y="3905"/>
                </a:lnTo>
                <a:lnTo>
                  <a:pt x="8577" y="3901"/>
                </a:lnTo>
                <a:lnTo>
                  <a:pt x="8580" y="3893"/>
                </a:lnTo>
                <a:lnTo>
                  <a:pt x="8577" y="3884"/>
                </a:lnTo>
                <a:lnTo>
                  <a:pt x="8570" y="3880"/>
                </a:lnTo>
                <a:lnTo>
                  <a:pt x="8564" y="3886"/>
                </a:lnTo>
                <a:lnTo>
                  <a:pt x="8552" y="3886"/>
                </a:lnTo>
                <a:lnTo>
                  <a:pt x="8545" y="3884"/>
                </a:lnTo>
                <a:lnTo>
                  <a:pt x="8545" y="3877"/>
                </a:lnTo>
                <a:lnTo>
                  <a:pt x="8551" y="3876"/>
                </a:lnTo>
                <a:lnTo>
                  <a:pt x="8555" y="3880"/>
                </a:lnTo>
                <a:lnTo>
                  <a:pt x="8563" y="3877"/>
                </a:lnTo>
                <a:lnTo>
                  <a:pt x="8568" y="3867"/>
                </a:lnTo>
                <a:lnTo>
                  <a:pt x="8574" y="3866"/>
                </a:lnTo>
                <a:lnTo>
                  <a:pt x="8581" y="3872"/>
                </a:lnTo>
                <a:lnTo>
                  <a:pt x="8593" y="3893"/>
                </a:lnTo>
                <a:lnTo>
                  <a:pt x="8603" y="3896"/>
                </a:lnTo>
                <a:lnTo>
                  <a:pt x="8612" y="3889"/>
                </a:lnTo>
                <a:lnTo>
                  <a:pt x="8624" y="3874"/>
                </a:lnTo>
                <a:lnTo>
                  <a:pt x="8633" y="3871"/>
                </a:lnTo>
                <a:lnTo>
                  <a:pt x="8644" y="3873"/>
                </a:lnTo>
                <a:lnTo>
                  <a:pt x="8650" y="3859"/>
                </a:lnTo>
                <a:lnTo>
                  <a:pt x="8656" y="3856"/>
                </a:lnTo>
                <a:lnTo>
                  <a:pt x="8659" y="3843"/>
                </a:lnTo>
                <a:lnTo>
                  <a:pt x="8656" y="3829"/>
                </a:lnTo>
                <a:lnTo>
                  <a:pt x="8647" y="3820"/>
                </a:lnTo>
                <a:lnTo>
                  <a:pt x="8633" y="3814"/>
                </a:lnTo>
                <a:lnTo>
                  <a:pt x="8624" y="3805"/>
                </a:lnTo>
                <a:lnTo>
                  <a:pt x="8619" y="3797"/>
                </a:lnTo>
                <a:lnTo>
                  <a:pt x="8607" y="3798"/>
                </a:lnTo>
                <a:lnTo>
                  <a:pt x="8595" y="3795"/>
                </a:lnTo>
                <a:lnTo>
                  <a:pt x="8587" y="3799"/>
                </a:lnTo>
                <a:lnTo>
                  <a:pt x="8585" y="3812"/>
                </a:lnTo>
                <a:lnTo>
                  <a:pt x="8576" y="3820"/>
                </a:lnTo>
                <a:cubicBezTo>
                  <a:pt x="8576" y="3820"/>
                  <a:pt x="8568" y="3815"/>
                  <a:pt x="8567" y="3814"/>
                </a:cubicBezTo>
                <a:cubicBezTo>
                  <a:pt x="8566" y="3813"/>
                  <a:pt x="8557" y="3809"/>
                  <a:pt x="8557" y="3809"/>
                </a:cubicBezTo>
                <a:lnTo>
                  <a:pt x="8546" y="3810"/>
                </a:lnTo>
                <a:lnTo>
                  <a:pt x="8543" y="3822"/>
                </a:lnTo>
                <a:lnTo>
                  <a:pt x="8540" y="3833"/>
                </a:lnTo>
                <a:lnTo>
                  <a:pt x="8535" y="3829"/>
                </a:lnTo>
                <a:lnTo>
                  <a:pt x="8530" y="3817"/>
                </a:lnTo>
                <a:lnTo>
                  <a:pt x="8526" y="3816"/>
                </a:lnTo>
                <a:lnTo>
                  <a:pt x="8523" y="3808"/>
                </a:lnTo>
                <a:lnTo>
                  <a:pt x="8531" y="3796"/>
                </a:lnTo>
                <a:lnTo>
                  <a:pt x="8541" y="3791"/>
                </a:lnTo>
                <a:lnTo>
                  <a:pt x="8556" y="3795"/>
                </a:lnTo>
                <a:lnTo>
                  <a:pt x="8576" y="3796"/>
                </a:lnTo>
                <a:lnTo>
                  <a:pt x="8583" y="3787"/>
                </a:lnTo>
                <a:lnTo>
                  <a:pt x="8582" y="3777"/>
                </a:lnTo>
                <a:lnTo>
                  <a:pt x="8575" y="3758"/>
                </a:lnTo>
                <a:lnTo>
                  <a:pt x="8563" y="3742"/>
                </a:lnTo>
                <a:lnTo>
                  <a:pt x="8552" y="3732"/>
                </a:lnTo>
                <a:lnTo>
                  <a:pt x="8547" y="3718"/>
                </a:lnTo>
                <a:lnTo>
                  <a:pt x="8548" y="3700"/>
                </a:lnTo>
                <a:lnTo>
                  <a:pt x="8551" y="3695"/>
                </a:lnTo>
                <a:lnTo>
                  <a:pt x="8555" y="3698"/>
                </a:lnTo>
                <a:lnTo>
                  <a:pt x="8558" y="3710"/>
                </a:lnTo>
                <a:lnTo>
                  <a:pt x="8558" y="3721"/>
                </a:lnTo>
                <a:lnTo>
                  <a:pt x="8566" y="3730"/>
                </a:lnTo>
                <a:lnTo>
                  <a:pt x="8580" y="3749"/>
                </a:lnTo>
                <a:lnTo>
                  <a:pt x="8583" y="3758"/>
                </a:lnTo>
                <a:lnTo>
                  <a:pt x="8590" y="3764"/>
                </a:lnTo>
                <a:lnTo>
                  <a:pt x="8596" y="3765"/>
                </a:lnTo>
                <a:lnTo>
                  <a:pt x="8605" y="3780"/>
                </a:lnTo>
                <a:lnTo>
                  <a:pt x="8614" y="3780"/>
                </a:lnTo>
                <a:lnTo>
                  <a:pt x="8625" y="3774"/>
                </a:lnTo>
                <a:lnTo>
                  <a:pt x="8633" y="3765"/>
                </a:lnTo>
                <a:lnTo>
                  <a:pt x="8643" y="3761"/>
                </a:lnTo>
                <a:lnTo>
                  <a:pt x="8649" y="3749"/>
                </a:lnTo>
                <a:lnTo>
                  <a:pt x="8657" y="3737"/>
                </a:lnTo>
                <a:lnTo>
                  <a:pt x="8667" y="3730"/>
                </a:lnTo>
                <a:lnTo>
                  <a:pt x="8674" y="3730"/>
                </a:lnTo>
                <a:lnTo>
                  <a:pt x="8675" y="3719"/>
                </a:lnTo>
                <a:lnTo>
                  <a:pt x="8672" y="3708"/>
                </a:lnTo>
                <a:lnTo>
                  <a:pt x="8664" y="3694"/>
                </a:lnTo>
                <a:lnTo>
                  <a:pt x="8662" y="3682"/>
                </a:lnTo>
                <a:lnTo>
                  <a:pt x="8648" y="3641"/>
                </a:lnTo>
                <a:lnTo>
                  <a:pt x="8638" y="3630"/>
                </a:lnTo>
                <a:lnTo>
                  <a:pt x="8637" y="3619"/>
                </a:lnTo>
                <a:lnTo>
                  <a:pt x="8639" y="3613"/>
                </a:lnTo>
                <a:lnTo>
                  <a:pt x="8644" y="3614"/>
                </a:lnTo>
                <a:lnTo>
                  <a:pt x="8648" y="3622"/>
                </a:lnTo>
                <a:lnTo>
                  <a:pt x="8650" y="3633"/>
                </a:lnTo>
                <a:lnTo>
                  <a:pt x="8655" y="3645"/>
                </a:lnTo>
                <a:lnTo>
                  <a:pt x="8669" y="3685"/>
                </a:lnTo>
                <a:lnTo>
                  <a:pt x="8690" y="3726"/>
                </a:lnTo>
                <a:lnTo>
                  <a:pt x="8693" y="3730"/>
                </a:lnTo>
                <a:lnTo>
                  <a:pt x="8696" y="3722"/>
                </a:lnTo>
                <a:lnTo>
                  <a:pt x="8695" y="3707"/>
                </a:lnTo>
                <a:lnTo>
                  <a:pt x="8698" y="3673"/>
                </a:lnTo>
                <a:lnTo>
                  <a:pt x="8699" y="3654"/>
                </a:lnTo>
                <a:lnTo>
                  <a:pt x="8704" y="3643"/>
                </a:lnTo>
                <a:lnTo>
                  <a:pt x="8710" y="3642"/>
                </a:lnTo>
                <a:lnTo>
                  <a:pt x="8715" y="3646"/>
                </a:lnTo>
                <a:lnTo>
                  <a:pt x="8715" y="3659"/>
                </a:lnTo>
                <a:lnTo>
                  <a:pt x="8718" y="3668"/>
                </a:lnTo>
                <a:lnTo>
                  <a:pt x="8725" y="3670"/>
                </a:lnTo>
                <a:lnTo>
                  <a:pt x="8747" y="3685"/>
                </a:lnTo>
                <a:lnTo>
                  <a:pt x="8766" y="3708"/>
                </a:lnTo>
                <a:lnTo>
                  <a:pt x="8777" y="3715"/>
                </a:lnTo>
                <a:lnTo>
                  <a:pt x="8784" y="3708"/>
                </a:lnTo>
                <a:lnTo>
                  <a:pt x="8789" y="3706"/>
                </a:lnTo>
                <a:lnTo>
                  <a:pt x="8794" y="3714"/>
                </a:lnTo>
                <a:lnTo>
                  <a:pt x="8793" y="3724"/>
                </a:lnTo>
                <a:lnTo>
                  <a:pt x="8775" y="3729"/>
                </a:lnTo>
                <a:lnTo>
                  <a:pt x="8771" y="3732"/>
                </a:lnTo>
                <a:lnTo>
                  <a:pt x="8758" y="3713"/>
                </a:lnTo>
                <a:lnTo>
                  <a:pt x="8736" y="3694"/>
                </a:lnTo>
                <a:lnTo>
                  <a:pt x="8729" y="3688"/>
                </a:lnTo>
                <a:lnTo>
                  <a:pt x="8726" y="3683"/>
                </a:lnTo>
                <a:lnTo>
                  <a:pt x="8718" y="3684"/>
                </a:lnTo>
                <a:lnTo>
                  <a:pt x="8714" y="3690"/>
                </a:lnTo>
                <a:lnTo>
                  <a:pt x="8714" y="3703"/>
                </a:lnTo>
                <a:lnTo>
                  <a:pt x="8719" y="3720"/>
                </a:lnTo>
                <a:lnTo>
                  <a:pt x="8746" y="3763"/>
                </a:lnTo>
                <a:lnTo>
                  <a:pt x="8757" y="3783"/>
                </a:lnTo>
                <a:lnTo>
                  <a:pt x="8775" y="3801"/>
                </a:lnTo>
                <a:lnTo>
                  <a:pt x="8786" y="3814"/>
                </a:lnTo>
                <a:lnTo>
                  <a:pt x="8793" y="3818"/>
                </a:lnTo>
                <a:lnTo>
                  <a:pt x="8802" y="3814"/>
                </a:lnTo>
                <a:lnTo>
                  <a:pt x="8804" y="3804"/>
                </a:lnTo>
                <a:lnTo>
                  <a:pt x="8809" y="3790"/>
                </a:lnTo>
                <a:lnTo>
                  <a:pt x="8815" y="3790"/>
                </a:lnTo>
                <a:lnTo>
                  <a:pt x="8823" y="3788"/>
                </a:lnTo>
                <a:lnTo>
                  <a:pt x="8829" y="3779"/>
                </a:lnTo>
                <a:lnTo>
                  <a:pt x="8830" y="3765"/>
                </a:lnTo>
                <a:lnTo>
                  <a:pt x="8838" y="3755"/>
                </a:lnTo>
                <a:lnTo>
                  <a:pt x="8845" y="3755"/>
                </a:lnTo>
                <a:lnTo>
                  <a:pt x="8853" y="3761"/>
                </a:lnTo>
                <a:lnTo>
                  <a:pt x="8862" y="3765"/>
                </a:lnTo>
                <a:lnTo>
                  <a:pt x="8875" y="3759"/>
                </a:lnTo>
                <a:lnTo>
                  <a:pt x="8887" y="3761"/>
                </a:lnTo>
                <a:lnTo>
                  <a:pt x="8890" y="3753"/>
                </a:lnTo>
                <a:lnTo>
                  <a:pt x="8892" y="3727"/>
                </a:lnTo>
                <a:lnTo>
                  <a:pt x="8892" y="3707"/>
                </a:lnTo>
                <a:lnTo>
                  <a:pt x="8897" y="3691"/>
                </a:lnTo>
                <a:lnTo>
                  <a:pt x="8906" y="3665"/>
                </a:lnTo>
                <a:lnTo>
                  <a:pt x="8906" y="3650"/>
                </a:lnTo>
                <a:lnTo>
                  <a:pt x="8903" y="3641"/>
                </a:lnTo>
                <a:lnTo>
                  <a:pt x="8894" y="3638"/>
                </a:lnTo>
                <a:lnTo>
                  <a:pt x="8883" y="3644"/>
                </a:lnTo>
                <a:lnTo>
                  <a:pt x="8879" y="3651"/>
                </a:lnTo>
                <a:lnTo>
                  <a:pt x="8875" y="3645"/>
                </a:lnTo>
                <a:lnTo>
                  <a:pt x="8869" y="3645"/>
                </a:lnTo>
                <a:lnTo>
                  <a:pt x="8865" y="3650"/>
                </a:lnTo>
                <a:lnTo>
                  <a:pt x="8856" y="3639"/>
                </a:lnTo>
                <a:lnTo>
                  <a:pt x="8851" y="3624"/>
                </a:lnTo>
                <a:lnTo>
                  <a:pt x="8845" y="3615"/>
                </a:lnTo>
                <a:lnTo>
                  <a:pt x="8841" y="3601"/>
                </a:lnTo>
                <a:lnTo>
                  <a:pt x="8836" y="3600"/>
                </a:lnTo>
                <a:lnTo>
                  <a:pt x="8832" y="3616"/>
                </a:lnTo>
                <a:lnTo>
                  <a:pt x="8832" y="3636"/>
                </a:lnTo>
                <a:lnTo>
                  <a:pt x="8836" y="3643"/>
                </a:lnTo>
                <a:lnTo>
                  <a:pt x="8838" y="3659"/>
                </a:lnTo>
                <a:lnTo>
                  <a:pt x="8833" y="3672"/>
                </a:lnTo>
                <a:lnTo>
                  <a:pt x="8829" y="3690"/>
                </a:lnTo>
                <a:lnTo>
                  <a:pt x="8827" y="3682"/>
                </a:lnTo>
                <a:lnTo>
                  <a:pt x="8830" y="3656"/>
                </a:lnTo>
                <a:lnTo>
                  <a:pt x="8828" y="3634"/>
                </a:lnTo>
                <a:lnTo>
                  <a:pt x="8820" y="3628"/>
                </a:lnTo>
                <a:lnTo>
                  <a:pt x="8816" y="3604"/>
                </a:lnTo>
                <a:lnTo>
                  <a:pt x="8809" y="3597"/>
                </a:lnTo>
                <a:lnTo>
                  <a:pt x="8806" y="3588"/>
                </a:lnTo>
                <a:lnTo>
                  <a:pt x="8807" y="3582"/>
                </a:lnTo>
                <a:lnTo>
                  <a:pt x="8814" y="3576"/>
                </a:lnTo>
                <a:lnTo>
                  <a:pt x="8824" y="3552"/>
                </a:lnTo>
                <a:lnTo>
                  <a:pt x="8824" y="3539"/>
                </a:lnTo>
                <a:lnTo>
                  <a:pt x="8820" y="3530"/>
                </a:lnTo>
                <a:lnTo>
                  <a:pt x="8813" y="3526"/>
                </a:lnTo>
                <a:lnTo>
                  <a:pt x="8819" y="3520"/>
                </a:lnTo>
                <a:lnTo>
                  <a:pt x="8828" y="3520"/>
                </a:lnTo>
                <a:lnTo>
                  <a:pt x="8836" y="3513"/>
                </a:lnTo>
                <a:lnTo>
                  <a:pt x="8840" y="3497"/>
                </a:lnTo>
                <a:lnTo>
                  <a:pt x="8839" y="3473"/>
                </a:lnTo>
                <a:lnTo>
                  <a:pt x="8835" y="3461"/>
                </a:lnTo>
                <a:lnTo>
                  <a:pt x="8835" y="3452"/>
                </a:lnTo>
                <a:lnTo>
                  <a:pt x="8840" y="3452"/>
                </a:lnTo>
                <a:lnTo>
                  <a:pt x="8847" y="3464"/>
                </a:lnTo>
                <a:lnTo>
                  <a:pt x="8851" y="3480"/>
                </a:lnTo>
                <a:lnTo>
                  <a:pt x="8856" y="3487"/>
                </a:lnTo>
                <a:lnTo>
                  <a:pt x="8865" y="3486"/>
                </a:lnTo>
                <a:lnTo>
                  <a:pt x="8874" y="3476"/>
                </a:lnTo>
                <a:lnTo>
                  <a:pt x="8883" y="3479"/>
                </a:lnTo>
                <a:lnTo>
                  <a:pt x="8893" y="3491"/>
                </a:lnTo>
                <a:lnTo>
                  <a:pt x="8904" y="3496"/>
                </a:lnTo>
                <a:lnTo>
                  <a:pt x="8919" y="3515"/>
                </a:lnTo>
                <a:lnTo>
                  <a:pt x="8919" y="3531"/>
                </a:lnTo>
                <a:lnTo>
                  <a:pt x="8923" y="3547"/>
                </a:lnTo>
                <a:lnTo>
                  <a:pt x="8930" y="3556"/>
                </a:lnTo>
                <a:lnTo>
                  <a:pt x="8932" y="3570"/>
                </a:lnTo>
                <a:lnTo>
                  <a:pt x="8939" y="3574"/>
                </a:lnTo>
                <a:lnTo>
                  <a:pt x="8954" y="3560"/>
                </a:lnTo>
                <a:lnTo>
                  <a:pt x="8966" y="3528"/>
                </a:lnTo>
                <a:lnTo>
                  <a:pt x="8970" y="3510"/>
                </a:lnTo>
                <a:lnTo>
                  <a:pt x="8965" y="3497"/>
                </a:lnTo>
                <a:lnTo>
                  <a:pt x="8963" y="3479"/>
                </a:lnTo>
                <a:lnTo>
                  <a:pt x="8968" y="3466"/>
                </a:lnTo>
                <a:lnTo>
                  <a:pt x="8967" y="3458"/>
                </a:lnTo>
                <a:lnTo>
                  <a:pt x="8955" y="3455"/>
                </a:lnTo>
                <a:lnTo>
                  <a:pt x="8946" y="3464"/>
                </a:lnTo>
                <a:lnTo>
                  <a:pt x="8941" y="3472"/>
                </a:lnTo>
                <a:lnTo>
                  <a:pt x="8926" y="3459"/>
                </a:lnTo>
                <a:lnTo>
                  <a:pt x="8916" y="3439"/>
                </a:lnTo>
                <a:lnTo>
                  <a:pt x="8902" y="3433"/>
                </a:lnTo>
                <a:lnTo>
                  <a:pt x="8895" y="3441"/>
                </a:lnTo>
                <a:lnTo>
                  <a:pt x="8890" y="3432"/>
                </a:lnTo>
                <a:lnTo>
                  <a:pt x="8889" y="3423"/>
                </a:lnTo>
                <a:lnTo>
                  <a:pt x="8895" y="3422"/>
                </a:lnTo>
                <a:lnTo>
                  <a:pt x="8900" y="3409"/>
                </a:lnTo>
                <a:lnTo>
                  <a:pt x="8903" y="3371"/>
                </a:lnTo>
                <a:lnTo>
                  <a:pt x="8906" y="3365"/>
                </a:lnTo>
                <a:lnTo>
                  <a:pt x="8907" y="3350"/>
                </a:lnTo>
                <a:lnTo>
                  <a:pt x="8891" y="3337"/>
                </a:lnTo>
                <a:lnTo>
                  <a:pt x="8884" y="3338"/>
                </a:lnTo>
                <a:lnTo>
                  <a:pt x="8873" y="3361"/>
                </a:lnTo>
                <a:lnTo>
                  <a:pt x="8860" y="3365"/>
                </a:lnTo>
                <a:lnTo>
                  <a:pt x="8848" y="3361"/>
                </a:lnTo>
                <a:lnTo>
                  <a:pt x="8844" y="3349"/>
                </a:lnTo>
                <a:lnTo>
                  <a:pt x="8842" y="3326"/>
                </a:lnTo>
                <a:lnTo>
                  <a:pt x="8838" y="3315"/>
                </a:lnTo>
                <a:lnTo>
                  <a:pt x="8838" y="3301"/>
                </a:lnTo>
                <a:lnTo>
                  <a:pt x="8846" y="3312"/>
                </a:lnTo>
                <a:lnTo>
                  <a:pt x="8849" y="3320"/>
                </a:lnTo>
                <a:lnTo>
                  <a:pt x="8846" y="3329"/>
                </a:lnTo>
                <a:lnTo>
                  <a:pt x="8850" y="3343"/>
                </a:lnTo>
                <a:lnTo>
                  <a:pt x="8860" y="3351"/>
                </a:lnTo>
                <a:lnTo>
                  <a:pt x="8868" y="3349"/>
                </a:lnTo>
                <a:lnTo>
                  <a:pt x="8880" y="3329"/>
                </a:lnTo>
                <a:lnTo>
                  <a:pt x="8888" y="3322"/>
                </a:lnTo>
                <a:lnTo>
                  <a:pt x="8900" y="3322"/>
                </a:lnTo>
                <a:lnTo>
                  <a:pt x="8908" y="3330"/>
                </a:lnTo>
                <a:lnTo>
                  <a:pt x="8913" y="3332"/>
                </a:lnTo>
                <a:lnTo>
                  <a:pt x="8917" y="3322"/>
                </a:lnTo>
                <a:lnTo>
                  <a:pt x="8914" y="3309"/>
                </a:lnTo>
                <a:lnTo>
                  <a:pt x="8890" y="3267"/>
                </a:lnTo>
                <a:lnTo>
                  <a:pt x="8872" y="3243"/>
                </a:lnTo>
                <a:lnTo>
                  <a:pt x="8855" y="3242"/>
                </a:lnTo>
                <a:lnTo>
                  <a:pt x="8835" y="3229"/>
                </a:lnTo>
                <a:lnTo>
                  <a:pt x="8825" y="3207"/>
                </a:lnTo>
                <a:lnTo>
                  <a:pt x="8824" y="3194"/>
                </a:lnTo>
                <a:lnTo>
                  <a:pt x="8825" y="3181"/>
                </a:lnTo>
                <a:lnTo>
                  <a:pt x="8830" y="3193"/>
                </a:lnTo>
                <a:lnTo>
                  <a:pt x="8837" y="3213"/>
                </a:lnTo>
                <a:lnTo>
                  <a:pt x="8844" y="3225"/>
                </a:lnTo>
                <a:lnTo>
                  <a:pt x="8860" y="3226"/>
                </a:lnTo>
                <a:lnTo>
                  <a:pt x="8863" y="3217"/>
                </a:lnTo>
                <a:lnTo>
                  <a:pt x="8863" y="3205"/>
                </a:lnTo>
                <a:lnTo>
                  <a:pt x="8852" y="3184"/>
                </a:lnTo>
                <a:lnTo>
                  <a:pt x="8849" y="3176"/>
                </a:lnTo>
                <a:lnTo>
                  <a:pt x="8849" y="3168"/>
                </a:lnTo>
                <a:lnTo>
                  <a:pt x="8852" y="3168"/>
                </a:lnTo>
                <a:lnTo>
                  <a:pt x="8858" y="3175"/>
                </a:lnTo>
                <a:lnTo>
                  <a:pt x="8874" y="3204"/>
                </a:lnTo>
                <a:lnTo>
                  <a:pt x="8878" y="3222"/>
                </a:lnTo>
                <a:lnTo>
                  <a:pt x="8879" y="3234"/>
                </a:lnTo>
                <a:lnTo>
                  <a:pt x="8890" y="3251"/>
                </a:lnTo>
                <a:lnTo>
                  <a:pt x="8903" y="3267"/>
                </a:lnTo>
                <a:lnTo>
                  <a:pt x="8918" y="3297"/>
                </a:lnTo>
                <a:lnTo>
                  <a:pt x="8926" y="3300"/>
                </a:lnTo>
                <a:lnTo>
                  <a:pt x="8931" y="3295"/>
                </a:lnTo>
                <a:lnTo>
                  <a:pt x="8938" y="3298"/>
                </a:lnTo>
                <a:lnTo>
                  <a:pt x="8941" y="3308"/>
                </a:lnTo>
                <a:lnTo>
                  <a:pt x="8933" y="3320"/>
                </a:lnTo>
                <a:lnTo>
                  <a:pt x="8938" y="3338"/>
                </a:lnTo>
                <a:lnTo>
                  <a:pt x="8944" y="3348"/>
                </a:lnTo>
                <a:lnTo>
                  <a:pt x="8951" y="3347"/>
                </a:lnTo>
                <a:lnTo>
                  <a:pt x="8959" y="3333"/>
                </a:lnTo>
                <a:lnTo>
                  <a:pt x="8966" y="3296"/>
                </a:lnTo>
                <a:lnTo>
                  <a:pt x="8970" y="3284"/>
                </a:lnTo>
                <a:lnTo>
                  <a:pt x="8972" y="3272"/>
                </a:lnTo>
                <a:lnTo>
                  <a:pt x="8969" y="3252"/>
                </a:lnTo>
                <a:lnTo>
                  <a:pt x="8971" y="3242"/>
                </a:lnTo>
                <a:lnTo>
                  <a:pt x="8970" y="3216"/>
                </a:lnTo>
                <a:lnTo>
                  <a:pt x="8965" y="3199"/>
                </a:lnTo>
                <a:lnTo>
                  <a:pt x="8966" y="3188"/>
                </a:lnTo>
                <a:lnTo>
                  <a:pt x="8967" y="3180"/>
                </a:lnTo>
                <a:lnTo>
                  <a:pt x="8972" y="3185"/>
                </a:lnTo>
                <a:lnTo>
                  <a:pt x="8980" y="3189"/>
                </a:lnTo>
                <a:lnTo>
                  <a:pt x="8983" y="3188"/>
                </a:lnTo>
                <a:lnTo>
                  <a:pt x="8981" y="3178"/>
                </a:lnTo>
                <a:lnTo>
                  <a:pt x="8971" y="3161"/>
                </a:lnTo>
                <a:lnTo>
                  <a:pt x="8964" y="3142"/>
                </a:lnTo>
                <a:lnTo>
                  <a:pt x="8957" y="3129"/>
                </a:lnTo>
                <a:lnTo>
                  <a:pt x="8947" y="3124"/>
                </a:lnTo>
                <a:lnTo>
                  <a:pt x="8939" y="3124"/>
                </a:lnTo>
                <a:lnTo>
                  <a:pt x="8932" y="3111"/>
                </a:lnTo>
                <a:lnTo>
                  <a:pt x="8923" y="3102"/>
                </a:lnTo>
                <a:lnTo>
                  <a:pt x="8902" y="3102"/>
                </a:lnTo>
                <a:lnTo>
                  <a:pt x="8892" y="3106"/>
                </a:lnTo>
                <a:lnTo>
                  <a:pt x="8884" y="3106"/>
                </a:lnTo>
                <a:lnTo>
                  <a:pt x="8882" y="3098"/>
                </a:lnTo>
                <a:lnTo>
                  <a:pt x="8879" y="3093"/>
                </a:lnTo>
                <a:lnTo>
                  <a:pt x="8881" y="3083"/>
                </a:lnTo>
                <a:lnTo>
                  <a:pt x="8884" y="3091"/>
                </a:lnTo>
                <a:lnTo>
                  <a:pt x="8891" y="3094"/>
                </a:lnTo>
                <a:lnTo>
                  <a:pt x="8905" y="3089"/>
                </a:lnTo>
                <a:lnTo>
                  <a:pt x="8923" y="3085"/>
                </a:lnTo>
                <a:lnTo>
                  <a:pt x="8929" y="3094"/>
                </a:lnTo>
                <a:lnTo>
                  <a:pt x="8936" y="3090"/>
                </a:lnTo>
                <a:lnTo>
                  <a:pt x="8945" y="3082"/>
                </a:lnTo>
                <a:lnTo>
                  <a:pt x="8954" y="3088"/>
                </a:lnTo>
                <a:lnTo>
                  <a:pt x="8959" y="3094"/>
                </a:lnTo>
                <a:lnTo>
                  <a:pt x="8967" y="3087"/>
                </a:lnTo>
                <a:lnTo>
                  <a:pt x="8969" y="3080"/>
                </a:lnTo>
                <a:lnTo>
                  <a:pt x="8968" y="3068"/>
                </a:lnTo>
                <a:lnTo>
                  <a:pt x="8968" y="3047"/>
                </a:lnTo>
                <a:lnTo>
                  <a:pt x="8967" y="3034"/>
                </a:lnTo>
                <a:lnTo>
                  <a:pt x="8962" y="3030"/>
                </a:lnTo>
                <a:lnTo>
                  <a:pt x="8957" y="3037"/>
                </a:lnTo>
                <a:lnTo>
                  <a:pt x="8949" y="3042"/>
                </a:lnTo>
                <a:lnTo>
                  <a:pt x="8939" y="3037"/>
                </a:lnTo>
                <a:lnTo>
                  <a:pt x="8925" y="3036"/>
                </a:lnTo>
                <a:lnTo>
                  <a:pt x="8919" y="3028"/>
                </a:lnTo>
                <a:lnTo>
                  <a:pt x="8907" y="3021"/>
                </a:lnTo>
                <a:lnTo>
                  <a:pt x="8894" y="3025"/>
                </a:lnTo>
                <a:lnTo>
                  <a:pt x="8890" y="3036"/>
                </a:lnTo>
                <a:lnTo>
                  <a:pt x="8886" y="3034"/>
                </a:lnTo>
                <a:lnTo>
                  <a:pt x="8886" y="3014"/>
                </a:lnTo>
                <a:lnTo>
                  <a:pt x="8887" y="2999"/>
                </a:lnTo>
                <a:lnTo>
                  <a:pt x="8885" y="2991"/>
                </a:lnTo>
                <a:lnTo>
                  <a:pt x="8868" y="2993"/>
                </a:lnTo>
                <a:lnTo>
                  <a:pt x="8860" y="2993"/>
                </a:lnTo>
                <a:lnTo>
                  <a:pt x="8852" y="2983"/>
                </a:lnTo>
                <a:lnTo>
                  <a:pt x="8856" y="2973"/>
                </a:lnTo>
                <a:lnTo>
                  <a:pt x="8863" y="2973"/>
                </a:lnTo>
                <a:lnTo>
                  <a:pt x="8875" y="2980"/>
                </a:lnTo>
                <a:lnTo>
                  <a:pt x="8880" y="2975"/>
                </a:lnTo>
                <a:lnTo>
                  <a:pt x="8880" y="2963"/>
                </a:lnTo>
                <a:lnTo>
                  <a:pt x="8876" y="2956"/>
                </a:lnTo>
                <a:lnTo>
                  <a:pt x="8881" y="2946"/>
                </a:lnTo>
                <a:lnTo>
                  <a:pt x="8879" y="2933"/>
                </a:lnTo>
                <a:lnTo>
                  <a:pt x="8875" y="2923"/>
                </a:lnTo>
                <a:lnTo>
                  <a:pt x="8880" y="2913"/>
                </a:lnTo>
                <a:lnTo>
                  <a:pt x="8877" y="2900"/>
                </a:lnTo>
                <a:lnTo>
                  <a:pt x="8876" y="2884"/>
                </a:lnTo>
                <a:lnTo>
                  <a:pt x="8884" y="2879"/>
                </a:lnTo>
                <a:lnTo>
                  <a:pt x="8886" y="2885"/>
                </a:lnTo>
                <a:lnTo>
                  <a:pt x="8886" y="2899"/>
                </a:lnTo>
                <a:lnTo>
                  <a:pt x="8891" y="2911"/>
                </a:lnTo>
                <a:lnTo>
                  <a:pt x="8898" y="2913"/>
                </a:lnTo>
                <a:lnTo>
                  <a:pt x="8908" y="2900"/>
                </a:lnTo>
                <a:lnTo>
                  <a:pt x="8924" y="2876"/>
                </a:lnTo>
                <a:lnTo>
                  <a:pt x="8933" y="2871"/>
                </a:lnTo>
                <a:lnTo>
                  <a:pt x="8934" y="2864"/>
                </a:lnTo>
                <a:lnTo>
                  <a:pt x="8930" y="2858"/>
                </a:lnTo>
                <a:lnTo>
                  <a:pt x="8919" y="2853"/>
                </a:lnTo>
                <a:lnTo>
                  <a:pt x="8910" y="2853"/>
                </a:lnTo>
                <a:lnTo>
                  <a:pt x="8907" y="2847"/>
                </a:lnTo>
                <a:lnTo>
                  <a:pt x="8916" y="2842"/>
                </a:lnTo>
                <a:lnTo>
                  <a:pt x="8928" y="2843"/>
                </a:lnTo>
                <a:lnTo>
                  <a:pt x="8933" y="2848"/>
                </a:lnTo>
                <a:lnTo>
                  <a:pt x="8940" y="2849"/>
                </a:lnTo>
                <a:lnTo>
                  <a:pt x="8939" y="2837"/>
                </a:lnTo>
                <a:lnTo>
                  <a:pt x="8936" y="2830"/>
                </a:lnTo>
                <a:lnTo>
                  <a:pt x="8945" y="2824"/>
                </a:lnTo>
                <a:lnTo>
                  <a:pt x="8957" y="2825"/>
                </a:lnTo>
                <a:lnTo>
                  <a:pt x="8966" y="2841"/>
                </a:lnTo>
                <a:lnTo>
                  <a:pt x="8972" y="2845"/>
                </a:lnTo>
                <a:lnTo>
                  <a:pt x="8977" y="2840"/>
                </a:lnTo>
                <a:lnTo>
                  <a:pt x="8983" y="2842"/>
                </a:lnTo>
                <a:lnTo>
                  <a:pt x="8990" y="2857"/>
                </a:lnTo>
                <a:lnTo>
                  <a:pt x="8988" y="2872"/>
                </a:lnTo>
                <a:lnTo>
                  <a:pt x="8990" y="2881"/>
                </a:lnTo>
                <a:lnTo>
                  <a:pt x="9001" y="2885"/>
                </a:lnTo>
                <a:lnTo>
                  <a:pt x="9005" y="2882"/>
                </a:lnTo>
                <a:lnTo>
                  <a:pt x="9011" y="2886"/>
                </a:lnTo>
                <a:lnTo>
                  <a:pt x="9017" y="2900"/>
                </a:lnTo>
                <a:lnTo>
                  <a:pt x="9031" y="2908"/>
                </a:lnTo>
                <a:lnTo>
                  <a:pt x="9038" y="2925"/>
                </a:lnTo>
                <a:lnTo>
                  <a:pt x="9042" y="2930"/>
                </a:lnTo>
                <a:lnTo>
                  <a:pt x="9045" y="2920"/>
                </a:lnTo>
                <a:lnTo>
                  <a:pt x="9046" y="2901"/>
                </a:lnTo>
                <a:lnTo>
                  <a:pt x="9053" y="2887"/>
                </a:lnTo>
                <a:lnTo>
                  <a:pt x="9058" y="2858"/>
                </a:lnTo>
                <a:lnTo>
                  <a:pt x="9056" y="2846"/>
                </a:lnTo>
                <a:lnTo>
                  <a:pt x="9060" y="2820"/>
                </a:lnTo>
                <a:lnTo>
                  <a:pt x="9061" y="2790"/>
                </a:lnTo>
                <a:lnTo>
                  <a:pt x="9066" y="2782"/>
                </a:lnTo>
                <a:lnTo>
                  <a:pt x="9066" y="2766"/>
                </a:lnTo>
                <a:lnTo>
                  <a:pt x="9063" y="2748"/>
                </a:lnTo>
                <a:lnTo>
                  <a:pt x="9052" y="2740"/>
                </a:lnTo>
                <a:lnTo>
                  <a:pt x="9045" y="2729"/>
                </a:lnTo>
                <a:lnTo>
                  <a:pt x="9040" y="2729"/>
                </a:lnTo>
                <a:lnTo>
                  <a:pt x="9036" y="2720"/>
                </a:lnTo>
                <a:lnTo>
                  <a:pt x="9035" y="2711"/>
                </a:lnTo>
                <a:lnTo>
                  <a:pt x="9030" y="2715"/>
                </a:lnTo>
                <a:lnTo>
                  <a:pt x="9025" y="2729"/>
                </a:lnTo>
                <a:lnTo>
                  <a:pt x="9013" y="2751"/>
                </a:lnTo>
                <a:lnTo>
                  <a:pt x="9005" y="2756"/>
                </a:lnTo>
                <a:lnTo>
                  <a:pt x="9000" y="2748"/>
                </a:lnTo>
                <a:lnTo>
                  <a:pt x="9002" y="2740"/>
                </a:lnTo>
                <a:lnTo>
                  <a:pt x="9002" y="2724"/>
                </a:lnTo>
                <a:lnTo>
                  <a:pt x="8998" y="2714"/>
                </a:lnTo>
                <a:lnTo>
                  <a:pt x="8986" y="2707"/>
                </a:lnTo>
                <a:lnTo>
                  <a:pt x="8978" y="2709"/>
                </a:lnTo>
                <a:lnTo>
                  <a:pt x="8973" y="2702"/>
                </a:lnTo>
                <a:lnTo>
                  <a:pt x="8978" y="2697"/>
                </a:lnTo>
                <a:lnTo>
                  <a:pt x="8979" y="2690"/>
                </a:lnTo>
                <a:lnTo>
                  <a:pt x="8970" y="2680"/>
                </a:lnTo>
                <a:lnTo>
                  <a:pt x="8967" y="2671"/>
                </a:lnTo>
                <a:lnTo>
                  <a:pt x="8970" y="2664"/>
                </a:lnTo>
                <a:lnTo>
                  <a:pt x="8973" y="2667"/>
                </a:lnTo>
                <a:lnTo>
                  <a:pt x="8982" y="2670"/>
                </a:lnTo>
                <a:lnTo>
                  <a:pt x="8982" y="2660"/>
                </a:lnTo>
                <a:lnTo>
                  <a:pt x="8976" y="2645"/>
                </a:lnTo>
                <a:lnTo>
                  <a:pt x="8973" y="2631"/>
                </a:lnTo>
                <a:lnTo>
                  <a:pt x="8976" y="2622"/>
                </a:lnTo>
                <a:lnTo>
                  <a:pt x="8981" y="2615"/>
                </a:lnTo>
                <a:lnTo>
                  <a:pt x="8985" y="2622"/>
                </a:lnTo>
                <a:lnTo>
                  <a:pt x="8992" y="2626"/>
                </a:lnTo>
                <a:lnTo>
                  <a:pt x="8994" y="2638"/>
                </a:lnTo>
                <a:lnTo>
                  <a:pt x="9008" y="2663"/>
                </a:lnTo>
                <a:lnTo>
                  <a:pt x="9018" y="2674"/>
                </a:lnTo>
                <a:lnTo>
                  <a:pt x="9026" y="2671"/>
                </a:lnTo>
                <a:lnTo>
                  <a:pt x="9030" y="2659"/>
                </a:lnTo>
                <a:lnTo>
                  <a:pt x="9024" y="2631"/>
                </a:lnTo>
                <a:lnTo>
                  <a:pt x="9011" y="2610"/>
                </a:lnTo>
                <a:lnTo>
                  <a:pt x="9000" y="2601"/>
                </a:lnTo>
                <a:lnTo>
                  <a:pt x="8988" y="2594"/>
                </a:lnTo>
                <a:lnTo>
                  <a:pt x="8984" y="2568"/>
                </a:lnTo>
                <a:lnTo>
                  <a:pt x="8978" y="2554"/>
                </a:lnTo>
                <a:lnTo>
                  <a:pt x="8970" y="2539"/>
                </a:lnTo>
                <a:lnTo>
                  <a:pt x="8962" y="2532"/>
                </a:lnTo>
                <a:lnTo>
                  <a:pt x="8954" y="2519"/>
                </a:lnTo>
                <a:lnTo>
                  <a:pt x="8954" y="2507"/>
                </a:lnTo>
                <a:lnTo>
                  <a:pt x="8959" y="2500"/>
                </a:lnTo>
                <a:lnTo>
                  <a:pt x="8961" y="2487"/>
                </a:lnTo>
                <a:lnTo>
                  <a:pt x="8957" y="2482"/>
                </a:lnTo>
                <a:lnTo>
                  <a:pt x="8955" y="2473"/>
                </a:lnTo>
                <a:lnTo>
                  <a:pt x="8960" y="2464"/>
                </a:lnTo>
                <a:lnTo>
                  <a:pt x="8968" y="2463"/>
                </a:lnTo>
                <a:lnTo>
                  <a:pt x="8974" y="2456"/>
                </a:lnTo>
                <a:lnTo>
                  <a:pt x="8982" y="2461"/>
                </a:lnTo>
                <a:lnTo>
                  <a:pt x="8987" y="2471"/>
                </a:lnTo>
                <a:lnTo>
                  <a:pt x="8977" y="2482"/>
                </a:lnTo>
                <a:lnTo>
                  <a:pt x="8983" y="2485"/>
                </a:lnTo>
                <a:lnTo>
                  <a:pt x="8991" y="2494"/>
                </a:lnTo>
                <a:lnTo>
                  <a:pt x="8991" y="2507"/>
                </a:lnTo>
                <a:lnTo>
                  <a:pt x="8993" y="2520"/>
                </a:lnTo>
                <a:lnTo>
                  <a:pt x="9002" y="2523"/>
                </a:lnTo>
                <a:lnTo>
                  <a:pt x="9014" y="2507"/>
                </a:lnTo>
                <a:lnTo>
                  <a:pt x="9019" y="2481"/>
                </a:lnTo>
                <a:lnTo>
                  <a:pt x="9021" y="2455"/>
                </a:lnTo>
                <a:lnTo>
                  <a:pt x="9027" y="2439"/>
                </a:lnTo>
                <a:lnTo>
                  <a:pt x="9030" y="2427"/>
                </a:lnTo>
                <a:lnTo>
                  <a:pt x="9027" y="2401"/>
                </a:lnTo>
                <a:lnTo>
                  <a:pt x="9034" y="2387"/>
                </a:lnTo>
                <a:lnTo>
                  <a:pt x="9044" y="2376"/>
                </a:lnTo>
                <a:lnTo>
                  <a:pt x="9047" y="2344"/>
                </a:lnTo>
                <a:lnTo>
                  <a:pt x="9045" y="2321"/>
                </a:lnTo>
                <a:lnTo>
                  <a:pt x="9040" y="2306"/>
                </a:lnTo>
                <a:lnTo>
                  <a:pt x="9046" y="2267"/>
                </a:lnTo>
                <a:lnTo>
                  <a:pt x="9052" y="2235"/>
                </a:lnTo>
                <a:lnTo>
                  <a:pt x="9052" y="2206"/>
                </a:lnTo>
                <a:lnTo>
                  <a:pt x="9061" y="2189"/>
                </a:lnTo>
                <a:lnTo>
                  <a:pt x="9062" y="2175"/>
                </a:lnTo>
                <a:lnTo>
                  <a:pt x="9066" y="2151"/>
                </a:lnTo>
                <a:lnTo>
                  <a:pt x="9066" y="2121"/>
                </a:lnTo>
                <a:lnTo>
                  <a:pt x="9075" y="2107"/>
                </a:lnTo>
                <a:lnTo>
                  <a:pt x="9084" y="2083"/>
                </a:lnTo>
                <a:lnTo>
                  <a:pt x="9105" y="2032"/>
                </a:lnTo>
                <a:lnTo>
                  <a:pt x="9116" y="2003"/>
                </a:lnTo>
                <a:lnTo>
                  <a:pt x="9135" y="1979"/>
                </a:lnTo>
                <a:lnTo>
                  <a:pt x="9139" y="1960"/>
                </a:lnTo>
                <a:lnTo>
                  <a:pt x="9149" y="1942"/>
                </a:lnTo>
                <a:lnTo>
                  <a:pt x="9156" y="1916"/>
                </a:lnTo>
                <a:lnTo>
                  <a:pt x="9171" y="1894"/>
                </a:lnTo>
                <a:lnTo>
                  <a:pt x="9175" y="1886"/>
                </a:lnTo>
                <a:lnTo>
                  <a:pt x="9173" y="1878"/>
                </a:lnTo>
                <a:lnTo>
                  <a:pt x="9165" y="1866"/>
                </a:lnTo>
                <a:lnTo>
                  <a:pt x="9153" y="1860"/>
                </a:lnTo>
                <a:lnTo>
                  <a:pt x="9147" y="1852"/>
                </a:lnTo>
                <a:lnTo>
                  <a:pt x="9141" y="1844"/>
                </a:lnTo>
                <a:lnTo>
                  <a:pt x="9131" y="1847"/>
                </a:lnTo>
                <a:lnTo>
                  <a:pt x="9114" y="1857"/>
                </a:lnTo>
                <a:lnTo>
                  <a:pt x="9094" y="1865"/>
                </a:lnTo>
                <a:lnTo>
                  <a:pt x="9079" y="1876"/>
                </a:lnTo>
                <a:lnTo>
                  <a:pt x="9070" y="1895"/>
                </a:lnTo>
                <a:lnTo>
                  <a:pt x="9057" y="1908"/>
                </a:lnTo>
                <a:lnTo>
                  <a:pt x="9053" y="1919"/>
                </a:lnTo>
                <a:lnTo>
                  <a:pt x="9046" y="1923"/>
                </a:lnTo>
                <a:lnTo>
                  <a:pt x="9034" y="1915"/>
                </a:lnTo>
                <a:lnTo>
                  <a:pt x="9029" y="1903"/>
                </a:lnTo>
                <a:lnTo>
                  <a:pt x="9029" y="1891"/>
                </a:lnTo>
                <a:lnTo>
                  <a:pt x="9038" y="1892"/>
                </a:lnTo>
                <a:lnTo>
                  <a:pt x="9043" y="1885"/>
                </a:lnTo>
                <a:lnTo>
                  <a:pt x="9042" y="1867"/>
                </a:lnTo>
                <a:lnTo>
                  <a:pt x="9040" y="1855"/>
                </a:lnTo>
                <a:lnTo>
                  <a:pt x="9030" y="1854"/>
                </a:lnTo>
                <a:lnTo>
                  <a:pt x="9024" y="1848"/>
                </a:lnTo>
                <a:lnTo>
                  <a:pt x="9033" y="1845"/>
                </a:lnTo>
                <a:lnTo>
                  <a:pt x="9038" y="1833"/>
                </a:lnTo>
                <a:lnTo>
                  <a:pt x="9052" y="1819"/>
                </a:lnTo>
                <a:lnTo>
                  <a:pt x="9060" y="1792"/>
                </a:lnTo>
                <a:lnTo>
                  <a:pt x="9071" y="1777"/>
                </a:lnTo>
                <a:lnTo>
                  <a:pt x="9081" y="1777"/>
                </a:lnTo>
                <a:lnTo>
                  <a:pt x="9098" y="1780"/>
                </a:lnTo>
                <a:lnTo>
                  <a:pt x="9124" y="1814"/>
                </a:lnTo>
                <a:lnTo>
                  <a:pt x="9132" y="1826"/>
                </a:lnTo>
                <a:lnTo>
                  <a:pt x="9156" y="1828"/>
                </a:lnTo>
                <a:lnTo>
                  <a:pt x="9168" y="1822"/>
                </a:lnTo>
                <a:lnTo>
                  <a:pt x="9180" y="1827"/>
                </a:lnTo>
                <a:lnTo>
                  <a:pt x="9204" y="1816"/>
                </a:lnTo>
                <a:lnTo>
                  <a:pt x="9215" y="1804"/>
                </a:lnTo>
                <a:lnTo>
                  <a:pt x="9216" y="1787"/>
                </a:lnTo>
                <a:lnTo>
                  <a:pt x="9213" y="1777"/>
                </a:lnTo>
                <a:lnTo>
                  <a:pt x="9219" y="1777"/>
                </a:lnTo>
                <a:lnTo>
                  <a:pt x="9229" y="1774"/>
                </a:lnTo>
                <a:lnTo>
                  <a:pt x="9239" y="1757"/>
                </a:lnTo>
                <a:lnTo>
                  <a:pt x="9239" y="1742"/>
                </a:lnTo>
                <a:lnTo>
                  <a:pt x="9232" y="1727"/>
                </a:lnTo>
                <a:lnTo>
                  <a:pt x="9220" y="1720"/>
                </a:lnTo>
                <a:lnTo>
                  <a:pt x="9216" y="1708"/>
                </a:lnTo>
                <a:lnTo>
                  <a:pt x="9208" y="1703"/>
                </a:lnTo>
                <a:lnTo>
                  <a:pt x="9198" y="1705"/>
                </a:lnTo>
                <a:lnTo>
                  <a:pt x="9190" y="1719"/>
                </a:lnTo>
                <a:lnTo>
                  <a:pt x="9185" y="1719"/>
                </a:lnTo>
                <a:lnTo>
                  <a:pt x="9176" y="1706"/>
                </a:lnTo>
                <a:lnTo>
                  <a:pt x="9148" y="1708"/>
                </a:lnTo>
                <a:lnTo>
                  <a:pt x="9133" y="1702"/>
                </a:lnTo>
                <a:lnTo>
                  <a:pt x="9122" y="1692"/>
                </a:lnTo>
                <a:lnTo>
                  <a:pt x="9112" y="1691"/>
                </a:lnTo>
                <a:lnTo>
                  <a:pt x="9104" y="1698"/>
                </a:lnTo>
                <a:lnTo>
                  <a:pt x="9078" y="1700"/>
                </a:lnTo>
                <a:lnTo>
                  <a:pt x="9068" y="1699"/>
                </a:lnTo>
                <a:lnTo>
                  <a:pt x="9057" y="1691"/>
                </a:lnTo>
                <a:lnTo>
                  <a:pt x="9068" y="1689"/>
                </a:lnTo>
                <a:lnTo>
                  <a:pt x="9079" y="1693"/>
                </a:lnTo>
                <a:lnTo>
                  <a:pt x="9090" y="1681"/>
                </a:lnTo>
                <a:lnTo>
                  <a:pt x="9104" y="1676"/>
                </a:lnTo>
                <a:lnTo>
                  <a:pt x="9115" y="1683"/>
                </a:lnTo>
                <a:lnTo>
                  <a:pt x="9126" y="1686"/>
                </a:lnTo>
                <a:lnTo>
                  <a:pt x="9133" y="1682"/>
                </a:lnTo>
                <a:lnTo>
                  <a:pt x="9140" y="1674"/>
                </a:lnTo>
                <a:lnTo>
                  <a:pt x="9147" y="1677"/>
                </a:lnTo>
                <a:lnTo>
                  <a:pt x="9154" y="1677"/>
                </a:lnTo>
                <a:lnTo>
                  <a:pt x="9160" y="1664"/>
                </a:lnTo>
                <a:lnTo>
                  <a:pt x="9164" y="1659"/>
                </a:lnTo>
                <a:lnTo>
                  <a:pt x="9172" y="1662"/>
                </a:lnTo>
                <a:lnTo>
                  <a:pt x="9178" y="1662"/>
                </a:lnTo>
                <a:lnTo>
                  <a:pt x="9180" y="1653"/>
                </a:lnTo>
                <a:lnTo>
                  <a:pt x="9184" y="1650"/>
                </a:lnTo>
                <a:lnTo>
                  <a:pt x="9191" y="1651"/>
                </a:lnTo>
                <a:lnTo>
                  <a:pt x="9192" y="1655"/>
                </a:lnTo>
                <a:lnTo>
                  <a:pt x="9200" y="1658"/>
                </a:lnTo>
                <a:lnTo>
                  <a:pt x="9205" y="1664"/>
                </a:lnTo>
                <a:lnTo>
                  <a:pt x="9216" y="1666"/>
                </a:lnTo>
                <a:lnTo>
                  <a:pt x="9227" y="1673"/>
                </a:lnTo>
                <a:lnTo>
                  <a:pt x="9235" y="1683"/>
                </a:lnTo>
                <a:lnTo>
                  <a:pt x="9244" y="1680"/>
                </a:lnTo>
                <a:lnTo>
                  <a:pt x="9255" y="1681"/>
                </a:lnTo>
                <a:lnTo>
                  <a:pt x="9267" y="1665"/>
                </a:lnTo>
                <a:lnTo>
                  <a:pt x="9287" y="1647"/>
                </a:lnTo>
                <a:lnTo>
                  <a:pt x="9295" y="1646"/>
                </a:lnTo>
                <a:lnTo>
                  <a:pt x="9305" y="1647"/>
                </a:lnTo>
                <a:lnTo>
                  <a:pt x="9310" y="1634"/>
                </a:lnTo>
                <a:lnTo>
                  <a:pt x="9310" y="1621"/>
                </a:lnTo>
                <a:lnTo>
                  <a:pt x="9305" y="1614"/>
                </a:lnTo>
                <a:lnTo>
                  <a:pt x="9298" y="1597"/>
                </a:lnTo>
                <a:lnTo>
                  <a:pt x="9297" y="1585"/>
                </a:lnTo>
                <a:lnTo>
                  <a:pt x="9293" y="1579"/>
                </a:lnTo>
                <a:lnTo>
                  <a:pt x="9293" y="1570"/>
                </a:lnTo>
                <a:lnTo>
                  <a:pt x="9300" y="1550"/>
                </a:lnTo>
                <a:lnTo>
                  <a:pt x="9309" y="1538"/>
                </a:lnTo>
                <a:lnTo>
                  <a:pt x="9316" y="1538"/>
                </a:lnTo>
                <a:lnTo>
                  <a:pt x="9335" y="1557"/>
                </a:lnTo>
                <a:lnTo>
                  <a:pt x="9344" y="1562"/>
                </a:lnTo>
                <a:lnTo>
                  <a:pt x="9350" y="1558"/>
                </a:lnTo>
                <a:lnTo>
                  <a:pt x="9356" y="1543"/>
                </a:lnTo>
                <a:lnTo>
                  <a:pt x="9370" y="1511"/>
                </a:lnTo>
                <a:lnTo>
                  <a:pt x="9381" y="1497"/>
                </a:lnTo>
                <a:lnTo>
                  <a:pt x="9389" y="1492"/>
                </a:lnTo>
                <a:lnTo>
                  <a:pt x="9393" y="1481"/>
                </a:lnTo>
                <a:lnTo>
                  <a:pt x="9404" y="1467"/>
                </a:lnTo>
                <a:lnTo>
                  <a:pt x="9417" y="1459"/>
                </a:lnTo>
                <a:lnTo>
                  <a:pt x="9422" y="1444"/>
                </a:lnTo>
                <a:lnTo>
                  <a:pt x="9423" y="1420"/>
                </a:lnTo>
                <a:lnTo>
                  <a:pt x="9417" y="1388"/>
                </a:lnTo>
                <a:lnTo>
                  <a:pt x="9408" y="1373"/>
                </a:lnTo>
                <a:lnTo>
                  <a:pt x="9405" y="1359"/>
                </a:lnTo>
                <a:lnTo>
                  <a:pt x="9385" y="1331"/>
                </a:lnTo>
                <a:lnTo>
                  <a:pt x="9384" y="1319"/>
                </a:lnTo>
                <a:lnTo>
                  <a:pt x="9379" y="1302"/>
                </a:lnTo>
                <a:lnTo>
                  <a:pt x="9366" y="1292"/>
                </a:lnTo>
                <a:lnTo>
                  <a:pt x="9358" y="1289"/>
                </a:lnTo>
                <a:lnTo>
                  <a:pt x="9351" y="1275"/>
                </a:lnTo>
                <a:lnTo>
                  <a:pt x="9339" y="1265"/>
                </a:lnTo>
                <a:lnTo>
                  <a:pt x="9325" y="1263"/>
                </a:lnTo>
                <a:lnTo>
                  <a:pt x="9306" y="1253"/>
                </a:lnTo>
                <a:lnTo>
                  <a:pt x="9289" y="1239"/>
                </a:lnTo>
                <a:lnTo>
                  <a:pt x="9273" y="1232"/>
                </a:lnTo>
                <a:lnTo>
                  <a:pt x="9265" y="1236"/>
                </a:lnTo>
                <a:lnTo>
                  <a:pt x="9249" y="1237"/>
                </a:lnTo>
                <a:lnTo>
                  <a:pt x="9231" y="1247"/>
                </a:lnTo>
                <a:lnTo>
                  <a:pt x="9225" y="1260"/>
                </a:lnTo>
                <a:lnTo>
                  <a:pt x="9212" y="1269"/>
                </a:lnTo>
                <a:lnTo>
                  <a:pt x="9200" y="1260"/>
                </a:lnTo>
                <a:lnTo>
                  <a:pt x="9196" y="1250"/>
                </a:lnTo>
                <a:lnTo>
                  <a:pt x="9189" y="1254"/>
                </a:lnTo>
                <a:lnTo>
                  <a:pt x="9185" y="1267"/>
                </a:lnTo>
                <a:lnTo>
                  <a:pt x="9187" y="1284"/>
                </a:lnTo>
                <a:lnTo>
                  <a:pt x="9185" y="1307"/>
                </a:lnTo>
                <a:lnTo>
                  <a:pt x="9181" y="1321"/>
                </a:lnTo>
                <a:lnTo>
                  <a:pt x="9174" y="1321"/>
                </a:lnTo>
                <a:lnTo>
                  <a:pt x="9173" y="1333"/>
                </a:lnTo>
                <a:lnTo>
                  <a:pt x="9177" y="1342"/>
                </a:lnTo>
                <a:lnTo>
                  <a:pt x="9174" y="1355"/>
                </a:lnTo>
                <a:lnTo>
                  <a:pt x="9161" y="1365"/>
                </a:lnTo>
                <a:lnTo>
                  <a:pt x="9150" y="1365"/>
                </a:lnTo>
                <a:lnTo>
                  <a:pt x="9142" y="1351"/>
                </a:lnTo>
                <a:lnTo>
                  <a:pt x="9141" y="1336"/>
                </a:lnTo>
                <a:lnTo>
                  <a:pt x="9136" y="1331"/>
                </a:lnTo>
                <a:lnTo>
                  <a:pt x="9131" y="1341"/>
                </a:lnTo>
                <a:lnTo>
                  <a:pt x="9131" y="1360"/>
                </a:lnTo>
                <a:lnTo>
                  <a:pt x="9133" y="1367"/>
                </a:lnTo>
                <a:lnTo>
                  <a:pt x="9128" y="1383"/>
                </a:lnTo>
                <a:lnTo>
                  <a:pt x="9124" y="1401"/>
                </a:lnTo>
                <a:lnTo>
                  <a:pt x="9120" y="1413"/>
                </a:lnTo>
                <a:lnTo>
                  <a:pt x="9120" y="1399"/>
                </a:lnTo>
                <a:lnTo>
                  <a:pt x="9123" y="1389"/>
                </a:lnTo>
                <a:lnTo>
                  <a:pt x="9120" y="1365"/>
                </a:lnTo>
                <a:lnTo>
                  <a:pt x="9115" y="1350"/>
                </a:lnTo>
                <a:lnTo>
                  <a:pt x="9118" y="1334"/>
                </a:lnTo>
                <a:lnTo>
                  <a:pt x="9118" y="1319"/>
                </a:lnTo>
                <a:lnTo>
                  <a:pt x="9113" y="1303"/>
                </a:lnTo>
                <a:lnTo>
                  <a:pt x="9113" y="1290"/>
                </a:lnTo>
                <a:lnTo>
                  <a:pt x="9106" y="1298"/>
                </a:lnTo>
                <a:lnTo>
                  <a:pt x="9102" y="1309"/>
                </a:lnTo>
                <a:lnTo>
                  <a:pt x="9094" y="1324"/>
                </a:lnTo>
                <a:lnTo>
                  <a:pt x="9094" y="1338"/>
                </a:lnTo>
                <a:lnTo>
                  <a:pt x="9090" y="1361"/>
                </a:lnTo>
                <a:lnTo>
                  <a:pt x="9072" y="1390"/>
                </a:lnTo>
                <a:lnTo>
                  <a:pt x="9063" y="1406"/>
                </a:lnTo>
                <a:lnTo>
                  <a:pt x="9053" y="1409"/>
                </a:lnTo>
                <a:lnTo>
                  <a:pt x="9046" y="1420"/>
                </a:lnTo>
                <a:lnTo>
                  <a:pt x="9035" y="1434"/>
                </a:lnTo>
                <a:lnTo>
                  <a:pt x="9024" y="1434"/>
                </a:lnTo>
                <a:lnTo>
                  <a:pt x="9012" y="1455"/>
                </a:lnTo>
                <a:lnTo>
                  <a:pt x="8994" y="1471"/>
                </a:lnTo>
                <a:lnTo>
                  <a:pt x="8975" y="1471"/>
                </a:lnTo>
                <a:lnTo>
                  <a:pt x="8962" y="1472"/>
                </a:lnTo>
                <a:lnTo>
                  <a:pt x="8960" y="1482"/>
                </a:lnTo>
                <a:lnTo>
                  <a:pt x="8952" y="1495"/>
                </a:lnTo>
                <a:lnTo>
                  <a:pt x="8940" y="1495"/>
                </a:lnTo>
                <a:lnTo>
                  <a:pt x="8932" y="1492"/>
                </a:lnTo>
                <a:lnTo>
                  <a:pt x="8923" y="1500"/>
                </a:lnTo>
                <a:lnTo>
                  <a:pt x="8907" y="1527"/>
                </a:lnTo>
                <a:lnTo>
                  <a:pt x="8885" y="1558"/>
                </a:lnTo>
                <a:lnTo>
                  <a:pt x="8883" y="1577"/>
                </a:lnTo>
                <a:lnTo>
                  <a:pt x="8875" y="1580"/>
                </a:lnTo>
                <a:lnTo>
                  <a:pt x="8852" y="1610"/>
                </a:lnTo>
                <a:lnTo>
                  <a:pt x="8841" y="1631"/>
                </a:lnTo>
                <a:lnTo>
                  <a:pt x="8838" y="1622"/>
                </a:lnTo>
                <a:lnTo>
                  <a:pt x="8834" y="1622"/>
                </a:lnTo>
                <a:lnTo>
                  <a:pt x="8820" y="1637"/>
                </a:lnTo>
                <a:lnTo>
                  <a:pt x="8811" y="1661"/>
                </a:lnTo>
                <a:lnTo>
                  <a:pt x="8799" y="1685"/>
                </a:lnTo>
                <a:lnTo>
                  <a:pt x="8796" y="1702"/>
                </a:lnTo>
                <a:lnTo>
                  <a:pt x="8792" y="1713"/>
                </a:lnTo>
                <a:lnTo>
                  <a:pt x="8789" y="1702"/>
                </a:lnTo>
                <a:lnTo>
                  <a:pt x="8795" y="1678"/>
                </a:lnTo>
                <a:lnTo>
                  <a:pt x="8794" y="1659"/>
                </a:lnTo>
                <a:lnTo>
                  <a:pt x="8794" y="1640"/>
                </a:lnTo>
                <a:lnTo>
                  <a:pt x="8805" y="1639"/>
                </a:lnTo>
                <a:lnTo>
                  <a:pt x="8808" y="1628"/>
                </a:lnTo>
                <a:lnTo>
                  <a:pt x="8824" y="1607"/>
                </a:lnTo>
                <a:lnTo>
                  <a:pt x="8834" y="1603"/>
                </a:lnTo>
                <a:lnTo>
                  <a:pt x="8847" y="1582"/>
                </a:lnTo>
                <a:lnTo>
                  <a:pt x="8865" y="1556"/>
                </a:lnTo>
                <a:lnTo>
                  <a:pt x="8870" y="1541"/>
                </a:lnTo>
                <a:lnTo>
                  <a:pt x="8882" y="1530"/>
                </a:lnTo>
                <a:lnTo>
                  <a:pt x="8893" y="1501"/>
                </a:lnTo>
                <a:lnTo>
                  <a:pt x="8898" y="1485"/>
                </a:lnTo>
                <a:lnTo>
                  <a:pt x="8896" y="1471"/>
                </a:lnTo>
                <a:lnTo>
                  <a:pt x="8900" y="1460"/>
                </a:lnTo>
                <a:lnTo>
                  <a:pt x="8903" y="1468"/>
                </a:lnTo>
                <a:lnTo>
                  <a:pt x="8910" y="1471"/>
                </a:lnTo>
                <a:lnTo>
                  <a:pt x="8918" y="1455"/>
                </a:lnTo>
                <a:lnTo>
                  <a:pt x="8929" y="1446"/>
                </a:lnTo>
                <a:lnTo>
                  <a:pt x="8930" y="1430"/>
                </a:lnTo>
                <a:lnTo>
                  <a:pt x="8940" y="1405"/>
                </a:lnTo>
                <a:lnTo>
                  <a:pt x="8944" y="1402"/>
                </a:lnTo>
                <a:lnTo>
                  <a:pt x="8953" y="1409"/>
                </a:lnTo>
                <a:lnTo>
                  <a:pt x="8961" y="1393"/>
                </a:lnTo>
                <a:lnTo>
                  <a:pt x="8972" y="1386"/>
                </a:lnTo>
                <a:lnTo>
                  <a:pt x="8975" y="1390"/>
                </a:lnTo>
                <a:lnTo>
                  <a:pt x="8983" y="1390"/>
                </a:lnTo>
                <a:lnTo>
                  <a:pt x="9021" y="1333"/>
                </a:lnTo>
                <a:lnTo>
                  <a:pt x="9026" y="1313"/>
                </a:lnTo>
                <a:lnTo>
                  <a:pt x="9029" y="1286"/>
                </a:lnTo>
                <a:lnTo>
                  <a:pt x="9039" y="1251"/>
                </a:lnTo>
                <a:lnTo>
                  <a:pt x="9051" y="1226"/>
                </a:lnTo>
                <a:lnTo>
                  <a:pt x="9050" y="1199"/>
                </a:lnTo>
                <a:lnTo>
                  <a:pt x="9051" y="1162"/>
                </a:lnTo>
                <a:lnTo>
                  <a:pt x="9048" y="1140"/>
                </a:lnTo>
                <a:lnTo>
                  <a:pt x="9039" y="1136"/>
                </a:lnTo>
                <a:lnTo>
                  <a:pt x="9025" y="1141"/>
                </a:lnTo>
                <a:lnTo>
                  <a:pt x="9008" y="1142"/>
                </a:lnTo>
                <a:lnTo>
                  <a:pt x="8993" y="1134"/>
                </a:lnTo>
                <a:lnTo>
                  <a:pt x="8978" y="1134"/>
                </a:lnTo>
                <a:lnTo>
                  <a:pt x="8968" y="1144"/>
                </a:lnTo>
                <a:lnTo>
                  <a:pt x="8966" y="1161"/>
                </a:lnTo>
                <a:lnTo>
                  <a:pt x="8969" y="1171"/>
                </a:lnTo>
                <a:lnTo>
                  <a:pt x="8965" y="1183"/>
                </a:lnTo>
                <a:lnTo>
                  <a:pt x="8964" y="1214"/>
                </a:lnTo>
                <a:lnTo>
                  <a:pt x="8959" y="1246"/>
                </a:lnTo>
                <a:lnTo>
                  <a:pt x="8948" y="1271"/>
                </a:lnTo>
                <a:lnTo>
                  <a:pt x="8941" y="1261"/>
                </a:lnTo>
                <a:lnTo>
                  <a:pt x="8933" y="1257"/>
                </a:lnTo>
                <a:lnTo>
                  <a:pt x="8929" y="1258"/>
                </a:lnTo>
                <a:lnTo>
                  <a:pt x="8924" y="1270"/>
                </a:lnTo>
                <a:lnTo>
                  <a:pt x="8919" y="1277"/>
                </a:lnTo>
                <a:lnTo>
                  <a:pt x="8909" y="1266"/>
                </a:lnTo>
                <a:lnTo>
                  <a:pt x="8902" y="1266"/>
                </a:lnTo>
                <a:cubicBezTo>
                  <a:pt x="8902" y="1266"/>
                  <a:pt x="8880" y="1254"/>
                  <a:pt x="8879" y="1253"/>
                </a:cubicBezTo>
                <a:cubicBezTo>
                  <a:pt x="8878" y="1253"/>
                  <a:pt x="8856" y="1254"/>
                  <a:pt x="8856" y="1254"/>
                </a:cubicBezTo>
                <a:lnTo>
                  <a:pt x="8843" y="1264"/>
                </a:lnTo>
                <a:lnTo>
                  <a:pt x="8824" y="1271"/>
                </a:lnTo>
                <a:lnTo>
                  <a:pt x="8810" y="1280"/>
                </a:lnTo>
                <a:lnTo>
                  <a:pt x="8804" y="1277"/>
                </a:lnTo>
                <a:lnTo>
                  <a:pt x="8803" y="1264"/>
                </a:lnTo>
                <a:lnTo>
                  <a:pt x="8806" y="1247"/>
                </a:lnTo>
                <a:lnTo>
                  <a:pt x="8805" y="1233"/>
                </a:lnTo>
                <a:lnTo>
                  <a:pt x="8809" y="1217"/>
                </a:lnTo>
                <a:lnTo>
                  <a:pt x="8812" y="1215"/>
                </a:lnTo>
                <a:lnTo>
                  <a:pt x="8818" y="1219"/>
                </a:lnTo>
                <a:lnTo>
                  <a:pt x="8824" y="1219"/>
                </a:lnTo>
                <a:lnTo>
                  <a:pt x="8839" y="1208"/>
                </a:lnTo>
                <a:lnTo>
                  <a:pt x="8871" y="1201"/>
                </a:lnTo>
                <a:lnTo>
                  <a:pt x="8878" y="1196"/>
                </a:lnTo>
                <a:lnTo>
                  <a:pt x="8886" y="1173"/>
                </a:lnTo>
                <a:lnTo>
                  <a:pt x="8887" y="1156"/>
                </a:lnTo>
                <a:lnTo>
                  <a:pt x="8896" y="1145"/>
                </a:lnTo>
                <a:lnTo>
                  <a:pt x="8898" y="1134"/>
                </a:lnTo>
                <a:lnTo>
                  <a:pt x="8893" y="1125"/>
                </a:lnTo>
                <a:lnTo>
                  <a:pt x="8892" y="1114"/>
                </a:lnTo>
                <a:lnTo>
                  <a:pt x="8881" y="1115"/>
                </a:lnTo>
                <a:lnTo>
                  <a:pt x="8856" y="1112"/>
                </a:lnTo>
                <a:lnTo>
                  <a:pt x="8836" y="1104"/>
                </a:lnTo>
                <a:lnTo>
                  <a:pt x="8822" y="1093"/>
                </a:lnTo>
                <a:lnTo>
                  <a:pt x="8812" y="1089"/>
                </a:lnTo>
                <a:lnTo>
                  <a:pt x="8782" y="1095"/>
                </a:lnTo>
                <a:lnTo>
                  <a:pt x="8767" y="1091"/>
                </a:lnTo>
                <a:lnTo>
                  <a:pt x="8755" y="1081"/>
                </a:lnTo>
                <a:lnTo>
                  <a:pt x="8738" y="1081"/>
                </a:lnTo>
                <a:lnTo>
                  <a:pt x="8724" y="1086"/>
                </a:lnTo>
                <a:lnTo>
                  <a:pt x="8716" y="1082"/>
                </a:lnTo>
                <a:lnTo>
                  <a:pt x="8704" y="1078"/>
                </a:lnTo>
                <a:lnTo>
                  <a:pt x="8696" y="1079"/>
                </a:lnTo>
                <a:lnTo>
                  <a:pt x="8688" y="1100"/>
                </a:lnTo>
                <a:lnTo>
                  <a:pt x="8687" y="1118"/>
                </a:lnTo>
                <a:lnTo>
                  <a:pt x="8677" y="1131"/>
                </a:lnTo>
                <a:lnTo>
                  <a:pt x="8674" y="1129"/>
                </a:lnTo>
                <a:lnTo>
                  <a:pt x="8676" y="1114"/>
                </a:lnTo>
                <a:lnTo>
                  <a:pt x="8676" y="1108"/>
                </a:lnTo>
                <a:lnTo>
                  <a:pt x="8667" y="1107"/>
                </a:lnTo>
                <a:lnTo>
                  <a:pt x="8639" y="1124"/>
                </a:lnTo>
                <a:lnTo>
                  <a:pt x="8622" y="1132"/>
                </a:lnTo>
                <a:lnTo>
                  <a:pt x="8614" y="1145"/>
                </a:lnTo>
                <a:lnTo>
                  <a:pt x="8609" y="1156"/>
                </a:lnTo>
                <a:lnTo>
                  <a:pt x="8598" y="1155"/>
                </a:lnTo>
                <a:lnTo>
                  <a:pt x="8586" y="1158"/>
                </a:lnTo>
                <a:lnTo>
                  <a:pt x="8577" y="1167"/>
                </a:lnTo>
                <a:lnTo>
                  <a:pt x="8566" y="1171"/>
                </a:lnTo>
                <a:lnTo>
                  <a:pt x="8557" y="1185"/>
                </a:lnTo>
                <a:lnTo>
                  <a:pt x="8556" y="1201"/>
                </a:lnTo>
                <a:lnTo>
                  <a:pt x="8550" y="1214"/>
                </a:lnTo>
                <a:lnTo>
                  <a:pt x="8543" y="1215"/>
                </a:lnTo>
                <a:lnTo>
                  <a:pt x="8538" y="1200"/>
                </a:lnTo>
                <a:lnTo>
                  <a:pt x="8538" y="1182"/>
                </a:lnTo>
                <a:lnTo>
                  <a:pt x="8536" y="1168"/>
                </a:lnTo>
                <a:lnTo>
                  <a:pt x="8529" y="1157"/>
                </a:lnTo>
                <a:lnTo>
                  <a:pt x="8529" y="1140"/>
                </a:lnTo>
                <a:lnTo>
                  <a:pt x="8536" y="1126"/>
                </a:lnTo>
                <a:lnTo>
                  <a:pt x="8545" y="1124"/>
                </a:lnTo>
                <a:lnTo>
                  <a:pt x="8559" y="1112"/>
                </a:lnTo>
                <a:lnTo>
                  <a:pt x="8571" y="1111"/>
                </a:lnTo>
                <a:lnTo>
                  <a:pt x="8580" y="1108"/>
                </a:lnTo>
                <a:lnTo>
                  <a:pt x="8585" y="1096"/>
                </a:lnTo>
                <a:lnTo>
                  <a:pt x="8595" y="1089"/>
                </a:lnTo>
                <a:lnTo>
                  <a:pt x="8613" y="1086"/>
                </a:lnTo>
                <a:lnTo>
                  <a:pt x="8626" y="1077"/>
                </a:lnTo>
                <a:lnTo>
                  <a:pt x="8637" y="1066"/>
                </a:lnTo>
                <a:lnTo>
                  <a:pt x="8647" y="1065"/>
                </a:lnTo>
                <a:lnTo>
                  <a:pt x="8653" y="1067"/>
                </a:lnTo>
                <a:lnTo>
                  <a:pt x="8662" y="1058"/>
                </a:lnTo>
                <a:lnTo>
                  <a:pt x="8665" y="1044"/>
                </a:lnTo>
                <a:lnTo>
                  <a:pt x="8662" y="1033"/>
                </a:lnTo>
                <a:lnTo>
                  <a:pt x="8656" y="1025"/>
                </a:lnTo>
                <a:lnTo>
                  <a:pt x="8642" y="1024"/>
                </a:lnTo>
                <a:lnTo>
                  <a:pt x="8638" y="1023"/>
                </a:lnTo>
                <a:lnTo>
                  <a:pt x="8640" y="1015"/>
                </a:lnTo>
                <a:lnTo>
                  <a:pt x="8649" y="1015"/>
                </a:lnTo>
                <a:lnTo>
                  <a:pt x="8653" y="1019"/>
                </a:lnTo>
                <a:lnTo>
                  <a:pt x="8663" y="1018"/>
                </a:lnTo>
                <a:lnTo>
                  <a:pt x="8670" y="1024"/>
                </a:lnTo>
                <a:lnTo>
                  <a:pt x="8672" y="1044"/>
                </a:lnTo>
                <a:lnTo>
                  <a:pt x="8677" y="1044"/>
                </a:lnTo>
                <a:lnTo>
                  <a:pt x="8679" y="1037"/>
                </a:lnTo>
                <a:lnTo>
                  <a:pt x="8690" y="1026"/>
                </a:lnTo>
                <a:lnTo>
                  <a:pt x="8705" y="1029"/>
                </a:lnTo>
                <a:lnTo>
                  <a:pt x="8715" y="1024"/>
                </a:lnTo>
                <a:lnTo>
                  <a:pt x="8723" y="1012"/>
                </a:lnTo>
                <a:lnTo>
                  <a:pt x="8732" y="1008"/>
                </a:lnTo>
                <a:lnTo>
                  <a:pt x="8744" y="1015"/>
                </a:lnTo>
                <a:lnTo>
                  <a:pt x="8755" y="1017"/>
                </a:lnTo>
                <a:lnTo>
                  <a:pt x="8768" y="1012"/>
                </a:lnTo>
                <a:lnTo>
                  <a:pt x="8776" y="1015"/>
                </a:lnTo>
                <a:lnTo>
                  <a:pt x="8786" y="1023"/>
                </a:lnTo>
                <a:lnTo>
                  <a:pt x="8804" y="1024"/>
                </a:lnTo>
                <a:lnTo>
                  <a:pt x="8808" y="1028"/>
                </a:lnTo>
                <a:lnTo>
                  <a:pt x="8814" y="1027"/>
                </a:lnTo>
                <a:lnTo>
                  <a:pt x="8830" y="1047"/>
                </a:lnTo>
                <a:lnTo>
                  <a:pt x="8839" y="1052"/>
                </a:lnTo>
                <a:lnTo>
                  <a:pt x="8853" y="1048"/>
                </a:lnTo>
                <a:lnTo>
                  <a:pt x="8858" y="1040"/>
                </a:lnTo>
                <a:lnTo>
                  <a:pt x="8867" y="1042"/>
                </a:lnTo>
                <a:lnTo>
                  <a:pt x="8878" y="1048"/>
                </a:lnTo>
                <a:lnTo>
                  <a:pt x="8888" y="1048"/>
                </a:lnTo>
                <a:lnTo>
                  <a:pt x="8894" y="1055"/>
                </a:lnTo>
                <a:lnTo>
                  <a:pt x="8904" y="1056"/>
                </a:lnTo>
                <a:lnTo>
                  <a:pt x="8922" y="1044"/>
                </a:lnTo>
                <a:lnTo>
                  <a:pt x="8930" y="1032"/>
                </a:lnTo>
                <a:lnTo>
                  <a:pt x="8943" y="1033"/>
                </a:lnTo>
                <a:lnTo>
                  <a:pt x="8952" y="1042"/>
                </a:lnTo>
                <a:lnTo>
                  <a:pt x="8957" y="1042"/>
                </a:lnTo>
                <a:lnTo>
                  <a:pt x="8968" y="1032"/>
                </a:lnTo>
                <a:lnTo>
                  <a:pt x="8979" y="1038"/>
                </a:lnTo>
                <a:lnTo>
                  <a:pt x="8992" y="1038"/>
                </a:lnTo>
                <a:lnTo>
                  <a:pt x="8993" y="1029"/>
                </a:lnTo>
                <a:lnTo>
                  <a:pt x="8986" y="1023"/>
                </a:lnTo>
                <a:lnTo>
                  <a:pt x="8986" y="1011"/>
                </a:lnTo>
                <a:lnTo>
                  <a:pt x="8991" y="1008"/>
                </a:lnTo>
                <a:lnTo>
                  <a:pt x="8996" y="1016"/>
                </a:lnTo>
                <a:lnTo>
                  <a:pt x="9003" y="1029"/>
                </a:lnTo>
                <a:lnTo>
                  <a:pt x="9013" y="1029"/>
                </a:lnTo>
                <a:lnTo>
                  <a:pt x="9018" y="1025"/>
                </a:lnTo>
                <a:lnTo>
                  <a:pt x="9035" y="1023"/>
                </a:lnTo>
                <a:lnTo>
                  <a:pt x="9058" y="1007"/>
                </a:lnTo>
                <a:lnTo>
                  <a:pt x="9070" y="994"/>
                </a:lnTo>
                <a:lnTo>
                  <a:pt x="9073" y="986"/>
                </a:lnTo>
                <a:lnTo>
                  <a:pt x="9073" y="975"/>
                </a:lnTo>
                <a:lnTo>
                  <a:pt x="9078" y="971"/>
                </a:lnTo>
                <a:lnTo>
                  <a:pt x="9083" y="975"/>
                </a:lnTo>
                <a:lnTo>
                  <a:pt x="9093" y="971"/>
                </a:lnTo>
                <a:lnTo>
                  <a:pt x="9106" y="955"/>
                </a:lnTo>
                <a:lnTo>
                  <a:pt x="9113" y="948"/>
                </a:lnTo>
                <a:lnTo>
                  <a:pt x="9114" y="932"/>
                </a:lnTo>
                <a:lnTo>
                  <a:pt x="9115" y="920"/>
                </a:lnTo>
                <a:lnTo>
                  <a:pt x="9121" y="914"/>
                </a:lnTo>
                <a:lnTo>
                  <a:pt x="9121" y="893"/>
                </a:lnTo>
                <a:lnTo>
                  <a:pt x="9119" y="883"/>
                </a:lnTo>
                <a:lnTo>
                  <a:pt x="9106" y="866"/>
                </a:lnTo>
                <a:lnTo>
                  <a:pt x="9090" y="855"/>
                </a:lnTo>
                <a:lnTo>
                  <a:pt x="9077" y="836"/>
                </a:lnTo>
                <a:lnTo>
                  <a:pt x="9075" y="823"/>
                </a:lnTo>
                <a:lnTo>
                  <a:pt x="9068" y="812"/>
                </a:lnTo>
                <a:lnTo>
                  <a:pt x="9050" y="807"/>
                </a:lnTo>
                <a:lnTo>
                  <a:pt x="9042" y="794"/>
                </a:lnTo>
                <a:lnTo>
                  <a:pt x="9039" y="779"/>
                </a:lnTo>
                <a:lnTo>
                  <a:pt x="9033" y="774"/>
                </a:lnTo>
                <a:lnTo>
                  <a:pt x="9029" y="781"/>
                </a:lnTo>
                <a:lnTo>
                  <a:pt x="9021" y="785"/>
                </a:lnTo>
                <a:lnTo>
                  <a:pt x="9015" y="778"/>
                </a:lnTo>
                <a:lnTo>
                  <a:pt x="9013" y="765"/>
                </a:lnTo>
                <a:lnTo>
                  <a:pt x="9006" y="757"/>
                </a:lnTo>
                <a:lnTo>
                  <a:pt x="8978" y="756"/>
                </a:lnTo>
                <a:lnTo>
                  <a:pt x="8968" y="759"/>
                </a:lnTo>
                <a:lnTo>
                  <a:pt x="8968" y="774"/>
                </a:lnTo>
                <a:lnTo>
                  <a:pt x="8967" y="783"/>
                </a:lnTo>
                <a:lnTo>
                  <a:pt x="8962" y="774"/>
                </a:lnTo>
                <a:lnTo>
                  <a:pt x="8954" y="774"/>
                </a:lnTo>
                <a:lnTo>
                  <a:pt x="8935" y="790"/>
                </a:lnTo>
                <a:lnTo>
                  <a:pt x="8924" y="793"/>
                </a:lnTo>
                <a:lnTo>
                  <a:pt x="8911" y="783"/>
                </a:lnTo>
                <a:lnTo>
                  <a:pt x="8897" y="780"/>
                </a:lnTo>
                <a:lnTo>
                  <a:pt x="8888" y="774"/>
                </a:lnTo>
                <a:lnTo>
                  <a:pt x="8883" y="760"/>
                </a:lnTo>
                <a:lnTo>
                  <a:pt x="8883" y="747"/>
                </a:lnTo>
                <a:lnTo>
                  <a:pt x="8890" y="746"/>
                </a:lnTo>
                <a:lnTo>
                  <a:pt x="8897" y="759"/>
                </a:lnTo>
                <a:lnTo>
                  <a:pt x="8910" y="766"/>
                </a:lnTo>
                <a:lnTo>
                  <a:pt x="8912" y="761"/>
                </a:lnTo>
                <a:lnTo>
                  <a:pt x="8910" y="752"/>
                </a:lnTo>
                <a:lnTo>
                  <a:pt x="8899" y="735"/>
                </a:lnTo>
                <a:lnTo>
                  <a:pt x="8898" y="721"/>
                </a:lnTo>
                <a:lnTo>
                  <a:pt x="8903" y="714"/>
                </a:lnTo>
                <a:lnTo>
                  <a:pt x="8910" y="728"/>
                </a:lnTo>
                <a:lnTo>
                  <a:pt x="8921" y="738"/>
                </a:lnTo>
                <a:lnTo>
                  <a:pt x="8931" y="744"/>
                </a:lnTo>
                <a:lnTo>
                  <a:pt x="8951" y="734"/>
                </a:lnTo>
                <a:lnTo>
                  <a:pt x="8969" y="707"/>
                </a:lnTo>
                <a:lnTo>
                  <a:pt x="8969" y="693"/>
                </a:lnTo>
                <a:lnTo>
                  <a:pt x="8966" y="684"/>
                </a:lnTo>
                <a:lnTo>
                  <a:pt x="8959" y="677"/>
                </a:lnTo>
                <a:lnTo>
                  <a:pt x="8960" y="666"/>
                </a:lnTo>
                <a:lnTo>
                  <a:pt x="8966" y="654"/>
                </a:lnTo>
                <a:lnTo>
                  <a:pt x="8966" y="647"/>
                </a:lnTo>
                <a:lnTo>
                  <a:pt x="8955" y="634"/>
                </a:lnTo>
                <a:lnTo>
                  <a:pt x="8946" y="616"/>
                </a:lnTo>
                <a:lnTo>
                  <a:pt x="8940" y="611"/>
                </a:lnTo>
                <a:lnTo>
                  <a:pt x="8933" y="614"/>
                </a:lnTo>
                <a:lnTo>
                  <a:pt x="8923" y="631"/>
                </a:lnTo>
                <a:lnTo>
                  <a:pt x="8906" y="647"/>
                </a:lnTo>
                <a:lnTo>
                  <a:pt x="8894" y="645"/>
                </a:lnTo>
                <a:lnTo>
                  <a:pt x="8885" y="645"/>
                </a:lnTo>
                <a:lnTo>
                  <a:pt x="8874" y="662"/>
                </a:lnTo>
                <a:lnTo>
                  <a:pt x="8867" y="663"/>
                </a:lnTo>
                <a:lnTo>
                  <a:pt x="8863" y="652"/>
                </a:lnTo>
                <a:lnTo>
                  <a:pt x="8857" y="646"/>
                </a:lnTo>
                <a:lnTo>
                  <a:pt x="8847" y="650"/>
                </a:lnTo>
                <a:lnTo>
                  <a:pt x="8839" y="656"/>
                </a:lnTo>
                <a:lnTo>
                  <a:pt x="8831" y="651"/>
                </a:lnTo>
                <a:lnTo>
                  <a:pt x="8822" y="638"/>
                </a:lnTo>
                <a:lnTo>
                  <a:pt x="8809" y="633"/>
                </a:lnTo>
                <a:lnTo>
                  <a:pt x="8800" y="625"/>
                </a:lnTo>
                <a:lnTo>
                  <a:pt x="8788" y="620"/>
                </a:lnTo>
                <a:lnTo>
                  <a:pt x="8774" y="607"/>
                </a:lnTo>
                <a:lnTo>
                  <a:pt x="8756" y="601"/>
                </a:lnTo>
                <a:lnTo>
                  <a:pt x="8733" y="604"/>
                </a:lnTo>
                <a:lnTo>
                  <a:pt x="8720" y="611"/>
                </a:lnTo>
                <a:lnTo>
                  <a:pt x="8701" y="623"/>
                </a:lnTo>
                <a:lnTo>
                  <a:pt x="8684" y="626"/>
                </a:lnTo>
                <a:lnTo>
                  <a:pt x="8668" y="631"/>
                </a:lnTo>
                <a:lnTo>
                  <a:pt x="8657" y="627"/>
                </a:lnTo>
                <a:lnTo>
                  <a:pt x="8643" y="631"/>
                </a:lnTo>
                <a:lnTo>
                  <a:pt x="8639" y="637"/>
                </a:lnTo>
                <a:lnTo>
                  <a:pt x="8643" y="664"/>
                </a:lnTo>
                <a:lnTo>
                  <a:pt x="8643" y="678"/>
                </a:lnTo>
                <a:lnTo>
                  <a:pt x="8637" y="679"/>
                </a:lnTo>
                <a:lnTo>
                  <a:pt x="8632" y="672"/>
                </a:lnTo>
                <a:lnTo>
                  <a:pt x="8624" y="644"/>
                </a:lnTo>
                <a:lnTo>
                  <a:pt x="8620" y="630"/>
                </a:lnTo>
                <a:lnTo>
                  <a:pt x="8615" y="627"/>
                </a:lnTo>
                <a:lnTo>
                  <a:pt x="8605" y="632"/>
                </a:lnTo>
                <a:lnTo>
                  <a:pt x="8594" y="633"/>
                </a:lnTo>
                <a:lnTo>
                  <a:pt x="8577" y="636"/>
                </a:lnTo>
                <a:lnTo>
                  <a:pt x="8569" y="633"/>
                </a:lnTo>
                <a:cubicBezTo>
                  <a:pt x="8569" y="633"/>
                  <a:pt x="8555" y="644"/>
                  <a:pt x="8555" y="646"/>
                </a:cubicBezTo>
                <a:cubicBezTo>
                  <a:pt x="8554" y="648"/>
                  <a:pt x="8546" y="667"/>
                  <a:pt x="8546" y="667"/>
                </a:cubicBezTo>
                <a:lnTo>
                  <a:pt x="8541" y="699"/>
                </a:lnTo>
                <a:lnTo>
                  <a:pt x="8534" y="713"/>
                </a:lnTo>
                <a:lnTo>
                  <a:pt x="8531" y="714"/>
                </a:lnTo>
                <a:lnTo>
                  <a:pt x="8529" y="706"/>
                </a:lnTo>
                <a:lnTo>
                  <a:pt x="8534" y="686"/>
                </a:lnTo>
                <a:lnTo>
                  <a:pt x="8537" y="672"/>
                </a:lnTo>
                <a:lnTo>
                  <a:pt x="8535" y="665"/>
                </a:lnTo>
                <a:lnTo>
                  <a:pt x="8527" y="668"/>
                </a:lnTo>
                <a:lnTo>
                  <a:pt x="8513" y="668"/>
                </a:lnTo>
                <a:lnTo>
                  <a:pt x="8506" y="678"/>
                </a:lnTo>
                <a:lnTo>
                  <a:pt x="8506" y="687"/>
                </a:lnTo>
                <a:lnTo>
                  <a:pt x="8503" y="700"/>
                </a:lnTo>
                <a:lnTo>
                  <a:pt x="8502" y="721"/>
                </a:lnTo>
                <a:lnTo>
                  <a:pt x="8492" y="728"/>
                </a:lnTo>
                <a:lnTo>
                  <a:pt x="8488" y="720"/>
                </a:lnTo>
                <a:lnTo>
                  <a:pt x="8489" y="707"/>
                </a:lnTo>
                <a:lnTo>
                  <a:pt x="8495" y="690"/>
                </a:lnTo>
                <a:lnTo>
                  <a:pt x="8494" y="661"/>
                </a:lnTo>
                <a:lnTo>
                  <a:pt x="8496" y="644"/>
                </a:lnTo>
                <a:lnTo>
                  <a:pt x="8521" y="618"/>
                </a:lnTo>
                <a:lnTo>
                  <a:pt x="8538" y="603"/>
                </a:lnTo>
                <a:lnTo>
                  <a:pt x="8555" y="604"/>
                </a:lnTo>
                <a:lnTo>
                  <a:pt x="8569" y="611"/>
                </a:lnTo>
                <a:lnTo>
                  <a:pt x="8583" y="608"/>
                </a:lnTo>
                <a:lnTo>
                  <a:pt x="8587" y="602"/>
                </a:lnTo>
                <a:lnTo>
                  <a:pt x="8601" y="600"/>
                </a:lnTo>
                <a:lnTo>
                  <a:pt x="8611" y="600"/>
                </a:lnTo>
                <a:lnTo>
                  <a:pt x="8618" y="603"/>
                </a:lnTo>
                <a:lnTo>
                  <a:pt x="8628" y="591"/>
                </a:lnTo>
                <a:lnTo>
                  <a:pt x="8631" y="578"/>
                </a:lnTo>
                <a:lnTo>
                  <a:pt x="8623" y="576"/>
                </a:lnTo>
                <a:lnTo>
                  <a:pt x="8615" y="559"/>
                </a:lnTo>
                <a:lnTo>
                  <a:pt x="8614" y="540"/>
                </a:lnTo>
                <a:lnTo>
                  <a:pt x="8626" y="522"/>
                </a:lnTo>
                <a:lnTo>
                  <a:pt x="8636" y="518"/>
                </a:lnTo>
                <a:lnTo>
                  <a:pt x="8646" y="520"/>
                </a:lnTo>
                <a:lnTo>
                  <a:pt x="8650" y="528"/>
                </a:lnTo>
                <a:lnTo>
                  <a:pt x="8647" y="540"/>
                </a:lnTo>
                <a:lnTo>
                  <a:pt x="8641" y="541"/>
                </a:lnTo>
                <a:lnTo>
                  <a:pt x="8633" y="549"/>
                </a:lnTo>
                <a:lnTo>
                  <a:pt x="8635" y="571"/>
                </a:lnTo>
                <a:lnTo>
                  <a:pt x="8642" y="587"/>
                </a:lnTo>
                <a:lnTo>
                  <a:pt x="8660" y="589"/>
                </a:lnTo>
                <a:lnTo>
                  <a:pt x="8676" y="577"/>
                </a:lnTo>
                <a:lnTo>
                  <a:pt x="8687" y="576"/>
                </a:lnTo>
                <a:lnTo>
                  <a:pt x="8698" y="583"/>
                </a:lnTo>
                <a:lnTo>
                  <a:pt x="8707" y="577"/>
                </a:lnTo>
                <a:lnTo>
                  <a:pt x="8727" y="561"/>
                </a:lnTo>
                <a:lnTo>
                  <a:pt x="8741" y="560"/>
                </a:lnTo>
                <a:lnTo>
                  <a:pt x="8746" y="569"/>
                </a:lnTo>
                <a:lnTo>
                  <a:pt x="8754" y="568"/>
                </a:lnTo>
                <a:lnTo>
                  <a:pt x="8761" y="559"/>
                </a:lnTo>
                <a:lnTo>
                  <a:pt x="8775" y="560"/>
                </a:lnTo>
                <a:lnTo>
                  <a:pt x="8787" y="568"/>
                </a:lnTo>
                <a:lnTo>
                  <a:pt x="8795" y="567"/>
                </a:lnTo>
                <a:lnTo>
                  <a:pt x="8807" y="574"/>
                </a:lnTo>
                <a:lnTo>
                  <a:pt x="8833" y="594"/>
                </a:lnTo>
                <a:lnTo>
                  <a:pt x="8847" y="596"/>
                </a:lnTo>
                <a:lnTo>
                  <a:pt x="8860" y="590"/>
                </a:lnTo>
                <a:lnTo>
                  <a:pt x="8865" y="592"/>
                </a:lnTo>
                <a:lnTo>
                  <a:pt x="8875" y="592"/>
                </a:lnTo>
                <a:lnTo>
                  <a:pt x="8883" y="579"/>
                </a:lnTo>
                <a:lnTo>
                  <a:pt x="8892" y="569"/>
                </a:lnTo>
                <a:lnTo>
                  <a:pt x="8903" y="573"/>
                </a:lnTo>
                <a:lnTo>
                  <a:pt x="8914" y="574"/>
                </a:lnTo>
                <a:lnTo>
                  <a:pt x="8921" y="557"/>
                </a:lnTo>
                <a:lnTo>
                  <a:pt x="8922" y="544"/>
                </a:lnTo>
                <a:lnTo>
                  <a:pt x="8903" y="524"/>
                </a:lnTo>
                <a:lnTo>
                  <a:pt x="8893" y="515"/>
                </a:lnTo>
                <a:lnTo>
                  <a:pt x="8887" y="494"/>
                </a:lnTo>
                <a:lnTo>
                  <a:pt x="8874" y="477"/>
                </a:lnTo>
                <a:lnTo>
                  <a:pt x="8853" y="467"/>
                </a:lnTo>
                <a:lnTo>
                  <a:pt x="8842" y="450"/>
                </a:lnTo>
                <a:lnTo>
                  <a:pt x="8831" y="446"/>
                </a:lnTo>
                <a:lnTo>
                  <a:pt x="8819" y="454"/>
                </a:lnTo>
                <a:lnTo>
                  <a:pt x="8813" y="442"/>
                </a:lnTo>
                <a:lnTo>
                  <a:pt x="8809" y="434"/>
                </a:lnTo>
                <a:lnTo>
                  <a:pt x="8794" y="439"/>
                </a:lnTo>
                <a:lnTo>
                  <a:pt x="8787" y="431"/>
                </a:lnTo>
                <a:lnTo>
                  <a:pt x="8760" y="428"/>
                </a:lnTo>
                <a:lnTo>
                  <a:pt x="8746" y="405"/>
                </a:lnTo>
                <a:lnTo>
                  <a:pt x="8738" y="405"/>
                </a:lnTo>
                <a:lnTo>
                  <a:pt x="8717" y="383"/>
                </a:lnTo>
                <a:lnTo>
                  <a:pt x="8710" y="384"/>
                </a:lnTo>
                <a:lnTo>
                  <a:pt x="8709" y="392"/>
                </a:lnTo>
                <a:lnTo>
                  <a:pt x="8701" y="398"/>
                </a:lnTo>
                <a:lnTo>
                  <a:pt x="8683" y="376"/>
                </a:lnTo>
                <a:lnTo>
                  <a:pt x="8680" y="363"/>
                </a:lnTo>
                <a:lnTo>
                  <a:pt x="8672" y="354"/>
                </a:lnTo>
                <a:lnTo>
                  <a:pt x="8664" y="360"/>
                </a:lnTo>
                <a:lnTo>
                  <a:pt x="8655" y="361"/>
                </a:lnTo>
                <a:lnTo>
                  <a:pt x="8649" y="351"/>
                </a:lnTo>
                <a:lnTo>
                  <a:pt x="8625" y="349"/>
                </a:lnTo>
                <a:lnTo>
                  <a:pt x="8613" y="340"/>
                </a:lnTo>
                <a:lnTo>
                  <a:pt x="8604" y="351"/>
                </a:lnTo>
                <a:lnTo>
                  <a:pt x="8599" y="352"/>
                </a:lnTo>
                <a:lnTo>
                  <a:pt x="8596" y="345"/>
                </a:lnTo>
                <a:lnTo>
                  <a:pt x="8586" y="336"/>
                </a:lnTo>
                <a:lnTo>
                  <a:pt x="8565" y="339"/>
                </a:lnTo>
                <a:lnTo>
                  <a:pt x="8549" y="333"/>
                </a:lnTo>
                <a:lnTo>
                  <a:pt x="8541" y="336"/>
                </a:lnTo>
                <a:lnTo>
                  <a:pt x="8536" y="346"/>
                </a:lnTo>
                <a:lnTo>
                  <a:pt x="8536" y="361"/>
                </a:lnTo>
                <a:lnTo>
                  <a:pt x="8540" y="380"/>
                </a:lnTo>
                <a:lnTo>
                  <a:pt x="8540" y="395"/>
                </a:lnTo>
                <a:lnTo>
                  <a:pt x="8533" y="402"/>
                </a:lnTo>
                <a:lnTo>
                  <a:pt x="8527" y="394"/>
                </a:lnTo>
                <a:lnTo>
                  <a:pt x="8522" y="368"/>
                </a:lnTo>
                <a:lnTo>
                  <a:pt x="8516" y="352"/>
                </a:lnTo>
                <a:lnTo>
                  <a:pt x="8511" y="350"/>
                </a:lnTo>
                <a:lnTo>
                  <a:pt x="8506" y="342"/>
                </a:lnTo>
                <a:lnTo>
                  <a:pt x="8498" y="338"/>
                </a:lnTo>
                <a:lnTo>
                  <a:pt x="8494" y="347"/>
                </a:lnTo>
                <a:lnTo>
                  <a:pt x="8491" y="369"/>
                </a:lnTo>
                <a:lnTo>
                  <a:pt x="8485" y="381"/>
                </a:lnTo>
                <a:lnTo>
                  <a:pt x="8477" y="377"/>
                </a:lnTo>
                <a:lnTo>
                  <a:pt x="8469" y="380"/>
                </a:lnTo>
                <a:lnTo>
                  <a:pt x="8465" y="400"/>
                </a:lnTo>
                <a:lnTo>
                  <a:pt x="8470" y="414"/>
                </a:lnTo>
                <a:lnTo>
                  <a:pt x="8474" y="424"/>
                </a:lnTo>
                <a:lnTo>
                  <a:pt x="8464" y="438"/>
                </a:lnTo>
                <a:lnTo>
                  <a:pt x="8452" y="463"/>
                </a:lnTo>
                <a:lnTo>
                  <a:pt x="8453" y="474"/>
                </a:lnTo>
                <a:lnTo>
                  <a:pt x="8462" y="480"/>
                </a:lnTo>
                <a:lnTo>
                  <a:pt x="8466" y="491"/>
                </a:lnTo>
                <a:lnTo>
                  <a:pt x="8461" y="501"/>
                </a:lnTo>
                <a:lnTo>
                  <a:pt x="8448" y="501"/>
                </a:lnTo>
                <a:lnTo>
                  <a:pt x="8430" y="483"/>
                </a:lnTo>
                <a:lnTo>
                  <a:pt x="8418" y="482"/>
                </a:lnTo>
                <a:lnTo>
                  <a:pt x="8405" y="485"/>
                </a:lnTo>
                <a:lnTo>
                  <a:pt x="8402" y="515"/>
                </a:lnTo>
                <a:lnTo>
                  <a:pt x="8404" y="544"/>
                </a:lnTo>
                <a:lnTo>
                  <a:pt x="8415" y="576"/>
                </a:lnTo>
                <a:lnTo>
                  <a:pt x="8430" y="586"/>
                </a:lnTo>
                <a:lnTo>
                  <a:pt x="8437" y="597"/>
                </a:lnTo>
                <a:lnTo>
                  <a:pt x="8437" y="605"/>
                </a:lnTo>
                <a:lnTo>
                  <a:pt x="8422" y="600"/>
                </a:lnTo>
                <a:lnTo>
                  <a:pt x="8406" y="586"/>
                </a:lnTo>
                <a:lnTo>
                  <a:pt x="8393" y="552"/>
                </a:lnTo>
                <a:lnTo>
                  <a:pt x="8373" y="526"/>
                </a:lnTo>
                <a:lnTo>
                  <a:pt x="8365" y="515"/>
                </a:lnTo>
                <a:lnTo>
                  <a:pt x="8362" y="523"/>
                </a:lnTo>
                <a:lnTo>
                  <a:pt x="8365" y="533"/>
                </a:lnTo>
                <a:lnTo>
                  <a:pt x="8366" y="554"/>
                </a:lnTo>
                <a:lnTo>
                  <a:pt x="8370" y="568"/>
                </a:lnTo>
                <a:lnTo>
                  <a:pt x="8375" y="584"/>
                </a:lnTo>
                <a:lnTo>
                  <a:pt x="8374" y="612"/>
                </a:lnTo>
                <a:lnTo>
                  <a:pt x="8366" y="628"/>
                </a:lnTo>
                <a:lnTo>
                  <a:pt x="8366" y="596"/>
                </a:lnTo>
                <a:lnTo>
                  <a:pt x="8361" y="569"/>
                </a:lnTo>
                <a:lnTo>
                  <a:pt x="8352" y="540"/>
                </a:lnTo>
                <a:lnTo>
                  <a:pt x="8352" y="523"/>
                </a:lnTo>
                <a:lnTo>
                  <a:pt x="8342" y="505"/>
                </a:lnTo>
                <a:lnTo>
                  <a:pt x="8329" y="495"/>
                </a:lnTo>
                <a:lnTo>
                  <a:pt x="8319" y="520"/>
                </a:lnTo>
                <a:lnTo>
                  <a:pt x="8314" y="535"/>
                </a:lnTo>
                <a:lnTo>
                  <a:pt x="8309" y="521"/>
                </a:lnTo>
                <a:lnTo>
                  <a:pt x="8316" y="505"/>
                </a:lnTo>
                <a:lnTo>
                  <a:pt x="8317" y="493"/>
                </a:lnTo>
                <a:lnTo>
                  <a:pt x="8308" y="482"/>
                </a:lnTo>
                <a:lnTo>
                  <a:pt x="8306" y="465"/>
                </a:lnTo>
                <a:lnTo>
                  <a:pt x="8301" y="456"/>
                </a:lnTo>
                <a:lnTo>
                  <a:pt x="8289" y="456"/>
                </a:lnTo>
                <a:lnTo>
                  <a:pt x="8279" y="465"/>
                </a:lnTo>
                <a:lnTo>
                  <a:pt x="8277" y="457"/>
                </a:lnTo>
                <a:lnTo>
                  <a:pt x="8280" y="442"/>
                </a:lnTo>
                <a:lnTo>
                  <a:pt x="8290" y="429"/>
                </a:lnTo>
                <a:lnTo>
                  <a:pt x="8277" y="432"/>
                </a:lnTo>
                <a:lnTo>
                  <a:pt x="8266" y="453"/>
                </a:lnTo>
                <a:lnTo>
                  <a:pt x="8263" y="468"/>
                </a:lnTo>
                <a:lnTo>
                  <a:pt x="8250" y="478"/>
                </a:lnTo>
                <a:lnTo>
                  <a:pt x="8240" y="485"/>
                </a:lnTo>
                <a:lnTo>
                  <a:pt x="8227" y="518"/>
                </a:lnTo>
                <a:lnTo>
                  <a:pt x="8223" y="519"/>
                </a:lnTo>
                <a:lnTo>
                  <a:pt x="8215" y="496"/>
                </a:lnTo>
                <a:lnTo>
                  <a:pt x="8205" y="480"/>
                </a:lnTo>
                <a:lnTo>
                  <a:pt x="8199" y="479"/>
                </a:lnTo>
                <a:lnTo>
                  <a:pt x="8196" y="497"/>
                </a:lnTo>
                <a:lnTo>
                  <a:pt x="8193" y="515"/>
                </a:lnTo>
                <a:lnTo>
                  <a:pt x="8196" y="539"/>
                </a:lnTo>
                <a:lnTo>
                  <a:pt x="8214" y="562"/>
                </a:lnTo>
                <a:lnTo>
                  <a:pt x="8214" y="573"/>
                </a:lnTo>
                <a:lnTo>
                  <a:pt x="8203" y="575"/>
                </a:lnTo>
                <a:lnTo>
                  <a:pt x="8197" y="599"/>
                </a:lnTo>
                <a:lnTo>
                  <a:pt x="8197" y="625"/>
                </a:lnTo>
                <a:lnTo>
                  <a:pt x="8212" y="640"/>
                </a:lnTo>
                <a:lnTo>
                  <a:pt x="8220" y="636"/>
                </a:lnTo>
                <a:lnTo>
                  <a:pt x="8230" y="627"/>
                </a:lnTo>
                <a:lnTo>
                  <a:pt x="8243" y="628"/>
                </a:lnTo>
                <a:lnTo>
                  <a:pt x="8251" y="631"/>
                </a:lnTo>
                <a:lnTo>
                  <a:pt x="8266" y="663"/>
                </a:lnTo>
                <a:lnTo>
                  <a:pt x="8277" y="672"/>
                </a:lnTo>
                <a:lnTo>
                  <a:pt x="8283" y="688"/>
                </a:lnTo>
                <a:lnTo>
                  <a:pt x="8280" y="698"/>
                </a:lnTo>
                <a:lnTo>
                  <a:pt x="8280" y="713"/>
                </a:lnTo>
                <a:lnTo>
                  <a:pt x="8282" y="737"/>
                </a:lnTo>
                <a:lnTo>
                  <a:pt x="8275" y="768"/>
                </a:lnTo>
                <a:lnTo>
                  <a:pt x="8275" y="784"/>
                </a:lnTo>
                <a:lnTo>
                  <a:pt x="8283" y="807"/>
                </a:lnTo>
                <a:lnTo>
                  <a:pt x="8283" y="832"/>
                </a:lnTo>
                <a:lnTo>
                  <a:pt x="8285" y="846"/>
                </a:lnTo>
                <a:lnTo>
                  <a:pt x="8298" y="860"/>
                </a:lnTo>
                <a:lnTo>
                  <a:pt x="8308" y="860"/>
                </a:lnTo>
                <a:lnTo>
                  <a:pt x="8316" y="876"/>
                </a:lnTo>
                <a:lnTo>
                  <a:pt x="8331" y="890"/>
                </a:lnTo>
                <a:lnTo>
                  <a:pt x="8331" y="898"/>
                </a:lnTo>
                <a:lnTo>
                  <a:pt x="8334" y="915"/>
                </a:lnTo>
                <a:lnTo>
                  <a:pt x="8318" y="895"/>
                </a:lnTo>
                <a:lnTo>
                  <a:pt x="8301" y="878"/>
                </a:lnTo>
                <a:lnTo>
                  <a:pt x="8284" y="879"/>
                </a:lnTo>
                <a:lnTo>
                  <a:pt x="8274" y="867"/>
                </a:lnTo>
                <a:lnTo>
                  <a:pt x="8270" y="852"/>
                </a:lnTo>
                <a:lnTo>
                  <a:pt x="8270" y="828"/>
                </a:lnTo>
                <a:lnTo>
                  <a:pt x="8263" y="786"/>
                </a:lnTo>
                <a:lnTo>
                  <a:pt x="8267" y="768"/>
                </a:lnTo>
                <a:lnTo>
                  <a:pt x="8267" y="747"/>
                </a:lnTo>
                <a:lnTo>
                  <a:pt x="8255" y="724"/>
                </a:lnTo>
                <a:lnTo>
                  <a:pt x="8255" y="710"/>
                </a:lnTo>
                <a:lnTo>
                  <a:pt x="8248" y="677"/>
                </a:lnTo>
                <a:lnTo>
                  <a:pt x="8242" y="667"/>
                </a:lnTo>
                <a:lnTo>
                  <a:pt x="8231" y="663"/>
                </a:lnTo>
                <a:lnTo>
                  <a:pt x="8222" y="651"/>
                </a:lnTo>
                <a:lnTo>
                  <a:pt x="8210" y="646"/>
                </a:lnTo>
                <a:lnTo>
                  <a:pt x="8198" y="659"/>
                </a:lnTo>
                <a:lnTo>
                  <a:pt x="8183" y="663"/>
                </a:lnTo>
                <a:lnTo>
                  <a:pt x="8173" y="657"/>
                </a:lnTo>
                <a:lnTo>
                  <a:pt x="8165" y="658"/>
                </a:lnTo>
                <a:lnTo>
                  <a:pt x="8159" y="691"/>
                </a:lnTo>
                <a:lnTo>
                  <a:pt x="8165" y="701"/>
                </a:lnTo>
                <a:lnTo>
                  <a:pt x="8164" y="724"/>
                </a:lnTo>
                <a:lnTo>
                  <a:pt x="8157" y="733"/>
                </a:lnTo>
                <a:lnTo>
                  <a:pt x="8138" y="717"/>
                </a:lnTo>
                <a:lnTo>
                  <a:pt x="8117" y="676"/>
                </a:lnTo>
                <a:lnTo>
                  <a:pt x="8111" y="676"/>
                </a:lnTo>
                <a:lnTo>
                  <a:pt x="8106" y="687"/>
                </a:lnTo>
                <a:lnTo>
                  <a:pt x="8100" y="687"/>
                </a:lnTo>
                <a:lnTo>
                  <a:pt x="8095" y="672"/>
                </a:lnTo>
                <a:lnTo>
                  <a:pt x="8073" y="666"/>
                </a:lnTo>
                <a:lnTo>
                  <a:pt x="8068" y="676"/>
                </a:lnTo>
                <a:lnTo>
                  <a:pt x="8069" y="699"/>
                </a:lnTo>
                <a:lnTo>
                  <a:pt x="8075" y="722"/>
                </a:lnTo>
                <a:lnTo>
                  <a:pt x="8070" y="739"/>
                </a:lnTo>
                <a:lnTo>
                  <a:pt x="8076" y="762"/>
                </a:lnTo>
                <a:lnTo>
                  <a:pt x="8084" y="790"/>
                </a:lnTo>
                <a:lnTo>
                  <a:pt x="8082" y="814"/>
                </a:lnTo>
                <a:lnTo>
                  <a:pt x="8086" y="825"/>
                </a:lnTo>
                <a:lnTo>
                  <a:pt x="8090" y="854"/>
                </a:lnTo>
                <a:lnTo>
                  <a:pt x="8087" y="864"/>
                </a:lnTo>
                <a:lnTo>
                  <a:pt x="8087" y="884"/>
                </a:lnTo>
                <a:lnTo>
                  <a:pt x="8097" y="913"/>
                </a:lnTo>
                <a:lnTo>
                  <a:pt x="8100" y="933"/>
                </a:lnTo>
                <a:lnTo>
                  <a:pt x="8096" y="962"/>
                </a:lnTo>
                <a:lnTo>
                  <a:pt x="8096" y="976"/>
                </a:lnTo>
                <a:lnTo>
                  <a:pt x="8104" y="995"/>
                </a:lnTo>
                <a:lnTo>
                  <a:pt x="8108" y="1024"/>
                </a:lnTo>
                <a:lnTo>
                  <a:pt x="8108" y="1037"/>
                </a:lnTo>
                <a:lnTo>
                  <a:pt x="8122" y="1056"/>
                </a:lnTo>
                <a:lnTo>
                  <a:pt x="8128" y="1072"/>
                </a:lnTo>
                <a:lnTo>
                  <a:pt x="8127" y="1095"/>
                </a:lnTo>
                <a:lnTo>
                  <a:pt x="8132" y="1104"/>
                </a:lnTo>
                <a:lnTo>
                  <a:pt x="8141" y="1106"/>
                </a:lnTo>
                <a:lnTo>
                  <a:pt x="8141" y="1116"/>
                </a:lnTo>
                <a:lnTo>
                  <a:pt x="8146" y="1131"/>
                </a:lnTo>
                <a:lnTo>
                  <a:pt x="8158" y="1143"/>
                </a:lnTo>
                <a:lnTo>
                  <a:pt x="8163" y="1148"/>
                </a:lnTo>
                <a:lnTo>
                  <a:pt x="8159" y="1155"/>
                </a:lnTo>
                <a:lnTo>
                  <a:pt x="8146" y="1155"/>
                </a:lnTo>
                <a:lnTo>
                  <a:pt x="8139" y="1150"/>
                </a:lnTo>
                <a:lnTo>
                  <a:pt x="8129" y="1151"/>
                </a:lnTo>
                <a:lnTo>
                  <a:pt x="8124" y="1139"/>
                </a:lnTo>
                <a:lnTo>
                  <a:pt x="8124" y="1124"/>
                </a:lnTo>
                <a:lnTo>
                  <a:pt x="8121" y="1112"/>
                </a:lnTo>
                <a:lnTo>
                  <a:pt x="8112" y="1105"/>
                </a:lnTo>
                <a:lnTo>
                  <a:pt x="8104" y="1111"/>
                </a:lnTo>
                <a:lnTo>
                  <a:pt x="8099" y="1111"/>
                </a:lnTo>
                <a:lnTo>
                  <a:pt x="8096" y="1100"/>
                </a:lnTo>
                <a:lnTo>
                  <a:pt x="8097" y="1081"/>
                </a:lnTo>
                <a:lnTo>
                  <a:pt x="8094" y="1077"/>
                </a:lnTo>
                <a:lnTo>
                  <a:pt x="8089" y="1088"/>
                </a:lnTo>
                <a:lnTo>
                  <a:pt x="8079" y="1117"/>
                </a:lnTo>
                <a:lnTo>
                  <a:pt x="8064" y="1127"/>
                </a:lnTo>
                <a:lnTo>
                  <a:pt x="8054" y="1126"/>
                </a:lnTo>
                <a:lnTo>
                  <a:pt x="8039" y="1108"/>
                </a:lnTo>
                <a:lnTo>
                  <a:pt x="8028" y="1106"/>
                </a:lnTo>
                <a:lnTo>
                  <a:pt x="8023" y="1090"/>
                </a:lnTo>
                <a:lnTo>
                  <a:pt x="8021" y="1070"/>
                </a:lnTo>
                <a:lnTo>
                  <a:pt x="8024" y="1045"/>
                </a:lnTo>
                <a:lnTo>
                  <a:pt x="8015" y="1008"/>
                </a:lnTo>
                <a:lnTo>
                  <a:pt x="8009" y="998"/>
                </a:lnTo>
                <a:lnTo>
                  <a:pt x="8006" y="974"/>
                </a:lnTo>
                <a:lnTo>
                  <a:pt x="8007" y="957"/>
                </a:lnTo>
                <a:lnTo>
                  <a:pt x="8014" y="944"/>
                </a:lnTo>
                <a:lnTo>
                  <a:pt x="8015" y="934"/>
                </a:lnTo>
                <a:lnTo>
                  <a:pt x="8013" y="880"/>
                </a:lnTo>
                <a:lnTo>
                  <a:pt x="8005" y="854"/>
                </a:lnTo>
                <a:lnTo>
                  <a:pt x="7992" y="822"/>
                </a:lnTo>
                <a:lnTo>
                  <a:pt x="7992" y="801"/>
                </a:lnTo>
                <a:lnTo>
                  <a:pt x="7981" y="756"/>
                </a:lnTo>
                <a:lnTo>
                  <a:pt x="7975" y="736"/>
                </a:lnTo>
                <a:lnTo>
                  <a:pt x="7965" y="727"/>
                </a:lnTo>
                <a:lnTo>
                  <a:pt x="7961" y="712"/>
                </a:lnTo>
                <a:lnTo>
                  <a:pt x="7953" y="708"/>
                </a:lnTo>
                <a:lnTo>
                  <a:pt x="7942" y="705"/>
                </a:lnTo>
                <a:lnTo>
                  <a:pt x="7934" y="694"/>
                </a:lnTo>
                <a:lnTo>
                  <a:pt x="7923" y="698"/>
                </a:lnTo>
                <a:lnTo>
                  <a:pt x="7916" y="709"/>
                </a:lnTo>
                <a:lnTo>
                  <a:pt x="7916" y="737"/>
                </a:lnTo>
                <a:lnTo>
                  <a:pt x="7913" y="748"/>
                </a:lnTo>
                <a:lnTo>
                  <a:pt x="7915" y="762"/>
                </a:lnTo>
                <a:lnTo>
                  <a:pt x="7914" y="776"/>
                </a:lnTo>
                <a:lnTo>
                  <a:pt x="7904" y="816"/>
                </a:lnTo>
                <a:lnTo>
                  <a:pt x="7903" y="841"/>
                </a:lnTo>
                <a:lnTo>
                  <a:pt x="7907" y="871"/>
                </a:lnTo>
                <a:lnTo>
                  <a:pt x="7913" y="884"/>
                </a:lnTo>
                <a:lnTo>
                  <a:pt x="7911" y="915"/>
                </a:lnTo>
                <a:lnTo>
                  <a:pt x="7906" y="946"/>
                </a:lnTo>
                <a:lnTo>
                  <a:pt x="7908" y="965"/>
                </a:lnTo>
                <a:lnTo>
                  <a:pt x="7909" y="1004"/>
                </a:lnTo>
                <a:lnTo>
                  <a:pt x="7903" y="1010"/>
                </a:lnTo>
                <a:lnTo>
                  <a:pt x="7899" y="1002"/>
                </a:lnTo>
                <a:lnTo>
                  <a:pt x="7894" y="999"/>
                </a:lnTo>
                <a:lnTo>
                  <a:pt x="7889" y="1008"/>
                </a:lnTo>
                <a:lnTo>
                  <a:pt x="7879" y="1004"/>
                </a:lnTo>
                <a:lnTo>
                  <a:pt x="7877" y="997"/>
                </a:lnTo>
                <a:lnTo>
                  <a:pt x="7869" y="990"/>
                </a:lnTo>
                <a:lnTo>
                  <a:pt x="7855" y="987"/>
                </a:lnTo>
                <a:lnTo>
                  <a:pt x="7846" y="973"/>
                </a:lnTo>
                <a:lnTo>
                  <a:pt x="7840" y="974"/>
                </a:lnTo>
                <a:lnTo>
                  <a:pt x="7837" y="979"/>
                </a:lnTo>
                <a:lnTo>
                  <a:pt x="7840" y="994"/>
                </a:lnTo>
                <a:lnTo>
                  <a:pt x="7849" y="1007"/>
                </a:lnTo>
                <a:lnTo>
                  <a:pt x="7850" y="1017"/>
                </a:lnTo>
                <a:lnTo>
                  <a:pt x="7847" y="1027"/>
                </a:lnTo>
                <a:lnTo>
                  <a:pt x="7845" y="1035"/>
                </a:lnTo>
                <a:lnTo>
                  <a:pt x="7839" y="1036"/>
                </a:lnTo>
                <a:lnTo>
                  <a:pt x="7835" y="1030"/>
                </a:lnTo>
                <a:lnTo>
                  <a:pt x="7826" y="1028"/>
                </a:lnTo>
                <a:lnTo>
                  <a:pt x="7819" y="1019"/>
                </a:lnTo>
                <a:lnTo>
                  <a:pt x="7817" y="990"/>
                </a:lnTo>
                <a:lnTo>
                  <a:pt x="7807" y="966"/>
                </a:lnTo>
                <a:lnTo>
                  <a:pt x="7804" y="939"/>
                </a:lnTo>
                <a:lnTo>
                  <a:pt x="7801" y="921"/>
                </a:lnTo>
                <a:lnTo>
                  <a:pt x="7793" y="907"/>
                </a:lnTo>
                <a:lnTo>
                  <a:pt x="7793" y="890"/>
                </a:lnTo>
                <a:lnTo>
                  <a:pt x="7788" y="874"/>
                </a:lnTo>
                <a:lnTo>
                  <a:pt x="7780" y="889"/>
                </a:lnTo>
                <a:lnTo>
                  <a:pt x="7776" y="909"/>
                </a:lnTo>
                <a:lnTo>
                  <a:pt x="7768" y="918"/>
                </a:lnTo>
                <a:lnTo>
                  <a:pt x="7768" y="934"/>
                </a:lnTo>
                <a:lnTo>
                  <a:pt x="7764" y="949"/>
                </a:lnTo>
                <a:lnTo>
                  <a:pt x="7758" y="958"/>
                </a:lnTo>
                <a:lnTo>
                  <a:pt x="7750" y="964"/>
                </a:lnTo>
                <a:lnTo>
                  <a:pt x="7744" y="983"/>
                </a:lnTo>
                <a:lnTo>
                  <a:pt x="7732" y="1014"/>
                </a:lnTo>
                <a:lnTo>
                  <a:pt x="7722" y="1031"/>
                </a:lnTo>
                <a:lnTo>
                  <a:pt x="7722" y="1044"/>
                </a:lnTo>
                <a:lnTo>
                  <a:pt x="7715" y="1054"/>
                </a:lnTo>
                <a:lnTo>
                  <a:pt x="7706" y="1079"/>
                </a:lnTo>
                <a:lnTo>
                  <a:pt x="7698" y="1080"/>
                </a:lnTo>
                <a:lnTo>
                  <a:pt x="7696" y="1072"/>
                </a:lnTo>
                <a:lnTo>
                  <a:pt x="7699" y="1051"/>
                </a:lnTo>
                <a:lnTo>
                  <a:pt x="7706" y="1030"/>
                </a:lnTo>
                <a:lnTo>
                  <a:pt x="7709" y="1008"/>
                </a:lnTo>
                <a:lnTo>
                  <a:pt x="7713" y="996"/>
                </a:lnTo>
                <a:lnTo>
                  <a:pt x="7726" y="984"/>
                </a:lnTo>
                <a:lnTo>
                  <a:pt x="7732" y="958"/>
                </a:lnTo>
                <a:lnTo>
                  <a:pt x="7742" y="941"/>
                </a:lnTo>
                <a:lnTo>
                  <a:pt x="7746" y="923"/>
                </a:lnTo>
                <a:lnTo>
                  <a:pt x="7745" y="910"/>
                </a:lnTo>
                <a:lnTo>
                  <a:pt x="7738" y="900"/>
                </a:lnTo>
                <a:lnTo>
                  <a:pt x="7742" y="889"/>
                </a:lnTo>
                <a:lnTo>
                  <a:pt x="7750" y="884"/>
                </a:lnTo>
                <a:lnTo>
                  <a:pt x="7754" y="870"/>
                </a:lnTo>
                <a:lnTo>
                  <a:pt x="7754" y="854"/>
                </a:lnTo>
                <a:lnTo>
                  <a:pt x="7760" y="833"/>
                </a:lnTo>
                <a:lnTo>
                  <a:pt x="7769" y="797"/>
                </a:lnTo>
                <a:lnTo>
                  <a:pt x="7769" y="776"/>
                </a:lnTo>
                <a:lnTo>
                  <a:pt x="7775" y="746"/>
                </a:lnTo>
                <a:lnTo>
                  <a:pt x="7777" y="693"/>
                </a:lnTo>
                <a:lnTo>
                  <a:pt x="7774" y="679"/>
                </a:lnTo>
                <a:lnTo>
                  <a:pt x="7754" y="675"/>
                </a:lnTo>
                <a:lnTo>
                  <a:pt x="7742" y="680"/>
                </a:lnTo>
                <a:lnTo>
                  <a:pt x="7731" y="693"/>
                </a:lnTo>
                <a:lnTo>
                  <a:pt x="7719" y="685"/>
                </a:lnTo>
                <a:lnTo>
                  <a:pt x="7709" y="681"/>
                </a:lnTo>
                <a:lnTo>
                  <a:pt x="7704" y="689"/>
                </a:lnTo>
                <a:lnTo>
                  <a:pt x="7707" y="703"/>
                </a:lnTo>
                <a:lnTo>
                  <a:pt x="7716" y="718"/>
                </a:lnTo>
                <a:lnTo>
                  <a:pt x="7716" y="748"/>
                </a:lnTo>
                <a:lnTo>
                  <a:pt x="7714" y="766"/>
                </a:lnTo>
                <a:lnTo>
                  <a:pt x="7708" y="755"/>
                </a:lnTo>
                <a:lnTo>
                  <a:pt x="7705" y="728"/>
                </a:lnTo>
                <a:lnTo>
                  <a:pt x="7696" y="714"/>
                </a:lnTo>
                <a:lnTo>
                  <a:pt x="7686" y="707"/>
                </a:lnTo>
                <a:lnTo>
                  <a:pt x="7667" y="733"/>
                </a:lnTo>
                <a:lnTo>
                  <a:pt x="7666" y="753"/>
                </a:lnTo>
                <a:lnTo>
                  <a:pt x="7673" y="766"/>
                </a:lnTo>
                <a:lnTo>
                  <a:pt x="7667" y="784"/>
                </a:lnTo>
                <a:lnTo>
                  <a:pt x="7656" y="785"/>
                </a:lnTo>
                <a:lnTo>
                  <a:pt x="7656" y="777"/>
                </a:lnTo>
                <a:lnTo>
                  <a:pt x="7656" y="758"/>
                </a:lnTo>
                <a:lnTo>
                  <a:pt x="7654" y="738"/>
                </a:lnTo>
                <a:lnTo>
                  <a:pt x="7646" y="725"/>
                </a:lnTo>
                <a:lnTo>
                  <a:pt x="7621" y="727"/>
                </a:lnTo>
                <a:lnTo>
                  <a:pt x="7596" y="744"/>
                </a:lnTo>
                <a:lnTo>
                  <a:pt x="7568" y="746"/>
                </a:lnTo>
                <a:lnTo>
                  <a:pt x="7551" y="737"/>
                </a:lnTo>
                <a:lnTo>
                  <a:pt x="7541" y="739"/>
                </a:lnTo>
                <a:lnTo>
                  <a:pt x="7531" y="746"/>
                </a:lnTo>
                <a:lnTo>
                  <a:pt x="7522" y="740"/>
                </a:lnTo>
                <a:lnTo>
                  <a:pt x="7509" y="742"/>
                </a:lnTo>
                <a:lnTo>
                  <a:pt x="7497" y="758"/>
                </a:lnTo>
                <a:lnTo>
                  <a:pt x="7494" y="769"/>
                </a:lnTo>
                <a:lnTo>
                  <a:pt x="7500" y="785"/>
                </a:lnTo>
                <a:lnTo>
                  <a:pt x="7500" y="802"/>
                </a:lnTo>
                <a:lnTo>
                  <a:pt x="7505" y="822"/>
                </a:lnTo>
                <a:lnTo>
                  <a:pt x="7509" y="833"/>
                </a:lnTo>
                <a:lnTo>
                  <a:pt x="7507" y="851"/>
                </a:lnTo>
                <a:lnTo>
                  <a:pt x="7500" y="882"/>
                </a:lnTo>
                <a:lnTo>
                  <a:pt x="7502" y="912"/>
                </a:lnTo>
                <a:lnTo>
                  <a:pt x="7517" y="949"/>
                </a:lnTo>
                <a:lnTo>
                  <a:pt x="7517" y="970"/>
                </a:lnTo>
                <a:lnTo>
                  <a:pt x="7520" y="1009"/>
                </a:lnTo>
                <a:lnTo>
                  <a:pt x="7518" y="1016"/>
                </a:lnTo>
                <a:lnTo>
                  <a:pt x="7512" y="1007"/>
                </a:lnTo>
                <a:lnTo>
                  <a:pt x="7505" y="987"/>
                </a:lnTo>
                <a:lnTo>
                  <a:pt x="7489" y="960"/>
                </a:lnTo>
                <a:lnTo>
                  <a:pt x="7482" y="951"/>
                </a:lnTo>
                <a:lnTo>
                  <a:pt x="7483" y="909"/>
                </a:lnTo>
                <a:lnTo>
                  <a:pt x="7485" y="869"/>
                </a:lnTo>
                <a:lnTo>
                  <a:pt x="7484" y="850"/>
                </a:lnTo>
                <a:lnTo>
                  <a:pt x="7471" y="819"/>
                </a:lnTo>
                <a:lnTo>
                  <a:pt x="7472" y="800"/>
                </a:lnTo>
                <a:lnTo>
                  <a:pt x="7470" y="788"/>
                </a:lnTo>
                <a:lnTo>
                  <a:pt x="7465" y="783"/>
                </a:lnTo>
                <a:lnTo>
                  <a:pt x="7449" y="792"/>
                </a:lnTo>
                <a:lnTo>
                  <a:pt x="7433" y="806"/>
                </a:lnTo>
                <a:lnTo>
                  <a:pt x="7415" y="812"/>
                </a:lnTo>
                <a:lnTo>
                  <a:pt x="7406" y="824"/>
                </a:lnTo>
                <a:lnTo>
                  <a:pt x="7402" y="851"/>
                </a:lnTo>
                <a:lnTo>
                  <a:pt x="7404" y="870"/>
                </a:lnTo>
                <a:lnTo>
                  <a:pt x="7402" y="894"/>
                </a:lnTo>
                <a:lnTo>
                  <a:pt x="7393" y="914"/>
                </a:lnTo>
                <a:lnTo>
                  <a:pt x="7391" y="925"/>
                </a:lnTo>
                <a:lnTo>
                  <a:pt x="7392" y="934"/>
                </a:lnTo>
                <a:lnTo>
                  <a:pt x="7397" y="934"/>
                </a:lnTo>
                <a:lnTo>
                  <a:pt x="7404" y="938"/>
                </a:lnTo>
                <a:lnTo>
                  <a:pt x="7405" y="966"/>
                </a:lnTo>
                <a:lnTo>
                  <a:pt x="7399" y="984"/>
                </a:lnTo>
                <a:lnTo>
                  <a:pt x="7380" y="1002"/>
                </a:lnTo>
                <a:lnTo>
                  <a:pt x="7368" y="1003"/>
                </a:lnTo>
                <a:lnTo>
                  <a:pt x="7365" y="1011"/>
                </a:lnTo>
                <a:lnTo>
                  <a:pt x="7362" y="1033"/>
                </a:lnTo>
                <a:lnTo>
                  <a:pt x="7356" y="1041"/>
                </a:lnTo>
                <a:lnTo>
                  <a:pt x="7352" y="1054"/>
                </a:lnTo>
                <a:lnTo>
                  <a:pt x="7356" y="1068"/>
                </a:lnTo>
                <a:lnTo>
                  <a:pt x="7354" y="1080"/>
                </a:lnTo>
                <a:lnTo>
                  <a:pt x="7344" y="1079"/>
                </a:lnTo>
                <a:lnTo>
                  <a:pt x="7340" y="1084"/>
                </a:lnTo>
                <a:lnTo>
                  <a:pt x="7320" y="1088"/>
                </a:lnTo>
                <a:lnTo>
                  <a:pt x="7309" y="1077"/>
                </a:lnTo>
                <a:lnTo>
                  <a:pt x="7307" y="1065"/>
                </a:lnTo>
                <a:lnTo>
                  <a:pt x="7308" y="1050"/>
                </a:lnTo>
                <a:lnTo>
                  <a:pt x="7303" y="1044"/>
                </a:lnTo>
                <a:lnTo>
                  <a:pt x="7297" y="1044"/>
                </a:lnTo>
                <a:lnTo>
                  <a:pt x="7293" y="1034"/>
                </a:lnTo>
                <a:lnTo>
                  <a:pt x="7291" y="1020"/>
                </a:lnTo>
                <a:lnTo>
                  <a:pt x="7286" y="1020"/>
                </a:lnTo>
                <a:lnTo>
                  <a:pt x="7280" y="1029"/>
                </a:lnTo>
                <a:lnTo>
                  <a:pt x="7277" y="1040"/>
                </a:lnTo>
                <a:lnTo>
                  <a:pt x="7269" y="1040"/>
                </a:lnTo>
                <a:lnTo>
                  <a:pt x="7262" y="1047"/>
                </a:lnTo>
                <a:lnTo>
                  <a:pt x="7263" y="1075"/>
                </a:lnTo>
                <a:lnTo>
                  <a:pt x="7260" y="1091"/>
                </a:lnTo>
                <a:lnTo>
                  <a:pt x="7261" y="1112"/>
                </a:lnTo>
                <a:lnTo>
                  <a:pt x="7266" y="1144"/>
                </a:lnTo>
                <a:lnTo>
                  <a:pt x="7263" y="1180"/>
                </a:lnTo>
                <a:lnTo>
                  <a:pt x="7258" y="1194"/>
                </a:lnTo>
                <a:lnTo>
                  <a:pt x="7253" y="1196"/>
                </a:lnTo>
                <a:lnTo>
                  <a:pt x="7256" y="1153"/>
                </a:lnTo>
                <a:lnTo>
                  <a:pt x="7255" y="1122"/>
                </a:lnTo>
                <a:lnTo>
                  <a:pt x="7252" y="1105"/>
                </a:lnTo>
                <a:lnTo>
                  <a:pt x="7252" y="1066"/>
                </a:lnTo>
                <a:lnTo>
                  <a:pt x="7249" y="1044"/>
                </a:lnTo>
                <a:lnTo>
                  <a:pt x="7245" y="1037"/>
                </a:lnTo>
                <a:lnTo>
                  <a:pt x="7239" y="1042"/>
                </a:lnTo>
                <a:lnTo>
                  <a:pt x="7230" y="1044"/>
                </a:lnTo>
                <a:lnTo>
                  <a:pt x="7220" y="1062"/>
                </a:lnTo>
                <a:lnTo>
                  <a:pt x="7210" y="1067"/>
                </a:lnTo>
                <a:lnTo>
                  <a:pt x="7197" y="1081"/>
                </a:lnTo>
                <a:lnTo>
                  <a:pt x="7193" y="1098"/>
                </a:lnTo>
                <a:lnTo>
                  <a:pt x="7194" y="1113"/>
                </a:lnTo>
                <a:lnTo>
                  <a:pt x="7179" y="1142"/>
                </a:lnTo>
                <a:lnTo>
                  <a:pt x="7173" y="1145"/>
                </a:lnTo>
                <a:lnTo>
                  <a:pt x="7171" y="1137"/>
                </a:lnTo>
                <a:lnTo>
                  <a:pt x="7159" y="1136"/>
                </a:lnTo>
                <a:lnTo>
                  <a:pt x="7152" y="1141"/>
                </a:lnTo>
                <a:lnTo>
                  <a:pt x="7151" y="1152"/>
                </a:lnTo>
                <a:lnTo>
                  <a:pt x="7158" y="1156"/>
                </a:lnTo>
                <a:lnTo>
                  <a:pt x="7161" y="1161"/>
                </a:lnTo>
                <a:lnTo>
                  <a:pt x="7153" y="1166"/>
                </a:lnTo>
                <a:lnTo>
                  <a:pt x="7133" y="1164"/>
                </a:lnTo>
                <a:lnTo>
                  <a:pt x="7124" y="1171"/>
                </a:lnTo>
                <a:lnTo>
                  <a:pt x="7117" y="1187"/>
                </a:lnTo>
                <a:lnTo>
                  <a:pt x="7097" y="1198"/>
                </a:lnTo>
                <a:lnTo>
                  <a:pt x="7096" y="1211"/>
                </a:lnTo>
                <a:lnTo>
                  <a:pt x="7089" y="1222"/>
                </a:lnTo>
                <a:lnTo>
                  <a:pt x="7076" y="1232"/>
                </a:lnTo>
                <a:lnTo>
                  <a:pt x="7067" y="1233"/>
                </a:lnTo>
                <a:lnTo>
                  <a:pt x="7063" y="1243"/>
                </a:lnTo>
                <a:lnTo>
                  <a:pt x="7064" y="1256"/>
                </a:lnTo>
                <a:lnTo>
                  <a:pt x="7068" y="1265"/>
                </a:lnTo>
                <a:lnTo>
                  <a:pt x="7067" y="1277"/>
                </a:lnTo>
                <a:lnTo>
                  <a:pt x="7060" y="1282"/>
                </a:lnTo>
                <a:lnTo>
                  <a:pt x="7055" y="1293"/>
                </a:lnTo>
                <a:lnTo>
                  <a:pt x="7048" y="1309"/>
                </a:lnTo>
                <a:lnTo>
                  <a:pt x="7038" y="1316"/>
                </a:lnTo>
                <a:lnTo>
                  <a:pt x="7035" y="1330"/>
                </a:lnTo>
                <a:lnTo>
                  <a:pt x="7037" y="1343"/>
                </a:lnTo>
                <a:lnTo>
                  <a:pt x="7040" y="1347"/>
                </a:lnTo>
                <a:lnTo>
                  <a:pt x="7040" y="1360"/>
                </a:lnTo>
                <a:lnTo>
                  <a:pt x="7040" y="1372"/>
                </a:lnTo>
                <a:lnTo>
                  <a:pt x="7046" y="1375"/>
                </a:lnTo>
                <a:lnTo>
                  <a:pt x="7053" y="1373"/>
                </a:lnTo>
                <a:lnTo>
                  <a:pt x="7061" y="1382"/>
                </a:lnTo>
                <a:lnTo>
                  <a:pt x="7067" y="1383"/>
                </a:lnTo>
                <a:lnTo>
                  <a:pt x="7074" y="1373"/>
                </a:lnTo>
                <a:lnTo>
                  <a:pt x="7082" y="1370"/>
                </a:lnTo>
                <a:lnTo>
                  <a:pt x="7094" y="1386"/>
                </a:lnTo>
                <a:lnTo>
                  <a:pt x="7098" y="1399"/>
                </a:lnTo>
                <a:lnTo>
                  <a:pt x="7108" y="1398"/>
                </a:lnTo>
                <a:lnTo>
                  <a:pt x="7121" y="1381"/>
                </a:lnTo>
                <a:lnTo>
                  <a:pt x="7127" y="1379"/>
                </a:lnTo>
                <a:lnTo>
                  <a:pt x="7138" y="1387"/>
                </a:lnTo>
                <a:lnTo>
                  <a:pt x="7159" y="1386"/>
                </a:lnTo>
                <a:lnTo>
                  <a:pt x="7166" y="1379"/>
                </a:lnTo>
                <a:lnTo>
                  <a:pt x="7167" y="1360"/>
                </a:lnTo>
                <a:lnTo>
                  <a:pt x="7175" y="1347"/>
                </a:lnTo>
                <a:lnTo>
                  <a:pt x="7180" y="1346"/>
                </a:lnTo>
                <a:lnTo>
                  <a:pt x="7180" y="1366"/>
                </a:lnTo>
                <a:lnTo>
                  <a:pt x="7182" y="1371"/>
                </a:lnTo>
                <a:lnTo>
                  <a:pt x="7180" y="1383"/>
                </a:lnTo>
                <a:lnTo>
                  <a:pt x="7164" y="1395"/>
                </a:lnTo>
                <a:lnTo>
                  <a:pt x="7150" y="1409"/>
                </a:lnTo>
                <a:lnTo>
                  <a:pt x="7133" y="1403"/>
                </a:lnTo>
                <a:lnTo>
                  <a:pt x="7122" y="1408"/>
                </a:lnTo>
                <a:lnTo>
                  <a:pt x="7119" y="1420"/>
                </a:lnTo>
                <a:lnTo>
                  <a:pt x="7121" y="1432"/>
                </a:lnTo>
                <a:lnTo>
                  <a:pt x="7132" y="1446"/>
                </a:lnTo>
                <a:lnTo>
                  <a:pt x="7147" y="1446"/>
                </a:lnTo>
                <a:lnTo>
                  <a:pt x="7150" y="1451"/>
                </a:lnTo>
                <a:lnTo>
                  <a:pt x="7147" y="1468"/>
                </a:lnTo>
                <a:lnTo>
                  <a:pt x="7133" y="1483"/>
                </a:lnTo>
                <a:lnTo>
                  <a:pt x="7117" y="1482"/>
                </a:lnTo>
                <a:lnTo>
                  <a:pt x="7104" y="1483"/>
                </a:lnTo>
                <a:lnTo>
                  <a:pt x="7094" y="1505"/>
                </a:lnTo>
                <a:lnTo>
                  <a:pt x="7095" y="1523"/>
                </a:lnTo>
                <a:lnTo>
                  <a:pt x="7104" y="1531"/>
                </a:lnTo>
                <a:lnTo>
                  <a:pt x="7100" y="1554"/>
                </a:lnTo>
                <a:lnTo>
                  <a:pt x="7089" y="1559"/>
                </a:lnTo>
                <a:lnTo>
                  <a:pt x="7077" y="1590"/>
                </a:lnTo>
                <a:lnTo>
                  <a:pt x="7072" y="1604"/>
                </a:lnTo>
                <a:lnTo>
                  <a:pt x="7057" y="1613"/>
                </a:lnTo>
                <a:lnTo>
                  <a:pt x="7046" y="1640"/>
                </a:lnTo>
                <a:lnTo>
                  <a:pt x="7038" y="1663"/>
                </a:lnTo>
                <a:lnTo>
                  <a:pt x="7026" y="1683"/>
                </a:lnTo>
                <a:lnTo>
                  <a:pt x="7025" y="1691"/>
                </a:lnTo>
                <a:lnTo>
                  <a:pt x="7017" y="1697"/>
                </a:lnTo>
                <a:lnTo>
                  <a:pt x="7007" y="1697"/>
                </a:lnTo>
                <a:lnTo>
                  <a:pt x="6994" y="1681"/>
                </a:lnTo>
                <a:lnTo>
                  <a:pt x="6987" y="1672"/>
                </a:lnTo>
                <a:lnTo>
                  <a:pt x="6976" y="1669"/>
                </a:lnTo>
                <a:lnTo>
                  <a:pt x="6971" y="1658"/>
                </a:lnTo>
                <a:lnTo>
                  <a:pt x="6955" y="1653"/>
                </a:lnTo>
                <a:lnTo>
                  <a:pt x="6940" y="1657"/>
                </a:lnTo>
                <a:lnTo>
                  <a:pt x="6928" y="1669"/>
                </a:lnTo>
                <a:lnTo>
                  <a:pt x="6916" y="1665"/>
                </a:lnTo>
                <a:lnTo>
                  <a:pt x="6908" y="1658"/>
                </a:lnTo>
                <a:lnTo>
                  <a:pt x="6895" y="1662"/>
                </a:lnTo>
                <a:lnTo>
                  <a:pt x="6874" y="1662"/>
                </a:lnTo>
                <a:lnTo>
                  <a:pt x="6857" y="1676"/>
                </a:lnTo>
                <a:lnTo>
                  <a:pt x="6853" y="1689"/>
                </a:lnTo>
                <a:lnTo>
                  <a:pt x="6858" y="1699"/>
                </a:lnTo>
                <a:lnTo>
                  <a:pt x="6855" y="1711"/>
                </a:lnTo>
                <a:lnTo>
                  <a:pt x="6851" y="1701"/>
                </a:lnTo>
                <a:lnTo>
                  <a:pt x="6840" y="1702"/>
                </a:lnTo>
                <a:lnTo>
                  <a:pt x="6790" y="1724"/>
                </a:lnTo>
                <a:lnTo>
                  <a:pt x="6780" y="1724"/>
                </a:lnTo>
                <a:lnTo>
                  <a:pt x="6775" y="1724"/>
                </a:lnTo>
                <a:lnTo>
                  <a:pt x="6768" y="1731"/>
                </a:lnTo>
                <a:lnTo>
                  <a:pt x="6764" y="1731"/>
                </a:lnTo>
                <a:lnTo>
                  <a:pt x="6755" y="1728"/>
                </a:lnTo>
                <a:lnTo>
                  <a:pt x="6747" y="1738"/>
                </a:lnTo>
                <a:lnTo>
                  <a:pt x="6743" y="1750"/>
                </a:lnTo>
                <a:lnTo>
                  <a:pt x="6734" y="1754"/>
                </a:lnTo>
                <a:lnTo>
                  <a:pt x="6730" y="1751"/>
                </a:lnTo>
                <a:lnTo>
                  <a:pt x="6729" y="1744"/>
                </a:lnTo>
                <a:lnTo>
                  <a:pt x="6720" y="1740"/>
                </a:lnTo>
                <a:lnTo>
                  <a:pt x="6712" y="1740"/>
                </a:lnTo>
                <a:lnTo>
                  <a:pt x="6704" y="1749"/>
                </a:lnTo>
                <a:lnTo>
                  <a:pt x="6694" y="1751"/>
                </a:lnTo>
                <a:lnTo>
                  <a:pt x="6688" y="1747"/>
                </a:lnTo>
                <a:lnTo>
                  <a:pt x="6679" y="1747"/>
                </a:lnTo>
                <a:lnTo>
                  <a:pt x="6672" y="1756"/>
                </a:lnTo>
                <a:lnTo>
                  <a:pt x="6661" y="1761"/>
                </a:lnTo>
                <a:lnTo>
                  <a:pt x="6663" y="1774"/>
                </a:lnTo>
                <a:lnTo>
                  <a:pt x="6661" y="1785"/>
                </a:lnTo>
                <a:lnTo>
                  <a:pt x="6640" y="1799"/>
                </a:lnTo>
                <a:lnTo>
                  <a:pt x="6629" y="1798"/>
                </a:lnTo>
                <a:lnTo>
                  <a:pt x="6625" y="1807"/>
                </a:lnTo>
                <a:lnTo>
                  <a:pt x="6630" y="1820"/>
                </a:lnTo>
                <a:lnTo>
                  <a:pt x="6641" y="1822"/>
                </a:lnTo>
                <a:lnTo>
                  <a:pt x="6648" y="1828"/>
                </a:lnTo>
                <a:lnTo>
                  <a:pt x="6649" y="1838"/>
                </a:lnTo>
                <a:lnTo>
                  <a:pt x="6641" y="1838"/>
                </a:lnTo>
                <a:lnTo>
                  <a:pt x="6637" y="1833"/>
                </a:lnTo>
                <a:lnTo>
                  <a:pt x="6633" y="1841"/>
                </a:lnTo>
                <a:lnTo>
                  <a:pt x="6627" y="1856"/>
                </a:lnTo>
                <a:lnTo>
                  <a:pt x="6615" y="1867"/>
                </a:lnTo>
                <a:lnTo>
                  <a:pt x="6607" y="1871"/>
                </a:lnTo>
                <a:lnTo>
                  <a:pt x="6612" y="1883"/>
                </a:lnTo>
                <a:lnTo>
                  <a:pt x="6624" y="1894"/>
                </a:lnTo>
                <a:lnTo>
                  <a:pt x="6631" y="1906"/>
                </a:lnTo>
                <a:lnTo>
                  <a:pt x="6644" y="1951"/>
                </a:lnTo>
                <a:lnTo>
                  <a:pt x="6650" y="1960"/>
                </a:lnTo>
                <a:lnTo>
                  <a:pt x="6661" y="1962"/>
                </a:lnTo>
                <a:lnTo>
                  <a:pt x="6666" y="1967"/>
                </a:lnTo>
                <a:lnTo>
                  <a:pt x="6670" y="1975"/>
                </a:lnTo>
                <a:lnTo>
                  <a:pt x="6664" y="1984"/>
                </a:lnTo>
                <a:lnTo>
                  <a:pt x="6656" y="1995"/>
                </a:lnTo>
                <a:lnTo>
                  <a:pt x="6654" y="2007"/>
                </a:lnTo>
                <a:lnTo>
                  <a:pt x="6659" y="2023"/>
                </a:lnTo>
                <a:lnTo>
                  <a:pt x="6670" y="2025"/>
                </a:lnTo>
                <a:lnTo>
                  <a:pt x="6686" y="2021"/>
                </a:lnTo>
                <a:lnTo>
                  <a:pt x="6699" y="2006"/>
                </a:lnTo>
                <a:lnTo>
                  <a:pt x="6704" y="1994"/>
                </a:lnTo>
                <a:lnTo>
                  <a:pt x="6708" y="1989"/>
                </a:lnTo>
                <a:lnTo>
                  <a:pt x="6715" y="1993"/>
                </a:lnTo>
                <a:lnTo>
                  <a:pt x="6717" y="2006"/>
                </a:lnTo>
                <a:lnTo>
                  <a:pt x="6708" y="2030"/>
                </a:lnTo>
                <a:lnTo>
                  <a:pt x="6697" y="2042"/>
                </a:lnTo>
                <a:lnTo>
                  <a:pt x="6684" y="2049"/>
                </a:lnTo>
                <a:lnTo>
                  <a:pt x="6680" y="2058"/>
                </a:lnTo>
                <a:lnTo>
                  <a:pt x="6682" y="2072"/>
                </a:lnTo>
                <a:lnTo>
                  <a:pt x="6694" y="2078"/>
                </a:lnTo>
                <a:lnTo>
                  <a:pt x="6704" y="2068"/>
                </a:lnTo>
                <a:lnTo>
                  <a:pt x="6720" y="2060"/>
                </a:lnTo>
                <a:lnTo>
                  <a:pt x="6725" y="2063"/>
                </a:lnTo>
                <a:lnTo>
                  <a:pt x="6726" y="2071"/>
                </a:lnTo>
                <a:lnTo>
                  <a:pt x="6704" y="2086"/>
                </a:lnTo>
                <a:lnTo>
                  <a:pt x="6691" y="2096"/>
                </a:lnTo>
                <a:lnTo>
                  <a:pt x="6688" y="2104"/>
                </a:lnTo>
                <a:lnTo>
                  <a:pt x="6710" y="2140"/>
                </a:lnTo>
                <a:lnTo>
                  <a:pt x="6726" y="2149"/>
                </a:lnTo>
                <a:lnTo>
                  <a:pt x="6744" y="2147"/>
                </a:lnTo>
                <a:lnTo>
                  <a:pt x="6749" y="2137"/>
                </a:lnTo>
                <a:lnTo>
                  <a:pt x="6752" y="2112"/>
                </a:lnTo>
                <a:lnTo>
                  <a:pt x="6746" y="2102"/>
                </a:lnTo>
                <a:lnTo>
                  <a:pt x="6743" y="2093"/>
                </a:lnTo>
                <a:lnTo>
                  <a:pt x="6747" y="2086"/>
                </a:lnTo>
                <a:lnTo>
                  <a:pt x="6753" y="2087"/>
                </a:lnTo>
                <a:lnTo>
                  <a:pt x="6763" y="2110"/>
                </a:lnTo>
                <a:lnTo>
                  <a:pt x="6766" y="2116"/>
                </a:lnTo>
                <a:lnTo>
                  <a:pt x="6766" y="2125"/>
                </a:lnTo>
                <a:lnTo>
                  <a:pt x="6777" y="2136"/>
                </a:lnTo>
                <a:lnTo>
                  <a:pt x="6797" y="2143"/>
                </a:lnTo>
                <a:lnTo>
                  <a:pt x="6811" y="2140"/>
                </a:lnTo>
                <a:lnTo>
                  <a:pt x="6823" y="2124"/>
                </a:lnTo>
                <a:lnTo>
                  <a:pt x="6830" y="2121"/>
                </a:lnTo>
                <a:lnTo>
                  <a:pt x="6839" y="2126"/>
                </a:lnTo>
                <a:lnTo>
                  <a:pt x="6838" y="2141"/>
                </a:lnTo>
                <a:lnTo>
                  <a:pt x="6844" y="2149"/>
                </a:lnTo>
                <a:lnTo>
                  <a:pt x="6850" y="2149"/>
                </a:lnTo>
                <a:lnTo>
                  <a:pt x="6858" y="2154"/>
                </a:lnTo>
                <a:lnTo>
                  <a:pt x="6859" y="2186"/>
                </a:lnTo>
                <a:lnTo>
                  <a:pt x="6855" y="2188"/>
                </a:lnTo>
                <a:lnTo>
                  <a:pt x="6840" y="2204"/>
                </a:lnTo>
                <a:lnTo>
                  <a:pt x="6840" y="2220"/>
                </a:lnTo>
                <a:lnTo>
                  <a:pt x="6844" y="2229"/>
                </a:lnTo>
                <a:lnTo>
                  <a:pt x="6844" y="2241"/>
                </a:lnTo>
                <a:lnTo>
                  <a:pt x="6833" y="2231"/>
                </a:lnTo>
                <a:lnTo>
                  <a:pt x="6829" y="2223"/>
                </a:lnTo>
                <a:lnTo>
                  <a:pt x="6821" y="2219"/>
                </a:lnTo>
                <a:lnTo>
                  <a:pt x="6812" y="2202"/>
                </a:lnTo>
                <a:lnTo>
                  <a:pt x="6791" y="2188"/>
                </a:lnTo>
                <a:lnTo>
                  <a:pt x="6763" y="2186"/>
                </a:lnTo>
                <a:lnTo>
                  <a:pt x="6746" y="2183"/>
                </a:lnTo>
                <a:lnTo>
                  <a:pt x="6722" y="2192"/>
                </a:lnTo>
                <a:lnTo>
                  <a:pt x="6720" y="2203"/>
                </a:lnTo>
                <a:lnTo>
                  <a:pt x="6733" y="2220"/>
                </a:lnTo>
                <a:lnTo>
                  <a:pt x="6752" y="2225"/>
                </a:lnTo>
                <a:lnTo>
                  <a:pt x="6766" y="2228"/>
                </a:lnTo>
                <a:lnTo>
                  <a:pt x="6783" y="2251"/>
                </a:lnTo>
                <a:lnTo>
                  <a:pt x="6804" y="2267"/>
                </a:lnTo>
                <a:lnTo>
                  <a:pt x="6816" y="2267"/>
                </a:lnTo>
                <a:lnTo>
                  <a:pt x="6826" y="2271"/>
                </a:lnTo>
                <a:lnTo>
                  <a:pt x="6811" y="2281"/>
                </a:lnTo>
                <a:lnTo>
                  <a:pt x="6804" y="2279"/>
                </a:lnTo>
                <a:lnTo>
                  <a:pt x="6794" y="2279"/>
                </a:lnTo>
                <a:lnTo>
                  <a:pt x="6770" y="2255"/>
                </a:lnTo>
                <a:lnTo>
                  <a:pt x="6760" y="2247"/>
                </a:lnTo>
                <a:lnTo>
                  <a:pt x="6741" y="2245"/>
                </a:lnTo>
                <a:lnTo>
                  <a:pt x="6718" y="2225"/>
                </a:lnTo>
                <a:lnTo>
                  <a:pt x="6694" y="2224"/>
                </a:lnTo>
                <a:lnTo>
                  <a:pt x="6679" y="2206"/>
                </a:lnTo>
                <a:lnTo>
                  <a:pt x="6657" y="2197"/>
                </a:lnTo>
                <a:lnTo>
                  <a:pt x="6634" y="2211"/>
                </a:lnTo>
                <a:lnTo>
                  <a:pt x="6635" y="2236"/>
                </a:lnTo>
                <a:lnTo>
                  <a:pt x="6629" y="2226"/>
                </a:lnTo>
                <a:lnTo>
                  <a:pt x="6620" y="2225"/>
                </a:lnTo>
                <a:lnTo>
                  <a:pt x="6615" y="2234"/>
                </a:lnTo>
                <a:lnTo>
                  <a:pt x="6610" y="2235"/>
                </a:lnTo>
                <a:lnTo>
                  <a:pt x="6604" y="2249"/>
                </a:lnTo>
                <a:lnTo>
                  <a:pt x="6604" y="2282"/>
                </a:lnTo>
                <a:lnTo>
                  <a:pt x="6609" y="2277"/>
                </a:lnTo>
                <a:lnTo>
                  <a:pt x="6616" y="2276"/>
                </a:lnTo>
                <a:lnTo>
                  <a:pt x="6620" y="2283"/>
                </a:lnTo>
                <a:lnTo>
                  <a:pt x="6612" y="2293"/>
                </a:lnTo>
                <a:lnTo>
                  <a:pt x="6609" y="2310"/>
                </a:lnTo>
                <a:lnTo>
                  <a:pt x="6613" y="2330"/>
                </a:lnTo>
                <a:lnTo>
                  <a:pt x="6627" y="2340"/>
                </a:lnTo>
                <a:lnTo>
                  <a:pt x="6634" y="2324"/>
                </a:lnTo>
                <a:lnTo>
                  <a:pt x="6640" y="2318"/>
                </a:lnTo>
                <a:lnTo>
                  <a:pt x="6647" y="2318"/>
                </a:lnTo>
                <a:lnTo>
                  <a:pt x="6655" y="2292"/>
                </a:lnTo>
                <a:lnTo>
                  <a:pt x="6662" y="2284"/>
                </a:lnTo>
                <a:lnTo>
                  <a:pt x="6670" y="2284"/>
                </a:lnTo>
                <a:lnTo>
                  <a:pt x="6665" y="2296"/>
                </a:lnTo>
                <a:lnTo>
                  <a:pt x="6660" y="2322"/>
                </a:lnTo>
                <a:lnTo>
                  <a:pt x="6650" y="2331"/>
                </a:lnTo>
                <a:lnTo>
                  <a:pt x="6642" y="2342"/>
                </a:lnTo>
                <a:lnTo>
                  <a:pt x="6644" y="2372"/>
                </a:lnTo>
                <a:lnTo>
                  <a:pt x="6664" y="2405"/>
                </a:lnTo>
                <a:lnTo>
                  <a:pt x="6669" y="2394"/>
                </a:lnTo>
                <a:lnTo>
                  <a:pt x="6675" y="2393"/>
                </a:lnTo>
                <a:lnTo>
                  <a:pt x="6693" y="2409"/>
                </a:lnTo>
                <a:lnTo>
                  <a:pt x="6706" y="2406"/>
                </a:lnTo>
                <a:lnTo>
                  <a:pt x="6707" y="2417"/>
                </a:lnTo>
                <a:lnTo>
                  <a:pt x="6702" y="2431"/>
                </a:lnTo>
                <a:lnTo>
                  <a:pt x="6693" y="2441"/>
                </a:lnTo>
                <a:lnTo>
                  <a:pt x="6688" y="2434"/>
                </a:lnTo>
                <a:lnTo>
                  <a:pt x="6671" y="2434"/>
                </a:lnTo>
                <a:lnTo>
                  <a:pt x="6660" y="2439"/>
                </a:lnTo>
                <a:lnTo>
                  <a:pt x="6653" y="2452"/>
                </a:lnTo>
                <a:lnTo>
                  <a:pt x="6635" y="2454"/>
                </a:lnTo>
                <a:lnTo>
                  <a:pt x="6629" y="2466"/>
                </a:lnTo>
                <a:lnTo>
                  <a:pt x="6629" y="2491"/>
                </a:lnTo>
                <a:lnTo>
                  <a:pt x="6639" y="2511"/>
                </a:lnTo>
                <a:lnTo>
                  <a:pt x="6646" y="2526"/>
                </a:lnTo>
                <a:lnTo>
                  <a:pt x="6655" y="2561"/>
                </a:lnTo>
                <a:lnTo>
                  <a:pt x="6669" y="2569"/>
                </a:lnTo>
                <a:lnTo>
                  <a:pt x="6664" y="2576"/>
                </a:lnTo>
                <a:lnTo>
                  <a:pt x="6664" y="2581"/>
                </a:lnTo>
                <a:lnTo>
                  <a:pt x="6672" y="2589"/>
                </a:lnTo>
                <a:lnTo>
                  <a:pt x="6683" y="2609"/>
                </a:lnTo>
                <a:lnTo>
                  <a:pt x="6696" y="2625"/>
                </a:lnTo>
                <a:lnTo>
                  <a:pt x="6709" y="2635"/>
                </a:lnTo>
                <a:lnTo>
                  <a:pt x="6720" y="2654"/>
                </a:lnTo>
                <a:lnTo>
                  <a:pt x="6730" y="2664"/>
                </a:lnTo>
                <a:lnTo>
                  <a:pt x="6733" y="2657"/>
                </a:lnTo>
                <a:lnTo>
                  <a:pt x="6734" y="2643"/>
                </a:lnTo>
                <a:lnTo>
                  <a:pt x="6732" y="2612"/>
                </a:lnTo>
                <a:lnTo>
                  <a:pt x="6732" y="2596"/>
                </a:lnTo>
                <a:lnTo>
                  <a:pt x="6738" y="2587"/>
                </a:lnTo>
                <a:lnTo>
                  <a:pt x="6741" y="2564"/>
                </a:lnTo>
                <a:lnTo>
                  <a:pt x="6742" y="2550"/>
                </a:lnTo>
                <a:lnTo>
                  <a:pt x="6749" y="2546"/>
                </a:lnTo>
                <a:lnTo>
                  <a:pt x="6753" y="2546"/>
                </a:lnTo>
                <a:lnTo>
                  <a:pt x="6756" y="2565"/>
                </a:lnTo>
                <a:lnTo>
                  <a:pt x="6761" y="2586"/>
                </a:lnTo>
                <a:lnTo>
                  <a:pt x="6761" y="2599"/>
                </a:lnTo>
                <a:lnTo>
                  <a:pt x="6763" y="2611"/>
                </a:lnTo>
                <a:lnTo>
                  <a:pt x="6767" y="2606"/>
                </a:lnTo>
                <a:lnTo>
                  <a:pt x="6771" y="2594"/>
                </a:lnTo>
                <a:lnTo>
                  <a:pt x="6780" y="2593"/>
                </a:lnTo>
                <a:lnTo>
                  <a:pt x="6792" y="2579"/>
                </a:lnTo>
                <a:lnTo>
                  <a:pt x="6796" y="2585"/>
                </a:lnTo>
                <a:lnTo>
                  <a:pt x="6805" y="2583"/>
                </a:lnTo>
                <a:lnTo>
                  <a:pt x="6808" y="2592"/>
                </a:lnTo>
                <a:lnTo>
                  <a:pt x="6797" y="2605"/>
                </a:lnTo>
                <a:lnTo>
                  <a:pt x="6791" y="2625"/>
                </a:lnTo>
                <a:lnTo>
                  <a:pt x="6793" y="2648"/>
                </a:lnTo>
                <a:lnTo>
                  <a:pt x="6802" y="2653"/>
                </a:lnTo>
                <a:lnTo>
                  <a:pt x="6807" y="2648"/>
                </a:lnTo>
                <a:lnTo>
                  <a:pt x="6813" y="2609"/>
                </a:lnTo>
                <a:lnTo>
                  <a:pt x="6815" y="2595"/>
                </a:lnTo>
                <a:lnTo>
                  <a:pt x="6823" y="2600"/>
                </a:lnTo>
                <a:lnTo>
                  <a:pt x="6831" y="2628"/>
                </a:lnTo>
                <a:lnTo>
                  <a:pt x="6838" y="2635"/>
                </a:lnTo>
                <a:lnTo>
                  <a:pt x="6847" y="2625"/>
                </a:lnTo>
                <a:lnTo>
                  <a:pt x="6847" y="2612"/>
                </a:lnTo>
                <a:lnTo>
                  <a:pt x="6854" y="2597"/>
                </a:lnTo>
                <a:lnTo>
                  <a:pt x="6867" y="2598"/>
                </a:lnTo>
                <a:lnTo>
                  <a:pt x="6871" y="2605"/>
                </a:lnTo>
                <a:lnTo>
                  <a:pt x="6872" y="2625"/>
                </a:lnTo>
                <a:lnTo>
                  <a:pt x="6866" y="2644"/>
                </a:lnTo>
                <a:lnTo>
                  <a:pt x="6866" y="2665"/>
                </a:lnTo>
                <a:lnTo>
                  <a:pt x="6872" y="2653"/>
                </a:lnTo>
                <a:lnTo>
                  <a:pt x="6884" y="2639"/>
                </a:lnTo>
                <a:lnTo>
                  <a:pt x="6891" y="2616"/>
                </a:lnTo>
                <a:lnTo>
                  <a:pt x="6900" y="2602"/>
                </a:lnTo>
                <a:lnTo>
                  <a:pt x="6914" y="2598"/>
                </a:lnTo>
                <a:lnTo>
                  <a:pt x="6926" y="2606"/>
                </a:lnTo>
                <a:lnTo>
                  <a:pt x="6935" y="2622"/>
                </a:lnTo>
                <a:lnTo>
                  <a:pt x="6950" y="2630"/>
                </a:lnTo>
                <a:lnTo>
                  <a:pt x="6968" y="2657"/>
                </a:lnTo>
                <a:lnTo>
                  <a:pt x="6979" y="2665"/>
                </a:lnTo>
                <a:lnTo>
                  <a:pt x="6986" y="2652"/>
                </a:lnTo>
                <a:lnTo>
                  <a:pt x="6991" y="2652"/>
                </a:lnTo>
                <a:lnTo>
                  <a:pt x="7003" y="2673"/>
                </a:lnTo>
                <a:lnTo>
                  <a:pt x="7018" y="2693"/>
                </a:lnTo>
                <a:lnTo>
                  <a:pt x="7016" y="2713"/>
                </a:lnTo>
                <a:lnTo>
                  <a:pt x="7017" y="2720"/>
                </a:lnTo>
                <a:lnTo>
                  <a:pt x="7023" y="2718"/>
                </a:lnTo>
                <a:lnTo>
                  <a:pt x="7026" y="2713"/>
                </a:lnTo>
                <a:lnTo>
                  <a:pt x="7031" y="2717"/>
                </a:lnTo>
                <a:lnTo>
                  <a:pt x="7038" y="2730"/>
                </a:lnTo>
                <a:lnTo>
                  <a:pt x="7047" y="2741"/>
                </a:lnTo>
                <a:lnTo>
                  <a:pt x="7054" y="2751"/>
                </a:lnTo>
                <a:lnTo>
                  <a:pt x="7056" y="2768"/>
                </a:lnTo>
                <a:lnTo>
                  <a:pt x="7060" y="2773"/>
                </a:lnTo>
                <a:lnTo>
                  <a:pt x="7065" y="2772"/>
                </a:lnTo>
                <a:lnTo>
                  <a:pt x="7067" y="2762"/>
                </a:lnTo>
                <a:lnTo>
                  <a:pt x="7072" y="2759"/>
                </a:lnTo>
                <a:lnTo>
                  <a:pt x="7078" y="2766"/>
                </a:lnTo>
                <a:lnTo>
                  <a:pt x="7082" y="2784"/>
                </a:lnTo>
                <a:lnTo>
                  <a:pt x="7096" y="2803"/>
                </a:lnTo>
                <a:lnTo>
                  <a:pt x="7107" y="2825"/>
                </a:lnTo>
                <a:lnTo>
                  <a:pt x="7113" y="2829"/>
                </a:lnTo>
                <a:lnTo>
                  <a:pt x="7119" y="2839"/>
                </a:lnTo>
                <a:lnTo>
                  <a:pt x="7115" y="2853"/>
                </a:lnTo>
                <a:lnTo>
                  <a:pt x="7117" y="2858"/>
                </a:lnTo>
                <a:lnTo>
                  <a:pt x="7117" y="2869"/>
                </a:lnTo>
                <a:lnTo>
                  <a:pt x="7111" y="2881"/>
                </a:lnTo>
                <a:lnTo>
                  <a:pt x="7105" y="2903"/>
                </a:lnTo>
                <a:lnTo>
                  <a:pt x="7097" y="2913"/>
                </a:lnTo>
                <a:lnTo>
                  <a:pt x="7097" y="2920"/>
                </a:lnTo>
                <a:lnTo>
                  <a:pt x="7108" y="2920"/>
                </a:lnTo>
                <a:lnTo>
                  <a:pt x="7111" y="2925"/>
                </a:lnTo>
                <a:lnTo>
                  <a:pt x="7107" y="2938"/>
                </a:lnTo>
                <a:lnTo>
                  <a:pt x="7100" y="2945"/>
                </a:lnTo>
                <a:lnTo>
                  <a:pt x="7086" y="2964"/>
                </a:lnTo>
                <a:lnTo>
                  <a:pt x="7082" y="2968"/>
                </a:lnTo>
                <a:lnTo>
                  <a:pt x="7082" y="2977"/>
                </a:lnTo>
                <a:lnTo>
                  <a:pt x="7087" y="2986"/>
                </a:lnTo>
                <a:lnTo>
                  <a:pt x="7092" y="3001"/>
                </a:lnTo>
                <a:lnTo>
                  <a:pt x="7093" y="3009"/>
                </a:lnTo>
                <a:lnTo>
                  <a:pt x="7115" y="3041"/>
                </a:lnTo>
                <a:lnTo>
                  <a:pt x="7121" y="3059"/>
                </a:lnTo>
                <a:lnTo>
                  <a:pt x="7120" y="3079"/>
                </a:lnTo>
                <a:lnTo>
                  <a:pt x="7123" y="3089"/>
                </a:lnTo>
                <a:lnTo>
                  <a:pt x="7119" y="3097"/>
                </a:lnTo>
                <a:lnTo>
                  <a:pt x="7119" y="3113"/>
                </a:lnTo>
                <a:lnTo>
                  <a:pt x="7126" y="3129"/>
                </a:lnTo>
                <a:lnTo>
                  <a:pt x="7131" y="3129"/>
                </a:lnTo>
                <a:lnTo>
                  <a:pt x="7134" y="3133"/>
                </a:lnTo>
                <a:lnTo>
                  <a:pt x="7138" y="3151"/>
                </a:lnTo>
                <a:lnTo>
                  <a:pt x="7146" y="3169"/>
                </a:lnTo>
                <a:lnTo>
                  <a:pt x="7152" y="3182"/>
                </a:lnTo>
                <a:lnTo>
                  <a:pt x="7153" y="3197"/>
                </a:lnTo>
                <a:lnTo>
                  <a:pt x="7149" y="3213"/>
                </a:lnTo>
                <a:lnTo>
                  <a:pt x="7139" y="3220"/>
                </a:lnTo>
                <a:lnTo>
                  <a:pt x="7128" y="3234"/>
                </a:lnTo>
                <a:lnTo>
                  <a:pt x="7125" y="3251"/>
                </a:lnTo>
                <a:lnTo>
                  <a:pt x="7118" y="3266"/>
                </a:lnTo>
                <a:lnTo>
                  <a:pt x="7112" y="3267"/>
                </a:lnTo>
                <a:lnTo>
                  <a:pt x="7100" y="3281"/>
                </a:lnTo>
                <a:lnTo>
                  <a:pt x="7096" y="3291"/>
                </a:lnTo>
                <a:lnTo>
                  <a:pt x="7102" y="3296"/>
                </a:lnTo>
                <a:lnTo>
                  <a:pt x="7108" y="3292"/>
                </a:lnTo>
                <a:lnTo>
                  <a:pt x="7113" y="3283"/>
                </a:lnTo>
                <a:lnTo>
                  <a:pt x="7120" y="3281"/>
                </a:lnTo>
                <a:lnTo>
                  <a:pt x="7132" y="3262"/>
                </a:lnTo>
                <a:lnTo>
                  <a:pt x="7139" y="3261"/>
                </a:lnTo>
                <a:lnTo>
                  <a:pt x="7143" y="3262"/>
                </a:lnTo>
                <a:lnTo>
                  <a:pt x="7139" y="3287"/>
                </a:lnTo>
                <a:lnTo>
                  <a:pt x="7135" y="3299"/>
                </a:lnTo>
                <a:lnTo>
                  <a:pt x="7138" y="3313"/>
                </a:lnTo>
                <a:lnTo>
                  <a:pt x="7137" y="3326"/>
                </a:lnTo>
                <a:lnTo>
                  <a:pt x="7143" y="3344"/>
                </a:lnTo>
                <a:lnTo>
                  <a:pt x="7146" y="3365"/>
                </a:lnTo>
                <a:lnTo>
                  <a:pt x="7140" y="3384"/>
                </a:lnTo>
                <a:lnTo>
                  <a:pt x="7140" y="3395"/>
                </a:lnTo>
                <a:lnTo>
                  <a:pt x="7143" y="3409"/>
                </a:lnTo>
                <a:lnTo>
                  <a:pt x="7143" y="3416"/>
                </a:lnTo>
                <a:lnTo>
                  <a:pt x="7137" y="3403"/>
                </a:lnTo>
                <a:lnTo>
                  <a:pt x="7132" y="3407"/>
                </a:lnTo>
                <a:lnTo>
                  <a:pt x="7135" y="3431"/>
                </a:lnTo>
                <a:lnTo>
                  <a:pt x="7142" y="3450"/>
                </a:lnTo>
                <a:lnTo>
                  <a:pt x="7142" y="3459"/>
                </a:lnTo>
                <a:lnTo>
                  <a:pt x="7139" y="3457"/>
                </a:lnTo>
                <a:lnTo>
                  <a:pt x="7133" y="3466"/>
                </a:lnTo>
                <a:lnTo>
                  <a:pt x="7135" y="3480"/>
                </a:lnTo>
                <a:lnTo>
                  <a:pt x="7138" y="3489"/>
                </a:lnTo>
                <a:lnTo>
                  <a:pt x="7147" y="3491"/>
                </a:lnTo>
                <a:lnTo>
                  <a:pt x="7152" y="3501"/>
                </a:lnTo>
                <a:lnTo>
                  <a:pt x="7152" y="3513"/>
                </a:lnTo>
                <a:lnTo>
                  <a:pt x="7145" y="3526"/>
                </a:lnTo>
                <a:lnTo>
                  <a:pt x="7145" y="3542"/>
                </a:lnTo>
                <a:lnTo>
                  <a:pt x="7136" y="3557"/>
                </a:lnTo>
                <a:lnTo>
                  <a:pt x="7131" y="3563"/>
                </a:lnTo>
                <a:lnTo>
                  <a:pt x="7121" y="3560"/>
                </a:lnTo>
                <a:lnTo>
                  <a:pt x="7116" y="3564"/>
                </a:lnTo>
                <a:lnTo>
                  <a:pt x="7115" y="3574"/>
                </a:lnTo>
                <a:lnTo>
                  <a:pt x="7123" y="3579"/>
                </a:lnTo>
                <a:lnTo>
                  <a:pt x="7132" y="3580"/>
                </a:lnTo>
                <a:lnTo>
                  <a:pt x="7139" y="3592"/>
                </a:lnTo>
                <a:lnTo>
                  <a:pt x="7146" y="3592"/>
                </a:lnTo>
                <a:lnTo>
                  <a:pt x="7154" y="3597"/>
                </a:lnTo>
                <a:lnTo>
                  <a:pt x="7156" y="3608"/>
                </a:lnTo>
                <a:lnTo>
                  <a:pt x="7155" y="3631"/>
                </a:lnTo>
                <a:lnTo>
                  <a:pt x="7159" y="3654"/>
                </a:lnTo>
                <a:lnTo>
                  <a:pt x="7146" y="3675"/>
                </a:lnTo>
                <a:lnTo>
                  <a:pt x="7144" y="3691"/>
                </a:lnTo>
                <a:lnTo>
                  <a:pt x="7149" y="3701"/>
                </a:lnTo>
                <a:lnTo>
                  <a:pt x="7141" y="3732"/>
                </a:lnTo>
                <a:lnTo>
                  <a:pt x="7128" y="3741"/>
                </a:lnTo>
                <a:lnTo>
                  <a:pt x="7119" y="3743"/>
                </a:lnTo>
                <a:lnTo>
                  <a:pt x="7112" y="3733"/>
                </a:lnTo>
                <a:lnTo>
                  <a:pt x="7105" y="3732"/>
                </a:lnTo>
                <a:lnTo>
                  <a:pt x="7091" y="3746"/>
                </a:lnTo>
                <a:lnTo>
                  <a:pt x="7088" y="3760"/>
                </a:lnTo>
                <a:lnTo>
                  <a:pt x="7091" y="3767"/>
                </a:lnTo>
                <a:lnTo>
                  <a:pt x="7096" y="3765"/>
                </a:lnTo>
                <a:lnTo>
                  <a:pt x="7114" y="3769"/>
                </a:lnTo>
                <a:lnTo>
                  <a:pt x="7120" y="3760"/>
                </a:lnTo>
                <a:lnTo>
                  <a:pt x="7124" y="3757"/>
                </a:lnTo>
                <a:lnTo>
                  <a:pt x="7127" y="3762"/>
                </a:lnTo>
                <a:lnTo>
                  <a:pt x="7128" y="3771"/>
                </a:lnTo>
                <a:lnTo>
                  <a:pt x="7131" y="3778"/>
                </a:lnTo>
                <a:lnTo>
                  <a:pt x="7126" y="3785"/>
                </a:lnTo>
                <a:lnTo>
                  <a:pt x="7119" y="3788"/>
                </a:lnTo>
                <a:lnTo>
                  <a:pt x="7116" y="3795"/>
                </a:lnTo>
                <a:lnTo>
                  <a:pt x="7117" y="3809"/>
                </a:lnTo>
                <a:lnTo>
                  <a:pt x="7114" y="3816"/>
                </a:lnTo>
                <a:lnTo>
                  <a:pt x="7105" y="3818"/>
                </a:lnTo>
                <a:lnTo>
                  <a:pt x="7092" y="3840"/>
                </a:lnTo>
                <a:lnTo>
                  <a:pt x="7080" y="3851"/>
                </a:lnTo>
                <a:lnTo>
                  <a:pt x="7080" y="3863"/>
                </a:lnTo>
                <a:lnTo>
                  <a:pt x="7089" y="3877"/>
                </a:lnTo>
                <a:lnTo>
                  <a:pt x="7104" y="3883"/>
                </a:lnTo>
                <a:lnTo>
                  <a:pt x="7118" y="3876"/>
                </a:lnTo>
                <a:lnTo>
                  <a:pt x="7129" y="3855"/>
                </a:lnTo>
                <a:lnTo>
                  <a:pt x="7135" y="3836"/>
                </a:lnTo>
                <a:lnTo>
                  <a:pt x="7142" y="3827"/>
                </a:lnTo>
                <a:lnTo>
                  <a:pt x="7146" y="3829"/>
                </a:lnTo>
                <a:lnTo>
                  <a:pt x="7146" y="3839"/>
                </a:lnTo>
                <a:lnTo>
                  <a:pt x="7135" y="3871"/>
                </a:lnTo>
                <a:lnTo>
                  <a:pt x="7120" y="3898"/>
                </a:lnTo>
                <a:lnTo>
                  <a:pt x="7113" y="3895"/>
                </a:lnTo>
                <a:lnTo>
                  <a:pt x="7094" y="3899"/>
                </a:lnTo>
                <a:lnTo>
                  <a:pt x="7087" y="3903"/>
                </a:lnTo>
                <a:lnTo>
                  <a:pt x="7081" y="3921"/>
                </a:lnTo>
                <a:lnTo>
                  <a:pt x="7077" y="3915"/>
                </a:lnTo>
                <a:lnTo>
                  <a:pt x="7066" y="3916"/>
                </a:lnTo>
                <a:lnTo>
                  <a:pt x="7054" y="3928"/>
                </a:lnTo>
                <a:lnTo>
                  <a:pt x="7054" y="3940"/>
                </a:lnTo>
                <a:lnTo>
                  <a:pt x="7058" y="3948"/>
                </a:lnTo>
                <a:lnTo>
                  <a:pt x="7061" y="3960"/>
                </a:lnTo>
                <a:lnTo>
                  <a:pt x="7058" y="3976"/>
                </a:lnTo>
                <a:lnTo>
                  <a:pt x="7063" y="4003"/>
                </a:lnTo>
                <a:lnTo>
                  <a:pt x="7066" y="4002"/>
                </a:lnTo>
                <a:lnTo>
                  <a:pt x="7069" y="3988"/>
                </a:lnTo>
                <a:lnTo>
                  <a:pt x="7075" y="3988"/>
                </a:lnTo>
                <a:lnTo>
                  <a:pt x="7080" y="3996"/>
                </a:lnTo>
                <a:lnTo>
                  <a:pt x="7083" y="4008"/>
                </a:lnTo>
                <a:lnTo>
                  <a:pt x="7082" y="4024"/>
                </a:lnTo>
                <a:lnTo>
                  <a:pt x="7088" y="4034"/>
                </a:lnTo>
                <a:lnTo>
                  <a:pt x="7105" y="4035"/>
                </a:lnTo>
                <a:lnTo>
                  <a:pt x="7114" y="4024"/>
                </a:lnTo>
                <a:lnTo>
                  <a:pt x="7118" y="4017"/>
                </a:lnTo>
                <a:lnTo>
                  <a:pt x="7124" y="4019"/>
                </a:lnTo>
                <a:lnTo>
                  <a:pt x="7134" y="4016"/>
                </a:lnTo>
                <a:lnTo>
                  <a:pt x="7140" y="4003"/>
                </a:lnTo>
                <a:lnTo>
                  <a:pt x="7143" y="3985"/>
                </a:lnTo>
                <a:lnTo>
                  <a:pt x="7141" y="3970"/>
                </a:lnTo>
                <a:lnTo>
                  <a:pt x="7135" y="3962"/>
                </a:lnTo>
                <a:lnTo>
                  <a:pt x="7141" y="3962"/>
                </a:lnTo>
                <a:lnTo>
                  <a:pt x="7147" y="3965"/>
                </a:lnTo>
                <a:lnTo>
                  <a:pt x="7149" y="3956"/>
                </a:lnTo>
                <a:lnTo>
                  <a:pt x="7151" y="3926"/>
                </a:lnTo>
                <a:lnTo>
                  <a:pt x="7156" y="3940"/>
                </a:lnTo>
                <a:lnTo>
                  <a:pt x="7164" y="3953"/>
                </a:lnTo>
                <a:lnTo>
                  <a:pt x="7170" y="3950"/>
                </a:lnTo>
                <a:lnTo>
                  <a:pt x="7175" y="3936"/>
                </a:lnTo>
                <a:lnTo>
                  <a:pt x="7176" y="3905"/>
                </a:lnTo>
                <a:lnTo>
                  <a:pt x="7176" y="3884"/>
                </a:lnTo>
                <a:lnTo>
                  <a:pt x="7172" y="3863"/>
                </a:lnTo>
                <a:lnTo>
                  <a:pt x="7168" y="3846"/>
                </a:lnTo>
                <a:lnTo>
                  <a:pt x="7172" y="3807"/>
                </a:lnTo>
                <a:lnTo>
                  <a:pt x="7174" y="3798"/>
                </a:lnTo>
                <a:lnTo>
                  <a:pt x="7178" y="3797"/>
                </a:lnTo>
                <a:lnTo>
                  <a:pt x="7179" y="3813"/>
                </a:lnTo>
                <a:lnTo>
                  <a:pt x="7174" y="3830"/>
                </a:lnTo>
                <a:lnTo>
                  <a:pt x="7176" y="3852"/>
                </a:lnTo>
                <a:lnTo>
                  <a:pt x="7182" y="3875"/>
                </a:lnTo>
                <a:lnTo>
                  <a:pt x="7182" y="3902"/>
                </a:lnTo>
                <a:lnTo>
                  <a:pt x="7178" y="3929"/>
                </a:lnTo>
                <a:lnTo>
                  <a:pt x="7177" y="3947"/>
                </a:lnTo>
                <a:lnTo>
                  <a:pt x="7182" y="3948"/>
                </a:lnTo>
                <a:lnTo>
                  <a:pt x="7186" y="3942"/>
                </a:lnTo>
                <a:lnTo>
                  <a:pt x="7196" y="3930"/>
                </a:lnTo>
                <a:lnTo>
                  <a:pt x="7196" y="3921"/>
                </a:lnTo>
                <a:lnTo>
                  <a:pt x="7208" y="3893"/>
                </a:lnTo>
                <a:lnTo>
                  <a:pt x="7219" y="3885"/>
                </a:lnTo>
                <a:lnTo>
                  <a:pt x="7224" y="3885"/>
                </a:lnTo>
                <a:lnTo>
                  <a:pt x="7224" y="3891"/>
                </a:lnTo>
                <a:lnTo>
                  <a:pt x="7215" y="3900"/>
                </a:lnTo>
                <a:lnTo>
                  <a:pt x="7209" y="3909"/>
                </a:lnTo>
                <a:lnTo>
                  <a:pt x="7204" y="3934"/>
                </a:lnTo>
                <a:lnTo>
                  <a:pt x="7195" y="3948"/>
                </a:lnTo>
                <a:lnTo>
                  <a:pt x="7194" y="3956"/>
                </a:lnTo>
                <a:lnTo>
                  <a:pt x="7199" y="3961"/>
                </a:lnTo>
                <a:lnTo>
                  <a:pt x="7209" y="3960"/>
                </a:lnTo>
                <a:lnTo>
                  <a:pt x="7215" y="3965"/>
                </a:lnTo>
                <a:lnTo>
                  <a:pt x="7221" y="3979"/>
                </a:lnTo>
                <a:lnTo>
                  <a:pt x="7229" y="3984"/>
                </a:lnTo>
                <a:lnTo>
                  <a:pt x="7240" y="3977"/>
                </a:lnTo>
                <a:lnTo>
                  <a:pt x="7250" y="3967"/>
                </a:lnTo>
                <a:lnTo>
                  <a:pt x="7256" y="3967"/>
                </a:lnTo>
                <a:lnTo>
                  <a:pt x="7260" y="3971"/>
                </a:lnTo>
                <a:lnTo>
                  <a:pt x="7259" y="3980"/>
                </a:lnTo>
                <a:lnTo>
                  <a:pt x="7244" y="3994"/>
                </a:lnTo>
                <a:lnTo>
                  <a:pt x="7222" y="4003"/>
                </a:lnTo>
                <a:lnTo>
                  <a:pt x="7206" y="4005"/>
                </a:lnTo>
                <a:lnTo>
                  <a:pt x="7198" y="4017"/>
                </a:lnTo>
                <a:lnTo>
                  <a:pt x="7190" y="4025"/>
                </a:lnTo>
                <a:lnTo>
                  <a:pt x="7191" y="4038"/>
                </a:lnTo>
                <a:lnTo>
                  <a:pt x="7195" y="4043"/>
                </a:lnTo>
                <a:lnTo>
                  <a:pt x="7209" y="4040"/>
                </a:lnTo>
                <a:lnTo>
                  <a:pt x="7217" y="4044"/>
                </a:lnTo>
                <a:lnTo>
                  <a:pt x="7224" y="4041"/>
                </a:lnTo>
                <a:lnTo>
                  <a:pt x="7233" y="4029"/>
                </a:lnTo>
                <a:lnTo>
                  <a:pt x="7249" y="4031"/>
                </a:lnTo>
                <a:lnTo>
                  <a:pt x="7251" y="4035"/>
                </a:lnTo>
                <a:lnTo>
                  <a:pt x="7247" y="4042"/>
                </a:lnTo>
                <a:lnTo>
                  <a:pt x="7238" y="4046"/>
                </a:lnTo>
                <a:lnTo>
                  <a:pt x="7229" y="4058"/>
                </a:lnTo>
                <a:lnTo>
                  <a:pt x="7221" y="4057"/>
                </a:lnTo>
                <a:lnTo>
                  <a:pt x="7215" y="4057"/>
                </a:lnTo>
                <a:lnTo>
                  <a:pt x="7208" y="4075"/>
                </a:lnTo>
                <a:lnTo>
                  <a:pt x="7204" y="4091"/>
                </a:lnTo>
                <a:lnTo>
                  <a:pt x="7197" y="4102"/>
                </a:lnTo>
                <a:lnTo>
                  <a:pt x="7197" y="4111"/>
                </a:lnTo>
                <a:lnTo>
                  <a:pt x="7203" y="4111"/>
                </a:lnTo>
                <a:lnTo>
                  <a:pt x="7221" y="4086"/>
                </a:lnTo>
                <a:lnTo>
                  <a:pt x="7227" y="4079"/>
                </a:lnTo>
                <a:lnTo>
                  <a:pt x="7235" y="4078"/>
                </a:lnTo>
                <a:lnTo>
                  <a:pt x="7239" y="4072"/>
                </a:lnTo>
                <a:lnTo>
                  <a:pt x="7244" y="4070"/>
                </a:lnTo>
                <a:lnTo>
                  <a:pt x="7252" y="4085"/>
                </a:lnTo>
                <a:lnTo>
                  <a:pt x="7253" y="4097"/>
                </a:lnTo>
                <a:lnTo>
                  <a:pt x="7251" y="4106"/>
                </a:lnTo>
                <a:lnTo>
                  <a:pt x="7241" y="4096"/>
                </a:lnTo>
                <a:lnTo>
                  <a:pt x="7236" y="4093"/>
                </a:lnTo>
                <a:lnTo>
                  <a:pt x="7221" y="4106"/>
                </a:lnTo>
                <a:lnTo>
                  <a:pt x="7216" y="4116"/>
                </a:lnTo>
                <a:lnTo>
                  <a:pt x="7219" y="4127"/>
                </a:lnTo>
                <a:lnTo>
                  <a:pt x="7232" y="4129"/>
                </a:lnTo>
                <a:lnTo>
                  <a:pt x="7241" y="4127"/>
                </a:lnTo>
                <a:lnTo>
                  <a:pt x="7250" y="4119"/>
                </a:lnTo>
                <a:lnTo>
                  <a:pt x="7255" y="4120"/>
                </a:lnTo>
                <a:lnTo>
                  <a:pt x="7265" y="4141"/>
                </a:lnTo>
                <a:lnTo>
                  <a:pt x="7264" y="4154"/>
                </a:lnTo>
                <a:lnTo>
                  <a:pt x="7257" y="4160"/>
                </a:lnTo>
                <a:lnTo>
                  <a:pt x="7232" y="4146"/>
                </a:lnTo>
                <a:lnTo>
                  <a:pt x="7219" y="4137"/>
                </a:lnTo>
                <a:lnTo>
                  <a:pt x="7216" y="4145"/>
                </a:lnTo>
                <a:lnTo>
                  <a:pt x="7219" y="4159"/>
                </a:lnTo>
                <a:lnTo>
                  <a:pt x="7231" y="4173"/>
                </a:lnTo>
                <a:lnTo>
                  <a:pt x="7244" y="4196"/>
                </a:lnTo>
                <a:lnTo>
                  <a:pt x="7250" y="4217"/>
                </a:lnTo>
                <a:lnTo>
                  <a:pt x="7242" y="4216"/>
                </a:lnTo>
                <a:lnTo>
                  <a:pt x="7233" y="4196"/>
                </a:lnTo>
                <a:lnTo>
                  <a:pt x="7229" y="4194"/>
                </a:lnTo>
                <a:lnTo>
                  <a:pt x="7227" y="4202"/>
                </a:lnTo>
                <a:lnTo>
                  <a:pt x="7231" y="4216"/>
                </a:lnTo>
                <a:lnTo>
                  <a:pt x="7245" y="4237"/>
                </a:lnTo>
                <a:lnTo>
                  <a:pt x="7262" y="4256"/>
                </a:lnTo>
                <a:lnTo>
                  <a:pt x="7261" y="4265"/>
                </a:lnTo>
                <a:lnTo>
                  <a:pt x="7253" y="4266"/>
                </a:lnTo>
                <a:lnTo>
                  <a:pt x="7252" y="4276"/>
                </a:lnTo>
                <a:lnTo>
                  <a:pt x="7246" y="4275"/>
                </a:lnTo>
                <a:lnTo>
                  <a:pt x="7234" y="4255"/>
                </a:lnTo>
                <a:lnTo>
                  <a:pt x="7231" y="4256"/>
                </a:lnTo>
                <a:lnTo>
                  <a:pt x="7230" y="4265"/>
                </a:lnTo>
                <a:lnTo>
                  <a:pt x="7244" y="4292"/>
                </a:lnTo>
                <a:lnTo>
                  <a:pt x="7251" y="4302"/>
                </a:lnTo>
                <a:lnTo>
                  <a:pt x="7257" y="4301"/>
                </a:lnTo>
                <a:lnTo>
                  <a:pt x="7264" y="4295"/>
                </a:lnTo>
                <a:lnTo>
                  <a:pt x="7268" y="4299"/>
                </a:lnTo>
                <a:lnTo>
                  <a:pt x="7261" y="4316"/>
                </a:lnTo>
                <a:lnTo>
                  <a:pt x="7254" y="4320"/>
                </a:lnTo>
                <a:lnTo>
                  <a:pt x="7242" y="4312"/>
                </a:lnTo>
                <a:lnTo>
                  <a:pt x="7232" y="4297"/>
                </a:lnTo>
                <a:lnTo>
                  <a:pt x="7220" y="4284"/>
                </a:lnTo>
                <a:lnTo>
                  <a:pt x="7210" y="4265"/>
                </a:lnTo>
                <a:lnTo>
                  <a:pt x="7202" y="4222"/>
                </a:lnTo>
                <a:lnTo>
                  <a:pt x="7196" y="4208"/>
                </a:lnTo>
                <a:lnTo>
                  <a:pt x="7187" y="4205"/>
                </a:lnTo>
                <a:lnTo>
                  <a:pt x="7180" y="4197"/>
                </a:lnTo>
                <a:lnTo>
                  <a:pt x="7169" y="4190"/>
                </a:lnTo>
                <a:lnTo>
                  <a:pt x="7157" y="4189"/>
                </a:lnTo>
                <a:lnTo>
                  <a:pt x="7152" y="4182"/>
                </a:lnTo>
                <a:lnTo>
                  <a:pt x="7143" y="4181"/>
                </a:lnTo>
                <a:lnTo>
                  <a:pt x="7129" y="4177"/>
                </a:lnTo>
                <a:lnTo>
                  <a:pt x="7117" y="4159"/>
                </a:lnTo>
                <a:lnTo>
                  <a:pt x="7105" y="4156"/>
                </a:lnTo>
                <a:lnTo>
                  <a:pt x="7097" y="4150"/>
                </a:lnTo>
                <a:lnTo>
                  <a:pt x="7091" y="4155"/>
                </a:lnTo>
                <a:lnTo>
                  <a:pt x="7078" y="4158"/>
                </a:lnTo>
                <a:lnTo>
                  <a:pt x="7064" y="4179"/>
                </a:lnTo>
                <a:lnTo>
                  <a:pt x="7064" y="4190"/>
                </a:lnTo>
                <a:lnTo>
                  <a:pt x="7070" y="4199"/>
                </a:lnTo>
                <a:lnTo>
                  <a:pt x="7078" y="4216"/>
                </a:lnTo>
                <a:lnTo>
                  <a:pt x="7084" y="4242"/>
                </a:lnTo>
                <a:lnTo>
                  <a:pt x="7082" y="4255"/>
                </a:lnTo>
                <a:lnTo>
                  <a:pt x="7095" y="4277"/>
                </a:lnTo>
                <a:lnTo>
                  <a:pt x="7113" y="4287"/>
                </a:lnTo>
                <a:lnTo>
                  <a:pt x="7137" y="4305"/>
                </a:lnTo>
                <a:lnTo>
                  <a:pt x="7152" y="4321"/>
                </a:lnTo>
                <a:lnTo>
                  <a:pt x="7156" y="4342"/>
                </a:lnTo>
                <a:lnTo>
                  <a:pt x="7157" y="4353"/>
                </a:lnTo>
                <a:lnTo>
                  <a:pt x="7165" y="4360"/>
                </a:lnTo>
                <a:lnTo>
                  <a:pt x="7175" y="4360"/>
                </a:lnTo>
                <a:lnTo>
                  <a:pt x="7184" y="4376"/>
                </a:lnTo>
                <a:lnTo>
                  <a:pt x="7194" y="4380"/>
                </a:lnTo>
                <a:lnTo>
                  <a:pt x="7201" y="4375"/>
                </a:lnTo>
                <a:lnTo>
                  <a:pt x="7207" y="4387"/>
                </a:lnTo>
                <a:lnTo>
                  <a:pt x="7218" y="4388"/>
                </a:lnTo>
                <a:lnTo>
                  <a:pt x="7225" y="4381"/>
                </a:lnTo>
                <a:lnTo>
                  <a:pt x="7232" y="4394"/>
                </a:lnTo>
                <a:lnTo>
                  <a:pt x="7244" y="4394"/>
                </a:lnTo>
                <a:lnTo>
                  <a:pt x="7255" y="4381"/>
                </a:lnTo>
                <a:lnTo>
                  <a:pt x="7266" y="4379"/>
                </a:lnTo>
                <a:lnTo>
                  <a:pt x="7273" y="4384"/>
                </a:lnTo>
                <a:lnTo>
                  <a:pt x="7274" y="4399"/>
                </a:lnTo>
                <a:lnTo>
                  <a:pt x="7266" y="4399"/>
                </a:lnTo>
                <a:lnTo>
                  <a:pt x="7257" y="4403"/>
                </a:lnTo>
                <a:lnTo>
                  <a:pt x="7257" y="4413"/>
                </a:lnTo>
                <a:lnTo>
                  <a:pt x="7265" y="4413"/>
                </a:lnTo>
                <a:lnTo>
                  <a:pt x="7271" y="4426"/>
                </a:lnTo>
                <a:lnTo>
                  <a:pt x="7262" y="4435"/>
                </a:lnTo>
                <a:lnTo>
                  <a:pt x="7262" y="4443"/>
                </a:lnTo>
                <a:lnTo>
                  <a:pt x="7253" y="4448"/>
                </a:lnTo>
                <a:lnTo>
                  <a:pt x="7247" y="4460"/>
                </a:lnTo>
                <a:lnTo>
                  <a:pt x="7234" y="4470"/>
                </a:lnTo>
                <a:lnTo>
                  <a:pt x="7230" y="4478"/>
                </a:lnTo>
                <a:lnTo>
                  <a:pt x="7233" y="4485"/>
                </a:lnTo>
                <a:lnTo>
                  <a:pt x="7244" y="4485"/>
                </a:lnTo>
                <a:lnTo>
                  <a:pt x="7252" y="4489"/>
                </a:lnTo>
                <a:lnTo>
                  <a:pt x="7254" y="4499"/>
                </a:lnTo>
                <a:lnTo>
                  <a:pt x="7246" y="4499"/>
                </a:lnTo>
                <a:lnTo>
                  <a:pt x="7238" y="4502"/>
                </a:lnTo>
                <a:lnTo>
                  <a:pt x="7235" y="4499"/>
                </a:lnTo>
                <a:lnTo>
                  <a:pt x="7228" y="4508"/>
                </a:lnTo>
                <a:lnTo>
                  <a:pt x="7218" y="4533"/>
                </a:lnTo>
                <a:lnTo>
                  <a:pt x="7212" y="4534"/>
                </a:lnTo>
                <a:lnTo>
                  <a:pt x="7206" y="4546"/>
                </a:lnTo>
                <a:lnTo>
                  <a:pt x="7206" y="4556"/>
                </a:lnTo>
                <a:lnTo>
                  <a:pt x="7217" y="4559"/>
                </a:lnTo>
                <a:lnTo>
                  <a:pt x="7223" y="4560"/>
                </a:lnTo>
                <a:lnTo>
                  <a:pt x="7228" y="4554"/>
                </a:lnTo>
                <a:lnTo>
                  <a:pt x="7232" y="4558"/>
                </a:lnTo>
                <a:lnTo>
                  <a:pt x="7236" y="4568"/>
                </a:lnTo>
                <a:lnTo>
                  <a:pt x="7242" y="4568"/>
                </a:lnTo>
                <a:lnTo>
                  <a:pt x="7248" y="4573"/>
                </a:lnTo>
                <a:lnTo>
                  <a:pt x="7249" y="4582"/>
                </a:lnTo>
                <a:lnTo>
                  <a:pt x="7236" y="4586"/>
                </a:lnTo>
                <a:lnTo>
                  <a:pt x="7225" y="4589"/>
                </a:lnTo>
                <a:lnTo>
                  <a:pt x="7225" y="4596"/>
                </a:lnTo>
                <a:lnTo>
                  <a:pt x="7242" y="4598"/>
                </a:lnTo>
                <a:lnTo>
                  <a:pt x="7250" y="4606"/>
                </a:lnTo>
                <a:lnTo>
                  <a:pt x="7251" y="4618"/>
                </a:lnTo>
                <a:lnTo>
                  <a:pt x="7245" y="4618"/>
                </a:lnTo>
                <a:lnTo>
                  <a:pt x="7239" y="4614"/>
                </a:lnTo>
                <a:lnTo>
                  <a:pt x="7237" y="4620"/>
                </a:lnTo>
                <a:lnTo>
                  <a:pt x="7230" y="4619"/>
                </a:lnTo>
                <a:lnTo>
                  <a:pt x="7225" y="4611"/>
                </a:lnTo>
                <a:lnTo>
                  <a:pt x="7216" y="4612"/>
                </a:lnTo>
                <a:lnTo>
                  <a:pt x="7205" y="4608"/>
                </a:lnTo>
                <a:lnTo>
                  <a:pt x="7205" y="4598"/>
                </a:lnTo>
                <a:lnTo>
                  <a:pt x="7208" y="4591"/>
                </a:lnTo>
                <a:lnTo>
                  <a:pt x="7201" y="4570"/>
                </a:lnTo>
                <a:lnTo>
                  <a:pt x="7197" y="4566"/>
                </a:lnTo>
                <a:lnTo>
                  <a:pt x="7192" y="4570"/>
                </a:lnTo>
                <a:lnTo>
                  <a:pt x="7193" y="4590"/>
                </a:lnTo>
                <a:lnTo>
                  <a:pt x="7185" y="4632"/>
                </a:lnTo>
                <a:lnTo>
                  <a:pt x="7179" y="4650"/>
                </a:lnTo>
                <a:lnTo>
                  <a:pt x="7182" y="4659"/>
                </a:lnTo>
                <a:lnTo>
                  <a:pt x="7187" y="4659"/>
                </a:lnTo>
                <a:lnTo>
                  <a:pt x="7197" y="4647"/>
                </a:lnTo>
                <a:lnTo>
                  <a:pt x="7200" y="4649"/>
                </a:lnTo>
                <a:lnTo>
                  <a:pt x="7197" y="4660"/>
                </a:lnTo>
                <a:lnTo>
                  <a:pt x="7188" y="4670"/>
                </a:lnTo>
                <a:lnTo>
                  <a:pt x="7183" y="4679"/>
                </a:lnTo>
                <a:lnTo>
                  <a:pt x="7177" y="4685"/>
                </a:lnTo>
                <a:lnTo>
                  <a:pt x="7177" y="4697"/>
                </a:lnTo>
                <a:lnTo>
                  <a:pt x="7162" y="4694"/>
                </a:lnTo>
                <a:lnTo>
                  <a:pt x="7150" y="4694"/>
                </a:lnTo>
                <a:lnTo>
                  <a:pt x="7139" y="4697"/>
                </a:lnTo>
                <a:lnTo>
                  <a:pt x="7135" y="4691"/>
                </a:lnTo>
                <a:lnTo>
                  <a:pt x="7120" y="4689"/>
                </a:lnTo>
                <a:lnTo>
                  <a:pt x="7112" y="4697"/>
                </a:lnTo>
                <a:lnTo>
                  <a:pt x="7094" y="4710"/>
                </a:lnTo>
                <a:lnTo>
                  <a:pt x="7078" y="4717"/>
                </a:lnTo>
                <a:lnTo>
                  <a:pt x="7081" y="4722"/>
                </a:lnTo>
                <a:lnTo>
                  <a:pt x="7094" y="4717"/>
                </a:lnTo>
                <a:lnTo>
                  <a:pt x="7101" y="4717"/>
                </a:lnTo>
                <a:lnTo>
                  <a:pt x="7095" y="4726"/>
                </a:lnTo>
                <a:lnTo>
                  <a:pt x="7089" y="4733"/>
                </a:lnTo>
                <a:lnTo>
                  <a:pt x="7091" y="4743"/>
                </a:lnTo>
                <a:lnTo>
                  <a:pt x="7101" y="4749"/>
                </a:lnTo>
                <a:lnTo>
                  <a:pt x="7107" y="4764"/>
                </a:lnTo>
                <a:lnTo>
                  <a:pt x="7119" y="4758"/>
                </a:lnTo>
                <a:lnTo>
                  <a:pt x="7129" y="4762"/>
                </a:lnTo>
                <a:lnTo>
                  <a:pt x="7134" y="4759"/>
                </a:lnTo>
                <a:lnTo>
                  <a:pt x="7150" y="4759"/>
                </a:lnTo>
                <a:lnTo>
                  <a:pt x="7154" y="4751"/>
                </a:lnTo>
                <a:lnTo>
                  <a:pt x="7144" y="4739"/>
                </a:lnTo>
                <a:lnTo>
                  <a:pt x="7141" y="4732"/>
                </a:lnTo>
                <a:lnTo>
                  <a:pt x="7146" y="4724"/>
                </a:lnTo>
                <a:lnTo>
                  <a:pt x="7164" y="4724"/>
                </a:lnTo>
                <a:lnTo>
                  <a:pt x="7172" y="4718"/>
                </a:lnTo>
                <a:lnTo>
                  <a:pt x="7181" y="4720"/>
                </a:lnTo>
                <a:lnTo>
                  <a:pt x="7181" y="4725"/>
                </a:lnTo>
                <a:lnTo>
                  <a:pt x="7176" y="4730"/>
                </a:lnTo>
                <a:lnTo>
                  <a:pt x="7172" y="4745"/>
                </a:lnTo>
                <a:lnTo>
                  <a:pt x="7170" y="4758"/>
                </a:lnTo>
                <a:lnTo>
                  <a:pt x="7155" y="4767"/>
                </a:lnTo>
                <a:lnTo>
                  <a:pt x="7154" y="4775"/>
                </a:lnTo>
                <a:lnTo>
                  <a:pt x="7156" y="4786"/>
                </a:lnTo>
                <a:lnTo>
                  <a:pt x="7183" y="4822"/>
                </a:lnTo>
                <a:lnTo>
                  <a:pt x="7194" y="4840"/>
                </a:lnTo>
                <a:lnTo>
                  <a:pt x="7195" y="4847"/>
                </a:lnTo>
                <a:lnTo>
                  <a:pt x="7185" y="4847"/>
                </a:lnTo>
                <a:lnTo>
                  <a:pt x="7183" y="4841"/>
                </a:lnTo>
                <a:lnTo>
                  <a:pt x="7172" y="4833"/>
                </a:lnTo>
                <a:lnTo>
                  <a:pt x="7158" y="4818"/>
                </a:lnTo>
                <a:lnTo>
                  <a:pt x="7152" y="4808"/>
                </a:lnTo>
                <a:lnTo>
                  <a:pt x="7139" y="4809"/>
                </a:lnTo>
                <a:lnTo>
                  <a:pt x="7134" y="4814"/>
                </a:lnTo>
                <a:lnTo>
                  <a:pt x="7125" y="4817"/>
                </a:lnTo>
                <a:lnTo>
                  <a:pt x="7102" y="4794"/>
                </a:lnTo>
                <a:lnTo>
                  <a:pt x="7098" y="4780"/>
                </a:lnTo>
                <a:lnTo>
                  <a:pt x="7091" y="4766"/>
                </a:lnTo>
                <a:lnTo>
                  <a:pt x="7087" y="4764"/>
                </a:lnTo>
                <a:lnTo>
                  <a:pt x="7091" y="4783"/>
                </a:lnTo>
                <a:lnTo>
                  <a:pt x="7095" y="4797"/>
                </a:lnTo>
                <a:lnTo>
                  <a:pt x="7093" y="4803"/>
                </a:lnTo>
                <a:lnTo>
                  <a:pt x="7081" y="4784"/>
                </a:lnTo>
                <a:lnTo>
                  <a:pt x="7068" y="4757"/>
                </a:lnTo>
                <a:lnTo>
                  <a:pt x="7053" y="4749"/>
                </a:lnTo>
                <a:lnTo>
                  <a:pt x="7048" y="4753"/>
                </a:lnTo>
                <a:lnTo>
                  <a:pt x="7049" y="4762"/>
                </a:lnTo>
                <a:lnTo>
                  <a:pt x="7057" y="4768"/>
                </a:lnTo>
                <a:lnTo>
                  <a:pt x="7060" y="4784"/>
                </a:lnTo>
                <a:lnTo>
                  <a:pt x="7076" y="4810"/>
                </a:lnTo>
                <a:lnTo>
                  <a:pt x="7084" y="4819"/>
                </a:lnTo>
                <a:lnTo>
                  <a:pt x="7090" y="4818"/>
                </a:lnTo>
                <a:lnTo>
                  <a:pt x="7099" y="4822"/>
                </a:lnTo>
                <a:lnTo>
                  <a:pt x="7101" y="4830"/>
                </a:lnTo>
                <a:lnTo>
                  <a:pt x="7082" y="4830"/>
                </a:lnTo>
                <a:lnTo>
                  <a:pt x="7069" y="4820"/>
                </a:lnTo>
                <a:lnTo>
                  <a:pt x="7058" y="4807"/>
                </a:lnTo>
                <a:lnTo>
                  <a:pt x="7053" y="4806"/>
                </a:lnTo>
                <a:lnTo>
                  <a:pt x="7049" y="4819"/>
                </a:lnTo>
                <a:lnTo>
                  <a:pt x="7049" y="4830"/>
                </a:lnTo>
                <a:lnTo>
                  <a:pt x="7042" y="4841"/>
                </a:lnTo>
                <a:lnTo>
                  <a:pt x="7038" y="4843"/>
                </a:lnTo>
                <a:lnTo>
                  <a:pt x="7038" y="4851"/>
                </a:lnTo>
                <a:lnTo>
                  <a:pt x="7033" y="4860"/>
                </a:lnTo>
                <a:lnTo>
                  <a:pt x="7027" y="4864"/>
                </a:lnTo>
                <a:lnTo>
                  <a:pt x="7012" y="4894"/>
                </a:lnTo>
                <a:lnTo>
                  <a:pt x="7012" y="4903"/>
                </a:lnTo>
                <a:lnTo>
                  <a:pt x="7017" y="4908"/>
                </a:lnTo>
                <a:lnTo>
                  <a:pt x="7026" y="4903"/>
                </a:lnTo>
                <a:lnTo>
                  <a:pt x="7039" y="4878"/>
                </a:lnTo>
                <a:lnTo>
                  <a:pt x="7048" y="4867"/>
                </a:lnTo>
                <a:lnTo>
                  <a:pt x="7058" y="4866"/>
                </a:lnTo>
                <a:lnTo>
                  <a:pt x="7074" y="4862"/>
                </a:lnTo>
                <a:lnTo>
                  <a:pt x="7080" y="4852"/>
                </a:lnTo>
                <a:lnTo>
                  <a:pt x="7084" y="4850"/>
                </a:lnTo>
                <a:lnTo>
                  <a:pt x="7085" y="4861"/>
                </a:lnTo>
                <a:lnTo>
                  <a:pt x="7092" y="4869"/>
                </a:lnTo>
                <a:lnTo>
                  <a:pt x="7103" y="4869"/>
                </a:lnTo>
                <a:lnTo>
                  <a:pt x="7116" y="4895"/>
                </a:lnTo>
                <a:lnTo>
                  <a:pt x="7122" y="4900"/>
                </a:lnTo>
                <a:lnTo>
                  <a:pt x="7132" y="4891"/>
                </a:lnTo>
                <a:lnTo>
                  <a:pt x="7139" y="4877"/>
                </a:lnTo>
                <a:lnTo>
                  <a:pt x="7139" y="4862"/>
                </a:lnTo>
                <a:lnTo>
                  <a:pt x="7136" y="4850"/>
                </a:lnTo>
                <a:lnTo>
                  <a:pt x="7136" y="4841"/>
                </a:lnTo>
                <a:lnTo>
                  <a:pt x="7142" y="4841"/>
                </a:lnTo>
                <a:lnTo>
                  <a:pt x="7150" y="4843"/>
                </a:lnTo>
                <a:lnTo>
                  <a:pt x="7152" y="4838"/>
                </a:lnTo>
                <a:lnTo>
                  <a:pt x="7159" y="4838"/>
                </a:lnTo>
                <a:lnTo>
                  <a:pt x="7165" y="4850"/>
                </a:lnTo>
                <a:lnTo>
                  <a:pt x="7162" y="4859"/>
                </a:lnTo>
                <a:lnTo>
                  <a:pt x="7156" y="4857"/>
                </a:lnTo>
                <a:lnTo>
                  <a:pt x="7148" y="4862"/>
                </a:lnTo>
                <a:lnTo>
                  <a:pt x="7151" y="4876"/>
                </a:lnTo>
                <a:lnTo>
                  <a:pt x="7158" y="4885"/>
                </a:lnTo>
                <a:lnTo>
                  <a:pt x="7176" y="4883"/>
                </a:lnTo>
                <a:lnTo>
                  <a:pt x="7179" y="4880"/>
                </a:lnTo>
                <a:lnTo>
                  <a:pt x="7175" y="4872"/>
                </a:lnTo>
                <a:lnTo>
                  <a:pt x="7176" y="4863"/>
                </a:lnTo>
                <a:lnTo>
                  <a:pt x="7182" y="4860"/>
                </a:lnTo>
                <a:lnTo>
                  <a:pt x="7198" y="4866"/>
                </a:lnTo>
                <a:lnTo>
                  <a:pt x="7201" y="4876"/>
                </a:lnTo>
                <a:lnTo>
                  <a:pt x="7195" y="4888"/>
                </a:lnTo>
                <a:lnTo>
                  <a:pt x="7178" y="4899"/>
                </a:lnTo>
                <a:lnTo>
                  <a:pt x="7158" y="4898"/>
                </a:lnTo>
                <a:lnTo>
                  <a:pt x="7151" y="4899"/>
                </a:lnTo>
                <a:lnTo>
                  <a:pt x="7151" y="4907"/>
                </a:lnTo>
                <a:lnTo>
                  <a:pt x="7163" y="4938"/>
                </a:lnTo>
                <a:lnTo>
                  <a:pt x="7178" y="4954"/>
                </a:lnTo>
                <a:lnTo>
                  <a:pt x="7187" y="4957"/>
                </a:lnTo>
                <a:lnTo>
                  <a:pt x="7192" y="4949"/>
                </a:lnTo>
                <a:lnTo>
                  <a:pt x="7203" y="4945"/>
                </a:lnTo>
                <a:lnTo>
                  <a:pt x="7205" y="4956"/>
                </a:lnTo>
                <a:lnTo>
                  <a:pt x="7203" y="4962"/>
                </a:lnTo>
                <a:lnTo>
                  <a:pt x="7197" y="4962"/>
                </a:lnTo>
                <a:lnTo>
                  <a:pt x="7189" y="4969"/>
                </a:lnTo>
                <a:lnTo>
                  <a:pt x="7170" y="4959"/>
                </a:lnTo>
                <a:lnTo>
                  <a:pt x="7157" y="4946"/>
                </a:lnTo>
                <a:lnTo>
                  <a:pt x="7143" y="4922"/>
                </a:lnTo>
                <a:lnTo>
                  <a:pt x="7129" y="4913"/>
                </a:lnTo>
                <a:lnTo>
                  <a:pt x="7117" y="4915"/>
                </a:lnTo>
                <a:lnTo>
                  <a:pt x="7104" y="4896"/>
                </a:lnTo>
                <a:lnTo>
                  <a:pt x="7090" y="4887"/>
                </a:lnTo>
                <a:lnTo>
                  <a:pt x="7087" y="4881"/>
                </a:lnTo>
                <a:lnTo>
                  <a:pt x="7079" y="4881"/>
                </a:lnTo>
                <a:lnTo>
                  <a:pt x="7071" y="4886"/>
                </a:lnTo>
                <a:lnTo>
                  <a:pt x="7060" y="4887"/>
                </a:lnTo>
                <a:lnTo>
                  <a:pt x="7056" y="4880"/>
                </a:lnTo>
                <a:lnTo>
                  <a:pt x="7049" y="4882"/>
                </a:lnTo>
                <a:lnTo>
                  <a:pt x="7038" y="4896"/>
                </a:lnTo>
                <a:lnTo>
                  <a:pt x="7033" y="4914"/>
                </a:lnTo>
                <a:lnTo>
                  <a:pt x="7021" y="4924"/>
                </a:lnTo>
                <a:lnTo>
                  <a:pt x="7012" y="4934"/>
                </a:lnTo>
                <a:lnTo>
                  <a:pt x="7000" y="4943"/>
                </a:lnTo>
                <a:lnTo>
                  <a:pt x="6993" y="4962"/>
                </a:lnTo>
                <a:lnTo>
                  <a:pt x="6992" y="4978"/>
                </a:lnTo>
                <a:lnTo>
                  <a:pt x="6995" y="4982"/>
                </a:lnTo>
                <a:lnTo>
                  <a:pt x="7004" y="4971"/>
                </a:lnTo>
                <a:lnTo>
                  <a:pt x="7018" y="4965"/>
                </a:lnTo>
                <a:lnTo>
                  <a:pt x="7025" y="4969"/>
                </a:lnTo>
                <a:lnTo>
                  <a:pt x="7027" y="4974"/>
                </a:lnTo>
                <a:lnTo>
                  <a:pt x="7040" y="4973"/>
                </a:lnTo>
                <a:lnTo>
                  <a:pt x="7063" y="4963"/>
                </a:lnTo>
                <a:lnTo>
                  <a:pt x="7083" y="4964"/>
                </a:lnTo>
                <a:lnTo>
                  <a:pt x="7099" y="4975"/>
                </a:lnTo>
                <a:lnTo>
                  <a:pt x="7100" y="4985"/>
                </a:lnTo>
                <a:lnTo>
                  <a:pt x="7094" y="4989"/>
                </a:lnTo>
                <a:lnTo>
                  <a:pt x="7078" y="4985"/>
                </a:lnTo>
                <a:lnTo>
                  <a:pt x="7069" y="4990"/>
                </a:lnTo>
                <a:lnTo>
                  <a:pt x="7025" y="4986"/>
                </a:lnTo>
                <a:lnTo>
                  <a:pt x="7012" y="4986"/>
                </a:lnTo>
                <a:lnTo>
                  <a:pt x="7008" y="4993"/>
                </a:lnTo>
                <a:lnTo>
                  <a:pt x="6990" y="4994"/>
                </a:lnTo>
                <a:lnTo>
                  <a:pt x="6989" y="5004"/>
                </a:lnTo>
                <a:lnTo>
                  <a:pt x="6993" y="5012"/>
                </a:lnTo>
                <a:lnTo>
                  <a:pt x="7004" y="5012"/>
                </a:lnTo>
                <a:lnTo>
                  <a:pt x="7008" y="5018"/>
                </a:lnTo>
                <a:lnTo>
                  <a:pt x="7003" y="5023"/>
                </a:lnTo>
                <a:lnTo>
                  <a:pt x="6994" y="5018"/>
                </a:lnTo>
                <a:lnTo>
                  <a:pt x="6981" y="5018"/>
                </a:lnTo>
                <a:lnTo>
                  <a:pt x="6981" y="5025"/>
                </a:lnTo>
                <a:lnTo>
                  <a:pt x="6987" y="5035"/>
                </a:lnTo>
                <a:lnTo>
                  <a:pt x="6999" y="5037"/>
                </a:lnTo>
                <a:lnTo>
                  <a:pt x="7029" y="5052"/>
                </a:lnTo>
                <a:lnTo>
                  <a:pt x="7039" y="5050"/>
                </a:lnTo>
                <a:lnTo>
                  <a:pt x="7044" y="5042"/>
                </a:lnTo>
                <a:lnTo>
                  <a:pt x="7052" y="5043"/>
                </a:lnTo>
                <a:lnTo>
                  <a:pt x="7054" y="5047"/>
                </a:lnTo>
                <a:lnTo>
                  <a:pt x="7054" y="5061"/>
                </a:lnTo>
                <a:lnTo>
                  <a:pt x="7056" y="5076"/>
                </a:lnTo>
                <a:lnTo>
                  <a:pt x="7051" y="5081"/>
                </a:lnTo>
                <a:lnTo>
                  <a:pt x="7041" y="5074"/>
                </a:lnTo>
                <a:lnTo>
                  <a:pt x="7037" y="5079"/>
                </a:lnTo>
                <a:lnTo>
                  <a:pt x="7033" y="5075"/>
                </a:lnTo>
                <a:lnTo>
                  <a:pt x="7021" y="5080"/>
                </a:lnTo>
                <a:lnTo>
                  <a:pt x="7020" y="5091"/>
                </a:lnTo>
                <a:lnTo>
                  <a:pt x="7024" y="5096"/>
                </a:lnTo>
                <a:lnTo>
                  <a:pt x="7029" y="5094"/>
                </a:lnTo>
                <a:lnTo>
                  <a:pt x="7038" y="5099"/>
                </a:lnTo>
                <a:lnTo>
                  <a:pt x="7040" y="5105"/>
                </a:lnTo>
                <a:lnTo>
                  <a:pt x="7027" y="5115"/>
                </a:lnTo>
                <a:lnTo>
                  <a:pt x="7017" y="5113"/>
                </a:lnTo>
                <a:lnTo>
                  <a:pt x="7005" y="5101"/>
                </a:lnTo>
                <a:lnTo>
                  <a:pt x="6993" y="5104"/>
                </a:lnTo>
                <a:lnTo>
                  <a:pt x="6992" y="5115"/>
                </a:lnTo>
                <a:lnTo>
                  <a:pt x="6996" y="5130"/>
                </a:lnTo>
                <a:lnTo>
                  <a:pt x="7003" y="5133"/>
                </a:lnTo>
                <a:lnTo>
                  <a:pt x="7011" y="5126"/>
                </a:lnTo>
                <a:lnTo>
                  <a:pt x="7022" y="5126"/>
                </a:lnTo>
                <a:lnTo>
                  <a:pt x="7031" y="5135"/>
                </a:lnTo>
                <a:lnTo>
                  <a:pt x="7034" y="5143"/>
                </a:lnTo>
                <a:lnTo>
                  <a:pt x="7022" y="5145"/>
                </a:lnTo>
                <a:lnTo>
                  <a:pt x="7007" y="5145"/>
                </a:lnTo>
                <a:lnTo>
                  <a:pt x="7000" y="5149"/>
                </a:lnTo>
                <a:lnTo>
                  <a:pt x="6989" y="5137"/>
                </a:lnTo>
                <a:lnTo>
                  <a:pt x="6982" y="5137"/>
                </a:lnTo>
                <a:lnTo>
                  <a:pt x="6975" y="5152"/>
                </a:lnTo>
                <a:lnTo>
                  <a:pt x="6976" y="5191"/>
                </a:lnTo>
                <a:lnTo>
                  <a:pt x="6972" y="5201"/>
                </a:lnTo>
                <a:lnTo>
                  <a:pt x="6974" y="5211"/>
                </a:lnTo>
                <a:lnTo>
                  <a:pt x="6983" y="5211"/>
                </a:lnTo>
                <a:lnTo>
                  <a:pt x="7010" y="5192"/>
                </a:lnTo>
                <a:lnTo>
                  <a:pt x="7017" y="5184"/>
                </a:lnTo>
                <a:lnTo>
                  <a:pt x="7039" y="5175"/>
                </a:lnTo>
                <a:lnTo>
                  <a:pt x="7052" y="5165"/>
                </a:lnTo>
                <a:lnTo>
                  <a:pt x="7062" y="5139"/>
                </a:lnTo>
                <a:lnTo>
                  <a:pt x="7077" y="5113"/>
                </a:lnTo>
                <a:lnTo>
                  <a:pt x="7111" y="5086"/>
                </a:lnTo>
                <a:lnTo>
                  <a:pt x="7127" y="5078"/>
                </a:lnTo>
                <a:lnTo>
                  <a:pt x="7136" y="5083"/>
                </a:lnTo>
                <a:lnTo>
                  <a:pt x="7137" y="5091"/>
                </a:lnTo>
                <a:lnTo>
                  <a:pt x="7131" y="5099"/>
                </a:lnTo>
                <a:lnTo>
                  <a:pt x="7122" y="5099"/>
                </a:lnTo>
                <a:lnTo>
                  <a:pt x="7105" y="5110"/>
                </a:lnTo>
                <a:lnTo>
                  <a:pt x="7084" y="5127"/>
                </a:lnTo>
                <a:lnTo>
                  <a:pt x="7062" y="5167"/>
                </a:lnTo>
                <a:lnTo>
                  <a:pt x="7052" y="5187"/>
                </a:lnTo>
                <a:lnTo>
                  <a:pt x="7033" y="5193"/>
                </a:lnTo>
                <a:lnTo>
                  <a:pt x="7023" y="5199"/>
                </a:lnTo>
                <a:lnTo>
                  <a:pt x="7005" y="5219"/>
                </a:lnTo>
                <a:lnTo>
                  <a:pt x="6986" y="5229"/>
                </a:lnTo>
                <a:lnTo>
                  <a:pt x="6978" y="5234"/>
                </a:lnTo>
                <a:lnTo>
                  <a:pt x="6975" y="5241"/>
                </a:lnTo>
                <a:lnTo>
                  <a:pt x="6984" y="5243"/>
                </a:lnTo>
                <a:lnTo>
                  <a:pt x="6990" y="5239"/>
                </a:lnTo>
                <a:lnTo>
                  <a:pt x="6997" y="5242"/>
                </a:lnTo>
                <a:lnTo>
                  <a:pt x="6996" y="5252"/>
                </a:lnTo>
                <a:lnTo>
                  <a:pt x="7010" y="5239"/>
                </a:lnTo>
                <a:lnTo>
                  <a:pt x="7015" y="5228"/>
                </a:lnTo>
                <a:lnTo>
                  <a:pt x="7020" y="5228"/>
                </a:lnTo>
                <a:lnTo>
                  <a:pt x="7029" y="5244"/>
                </a:lnTo>
                <a:lnTo>
                  <a:pt x="7034" y="5245"/>
                </a:lnTo>
                <a:lnTo>
                  <a:pt x="7043" y="5235"/>
                </a:lnTo>
                <a:lnTo>
                  <a:pt x="7056" y="5222"/>
                </a:lnTo>
                <a:lnTo>
                  <a:pt x="7065" y="5224"/>
                </a:lnTo>
                <a:lnTo>
                  <a:pt x="7068" y="5229"/>
                </a:lnTo>
                <a:lnTo>
                  <a:pt x="7065" y="5242"/>
                </a:lnTo>
                <a:lnTo>
                  <a:pt x="7056" y="5241"/>
                </a:lnTo>
                <a:lnTo>
                  <a:pt x="7046" y="5254"/>
                </a:lnTo>
                <a:lnTo>
                  <a:pt x="7035" y="5261"/>
                </a:lnTo>
                <a:lnTo>
                  <a:pt x="7024" y="5259"/>
                </a:lnTo>
                <a:lnTo>
                  <a:pt x="7019" y="5250"/>
                </a:lnTo>
                <a:lnTo>
                  <a:pt x="7013" y="5253"/>
                </a:lnTo>
                <a:lnTo>
                  <a:pt x="7006" y="5266"/>
                </a:lnTo>
                <a:lnTo>
                  <a:pt x="6990" y="5276"/>
                </a:lnTo>
                <a:lnTo>
                  <a:pt x="6989" y="5283"/>
                </a:lnTo>
                <a:lnTo>
                  <a:pt x="6998" y="5295"/>
                </a:lnTo>
                <a:lnTo>
                  <a:pt x="7004" y="5295"/>
                </a:lnTo>
                <a:lnTo>
                  <a:pt x="7015" y="5306"/>
                </a:lnTo>
                <a:lnTo>
                  <a:pt x="7006" y="5322"/>
                </a:lnTo>
                <a:lnTo>
                  <a:pt x="7005" y="5331"/>
                </a:lnTo>
                <a:lnTo>
                  <a:pt x="7013" y="5335"/>
                </a:lnTo>
                <a:lnTo>
                  <a:pt x="7011" y="5346"/>
                </a:lnTo>
                <a:lnTo>
                  <a:pt x="7014" y="5356"/>
                </a:lnTo>
                <a:lnTo>
                  <a:pt x="7019" y="5356"/>
                </a:lnTo>
                <a:lnTo>
                  <a:pt x="7028" y="5339"/>
                </a:lnTo>
                <a:lnTo>
                  <a:pt x="7039" y="5335"/>
                </a:lnTo>
                <a:lnTo>
                  <a:pt x="7046" y="5326"/>
                </a:lnTo>
                <a:lnTo>
                  <a:pt x="7049" y="5310"/>
                </a:lnTo>
                <a:lnTo>
                  <a:pt x="7055" y="5302"/>
                </a:lnTo>
                <a:lnTo>
                  <a:pt x="7063" y="5303"/>
                </a:lnTo>
                <a:lnTo>
                  <a:pt x="7089" y="5279"/>
                </a:lnTo>
                <a:lnTo>
                  <a:pt x="7096" y="5281"/>
                </a:lnTo>
                <a:lnTo>
                  <a:pt x="7099" y="5295"/>
                </a:lnTo>
                <a:lnTo>
                  <a:pt x="7110" y="5300"/>
                </a:lnTo>
                <a:lnTo>
                  <a:pt x="7113" y="5312"/>
                </a:lnTo>
                <a:lnTo>
                  <a:pt x="7104" y="5313"/>
                </a:lnTo>
                <a:lnTo>
                  <a:pt x="7098" y="5306"/>
                </a:lnTo>
                <a:lnTo>
                  <a:pt x="7077" y="5308"/>
                </a:lnTo>
                <a:lnTo>
                  <a:pt x="7071" y="5317"/>
                </a:lnTo>
                <a:lnTo>
                  <a:pt x="7067" y="5309"/>
                </a:lnTo>
                <a:lnTo>
                  <a:pt x="7062" y="5312"/>
                </a:lnTo>
                <a:lnTo>
                  <a:pt x="7059" y="5332"/>
                </a:lnTo>
                <a:lnTo>
                  <a:pt x="7052" y="5337"/>
                </a:lnTo>
                <a:lnTo>
                  <a:pt x="7045" y="5348"/>
                </a:lnTo>
                <a:lnTo>
                  <a:pt x="7029" y="5354"/>
                </a:lnTo>
                <a:lnTo>
                  <a:pt x="7021" y="5366"/>
                </a:lnTo>
                <a:lnTo>
                  <a:pt x="7008" y="5367"/>
                </a:lnTo>
                <a:lnTo>
                  <a:pt x="7000" y="5381"/>
                </a:lnTo>
                <a:lnTo>
                  <a:pt x="7002" y="5395"/>
                </a:lnTo>
                <a:lnTo>
                  <a:pt x="7009" y="5397"/>
                </a:lnTo>
                <a:lnTo>
                  <a:pt x="7015" y="5385"/>
                </a:lnTo>
                <a:lnTo>
                  <a:pt x="7019" y="5385"/>
                </a:lnTo>
                <a:lnTo>
                  <a:pt x="7024" y="5404"/>
                </a:lnTo>
                <a:lnTo>
                  <a:pt x="7022" y="5419"/>
                </a:lnTo>
                <a:lnTo>
                  <a:pt x="7014" y="5429"/>
                </a:lnTo>
                <a:lnTo>
                  <a:pt x="7015" y="5458"/>
                </a:lnTo>
                <a:lnTo>
                  <a:pt x="7020" y="5473"/>
                </a:lnTo>
                <a:lnTo>
                  <a:pt x="7029" y="5475"/>
                </a:lnTo>
                <a:lnTo>
                  <a:pt x="7037" y="5465"/>
                </a:lnTo>
                <a:lnTo>
                  <a:pt x="7041" y="5451"/>
                </a:lnTo>
                <a:lnTo>
                  <a:pt x="7048" y="5455"/>
                </a:lnTo>
                <a:lnTo>
                  <a:pt x="7055" y="5445"/>
                </a:lnTo>
                <a:lnTo>
                  <a:pt x="7062" y="5445"/>
                </a:lnTo>
                <a:lnTo>
                  <a:pt x="7067" y="5454"/>
                </a:lnTo>
                <a:lnTo>
                  <a:pt x="7063" y="5458"/>
                </a:lnTo>
                <a:lnTo>
                  <a:pt x="7052" y="5475"/>
                </a:lnTo>
                <a:lnTo>
                  <a:pt x="7043" y="5474"/>
                </a:lnTo>
                <a:lnTo>
                  <a:pt x="7024" y="5484"/>
                </a:lnTo>
                <a:lnTo>
                  <a:pt x="7015" y="5492"/>
                </a:lnTo>
                <a:lnTo>
                  <a:pt x="7014" y="5505"/>
                </a:lnTo>
                <a:lnTo>
                  <a:pt x="7012" y="5521"/>
                </a:lnTo>
                <a:lnTo>
                  <a:pt x="7020" y="5533"/>
                </a:lnTo>
                <a:lnTo>
                  <a:pt x="7015" y="5545"/>
                </a:lnTo>
                <a:lnTo>
                  <a:pt x="7013" y="5565"/>
                </a:lnTo>
                <a:lnTo>
                  <a:pt x="7017" y="5591"/>
                </a:lnTo>
                <a:lnTo>
                  <a:pt x="7022" y="5591"/>
                </a:lnTo>
                <a:lnTo>
                  <a:pt x="7032" y="5560"/>
                </a:lnTo>
                <a:lnTo>
                  <a:pt x="7039" y="5556"/>
                </a:lnTo>
                <a:lnTo>
                  <a:pt x="7054" y="5533"/>
                </a:lnTo>
                <a:lnTo>
                  <a:pt x="7059" y="5530"/>
                </a:lnTo>
                <a:lnTo>
                  <a:pt x="7065" y="5516"/>
                </a:lnTo>
                <a:lnTo>
                  <a:pt x="7073" y="5509"/>
                </a:lnTo>
                <a:lnTo>
                  <a:pt x="7074" y="5512"/>
                </a:lnTo>
                <a:lnTo>
                  <a:pt x="7068" y="5521"/>
                </a:lnTo>
                <a:lnTo>
                  <a:pt x="7067" y="5532"/>
                </a:lnTo>
                <a:lnTo>
                  <a:pt x="7071" y="5537"/>
                </a:lnTo>
                <a:lnTo>
                  <a:pt x="7080" y="5530"/>
                </a:lnTo>
                <a:lnTo>
                  <a:pt x="7096" y="5504"/>
                </a:lnTo>
                <a:lnTo>
                  <a:pt x="7099" y="5495"/>
                </a:lnTo>
                <a:lnTo>
                  <a:pt x="7106" y="5509"/>
                </a:lnTo>
                <a:lnTo>
                  <a:pt x="7112" y="5508"/>
                </a:lnTo>
                <a:lnTo>
                  <a:pt x="7119" y="5496"/>
                </a:lnTo>
                <a:lnTo>
                  <a:pt x="7127" y="5498"/>
                </a:lnTo>
                <a:lnTo>
                  <a:pt x="7127" y="5505"/>
                </a:lnTo>
                <a:lnTo>
                  <a:pt x="7118" y="5518"/>
                </a:lnTo>
                <a:lnTo>
                  <a:pt x="7119" y="5554"/>
                </a:lnTo>
                <a:lnTo>
                  <a:pt x="7125" y="5562"/>
                </a:lnTo>
                <a:lnTo>
                  <a:pt x="7131" y="5579"/>
                </a:lnTo>
                <a:lnTo>
                  <a:pt x="7127" y="5582"/>
                </a:lnTo>
                <a:lnTo>
                  <a:pt x="7119" y="5575"/>
                </a:lnTo>
                <a:lnTo>
                  <a:pt x="7108" y="5553"/>
                </a:lnTo>
                <a:lnTo>
                  <a:pt x="7103" y="5538"/>
                </a:lnTo>
                <a:lnTo>
                  <a:pt x="7098" y="5536"/>
                </a:lnTo>
                <a:lnTo>
                  <a:pt x="7093" y="5543"/>
                </a:lnTo>
                <a:lnTo>
                  <a:pt x="7085" y="5543"/>
                </a:lnTo>
                <a:lnTo>
                  <a:pt x="7083" y="5552"/>
                </a:lnTo>
                <a:lnTo>
                  <a:pt x="7088" y="5561"/>
                </a:lnTo>
                <a:lnTo>
                  <a:pt x="7094" y="5562"/>
                </a:lnTo>
                <a:lnTo>
                  <a:pt x="7104" y="5581"/>
                </a:lnTo>
                <a:lnTo>
                  <a:pt x="7110" y="5584"/>
                </a:lnTo>
                <a:lnTo>
                  <a:pt x="7108" y="5592"/>
                </a:lnTo>
                <a:lnTo>
                  <a:pt x="7101" y="5592"/>
                </a:lnTo>
                <a:lnTo>
                  <a:pt x="7091" y="5579"/>
                </a:lnTo>
                <a:lnTo>
                  <a:pt x="7086" y="5575"/>
                </a:lnTo>
                <a:lnTo>
                  <a:pt x="7075" y="5578"/>
                </a:lnTo>
                <a:lnTo>
                  <a:pt x="7064" y="5605"/>
                </a:lnTo>
                <a:lnTo>
                  <a:pt x="7054" y="5614"/>
                </a:lnTo>
                <a:lnTo>
                  <a:pt x="7033" y="5613"/>
                </a:lnTo>
                <a:lnTo>
                  <a:pt x="7030" y="5618"/>
                </a:lnTo>
                <a:lnTo>
                  <a:pt x="7036" y="5625"/>
                </a:lnTo>
                <a:lnTo>
                  <a:pt x="7048" y="5625"/>
                </a:lnTo>
                <a:lnTo>
                  <a:pt x="7057" y="5619"/>
                </a:lnTo>
                <a:lnTo>
                  <a:pt x="7076" y="5613"/>
                </a:lnTo>
                <a:lnTo>
                  <a:pt x="7088" y="5601"/>
                </a:lnTo>
                <a:lnTo>
                  <a:pt x="7098" y="5606"/>
                </a:lnTo>
                <a:lnTo>
                  <a:pt x="7109" y="5606"/>
                </a:lnTo>
                <a:lnTo>
                  <a:pt x="7107" y="5611"/>
                </a:lnTo>
                <a:lnTo>
                  <a:pt x="7097" y="5625"/>
                </a:lnTo>
                <a:lnTo>
                  <a:pt x="7081" y="5626"/>
                </a:lnTo>
                <a:lnTo>
                  <a:pt x="7066" y="5633"/>
                </a:lnTo>
                <a:lnTo>
                  <a:pt x="7040" y="5631"/>
                </a:lnTo>
                <a:lnTo>
                  <a:pt x="7029" y="5636"/>
                </a:lnTo>
                <a:lnTo>
                  <a:pt x="7025" y="5651"/>
                </a:lnTo>
                <a:lnTo>
                  <a:pt x="7028" y="5667"/>
                </a:lnTo>
                <a:lnTo>
                  <a:pt x="7040" y="5670"/>
                </a:lnTo>
                <a:lnTo>
                  <a:pt x="7052" y="5666"/>
                </a:lnTo>
                <a:lnTo>
                  <a:pt x="7055" y="5670"/>
                </a:lnTo>
                <a:lnTo>
                  <a:pt x="7045" y="5682"/>
                </a:lnTo>
                <a:lnTo>
                  <a:pt x="7031" y="5684"/>
                </a:lnTo>
                <a:lnTo>
                  <a:pt x="7025" y="5700"/>
                </a:lnTo>
                <a:lnTo>
                  <a:pt x="7026" y="5714"/>
                </a:lnTo>
                <a:lnTo>
                  <a:pt x="7036" y="5725"/>
                </a:lnTo>
                <a:lnTo>
                  <a:pt x="7043" y="5717"/>
                </a:lnTo>
                <a:lnTo>
                  <a:pt x="7047" y="5704"/>
                </a:lnTo>
                <a:lnTo>
                  <a:pt x="7057" y="5702"/>
                </a:lnTo>
                <a:lnTo>
                  <a:pt x="7063" y="5707"/>
                </a:lnTo>
                <a:lnTo>
                  <a:pt x="7071" y="5709"/>
                </a:lnTo>
                <a:lnTo>
                  <a:pt x="7078" y="5703"/>
                </a:lnTo>
                <a:lnTo>
                  <a:pt x="7085" y="5700"/>
                </a:lnTo>
                <a:lnTo>
                  <a:pt x="7088" y="5706"/>
                </a:lnTo>
                <a:lnTo>
                  <a:pt x="7082" y="5715"/>
                </a:lnTo>
                <a:lnTo>
                  <a:pt x="7067" y="5725"/>
                </a:lnTo>
                <a:lnTo>
                  <a:pt x="7061" y="5721"/>
                </a:lnTo>
                <a:lnTo>
                  <a:pt x="7052" y="5718"/>
                </a:lnTo>
                <a:lnTo>
                  <a:pt x="7048" y="5720"/>
                </a:lnTo>
                <a:lnTo>
                  <a:pt x="7055" y="5730"/>
                </a:lnTo>
                <a:lnTo>
                  <a:pt x="7063" y="5731"/>
                </a:lnTo>
                <a:lnTo>
                  <a:pt x="7069" y="5735"/>
                </a:lnTo>
                <a:lnTo>
                  <a:pt x="7063" y="5741"/>
                </a:lnTo>
                <a:lnTo>
                  <a:pt x="7047" y="5742"/>
                </a:lnTo>
                <a:lnTo>
                  <a:pt x="7034" y="5756"/>
                </a:lnTo>
                <a:lnTo>
                  <a:pt x="7041" y="5767"/>
                </a:lnTo>
                <a:lnTo>
                  <a:pt x="7048" y="5769"/>
                </a:lnTo>
                <a:lnTo>
                  <a:pt x="7054" y="5763"/>
                </a:lnTo>
                <a:lnTo>
                  <a:pt x="7069" y="5762"/>
                </a:lnTo>
                <a:lnTo>
                  <a:pt x="7075" y="5767"/>
                </a:lnTo>
                <a:lnTo>
                  <a:pt x="7081" y="5769"/>
                </a:lnTo>
                <a:lnTo>
                  <a:pt x="7076" y="5777"/>
                </a:lnTo>
                <a:lnTo>
                  <a:pt x="7059" y="5782"/>
                </a:lnTo>
                <a:lnTo>
                  <a:pt x="7049" y="5777"/>
                </a:lnTo>
                <a:lnTo>
                  <a:pt x="7039" y="5782"/>
                </a:lnTo>
                <a:lnTo>
                  <a:pt x="7037" y="5794"/>
                </a:lnTo>
                <a:lnTo>
                  <a:pt x="7041" y="5805"/>
                </a:lnTo>
                <a:lnTo>
                  <a:pt x="7048" y="5806"/>
                </a:lnTo>
                <a:lnTo>
                  <a:pt x="7057" y="5796"/>
                </a:lnTo>
                <a:lnTo>
                  <a:pt x="7067" y="5796"/>
                </a:lnTo>
                <a:lnTo>
                  <a:pt x="7077" y="5805"/>
                </a:lnTo>
                <a:lnTo>
                  <a:pt x="7076" y="5812"/>
                </a:lnTo>
                <a:lnTo>
                  <a:pt x="7058" y="5823"/>
                </a:lnTo>
                <a:lnTo>
                  <a:pt x="7056" y="5835"/>
                </a:lnTo>
                <a:lnTo>
                  <a:pt x="7061" y="5857"/>
                </a:lnTo>
                <a:lnTo>
                  <a:pt x="7066" y="5857"/>
                </a:lnTo>
                <a:lnTo>
                  <a:pt x="7069" y="5850"/>
                </a:lnTo>
                <a:lnTo>
                  <a:pt x="7078" y="5848"/>
                </a:lnTo>
                <a:lnTo>
                  <a:pt x="7084" y="5863"/>
                </a:lnTo>
                <a:lnTo>
                  <a:pt x="7086" y="5854"/>
                </a:lnTo>
                <a:lnTo>
                  <a:pt x="7090" y="5850"/>
                </a:lnTo>
                <a:lnTo>
                  <a:pt x="7095" y="5857"/>
                </a:lnTo>
                <a:lnTo>
                  <a:pt x="7091" y="5867"/>
                </a:lnTo>
                <a:lnTo>
                  <a:pt x="7089" y="5879"/>
                </a:lnTo>
                <a:lnTo>
                  <a:pt x="7095" y="5890"/>
                </a:lnTo>
                <a:lnTo>
                  <a:pt x="7083" y="5915"/>
                </a:lnTo>
                <a:lnTo>
                  <a:pt x="7079" y="5916"/>
                </a:lnTo>
                <a:lnTo>
                  <a:pt x="7072" y="5929"/>
                </a:lnTo>
                <a:lnTo>
                  <a:pt x="7066" y="5947"/>
                </a:lnTo>
                <a:lnTo>
                  <a:pt x="7067" y="5953"/>
                </a:lnTo>
                <a:lnTo>
                  <a:pt x="7077" y="5952"/>
                </a:lnTo>
                <a:lnTo>
                  <a:pt x="7082" y="5945"/>
                </a:lnTo>
                <a:lnTo>
                  <a:pt x="7090" y="5948"/>
                </a:lnTo>
                <a:lnTo>
                  <a:pt x="7092" y="5963"/>
                </a:lnTo>
                <a:lnTo>
                  <a:pt x="7087" y="5973"/>
                </a:lnTo>
                <a:lnTo>
                  <a:pt x="7087" y="5978"/>
                </a:lnTo>
                <a:lnTo>
                  <a:pt x="7096" y="5978"/>
                </a:lnTo>
                <a:lnTo>
                  <a:pt x="7102" y="5984"/>
                </a:lnTo>
                <a:lnTo>
                  <a:pt x="7102" y="5993"/>
                </a:lnTo>
                <a:lnTo>
                  <a:pt x="7096" y="6001"/>
                </a:lnTo>
                <a:lnTo>
                  <a:pt x="7101" y="6010"/>
                </a:lnTo>
                <a:lnTo>
                  <a:pt x="7099" y="6024"/>
                </a:lnTo>
                <a:lnTo>
                  <a:pt x="7090" y="6033"/>
                </a:lnTo>
                <a:lnTo>
                  <a:pt x="7086" y="6042"/>
                </a:lnTo>
                <a:lnTo>
                  <a:pt x="7098" y="6040"/>
                </a:lnTo>
                <a:lnTo>
                  <a:pt x="7103" y="6030"/>
                </a:lnTo>
                <a:lnTo>
                  <a:pt x="7107" y="6021"/>
                </a:lnTo>
                <a:lnTo>
                  <a:pt x="7123" y="6011"/>
                </a:lnTo>
                <a:lnTo>
                  <a:pt x="7128" y="6018"/>
                </a:lnTo>
                <a:lnTo>
                  <a:pt x="7123" y="6028"/>
                </a:lnTo>
                <a:lnTo>
                  <a:pt x="7124" y="6039"/>
                </a:lnTo>
                <a:lnTo>
                  <a:pt x="7116" y="6049"/>
                </a:lnTo>
                <a:lnTo>
                  <a:pt x="7111" y="6061"/>
                </a:lnTo>
                <a:lnTo>
                  <a:pt x="7103" y="6058"/>
                </a:lnTo>
                <a:lnTo>
                  <a:pt x="7094" y="6062"/>
                </a:lnTo>
                <a:lnTo>
                  <a:pt x="7088" y="6073"/>
                </a:lnTo>
                <a:lnTo>
                  <a:pt x="7096" y="6084"/>
                </a:lnTo>
                <a:lnTo>
                  <a:pt x="7105" y="6076"/>
                </a:lnTo>
                <a:lnTo>
                  <a:pt x="7112" y="6067"/>
                </a:lnTo>
                <a:lnTo>
                  <a:pt x="7125" y="6072"/>
                </a:lnTo>
                <a:lnTo>
                  <a:pt x="7127" y="6078"/>
                </a:lnTo>
                <a:lnTo>
                  <a:pt x="7122" y="6087"/>
                </a:lnTo>
                <a:lnTo>
                  <a:pt x="7108" y="6097"/>
                </a:lnTo>
                <a:lnTo>
                  <a:pt x="7108" y="6115"/>
                </a:lnTo>
                <a:lnTo>
                  <a:pt x="7102" y="6125"/>
                </a:lnTo>
                <a:lnTo>
                  <a:pt x="7092" y="6130"/>
                </a:lnTo>
                <a:lnTo>
                  <a:pt x="7090" y="6141"/>
                </a:lnTo>
                <a:lnTo>
                  <a:pt x="7099" y="6151"/>
                </a:lnTo>
                <a:lnTo>
                  <a:pt x="7115" y="6144"/>
                </a:lnTo>
                <a:lnTo>
                  <a:pt x="7124" y="6132"/>
                </a:lnTo>
                <a:lnTo>
                  <a:pt x="7137" y="6126"/>
                </a:lnTo>
                <a:lnTo>
                  <a:pt x="7145" y="6127"/>
                </a:lnTo>
                <a:lnTo>
                  <a:pt x="7147" y="6138"/>
                </a:lnTo>
                <a:lnTo>
                  <a:pt x="7143" y="6147"/>
                </a:lnTo>
                <a:lnTo>
                  <a:pt x="7134" y="6147"/>
                </a:lnTo>
                <a:lnTo>
                  <a:pt x="7120" y="6158"/>
                </a:lnTo>
                <a:lnTo>
                  <a:pt x="7119" y="6165"/>
                </a:lnTo>
                <a:lnTo>
                  <a:pt x="7128" y="6166"/>
                </a:lnTo>
                <a:lnTo>
                  <a:pt x="7132" y="6176"/>
                </a:lnTo>
                <a:lnTo>
                  <a:pt x="7122" y="6191"/>
                </a:lnTo>
                <a:lnTo>
                  <a:pt x="7125" y="6207"/>
                </a:lnTo>
                <a:lnTo>
                  <a:pt x="7134" y="6213"/>
                </a:lnTo>
                <a:lnTo>
                  <a:pt x="7151" y="6193"/>
                </a:lnTo>
                <a:lnTo>
                  <a:pt x="7158" y="6188"/>
                </a:lnTo>
                <a:lnTo>
                  <a:pt x="7160" y="6195"/>
                </a:lnTo>
                <a:lnTo>
                  <a:pt x="7170" y="6208"/>
                </a:lnTo>
                <a:lnTo>
                  <a:pt x="7170" y="6230"/>
                </a:lnTo>
                <a:lnTo>
                  <a:pt x="7181" y="6239"/>
                </a:lnTo>
                <a:lnTo>
                  <a:pt x="7182" y="6246"/>
                </a:lnTo>
                <a:lnTo>
                  <a:pt x="7175" y="6257"/>
                </a:lnTo>
                <a:lnTo>
                  <a:pt x="7165" y="6259"/>
                </a:lnTo>
                <a:lnTo>
                  <a:pt x="7159" y="6273"/>
                </a:lnTo>
                <a:lnTo>
                  <a:pt x="7161" y="6285"/>
                </a:lnTo>
                <a:lnTo>
                  <a:pt x="7180" y="6292"/>
                </a:lnTo>
                <a:lnTo>
                  <a:pt x="7186" y="6287"/>
                </a:lnTo>
                <a:lnTo>
                  <a:pt x="7183" y="6278"/>
                </a:lnTo>
                <a:lnTo>
                  <a:pt x="7183" y="6268"/>
                </a:lnTo>
                <a:lnTo>
                  <a:pt x="7189" y="6263"/>
                </a:lnTo>
                <a:lnTo>
                  <a:pt x="7197" y="6269"/>
                </a:lnTo>
                <a:lnTo>
                  <a:pt x="7204" y="6257"/>
                </a:lnTo>
                <a:lnTo>
                  <a:pt x="7215" y="6254"/>
                </a:lnTo>
                <a:lnTo>
                  <a:pt x="7221" y="6264"/>
                </a:lnTo>
                <a:lnTo>
                  <a:pt x="7228" y="6267"/>
                </a:lnTo>
                <a:lnTo>
                  <a:pt x="7235" y="6263"/>
                </a:lnTo>
                <a:lnTo>
                  <a:pt x="7240" y="6247"/>
                </a:lnTo>
                <a:lnTo>
                  <a:pt x="7247" y="6239"/>
                </a:lnTo>
                <a:lnTo>
                  <a:pt x="7255" y="6239"/>
                </a:lnTo>
                <a:lnTo>
                  <a:pt x="7264" y="6235"/>
                </a:lnTo>
                <a:lnTo>
                  <a:pt x="7273" y="6242"/>
                </a:lnTo>
                <a:lnTo>
                  <a:pt x="7280" y="6231"/>
                </a:lnTo>
                <a:lnTo>
                  <a:pt x="7281" y="6221"/>
                </a:lnTo>
                <a:lnTo>
                  <a:pt x="7276" y="6212"/>
                </a:lnTo>
                <a:lnTo>
                  <a:pt x="7276" y="6199"/>
                </a:lnTo>
                <a:lnTo>
                  <a:pt x="7282" y="6193"/>
                </a:lnTo>
                <a:lnTo>
                  <a:pt x="7289" y="6198"/>
                </a:lnTo>
                <a:lnTo>
                  <a:pt x="7294" y="6216"/>
                </a:lnTo>
                <a:lnTo>
                  <a:pt x="7293" y="6238"/>
                </a:lnTo>
                <a:lnTo>
                  <a:pt x="7283" y="6254"/>
                </a:lnTo>
                <a:lnTo>
                  <a:pt x="7275" y="6259"/>
                </a:lnTo>
                <a:lnTo>
                  <a:pt x="7269" y="6267"/>
                </a:lnTo>
                <a:lnTo>
                  <a:pt x="7271" y="6275"/>
                </a:lnTo>
                <a:lnTo>
                  <a:pt x="7285" y="6267"/>
                </a:lnTo>
                <a:lnTo>
                  <a:pt x="7306" y="6245"/>
                </a:lnTo>
                <a:lnTo>
                  <a:pt x="7318" y="6216"/>
                </a:lnTo>
                <a:lnTo>
                  <a:pt x="7324" y="6216"/>
                </a:lnTo>
                <a:lnTo>
                  <a:pt x="7328" y="6230"/>
                </a:lnTo>
                <a:lnTo>
                  <a:pt x="7328" y="6249"/>
                </a:lnTo>
                <a:lnTo>
                  <a:pt x="7319" y="6254"/>
                </a:lnTo>
                <a:lnTo>
                  <a:pt x="7308" y="6265"/>
                </a:lnTo>
                <a:lnTo>
                  <a:pt x="7298" y="6279"/>
                </a:lnTo>
                <a:lnTo>
                  <a:pt x="7287" y="6284"/>
                </a:lnTo>
                <a:lnTo>
                  <a:pt x="7283" y="6290"/>
                </a:lnTo>
                <a:lnTo>
                  <a:pt x="7286" y="6295"/>
                </a:lnTo>
                <a:lnTo>
                  <a:pt x="7297" y="6288"/>
                </a:lnTo>
                <a:lnTo>
                  <a:pt x="7312" y="6271"/>
                </a:lnTo>
                <a:lnTo>
                  <a:pt x="7313" y="6276"/>
                </a:lnTo>
                <a:lnTo>
                  <a:pt x="7300" y="6294"/>
                </a:lnTo>
                <a:lnTo>
                  <a:pt x="7292" y="6299"/>
                </a:lnTo>
                <a:lnTo>
                  <a:pt x="7291" y="6318"/>
                </a:lnTo>
                <a:lnTo>
                  <a:pt x="7272" y="6340"/>
                </a:lnTo>
                <a:lnTo>
                  <a:pt x="7270" y="6350"/>
                </a:lnTo>
                <a:lnTo>
                  <a:pt x="7275" y="6350"/>
                </a:lnTo>
                <a:lnTo>
                  <a:pt x="7282" y="6339"/>
                </a:lnTo>
                <a:lnTo>
                  <a:pt x="7287" y="6339"/>
                </a:lnTo>
                <a:lnTo>
                  <a:pt x="7288" y="6346"/>
                </a:lnTo>
                <a:lnTo>
                  <a:pt x="7292" y="6366"/>
                </a:lnTo>
                <a:lnTo>
                  <a:pt x="7295" y="6352"/>
                </a:lnTo>
                <a:lnTo>
                  <a:pt x="7303" y="6343"/>
                </a:lnTo>
                <a:lnTo>
                  <a:pt x="7307" y="6331"/>
                </a:lnTo>
                <a:lnTo>
                  <a:pt x="7313" y="6329"/>
                </a:lnTo>
                <a:lnTo>
                  <a:pt x="7316" y="6334"/>
                </a:lnTo>
                <a:lnTo>
                  <a:pt x="7307" y="6348"/>
                </a:lnTo>
                <a:lnTo>
                  <a:pt x="7303" y="6365"/>
                </a:lnTo>
                <a:lnTo>
                  <a:pt x="7306" y="6372"/>
                </a:lnTo>
                <a:lnTo>
                  <a:pt x="7315" y="6368"/>
                </a:lnTo>
                <a:lnTo>
                  <a:pt x="7320" y="6350"/>
                </a:lnTo>
                <a:lnTo>
                  <a:pt x="7326" y="6350"/>
                </a:lnTo>
                <a:lnTo>
                  <a:pt x="7334" y="6346"/>
                </a:lnTo>
                <a:lnTo>
                  <a:pt x="7326" y="6367"/>
                </a:lnTo>
                <a:lnTo>
                  <a:pt x="7324" y="6389"/>
                </a:lnTo>
                <a:lnTo>
                  <a:pt x="7312" y="6406"/>
                </a:lnTo>
                <a:lnTo>
                  <a:pt x="7311" y="6421"/>
                </a:lnTo>
                <a:lnTo>
                  <a:pt x="7315" y="6425"/>
                </a:lnTo>
                <a:lnTo>
                  <a:pt x="7326" y="6410"/>
                </a:lnTo>
                <a:lnTo>
                  <a:pt x="7335" y="6371"/>
                </a:lnTo>
                <a:lnTo>
                  <a:pt x="7344" y="6360"/>
                </a:lnTo>
                <a:lnTo>
                  <a:pt x="7346" y="6365"/>
                </a:lnTo>
                <a:lnTo>
                  <a:pt x="7334" y="6394"/>
                </a:lnTo>
                <a:lnTo>
                  <a:pt x="7335" y="6411"/>
                </a:lnTo>
                <a:lnTo>
                  <a:pt x="7330" y="6425"/>
                </a:lnTo>
                <a:lnTo>
                  <a:pt x="7326" y="6446"/>
                </a:lnTo>
                <a:lnTo>
                  <a:pt x="7334" y="6451"/>
                </a:lnTo>
                <a:lnTo>
                  <a:pt x="7338" y="6443"/>
                </a:lnTo>
                <a:lnTo>
                  <a:pt x="7338" y="6427"/>
                </a:lnTo>
                <a:lnTo>
                  <a:pt x="7340" y="6416"/>
                </a:lnTo>
                <a:lnTo>
                  <a:pt x="7345" y="6416"/>
                </a:lnTo>
                <a:lnTo>
                  <a:pt x="7354" y="6423"/>
                </a:lnTo>
                <a:lnTo>
                  <a:pt x="7355" y="6394"/>
                </a:lnTo>
                <a:lnTo>
                  <a:pt x="7359" y="6393"/>
                </a:lnTo>
                <a:lnTo>
                  <a:pt x="7365" y="6379"/>
                </a:lnTo>
                <a:lnTo>
                  <a:pt x="7371" y="6381"/>
                </a:lnTo>
                <a:lnTo>
                  <a:pt x="7372" y="6391"/>
                </a:lnTo>
                <a:lnTo>
                  <a:pt x="7368" y="6392"/>
                </a:lnTo>
                <a:lnTo>
                  <a:pt x="7366" y="6410"/>
                </a:lnTo>
                <a:lnTo>
                  <a:pt x="7368" y="6418"/>
                </a:lnTo>
                <a:lnTo>
                  <a:pt x="7385" y="6419"/>
                </a:lnTo>
                <a:lnTo>
                  <a:pt x="7415" y="6446"/>
                </a:lnTo>
                <a:lnTo>
                  <a:pt x="7419" y="6447"/>
                </a:lnTo>
                <a:lnTo>
                  <a:pt x="7419" y="6439"/>
                </a:lnTo>
                <a:lnTo>
                  <a:pt x="7427" y="6429"/>
                </a:lnTo>
                <a:lnTo>
                  <a:pt x="7433" y="6425"/>
                </a:lnTo>
                <a:lnTo>
                  <a:pt x="7433" y="6418"/>
                </a:lnTo>
                <a:lnTo>
                  <a:pt x="7428" y="6414"/>
                </a:lnTo>
                <a:lnTo>
                  <a:pt x="7424" y="6408"/>
                </a:lnTo>
                <a:lnTo>
                  <a:pt x="7415" y="6408"/>
                </a:lnTo>
                <a:lnTo>
                  <a:pt x="7411" y="6411"/>
                </a:lnTo>
                <a:lnTo>
                  <a:pt x="7409" y="6402"/>
                </a:lnTo>
                <a:lnTo>
                  <a:pt x="7414" y="6395"/>
                </a:lnTo>
                <a:lnTo>
                  <a:pt x="7414" y="6385"/>
                </a:lnTo>
                <a:lnTo>
                  <a:pt x="7402" y="6372"/>
                </a:lnTo>
                <a:lnTo>
                  <a:pt x="7381" y="6357"/>
                </a:lnTo>
                <a:lnTo>
                  <a:pt x="7378" y="6348"/>
                </a:lnTo>
                <a:lnTo>
                  <a:pt x="7381" y="6343"/>
                </a:lnTo>
                <a:lnTo>
                  <a:pt x="7392" y="6347"/>
                </a:lnTo>
                <a:lnTo>
                  <a:pt x="7397" y="6342"/>
                </a:lnTo>
                <a:lnTo>
                  <a:pt x="7401" y="6342"/>
                </a:lnTo>
                <a:lnTo>
                  <a:pt x="7403" y="6353"/>
                </a:lnTo>
                <a:lnTo>
                  <a:pt x="7413" y="6369"/>
                </a:lnTo>
                <a:lnTo>
                  <a:pt x="7422" y="6379"/>
                </a:lnTo>
                <a:lnTo>
                  <a:pt x="7430" y="6380"/>
                </a:lnTo>
                <a:lnTo>
                  <a:pt x="7442" y="6371"/>
                </a:lnTo>
                <a:lnTo>
                  <a:pt x="7450" y="6361"/>
                </a:lnTo>
                <a:lnTo>
                  <a:pt x="7452" y="6352"/>
                </a:lnTo>
                <a:lnTo>
                  <a:pt x="7444" y="6350"/>
                </a:lnTo>
                <a:lnTo>
                  <a:pt x="7432" y="6352"/>
                </a:lnTo>
                <a:lnTo>
                  <a:pt x="7424" y="6347"/>
                </a:lnTo>
                <a:lnTo>
                  <a:pt x="7425" y="6339"/>
                </a:lnTo>
                <a:lnTo>
                  <a:pt x="7431" y="6340"/>
                </a:lnTo>
                <a:lnTo>
                  <a:pt x="7440" y="6341"/>
                </a:lnTo>
                <a:lnTo>
                  <a:pt x="7448" y="6332"/>
                </a:lnTo>
                <a:lnTo>
                  <a:pt x="7447" y="6325"/>
                </a:lnTo>
                <a:lnTo>
                  <a:pt x="7437" y="6317"/>
                </a:lnTo>
                <a:lnTo>
                  <a:pt x="7427" y="6312"/>
                </a:lnTo>
                <a:lnTo>
                  <a:pt x="7428" y="6308"/>
                </a:lnTo>
                <a:lnTo>
                  <a:pt x="7433" y="6308"/>
                </a:lnTo>
                <a:lnTo>
                  <a:pt x="7435" y="6303"/>
                </a:lnTo>
                <a:lnTo>
                  <a:pt x="7432" y="6296"/>
                </a:lnTo>
                <a:lnTo>
                  <a:pt x="7419" y="6291"/>
                </a:lnTo>
                <a:lnTo>
                  <a:pt x="7414" y="6279"/>
                </a:lnTo>
                <a:lnTo>
                  <a:pt x="7417" y="6275"/>
                </a:lnTo>
                <a:lnTo>
                  <a:pt x="7427" y="6283"/>
                </a:lnTo>
                <a:lnTo>
                  <a:pt x="7440" y="6288"/>
                </a:lnTo>
                <a:lnTo>
                  <a:pt x="7457" y="6283"/>
                </a:lnTo>
                <a:lnTo>
                  <a:pt x="7468" y="6275"/>
                </a:lnTo>
                <a:lnTo>
                  <a:pt x="7469" y="6267"/>
                </a:lnTo>
                <a:lnTo>
                  <a:pt x="7467" y="6257"/>
                </a:lnTo>
                <a:lnTo>
                  <a:pt x="7456" y="6249"/>
                </a:lnTo>
                <a:lnTo>
                  <a:pt x="7433" y="6246"/>
                </a:lnTo>
                <a:lnTo>
                  <a:pt x="7423" y="6238"/>
                </a:lnTo>
                <a:lnTo>
                  <a:pt x="7423" y="6232"/>
                </a:lnTo>
                <a:lnTo>
                  <a:pt x="7428" y="6232"/>
                </a:lnTo>
                <a:lnTo>
                  <a:pt x="7436" y="6239"/>
                </a:lnTo>
                <a:lnTo>
                  <a:pt x="7453" y="6242"/>
                </a:lnTo>
                <a:lnTo>
                  <a:pt x="7461" y="6233"/>
                </a:lnTo>
                <a:lnTo>
                  <a:pt x="7462" y="6217"/>
                </a:lnTo>
                <a:lnTo>
                  <a:pt x="7454" y="6207"/>
                </a:lnTo>
                <a:lnTo>
                  <a:pt x="7445" y="6200"/>
                </a:lnTo>
                <a:lnTo>
                  <a:pt x="7443" y="6190"/>
                </a:lnTo>
                <a:lnTo>
                  <a:pt x="7450" y="6190"/>
                </a:lnTo>
                <a:lnTo>
                  <a:pt x="7456" y="6196"/>
                </a:lnTo>
                <a:lnTo>
                  <a:pt x="7460" y="6206"/>
                </a:lnTo>
                <a:lnTo>
                  <a:pt x="7469" y="6199"/>
                </a:lnTo>
                <a:lnTo>
                  <a:pt x="7475" y="6187"/>
                </a:lnTo>
                <a:lnTo>
                  <a:pt x="7475" y="6177"/>
                </a:lnTo>
                <a:lnTo>
                  <a:pt x="7470" y="6172"/>
                </a:lnTo>
                <a:lnTo>
                  <a:pt x="7461" y="6164"/>
                </a:lnTo>
                <a:lnTo>
                  <a:pt x="7463" y="6157"/>
                </a:lnTo>
                <a:lnTo>
                  <a:pt x="7467" y="6154"/>
                </a:lnTo>
                <a:lnTo>
                  <a:pt x="7472" y="6163"/>
                </a:lnTo>
                <a:lnTo>
                  <a:pt x="7479" y="6165"/>
                </a:lnTo>
                <a:lnTo>
                  <a:pt x="7487" y="6148"/>
                </a:lnTo>
                <a:lnTo>
                  <a:pt x="7487" y="6143"/>
                </a:lnTo>
                <a:lnTo>
                  <a:pt x="7474" y="6139"/>
                </a:lnTo>
                <a:lnTo>
                  <a:pt x="7464" y="6129"/>
                </a:lnTo>
                <a:lnTo>
                  <a:pt x="7461" y="6120"/>
                </a:lnTo>
                <a:lnTo>
                  <a:pt x="7467" y="6119"/>
                </a:lnTo>
                <a:lnTo>
                  <a:pt x="7474" y="6128"/>
                </a:lnTo>
                <a:lnTo>
                  <a:pt x="7485" y="6130"/>
                </a:lnTo>
                <a:lnTo>
                  <a:pt x="7492" y="6138"/>
                </a:lnTo>
                <a:lnTo>
                  <a:pt x="7499" y="6138"/>
                </a:lnTo>
                <a:lnTo>
                  <a:pt x="7503" y="6120"/>
                </a:lnTo>
                <a:lnTo>
                  <a:pt x="7503" y="6111"/>
                </a:lnTo>
                <a:lnTo>
                  <a:pt x="7510" y="6101"/>
                </a:lnTo>
                <a:lnTo>
                  <a:pt x="7511" y="6092"/>
                </a:lnTo>
                <a:lnTo>
                  <a:pt x="7507" y="6083"/>
                </a:lnTo>
                <a:lnTo>
                  <a:pt x="7510" y="6063"/>
                </a:lnTo>
                <a:lnTo>
                  <a:pt x="7512" y="6052"/>
                </a:lnTo>
                <a:lnTo>
                  <a:pt x="7503" y="6034"/>
                </a:lnTo>
                <a:lnTo>
                  <a:pt x="7489" y="6012"/>
                </a:lnTo>
                <a:lnTo>
                  <a:pt x="7478" y="6007"/>
                </a:lnTo>
                <a:lnTo>
                  <a:pt x="7471" y="5998"/>
                </a:lnTo>
                <a:lnTo>
                  <a:pt x="7471" y="5991"/>
                </a:lnTo>
                <a:lnTo>
                  <a:pt x="7479" y="5990"/>
                </a:lnTo>
                <a:lnTo>
                  <a:pt x="7486" y="5997"/>
                </a:lnTo>
                <a:lnTo>
                  <a:pt x="7501" y="6017"/>
                </a:lnTo>
                <a:lnTo>
                  <a:pt x="7510" y="6031"/>
                </a:lnTo>
                <a:lnTo>
                  <a:pt x="7518" y="6031"/>
                </a:lnTo>
                <a:lnTo>
                  <a:pt x="7522" y="6028"/>
                </a:lnTo>
                <a:lnTo>
                  <a:pt x="7518" y="6002"/>
                </a:lnTo>
                <a:lnTo>
                  <a:pt x="7512" y="5983"/>
                </a:lnTo>
                <a:lnTo>
                  <a:pt x="7497" y="5977"/>
                </a:lnTo>
                <a:lnTo>
                  <a:pt x="7477" y="5963"/>
                </a:lnTo>
                <a:lnTo>
                  <a:pt x="7472" y="5955"/>
                </a:lnTo>
                <a:lnTo>
                  <a:pt x="7472" y="5943"/>
                </a:lnTo>
                <a:lnTo>
                  <a:pt x="7479" y="5943"/>
                </a:lnTo>
                <a:lnTo>
                  <a:pt x="7486" y="5950"/>
                </a:lnTo>
                <a:lnTo>
                  <a:pt x="7492" y="5958"/>
                </a:lnTo>
                <a:lnTo>
                  <a:pt x="7502" y="5959"/>
                </a:lnTo>
                <a:lnTo>
                  <a:pt x="7508" y="5945"/>
                </a:lnTo>
                <a:lnTo>
                  <a:pt x="7510" y="5933"/>
                </a:lnTo>
                <a:lnTo>
                  <a:pt x="7511" y="5916"/>
                </a:lnTo>
                <a:lnTo>
                  <a:pt x="7514" y="5915"/>
                </a:lnTo>
                <a:lnTo>
                  <a:pt x="7521" y="5922"/>
                </a:lnTo>
                <a:lnTo>
                  <a:pt x="7520" y="5928"/>
                </a:lnTo>
                <a:lnTo>
                  <a:pt x="7521" y="5938"/>
                </a:lnTo>
                <a:lnTo>
                  <a:pt x="7533" y="5947"/>
                </a:lnTo>
                <a:lnTo>
                  <a:pt x="7540" y="5947"/>
                </a:lnTo>
                <a:lnTo>
                  <a:pt x="7547" y="5954"/>
                </a:lnTo>
                <a:lnTo>
                  <a:pt x="7554" y="5953"/>
                </a:lnTo>
                <a:lnTo>
                  <a:pt x="7558" y="5943"/>
                </a:lnTo>
                <a:lnTo>
                  <a:pt x="7564" y="5933"/>
                </a:lnTo>
                <a:lnTo>
                  <a:pt x="7567" y="5929"/>
                </a:lnTo>
                <a:lnTo>
                  <a:pt x="7565" y="5916"/>
                </a:lnTo>
                <a:lnTo>
                  <a:pt x="7557" y="5911"/>
                </a:lnTo>
                <a:lnTo>
                  <a:pt x="7538" y="5909"/>
                </a:lnTo>
                <a:lnTo>
                  <a:pt x="7534" y="5904"/>
                </a:lnTo>
                <a:lnTo>
                  <a:pt x="7535" y="5899"/>
                </a:lnTo>
                <a:lnTo>
                  <a:pt x="7533" y="5887"/>
                </a:lnTo>
                <a:lnTo>
                  <a:pt x="7528" y="5874"/>
                </a:lnTo>
                <a:lnTo>
                  <a:pt x="7527" y="5865"/>
                </a:lnTo>
                <a:lnTo>
                  <a:pt x="7533" y="5854"/>
                </a:lnTo>
                <a:lnTo>
                  <a:pt x="7537" y="5855"/>
                </a:lnTo>
                <a:lnTo>
                  <a:pt x="7543" y="5865"/>
                </a:lnTo>
                <a:lnTo>
                  <a:pt x="7545" y="5879"/>
                </a:lnTo>
                <a:lnTo>
                  <a:pt x="7551" y="5892"/>
                </a:lnTo>
                <a:lnTo>
                  <a:pt x="7565" y="5893"/>
                </a:lnTo>
                <a:lnTo>
                  <a:pt x="7570" y="5888"/>
                </a:lnTo>
                <a:lnTo>
                  <a:pt x="7570" y="5879"/>
                </a:lnTo>
                <a:lnTo>
                  <a:pt x="7568" y="5870"/>
                </a:lnTo>
                <a:lnTo>
                  <a:pt x="7554" y="5859"/>
                </a:lnTo>
                <a:lnTo>
                  <a:pt x="7545" y="5847"/>
                </a:lnTo>
                <a:lnTo>
                  <a:pt x="7543" y="5828"/>
                </a:lnTo>
                <a:lnTo>
                  <a:pt x="7547" y="5829"/>
                </a:lnTo>
                <a:lnTo>
                  <a:pt x="7553" y="5841"/>
                </a:lnTo>
                <a:lnTo>
                  <a:pt x="7564" y="5853"/>
                </a:lnTo>
                <a:lnTo>
                  <a:pt x="7572" y="5856"/>
                </a:lnTo>
                <a:lnTo>
                  <a:pt x="7580" y="5870"/>
                </a:lnTo>
                <a:lnTo>
                  <a:pt x="7584" y="5863"/>
                </a:lnTo>
                <a:lnTo>
                  <a:pt x="7584" y="5853"/>
                </a:lnTo>
                <a:lnTo>
                  <a:pt x="7581" y="5843"/>
                </a:lnTo>
                <a:lnTo>
                  <a:pt x="7568" y="5831"/>
                </a:lnTo>
                <a:lnTo>
                  <a:pt x="7560" y="5819"/>
                </a:lnTo>
                <a:lnTo>
                  <a:pt x="7559" y="5801"/>
                </a:lnTo>
                <a:lnTo>
                  <a:pt x="7564" y="5792"/>
                </a:lnTo>
                <a:lnTo>
                  <a:pt x="7568" y="5785"/>
                </a:lnTo>
                <a:lnTo>
                  <a:pt x="7575" y="5786"/>
                </a:lnTo>
                <a:lnTo>
                  <a:pt x="7579" y="5797"/>
                </a:lnTo>
                <a:lnTo>
                  <a:pt x="7593" y="5817"/>
                </a:lnTo>
                <a:lnTo>
                  <a:pt x="7601" y="5819"/>
                </a:lnTo>
                <a:lnTo>
                  <a:pt x="7606" y="5812"/>
                </a:lnTo>
                <a:lnTo>
                  <a:pt x="7614" y="5814"/>
                </a:lnTo>
                <a:lnTo>
                  <a:pt x="7624" y="5807"/>
                </a:lnTo>
                <a:lnTo>
                  <a:pt x="7628" y="5790"/>
                </a:lnTo>
                <a:lnTo>
                  <a:pt x="7625" y="5784"/>
                </a:lnTo>
                <a:lnTo>
                  <a:pt x="7617" y="5778"/>
                </a:lnTo>
                <a:lnTo>
                  <a:pt x="7607" y="5768"/>
                </a:lnTo>
                <a:lnTo>
                  <a:pt x="7595" y="5756"/>
                </a:lnTo>
                <a:lnTo>
                  <a:pt x="7589" y="5754"/>
                </a:lnTo>
                <a:lnTo>
                  <a:pt x="7578" y="5751"/>
                </a:lnTo>
                <a:lnTo>
                  <a:pt x="7580" y="5739"/>
                </a:lnTo>
                <a:lnTo>
                  <a:pt x="7583" y="5732"/>
                </a:lnTo>
                <a:lnTo>
                  <a:pt x="7591" y="5733"/>
                </a:lnTo>
                <a:lnTo>
                  <a:pt x="7599" y="5747"/>
                </a:lnTo>
                <a:lnTo>
                  <a:pt x="7604" y="5751"/>
                </a:lnTo>
                <a:lnTo>
                  <a:pt x="7611" y="5752"/>
                </a:lnTo>
                <a:lnTo>
                  <a:pt x="7620" y="5772"/>
                </a:lnTo>
                <a:lnTo>
                  <a:pt x="7628" y="5778"/>
                </a:lnTo>
                <a:lnTo>
                  <a:pt x="7633" y="5774"/>
                </a:lnTo>
                <a:lnTo>
                  <a:pt x="7635" y="5766"/>
                </a:lnTo>
                <a:lnTo>
                  <a:pt x="7635" y="5755"/>
                </a:lnTo>
                <a:lnTo>
                  <a:pt x="7637" y="5736"/>
                </a:lnTo>
                <a:lnTo>
                  <a:pt x="7634" y="5725"/>
                </a:lnTo>
                <a:lnTo>
                  <a:pt x="7628" y="5720"/>
                </a:lnTo>
                <a:lnTo>
                  <a:pt x="7628" y="5713"/>
                </a:lnTo>
                <a:lnTo>
                  <a:pt x="7635" y="5713"/>
                </a:lnTo>
                <a:lnTo>
                  <a:pt x="7641" y="5710"/>
                </a:lnTo>
                <a:lnTo>
                  <a:pt x="7644" y="5694"/>
                </a:lnTo>
                <a:lnTo>
                  <a:pt x="7644" y="5684"/>
                </a:lnTo>
                <a:lnTo>
                  <a:pt x="7637" y="5683"/>
                </a:lnTo>
                <a:lnTo>
                  <a:pt x="7632" y="5687"/>
                </a:lnTo>
                <a:lnTo>
                  <a:pt x="7627" y="5679"/>
                </a:lnTo>
                <a:lnTo>
                  <a:pt x="7620" y="5670"/>
                </a:lnTo>
                <a:lnTo>
                  <a:pt x="7610" y="5668"/>
                </a:lnTo>
                <a:lnTo>
                  <a:pt x="7596" y="5653"/>
                </a:lnTo>
                <a:lnTo>
                  <a:pt x="7593" y="5646"/>
                </a:lnTo>
                <a:lnTo>
                  <a:pt x="7598" y="5635"/>
                </a:lnTo>
                <a:lnTo>
                  <a:pt x="7610" y="5633"/>
                </a:lnTo>
                <a:lnTo>
                  <a:pt x="7623" y="5639"/>
                </a:lnTo>
                <a:lnTo>
                  <a:pt x="7633" y="5638"/>
                </a:lnTo>
                <a:lnTo>
                  <a:pt x="7637" y="5626"/>
                </a:lnTo>
                <a:lnTo>
                  <a:pt x="7642" y="5626"/>
                </a:lnTo>
                <a:lnTo>
                  <a:pt x="7651" y="5636"/>
                </a:lnTo>
                <a:lnTo>
                  <a:pt x="7653" y="5617"/>
                </a:lnTo>
                <a:lnTo>
                  <a:pt x="7651" y="5585"/>
                </a:lnTo>
                <a:lnTo>
                  <a:pt x="7647" y="5562"/>
                </a:lnTo>
                <a:lnTo>
                  <a:pt x="7640" y="5551"/>
                </a:lnTo>
                <a:lnTo>
                  <a:pt x="7636" y="5536"/>
                </a:lnTo>
                <a:lnTo>
                  <a:pt x="7636" y="5527"/>
                </a:lnTo>
                <a:lnTo>
                  <a:pt x="7642" y="5516"/>
                </a:lnTo>
                <a:lnTo>
                  <a:pt x="7638" y="5497"/>
                </a:lnTo>
                <a:lnTo>
                  <a:pt x="7638" y="5488"/>
                </a:lnTo>
                <a:lnTo>
                  <a:pt x="7640" y="5479"/>
                </a:lnTo>
                <a:lnTo>
                  <a:pt x="7644" y="5483"/>
                </a:lnTo>
                <a:lnTo>
                  <a:pt x="7647" y="5495"/>
                </a:lnTo>
                <a:lnTo>
                  <a:pt x="7658" y="5502"/>
                </a:lnTo>
                <a:lnTo>
                  <a:pt x="7658" y="5493"/>
                </a:lnTo>
                <a:lnTo>
                  <a:pt x="7664" y="5487"/>
                </a:lnTo>
                <a:lnTo>
                  <a:pt x="7671" y="5494"/>
                </a:lnTo>
                <a:lnTo>
                  <a:pt x="7675" y="5517"/>
                </a:lnTo>
                <a:lnTo>
                  <a:pt x="7681" y="5525"/>
                </a:lnTo>
                <a:lnTo>
                  <a:pt x="7688" y="5523"/>
                </a:lnTo>
                <a:lnTo>
                  <a:pt x="7700" y="5499"/>
                </a:lnTo>
                <a:lnTo>
                  <a:pt x="7707" y="5473"/>
                </a:lnTo>
                <a:lnTo>
                  <a:pt x="7707" y="5448"/>
                </a:lnTo>
                <a:lnTo>
                  <a:pt x="7704" y="5432"/>
                </a:lnTo>
                <a:lnTo>
                  <a:pt x="7702" y="5424"/>
                </a:lnTo>
                <a:lnTo>
                  <a:pt x="7707" y="5417"/>
                </a:lnTo>
                <a:lnTo>
                  <a:pt x="7715" y="5417"/>
                </a:lnTo>
                <a:lnTo>
                  <a:pt x="7718" y="5407"/>
                </a:lnTo>
                <a:lnTo>
                  <a:pt x="7722" y="5404"/>
                </a:lnTo>
                <a:lnTo>
                  <a:pt x="7727" y="5416"/>
                </a:lnTo>
                <a:lnTo>
                  <a:pt x="7731" y="5433"/>
                </a:lnTo>
                <a:lnTo>
                  <a:pt x="7740" y="5436"/>
                </a:lnTo>
                <a:lnTo>
                  <a:pt x="7746" y="5423"/>
                </a:lnTo>
                <a:lnTo>
                  <a:pt x="7746" y="5413"/>
                </a:lnTo>
                <a:lnTo>
                  <a:pt x="7747" y="5403"/>
                </a:lnTo>
                <a:lnTo>
                  <a:pt x="7751" y="5404"/>
                </a:lnTo>
                <a:lnTo>
                  <a:pt x="7755" y="5415"/>
                </a:lnTo>
                <a:lnTo>
                  <a:pt x="7759" y="5435"/>
                </a:lnTo>
                <a:lnTo>
                  <a:pt x="7763" y="5442"/>
                </a:lnTo>
                <a:lnTo>
                  <a:pt x="7774" y="5434"/>
                </a:lnTo>
                <a:lnTo>
                  <a:pt x="7779" y="5422"/>
                </a:lnTo>
                <a:lnTo>
                  <a:pt x="7785" y="5418"/>
                </a:lnTo>
                <a:lnTo>
                  <a:pt x="7790" y="5427"/>
                </a:lnTo>
                <a:lnTo>
                  <a:pt x="7799" y="5429"/>
                </a:lnTo>
                <a:lnTo>
                  <a:pt x="7808" y="5419"/>
                </a:lnTo>
                <a:lnTo>
                  <a:pt x="7810" y="5405"/>
                </a:lnTo>
                <a:lnTo>
                  <a:pt x="7814" y="5402"/>
                </a:lnTo>
                <a:lnTo>
                  <a:pt x="7815" y="5393"/>
                </a:lnTo>
                <a:lnTo>
                  <a:pt x="7809" y="5379"/>
                </a:lnTo>
                <a:lnTo>
                  <a:pt x="7802" y="5356"/>
                </a:lnTo>
                <a:lnTo>
                  <a:pt x="7800" y="5342"/>
                </a:lnTo>
                <a:lnTo>
                  <a:pt x="7806" y="5330"/>
                </a:lnTo>
                <a:lnTo>
                  <a:pt x="7811" y="5335"/>
                </a:lnTo>
                <a:lnTo>
                  <a:pt x="7813" y="5353"/>
                </a:lnTo>
                <a:lnTo>
                  <a:pt x="7819" y="5353"/>
                </a:lnTo>
                <a:lnTo>
                  <a:pt x="7828" y="5337"/>
                </a:lnTo>
                <a:lnTo>
                  <a:pt x="7830" y="5321"/>
                </a:lnTo>
                <a:lnTo>
                  <a:pt x="7836" y="5307"/>
                </a:lnTo>
                <a:lnTo>
                  <a:pt x="7838" y="5295"/>
                </a:lnTo>
                <a:lnTo>
                  <a:pt x="7830" y="5280"/>
                </a:lnTo>
                <a:lnTo>
                  <a:pt x="7829" y="5271"/>
                </a:lnTo>
                <a:lnTo>
                  <a:pt x="7833" y="5259"/>
                </a:lnTo>
                <a:lnTo>
                  <a:pt x="7840" y="5254"/>
                </a:lnTo>
                <a:lnTo>
                  <a:pt x="7843" y="5257"/>
                </a:lnTo>
                <a:lnTo>
                  <a:pt x="7843" y="5263"/>
                </a:lnTo>
                <a:lnTo>
                  <a:pt x="7850" y="5278"/>
                </a:lnTo>
                <a:lnTo>
                  <a:pt x="7861" y="5282"/>
                </a:lnTo>
                <a:lnTo>
                  <a:pt x="7866" y="5289"/>
                </a:lnTo>
                <a:lnTo>
                  <a:pt x="7858" y="5299"/>
                </a:lnTo>
                <a:lnTo>
                  <a:pt x="7849" y="5312"/>
                </a:lnTo>
                <a:lnTo>
                  <a:pt x="7844" y="5334"/>
                </a:lnTo>
                <a:lnTo>
                  <a:pt x="7844" y="5350"/>
                </a:lnTo>
                <a:lnTo>
                  <a:pt x="7859" y="5381"/>
                </a:lnTo>
                <a:lnTo>
                  <a:pt x="7865" y="5385"/>
                </a:lnTo>
                <a:lnTo>
                  <a:pt x="7868" y="5372"/>
                </a:lnTo>
                <a:lnTo>
                  <a:pt x="7867" y="5360"/>
                </a:lnTo>
                <a:lnTo>
                  <a:pt x="7870" y="5342"/>
                </a:lnTo>
                <a:lnTo>
                  <a:pt x="7873" y="5320"/>
                </a:lnTo>
                <a:lnTo>
                  <a:pt x="7876" y="5320"/>
                </a:lnTo>
                <a:lnTo>
                  <a:pt x="7879" y="5331"/>
                </a:lnTo>
                <a:lnTo>
                  <a:pt x="7876" y="5346"/>
                </a:lnTo>
                <a:lnTo>
                  <a:pt x="7875" y="5358"/>
                </a:lnTo>
                <a:lnTo>
                  <a:pt x="7881" y="5378"/>
                </a:lnTo>
                <a:lnTo>
                  <a:pt x="7890" y="5383"/>
                </a:lnTo>
                <a:lnTo>
                  <a:pt x="7900" y="5375"/>
                </a:lnTo>
                <a:lnTo>
                  <a:pt x="7908" y="5375"/>
                </a:lnTo>
                <a:lnTo>
                  <a:pt x="7910" y="5364"/>
                </a:lnTo>
                <a:lnTo>
                  <a:pt x="7909" y="5354"/>
                </a:lnTo>
                <a:lnTo>
                  <a:pt x="7913" y="5341"/>
                </a:lnTo>
                <a:lnTo>
                  <a:pt x="7917" y="5342"/>
                </a:lnTo>
                <a:lnTo>
                  <a:pt x="7921" y="5346"/>
                </a:lnTo>
                <a:lnTo>
                  <a:pt x="7918" y="5356"/>
                </a:lnTo>
                <a:lnTo>
                  <a:pt x="7917" y="5367"/>
                </a:lnTo>
                <a:lnTo>
                  <a:pt x="7924" y="5375"/>
                </a:lnTo>
                <a:lnTo>
                  <a:pt x="7933" y="5374"/>
                </a:lnTo>
                <a:lnTo>
                  <a:pt x="7944" y="5355"/>
                </a:lnTo>
                <a:lnTo>
                  <a:pt x="7961" y="5337"/>
                </a:lnTo>
                <a:lnTo>
                  <a:pt x="7966" y="5336"/>
                </a:lnTo>
                <a:lnTo>
                  <a:pt x="7972" y="5329"/>
                </a:lnTo>
                <a:lnTo>
                  <a:pt x="7973" y="5315"/>
                </a:lnTo>
                <a:lnTo>
                  <a:pt x="7967" y="5297"/>
                </a:lnTo>
                <a:lnTo>
                  <a:pt x="7961" y="5293"/>
                </a:lnTo>
                <a:lnTo>
                  <a:pt x="7957" y="5281"/>
                </a:lnTo>
                <a:lnTo>
                  <a:pt x="7960" y="5277"/>
                </a:lnTo>
                <a:lnTo>
                  <a:pt x="7965" y="5279"/>
                </a:lnTo>
                <a:lnTo>
                  <a:pt x="7969" y="5289"/>
                </a:lnTo>
                <a:lnTo>
                  <a:pt x="7981" y="5300"/>
                </a:lnTo>
                <a:lnTo>
                  <a:pt x="7987" y="5300"/>
                </a:lnTo>
                <a:lnTo>
                  <a:pt x="7987" y="5287"/>
                </a:lnTo>
                <a:lnTo>
                  <a:pt x="7993" y="5285"/>
                </a:lnTo>
                <a:lnTo>
                  <a:pt x="7997" y="5294"/>
                </a:lnTo>
                <a:lnTo>
                  <a:pt x="7998" y="5306"/>
                </a:lnTo>
                <a:lnTo>
                  <a:pt x="8001" y="5310"/>
                </a:lnTo>
                <a:lnTo>
                  <a:pt x="8008" y="5305"/>
                </a:lnTo>
                <a:lnTo>
                  <a:pt x="8025" y="5278"/>
                </a:lnTo>
                <a:lnTo>
                  <a:pt x="8027" y="5271"/>
                </a:lnTo>
                <a:lnTo>
                  <a:pt x="8026" y="5265"/>
                </a:lnTo>
                <a:lnTo>
                  <a:pt x="8028" y="5250"/>
                </a:lnTo>
                <a:lnTo>
                  <a:pt x="8032" y="5241"/>
                </a:lnTo>
                <a:lnTo>
                  <a:pt x="8038" y="5236"/>
                </a:lnTo>
                <a:lnTo>
                  <a:pt x="8036" y="5245"/>
                </a:lnTo>
                <a:lnTo>
                  <a:pt x="8039" y="5254"/>
                </a:lnTo>
                <a:lnTo>
                  <a:pt x="8042" y="5259"/>
                </a:lnTo>
                <a:lnTo>
                  <a:pt x="8049" y="5251"/>
                </a:lnTo>
                <a:lnTo>
                  <a:pt x="8058" y="5232"/>
                </a:lnTo>
                <a:lnTo>
                  <a:pt x="8062" y="5216"/>
                </a:lnTo>
                <a:lnTo>
                  <a:pt x="8060" y="5201"/>
                </a:lnTo>
                <a:lnTo>
                  <a:pt x="8061" y="5187"/>
                </a:lnTo>
                <a:lnTo>
                  <a:pt x="8076" y="5159"/>
                </a:lnTo>
                <a:lnTo>
                  <a:pt x="8087" y="5154"/>
                </a:lnTo>
                <a:lnTo>
                  <a:pt x="8092" y="5141"/>
                </a:lnTo>
                <a:lnTo>
                  <a:pt x="8090" y="5130"/>
                </a:lnTo>
                <a:lnTo>
                  <a:pt x="8088" y="5121"/>
                </a:lnTo>
                <a:lnTo>
                  <a:pt x="8089" y="5117"/>
                </a:lnTo>
                <a:lnTo>
                  <a:pt x="8096" y="5121"/>
                </a:lnTo>
                <a:lnTo>
                  <a:pt x="8101" y="5126"/>
                </a:lnTo>
                <a:lnTo>
                  <a:pt x="8106" y="5126"/>
                </a:lnTo>
                <a:lnTo>
                  <a:pt x="8108" y="5112"/>
                </a:lnTo>
                <a:lnTo>
                  <a:pt x="8107" y="5103"/>
                </a:lnTo>
                <a:lnTo>
                  <a:pt x="8101" y="5093"/>
                </a:lnTo>
                <a:lnTo>
                  <a:pt x="8108" y="5096"/>
                </a:lnTo>
                <a:lnTo>
                  <a:pt x="8114" y="5108"/>
                </a:lnTo>
                <a:lnTo>
                  <a:pt x="8115" y="5096"/>
                </a:lnTo>
                <a:lnTo>
                  <a:pt x="8115" y="5084"/>
                </a:lnTo>
                <a:lnTo>
                  <a:pt x="8117" y="5070"/>
                </a:lnTo>
                <a:lnTo>
                  <a:pt x="8126" y="5069"/>
                </a:lnTo>
                <a:lnTo>
                  <a:pt x="8134" y="5060"/>
                </a:lnTo>
                <a:lnTo>
                  <a:pt x="8134" y="5047"/>
                </a:lnTo>
                <a:lnTo>
                  <a:pt x="8133" y="5041"/>
                </a:lnTo>
                <a:lnTo>
                  <a:pt x="8136" y="5034"/>
                </a:lnTo>
                <a:lnTo>
                  <a:pt x="8145" y="5035"/>
                </a:lnTo>
                <a:lnTo>
                  <a:pt x="8150" y="5031"/>
                </a:lnTo>
                <a:lnTo>
                  <a:pt x="8159" y="5010"/>
                </a:lnTo>
                <a:lnTo>
                  <a:pt x="8169" y="5002"/>
                </a:lnTo>
                <a:lnTo>
                  <a:pt x="8175" y="5001"/>
                </a:lnTo>
                <a:lnTo>
                  <a:pt x="8178" y="5008"/>
                </a:lnTo>
                <a:lnTo>
                  <a:pt x="8186" y="5002"/>
                </a:lnTo>
                <a:lnTo>
                  <a:pt x="8193" y="4988"/>
                </a:lnTo>
                <a:lnTo>
                  <a:pt x="8196" y="4961"/>
                </a:lnTo>
                <a:lnTo>
                  <a:pt x="8193" y="4937"/>
                </a:lnTo>
                <a:lnTo>
                  <a:pt x="8186" y="4936"/>
                </a:lnTo>
                <a:lnTo>
                  <a:pt x="8183" y="4931"/>
                </a:lnTo>
                <a:lnTo>
                  <a:pt x="8187" y="4917"/>
                </a:lnTo>
                <a:lnTo>
                  <a:pt x="8187" y="4895"/>
                </a:lnTo>
                <a:lnTo>
                  <a:pt x="8184" y="4881"/>
                </a:lnTo>
                <a:lnTo>
                  <a:pt x="8178" y="4871"/>
                </a:lnTo>
                <a:lnTo>
                  <a:pt x="8173" y="4853"/>
                </a:lnTo>
                <a:lnTo>
                  <a:pt x="8170" y="4844"/>
                </a:lnTo>
                <a:lnTo>
                  <a:pt x="8172" y="4827"/>
                </a:lnTo>
                <a:lnTo>
                  <a:pt x="8177" y="4825"/>
                </a:lnTo>
                <a:lnTo>
                  <a:pt x="8182" y="4832"/>
                </a:lnTo>
                <a:lnTo>
                  <a:pt x="8186" y="4853"/>
                </a:lnTo>
                <a:lnTo>
                  <a:pt x="8192" y="4868"/>
                </a:lnTo>
                <a:lnTo>
                  <a:pt x="8191" y="4884"/>
                </a:lnTo>
                <a:lnTo>
                  <a:pt x="8198" y="4905"/>
                </a:lnTo>
                <a:lnTo>
                  <a:pt x="8205" y="4909"/>
                </a:lnTo>
                <a:lnTo>
                  <a:pt x="8210" y="4917"/>
                </a:lnTo>
                <a:lnTo>
                  <a:pt x="8207" y="4933"/>
                </a:lnTo>
                <a:lnTo>
                  <a:pt x="8212" y="4950"/>
                </a:lnTo>
                <a:lnTo>
                  <a:pt x="8221" y="4960"/>
                </a:lnTo>
                <a:lnTo>
                  <a:pt x="8228" y="4963"/>
                </a:lnTo>
                <a:lnTo>
                  <a:pt x="8229" y="4954"/>
                </a:lnTo>
                <a:lnTo>
                  <a:pt x="8233" y="4942"/>
                </a:lnTo>
                <a:lnTo>
                  <a:pt x="8239" y="4943"/>
                </a:lnTo>
                <a:lnTo>
                  <a:pt x="8245" y="4957"/>
                </a:lnTo>
                <a:lnTo>
                  <a:pt x="8256" y="4960"/>
                </a:lnTo>
                <a:lnTo>
                  <a:pt x="8266" y="4958"/>
                </a:lnTo>
                <a:lnTo>
                  <a:pt x="8271" y="4946"/>
                </a:lnTo>
                <a:lnTo>
                  <a:pt x="8275" y="4951"/>
                </a:lnTo>
                <a:lnTo>
                  <a:pt x="8282" y="4951"/>
                </a:lnTo>
                <a:lnTo>
                  <a:pt x="8291" y="4940"/>
                </a:lnTo>
                <a:lnTo>
                  <a:pt x="8293" y="4926"/>
                </a:lnTo>
                <a:lnTo>
                  <a:pt x="8299" y="4925"/>
                </a:lnTo>
                <a:lnTo>
                  <a:pt x="8299" y="4917"/>
                </a:lnTo>
                <a:lnTo>
                  <a:pt x="8306" y="4911"/>
                </a:lnTo>
                <a:lnTo>
                  <a:pt x="8311" y="4915"/>
                </a:lnTo>
                <a:lnTo>
                  <a:pt x="8325" y="4941"/>
                </a:lnTo>
                <a:lnTo>
                  <a:pt x="8328" y="4952"/>
                </a:lnTo>
                <a:lnTo>
                  <a:pt x="8334" y="4951"/>
                </a:lnTo>
                <a:lnTo>
                  <a:pt x="8339" y="4941"/>
                </a:lnTo>
                <a:lnTo>
                  <a:pt x="8346" y="4937"/>
                </a:lnTo>
                <a:lnTo>
                  <a:pt x="8348" y="4918"/>
                </a:lnTo>
                <a:lnTo>
                  <a:pt x="8351" y="4917"/>
                </a:lnTo>
                <a:lnTo>
                  <a:pt x="8355" y="4924"/>
                </a:lnTo>
                <a:lnTo>
                  <a:pt x="8360" y="4924"/>
                </a:lnTo>
                <a:lnTo>
                  <a:pt x="8361" y="4913"/>
                </a:lnTo>
                <a:lnTo>
                  <a:pt x="8366" y="4911"/>
                </a:lnTo>
                <a:lnTo>
                  <a:pt x="8369" y="4916"/>
                </a:lnTo>
                <a:lnTo>
                  <a:pt x="8378" y="4917"/>
                </a:lnTo>
                <a:lnTo>
                  <a:pt x="8380" y="4906"/>
                </a:lnTo>
                <a:lnTo>
                  <a:pt x="8379" y="4896"/>
                </a:lnTo>
                <a:lnTo>
                  <a:pt x="8386" y="4892"/>
                </a:lnTo>
                <a:lnTo>
                  <a:pt x="8396" y="4894"/>
                </a:lnTo>
                <a:lnTo>
                  <a:pt x="8401" y="4890"/>
                </a:lnTo>
                <a:lnTo>
                  <a:pt x="8400" y="4878"/>
                </a:lnTo>
                <a:lnTo>
                  <a:pt x="8404" y="4879"/>
                </a:lnTo>
                <a:lnTo>
                  <a:pt x="8406" y="4888"/>
                </a:lnTo>
                <a:lnTo>
                  <a:pt x="8412" y="4894"/>
                </a:lnTo>
                <a:lnTo>
                  <a:pt x="8418" y="4884"/>
                </a:lnTo>
                <a:lnTo>
                  <a:pt x="8421" y="4868"/>
                </a:lnTo>
                <a:lnTo>
                  <a:pt x="8425" y="4869"/>
                </a:lnTo>
                <a:lnTo>
                  <a:pt x="8431" y="4883"/>
                </a:lnTo>
                <a:lnTo>
                  <a:pt x="8436" y="4889"/>
                </a:lnTo>
                <a:lnTo>
                  <a:pt x="8443" y="4867"/>
                </a:lnTo>
                <a:lnTo>
                  <a:pt x="8447" y="4867"/>
                </a:lnTo>
                <a:lnTo>
                  <a:pt x="8450" y="4875"/>
                </a:lnTo>
                <a:lnTo>
                  <a:pt x="8457" y="4880"/>
                </a:lnTo>
                <a:lnTo>
                  <a:pt x="8465" y="4878"/>
                </a:lnTo>
                <a:lnTo>
                  <a:pt x="8469" y="4864"/>
                </a:lnTo>
                <a:lnTo>
                  <a:pt x="8474" y="4859"/>
                </a:lnTo>
                <a:lnTo>
                  <a:pt x="8484" y="4859"/>
                </a:lnTo>
                <a:lnTo>
                  <a:pt x="8495" y="4847"/>
                </a:lnTo>
                <a:lnTo>
                  <a:pt x="8503" y="4848"/>
                </a:lnTo>
                <a:lnTo>
                  <a:pt x="8507" y="4860"/>
                </a:lnTo>
                <a:lnTo>
                  <a:pt x="8512" y="4860"/>
                </a:lnTo>
                <a:lnTo>
                  <a:pt x="8516" y="4846"/>
                </a:lnTo>
                <a:lnTo>
                  <a:pt x="8523" y="4833"/>
                </a:lnTo>
                <a:lnTo>
                  <a:pt x="8537" y="4831"/>
                </a:lnTo>
                <a:lnTo>
                  <a:pt x="8540" y="4822"/>
                </a:lnTo>
                <a:lnTo>
                  <a:pt x="8552" y="4817"/>
                </a:lnTo>
                <a:lnTo>
                  <a:pt x="8559" y="4810"/>
                </a:lnTo>
                <a:lnTo>
                  <a:pt x="8559" y="4800"/>
                </a:lnTo>
                <a:lnTo>
                  <a:pt x="8554" y="4784"/>
                </a:lnTo>
                <a:lnTo>
                  <a:pt x="8554" y="4773"/>
                </a:lnTo>
                <a:cubicBezTo>
                  <a:pt x="8554" y="4773"/>
                  <a:pt x="8560" y="4772"/>
                  <a:pt x="8560" y="4772"/>
                </a:cubicBezTo>
                <a:close/>
                <a:moveTo>
                  <a:pt x="8775" y="5948"/>
                </a:moveTo>
                <a:lnTo>
                  <a:pt x="8772" y="5964"/>
                </a:lnTo>
                <a:lnTo>
                  <a:pt x="8776" y="5979"/>
                </a:lnTo>
                <a:lnTo>
                  <a:pt x="8784" y="5969"/>
                </a:lnTo>
                <a:lnTo>
                  <a:pt x="8782" y="5945"/>
                </a:lnTo>
                <a:cubicBezTo>
                  <a:pt x="8782" y="5945"/>
                  <a:pt x="8775" y="5948"/>
                  <a:pt x="8775" y="5948"/>
                </a:cubicBezTo>
                <a:close/>
                <a:moveTo>
                  <a:pt x="8772" y="5921"/>
                </a:moveTo>
                <a:lnTo>
                  <a:pt x="8783" y="5930"/>
                </a:lnTo>
                <a:lnTo>
                  <a:pt x="8794" y="5915"/>
                </a:lnTo>
                <a:lnTo>
                  <a:pt x="8806" y="5916"/>
                </a:lnTo>
                <a:lnTo>
                  <a:pt x="8828" y="5950"/>
                </a:lnTo>
                <a:lnTo>
                  <a:pt x="8856" y="5950"/>
                </a:lnTo>
                <a:lnTo>
                  <a:pt x="8867" y="5957"/>
                </a:lnTo>
                <a:lnTo>
                  <a:pt x="8885" y="5948"/>
                </a:lnTo>
                <a:lnTo>
                  <a:pt x="8882" y="5923"/>
                </a:lnTo>
                <a:lnTo>
                  <a:pt x="8887" y="5912"/>
                </a:lnTo>
                <a:lnTo>
                  <a:pt x="8890" y="5926"/>
                </a:lnTo>
                <a:lnTo>
                  <a:pt x="8905" y="5933"/>
                </a:lnTo>
                <a:lnTo>
                  <a:pt x="8920" y="5909"/>
                </a:lnTo>
                <a:lnTo>
                  <a:pt x="8921" y="5881"/>
                </a:lnTo>
                <a:lnTo>
                  <a:pt x="8938" y="5878"/>
                </a:lnTo>
                <a:lnTo>
                  <a:pt x="8932" y="5892"/>
                </a:lnTo>
                <a:lnTo>
                  <a:pt x="8937" y="5902"/>
                </a:lnTo>
                <a:lnTo>
                  <a:pt x="8942" y="5892"/>
                </a:lnTo>
                <a:lnTo>
                  <a:pt x="8952" y="5888"/>
                </a:lnTo>
                <a:lnTo>
                  <a:pt x="8965" y="5861"/>
                </a:lnTo>
                <a:lnTo>
                  <a:pt x="8971" y="5867"/>
                </a:lnTo>
                <a:lnTo>
                  <a:pt x="8975" y="5865"/>
                </a:lnTo>
                <a:lnTo>
                  <a:pt x="8987" y="5866"/>
                </a:lnTo>
                <a:lnTo>
                  <a:pt x="8987" y="5872"/>
                </a:lnTo>
                <a:lnTo>
                  <a:pt x="8992" y="5866"/>
                </a:lnTo>
                <a:lnTo>
                  <a:pt x="9021" y="5825"/>
                </a:lnTo>
                <a:lnTo>
                  <a:pt x="9031" y="5800"/>
                </a:lnTo>
                <a:lnTo>
                  <a:pt x="9065" y="5789"/>
                </a:lnTo>
                <a:lnTo>
                  <a:pt x="9071" y="5775"/>
                </a:lnTo>
                <a:lnTo>
                  <a:pt x="9068" y="5765"/>
                </a:lnTo>
                <a:lnTo>
                  <a:pt x="9070" y="5750"/>
                </a:lnTo>
                <a:lnTo>
                  <a:pt x="9076" y="5751"/>
                </a:lnTo>
                <a:lnTo>
                  <a:pt x="9079" y="5768"/>
                </a:lnTo>
                <a:lnTo>
                  <a:pt x="9096" y="5778"/>
                </a:lnTo>
                <a:lnTo>
                  <a:pt x="9106" y="5760"/>
                </a:lnTo>
                <a:lnTo>
                  <a:pt x="9108" y="5746"/>
                </a:lnTo>
                <a:lnTo>
                  <a:pt x="9103" y="5738"/>
                </a:lnTo>
                <a:lnTo>
                  <a:pt x="9105" y="5724"/>
                </a:lnTo>
                <a:lnTo>
                  <a:pt x="9113" y="5720"/>
                </a:lnTo>
                <a:lnTo>
                  <a:pt x="9107" y="5692"/>
                </a:lnTo>
                <a:lnTo>
                  <a:pt x="9112" y="5681"/>
                </a:lnTo>
                <a:lnTo>
                  <a:pt x="9124" y="5693"/>
                </a:lnTo>
                <a:lnTo>
                  <a:pt x="9126" y="5711"/>
                </a:lnTo>
                <a:lnTo>
                  <a:pt x="9137" y="5709"/>
                </a:lnTo>
                <a:lnTo>
                  <a:pt x="9144" y="5685"/>
                </a:lnTo>
                <a:lnTo>
                  <a:pt x="9140" y="5665"/>
                </a:lnTo>
                <a:lnTo>
                  <a:pt x="9128" y="5643"/>
                </a:lnTo>
                <a:lnTo>
                  <a:pt x="9128" y="5621"/>
                </a:lnTo>
                <a:lnTo>
                  <a:pt x="9135" y="5610"/>
                </a:lnTo>
                <a:lnTo>
                  <a:pt x="9134" y="5590"/>
                </a:lnTo>
                <a:lnTo>
                  <a:pt x="9146" y="5580"/>
                </a:lnTo>
                <a:lnTo>
                  <a:pt x="9156" y="5579"/>
                </a:lnTo>
                <a:lnTo>
                  <a:pt x="9163" y="5564"/>
                </a:lnTo>
                <a:lnTo>
                  <a:pt x="9152" y="5545"/>
                </a:lnTo>
                <a:lnTo>
                  <a:pt x="9125" y="5541"/>
                </a:lnTo>
                <a:lnTo>
                  <a:pt x="9116" y="5552"/>
                </a:lnTo>
                <a:lnTo>
                  <a:pt x="9123" y="5532"/>
                </a:lnTo>
                <a:lnTo>
                  <a:pt x="9122" y="5515"/>
                </a:lnTo>
                <a:lnTo>
                  <a:pt x="9106" y="5513"/>
                </a:lnTo>
                <a:lnTo>
                  <a:pt x="9103" y="5519"/>
                </a:lnTo>
                <a:lnTo>
                  <a:pt x="9098" y="5498"/>
                </a:lnTo>
                <a:lnTo>
                  <a:pt x="9107" y="5478"/>
                </a:lnTo>
                <a:lnTo>
                  <a:pt x="9117" y="5473"/>
                </a:lnTo>
                <a:lnTo>
                  <a:pt x="9115" y="5443"/>
                </a:lnTo>
                <a:lnTo>
                  <a:pt x="9108" y="5437"/>
                </a:lnTo>
                <a:lnTo>
                  <a:pt x="9099" y="5449"/>
                </a:lnTo>
                <a:lnTo>
                  <a:pt x="9088" y="5441"/>
                </a:lnTo>
                <a:lnTo>
                  <a:pt x="9083" y="5420"/>
                </a:lnTo>
                <a:lnTo>
                  <a:pt x="9095" y="5411"/>
                </a:lnTo>
                <a:lnTo>
                  <a:pt x="9097" y="5394"/>
                </a:lnTo>
                <a:lnTo>
                  <a:pt x="9103" y="5385"/>
                </a:lnTo>
                <a:lnTo>
                  <a:pt x="9115" y="5380"/>
                </a:lnTo>
                <a:lnTo>
                  <a:pt x="9102" y="5369"/>
                </a:lnTo>
                <a:lnTo>
                  <a:pt x="9091" y="5374"/>
                </a:lnTo>
                <a:lnTo>
                  <a:pt x="9070" y="5408"/>
                </a:lnTo>
                <a:lnTo>
                  <a:pt x="9066" y="5427"/>
                </a:lnTo>
                <a:lnTo>
                  <a:pt x="9058" y="5429"/>
                </a:lnTo>
                <a:lnTo>
                  <a:pt x="9050" y="5407"/>
                </a:lnTo>
                <a:lnTo>
                  <a:pt x="9055" y="5394"/>
                </a:lnTo>
                <a:lnTo>
                  <a:pt x="9048" y="5383"/>
                </a:lnTo>
                <a:lnTo>
                  <a:pt x="9046" y="5362"/>
                </a:lnTo>
                <a:lnTo>
                  <a:pt x="9033" y="5356"/>
                </a:lnTo>
                <a:lnTo>
                  <a:pt x="9023" y="5368"/>
                </a:lnTo>
                <a:lnTo>
                  <a:pt x="9015" y="5361"/>
                </a:lnTo>
                <a:lnTo>
                  <a:pt x="9009" y="5380"/>
                </a:lnTo>
                <a:lnTo>
                  <a:pt x="9014" y="5402"/>
                </a:lnTo>
                <a:lnTo>
                  <a:pt x="9009" y="5418"/>
                </a:lnTo>
                <a:lnTo>
                  <a:pt x="8996" y="5420"/>
                </a:lnTo>
                <a:lnTo>
                  <a:pt x="8983" y="5430"/>
                </a:lnTo>
                <a:lnTo>
                  <a:pt x="8983" y="5411"/>
                </a:lnTo>
                <a:lnTo>
                  <a:pt x="8975" y="5403"/>
                </a:lnTo>
                <a:lnTo>
                  <a:pt x="8968" y="5422"/>
                </a:lnTo>
                <a:lnTo>
                  <a:pt x="8960" y="5451"/>
                </a:lnTo>
                <a:lnTo>
                  <a:pt x="8947" y="5450"/>
                </a:lnTo>
                <a:lnTo>
                  <a:pt x="8935" y="5413"/>
                </a:lnTo>
                <a:lnTo>
                  <a:pt x="8925" y="5417"/>
                </a:lnTo>
                <a:lnTo>
                  <a:pt x="8920" y="5411"/>
                </a:lnTo>
                <a:lnTo>
                  <a:pt x="8910" y="5413"/>
                </a:lnTo>
                <a:lnTo>
                  <a:pt x="8906" y="5451"/>
                </a:lnTo>
                <a:lnTo>
                  <a:pt x="8918" y="5491"/>
                </a:lnTo>
                <a:lnTo>
                  <a:pt x="8903" y="5548"/>
                </a:lnTo>
                <a:lnTo>
                  <a:pt x="8909" y="5499"/>
                </a:lnTo>
                <a:lnTo>
                  <a:pt x="8896" y="5465"/>
                </a:lnTo>
                <a:lnTo>
                  <a:pt x="8896" y="5447"/>
                </a:lnTo>
                <a:lnTo>
                  <a:pt x="8890" y="5438"/>
                </a:lnTo>
                <a:lnTo>
                  <a:pt x="8892" y="5415"/>
                </a:lnTo>
                <a:lnTo>
                  <a:pt x="8878" y="5402"/>
                </a:lnTo>
                <a:lnTo>
                  <a:pt x="8852" y="5430"/>
                </a:lnTo>
                <a:lnTo>
                  <a:pt x="8848" y="5455"/>
                </a:lnTo>
                <a:lnTo>
                  <a:pt x="8853" y="5473"/>
                </a:lnTo>
                <a:lnTo>
                  <a:pt x="8842" y="5504"/>
                </a:lnTo>
                <a:lnTo>
                  <a:pt x="8831" y="5504"/>
                </a:lnTo>
                <a:lnTo>
                  <a:pt x="8830" y="5470"/>
                </a:lnTo>
                <a:lnTo>
                  <a:pt x="8820" y="5464"/>
                </a:lnTo>
                <a:lnTo>
                  <a:pt x="8818" y="5417"/>
                </a:lnTo>
                <a:lnTo>
                  <a:pt x="8809" y="5405"/>
                </a:lnTo>
                <a:lnTo>
                  <a:pt x="8793" y="5428"/>
                </a:lnTo>
                <a:lnTo>
                  <a:pt x="8795" y="5480"/>
                </a:lnTo>
                <a:lnTo>
                  <a:pt x="8802" y="5496"/>
                </a:lnTo>
                <a:lnTo>
                  <a:pt x="8801" y="5532"/>
                </a:lnTo>
                <a:lnTo>
                  <a:pt x="8793" y="5550"/>
                </a:lnTo>
                <a:lnTo>
                  <a:pt x="8781" y="5550"/>
                </a:lnTo>
                <a:lnTo>
                  <a:pt x="8780" y="5523"/>
                </a:lnTo>
                <a:lnTo>
                  <a:pt x="8767" y="5535"/>
                </a:lnTo>
                <a:lnTo>
                  <a:pt x="8761" y="5562"/>
                </a:lnTo>
                <a:lnTo>
                  <a:pt x="8753" y="5571"/>
                </a:lnTo>
                <a:lnTo>
                  <a:pt x="8753" y="5607"/>
                </a:lnTo>
                <a:lnTo>
                  <a:pt x="8743" y="5572"/>
                </a:lnTo>
                <a:lnTo>
                  <a:pt x="8734" y="5570"/>
                </a:lnTo>
                <a:lnTo>
                  <a:pt x="8736" y="5553"/>
                </a:lnTo>
                <a:lnTo>
                  <a:pt x="8745" y="5532"/>
                </a:lnTo>
                <a:lnTo>
                  <a:pt x="8745" y="5514"/>
                </a:lnTo>
                <a:lnTo>
                  <a:pt x="8730" y="5514"/>
                </a:lnTo>
                <a:lnTo>
                  <a:pt x="8737" y="5500"/>
                </a:lnTo>
                <a:lnTo>
                  <a:pt x="8729" y="5473"/>
                </a:lnTo>
                <a:lnTo>
                  <a:pt x="8739" y="5484"/>
                </a:lnTo>
                <a:lnTo>
                  <a:pt x="8749" y="5465"/>
                </a:lnTo>
                <a:lnTo>
                  <a:pt x="8746" y="5452"/>
                </a:lnTo>
                <a:lnTo>
                  <a:pt x="8734" y="5442"/>
                </a:lnTo>
                <a:lnTo>
                  <a:pt x="8745" y="5428"/>
                </a:lnTo>
                <a:lnTo>
                  <a:pt x="8735" y="5410"/>
                </a:lnTo>
                <a:lnTo>
                  <a:pt x="8727" y="5419"/>
                </a:lnTo>
                <a:lnTo>
                  <a:pt x="8721" y="5402"/>
                </a:lnTo>
                <a:lnTo>
                  <a:pt x="8705" y="5387"/>
                </a:lnTo>
                <a:lnTo>
                  <a:pt x="8704" y="5367"/>
                </a:lnTo>
                <a:lnTo>
                  <a:pt x="8698" y="5346"/>
                </a:lnTo>
                <a:lnTo>
                  <a:pt x="8685" y="5351"/>
                </a:lnTo>
                <a:lnTo>
                  <a:pt x="8671" y="5344"/>
                </a:lnTo>
                <a:lnTo>
                  <a:pt x="8651" y="5346"/>
                </a:lnTo>
                <a:lnTo>
                  <a:pt x="8650" y="5356"/>
                </a:lnTo>
                <a:lnTo>
                  <a:pt x="8655" y="5369"/>
                </a:lnTo>
                <a:lnTo>
                  <a:pt x="8663" y="5369"/>
                </a:lnTo>
                <a:lnTo>
                  <a:pt x="8665" y="5359"/>
                </a:lnTo>
                <a:lnTo>
                  <a:pt x="8674" y="5360"/>
                </a:lnTo>
                <a:lnTo>
                  <a:pt x="8682" y="5368"/>
                </a:lnTo>
                <a:lnTo>
                  <a:pt x="8693" y="5374"/>
                </a:lnTo>
                <a:lnTo>
                  <a:pt x="8687" y="5385"/>
                </a:lnTo>
                <a:lnTo>
                  <a:pt x="8676" y="5379"/>
                </a:lnTo>
                <a:lnTo>
                  <a:pt x="8664" y="5379"/>
                </a:lnTo>
                <a:lnTo>
                  <a:pt x="8665" y="5387"/>
                </a:lnTo>
                <a:lnTo>
                  <a:pt x="8684" y="5407"/>
                </a:lnTo>
                <a:lnTo>
                  <a:pt x="8696" y="5432"/>
                </a:lnTo>
                <a:lnTo>
                  <a:pt x="8693" y="5448"/>
                </a:lnTo>
                <a:lnTo>
                  <a:pt x="8687" y="5450"/>
                </a:lnTo>
                <a:lnTo>
                  <a:pt x="8687" y="5436"/>
                </a:lnTo>
                <a:lnTo>
                  <a:pt x="8673" y="5420"/>
                </a:lnTo>
                <a:lnTo>
                  <a:pt x="8664" y="5434"/>
                </a:lnTo>
                <a:lnTo>
                  <a:pt x="8656" y="5430"/>
                </a:lnTo>
                <a:lnTo>
                  <a:pt x="8660" y="5416"/>
                </a:lnTo>
                <a:lnTo>
                  <a:pt x="8649" y="5393"/>
                </a:lnTo>
                <a:lnTo>
                  <a:pt x="8636" y="5383"/>
                </a:lnTo>
                <a:lnTo>
                  <a:pt x="8626" y="5393"/>
                </a:lnTo>
                <a:lnTo>
                  <a:pt x="8636" y="5415"/>
                </a:lnTo>
                <a:lnTo>
                  <a:pt x="8633" y="5427"/>
                </a:lnTo>
                <a:lnTo>
                  <a:pt x="8625" y="5407"/>
                </a:lnTo>
                <a:lnTo>
                  <a:pt x="8614" y="5401"/>
                </a:lnTo>
                <a:lnTo>
                  <a:pt x="8611" y="5415"/>
                </a:lnTo>
                <a:lnTo>
                  <a:pt x="8619" y="5431"/>
                </a:lnTo>
                <a:lnTo>
                  <a:pt x="8626" y="5439"/>
                </a:lnTo>
                <a:lnTo>
                  <a:pt x="8631" y="5450"/>
                </a:lnTo>
                <a:lnTo>
                  <a:pt x="8619" y="5442"/>
                </a:lnTo>
                <a:lnTo>
                  <a:pt x="8607" y="5450"/>
                </a:lnTo>
                <a:lnTo>
                  <a:pt x="8614" y="5468"/>
                </a:lnTo>
                <a:lnTo>
                  <a:pt x="8632" y="5477"/>
                </a:lnTo>
                <a:lnTo>
                  <a:pt x="8623" y="5479"/>
                </a:lnTo>
                <a:lnTo>
                  <a:pt x="8620" y="5485"/>
                </a:lnTo>
                <a:lnTo>
                  <a:pt x="8623" y="5497"/>
                </a:lnTo>
                <a:lnTo>
                  <a:pt x="8619" y="5499"/>
                </a:lnTo>
                <a:lnTo>
                  <a:pt x="8600" y="5470"/>
                </a:lnTo>
                <a:lnTo>
                  <a:pt x="8594" y="5467"/>
                </a:lnTo>
                <a:lnTo>
                  <a:pt x="8587" y="5479"/>
                </a:lnTo>
                <a:lnTo>
                  <a:pt x="8596" y="5505"/>
                </a:lnTo>
                <a:lnTo>
                  <a:pt x="8601" y="5520"/>
                </a:lnTo>
                <a:lnTo>
                  <a:pt x="8596" y="5524"/>
                </a:lnTo>
                <a:lnTo>
                  <a:pt x="8584" y="5498"/>
                </a:lnTo>
                <a:lnTo>
                  <a:pt x="8573" y="5493"/>
                </a:lnTo>
                <a:lnTo>
                  <a:pt x="8566" y="5515"/>
                </a:lnTo>
                <a:lnTo>
                  <a:pt x="8580" y="5525"/>
                </a:lnTo>
                <a:lnTo>
                  <a:pt x="8591" y="5545"/>
                </a:lnTo>
                <a:lnTo>
                  <a:pt x="8608" y="5551"/>
                </a:lnTo>
                <a:lnTo>
                  <a:pt x="8616" y="5529"/>
                </a:lnTo>
                <a:lnTo>
                  <a:pt x="8631" y="5522"/>
                </a:lnTo>
                <a:lnTo>
                  <a:pt x="8637" y="5502"/>
                </a:lnTo>
                <a:lnTo>
                  <a:pt x="8641" y="5513"/>
                </a:lnTo>
                <a:lnTo>
                  <a:pt x="8641" y="5525"/>
                </a:lnTo>
                <a:lnTo>
                  <a:pt x="8649" y="5525"/>
                </a:lnTo>
                <a:lnTo>
                  <a:pt x="8658" y="5516"/>
                </a:lnTo>
                <a:lnTo>
                  <a:pt x="8660" y="5537"/>
                </a:lnTo>
                <a:lnTo>
                  <a:pt x="8666" y="5537"/>
                </a:lnTo>
                <a:lnTo>
                  <a:pt x="8676" y="5523"/>
                </a:lnTo>
                <a:lnTo>
                  <a:pt x="8679" y="5511"/>
                </a:lnTo>
                <a:lnTo>
                  <a:pt x="8681" y="5534"/>
                </a:lnTo>
                <a:lnTo>
                  <a:pt x="8685" y="5533"/>
                </a:lnTo>
                <a:lnTo>
                  <a:pt x="8698" y="5514"/>
                </a:lnTo>
                <a:lnTo>
                  <a:pt x="8698" y="5525"/>
                </a:lnTo>
                <a:lnTo>
                  <a:pt x="8693" y="5543"/>
                </a:lnTo>
                <a:lnTo>
                  <a:pt x="8699" y="5550"/>
                </a:lnTo>
                <a:lnTo>
                  <a:pt x="8708" y="5538"/>
                </a:lnTo>
                <a:lnTo>
                  <a:pt x="8723" y="5552"/>
                </a:lnTo>
                <a:lnTo>
                  <a:pt x="8715" y="5557"/>
                </a:lnTo>
                <a:lnTo>
                  <a:pt x="8707" y="5557"/>
                </a:lnTo>
                <a:lnTo>
                  <a:pt x="8698" y="5569"/>
                </a:lnTo>
                <a:lnTo>
                  <a:pt x="8687" y="5571"/>
                </a:lnTo>
                <a:lnTo>
                  <a:pt x="8669" y="5584"/>
                </a:lnTo>
                <a:lnTo>
                  <a:pt x="8668" y="5592"/>
                </a:lnTo>
                <a:lnTo>
                  <a:pt x="8690" y="5603"/>
                </a:lnTo>
                <a:lnTo>
                  <a:pt x="8702" y="5599"/>
                </a:lnTo>
                <a:lnTo>
                  <a:pt x="8707" y="5586"/>
                </a:lnTo>
                <a:lnTo>
                  <a:pt x="8715" y="5580"/>
                </a:lnTo>
                <a:lnTo>
                  <a:pt x="8714" y="5598"/>
                </a:lnTo>
                <a:lnTo>
                  <a:pt x="8707" y="5616"/>
                </a:lnTo>
                <a:lnTo>
                  <a:pt x="8684" y="5621"/>
                </a:lnTo>
                <a:lnTo>
                  <a:pt x="8676" y="5617"/>
                </a:lnTo>
                <a:lnTo>
                  <a:pt x="8665" y="5634"/>
                </a:lnTo>
                <a:lnTo>
                  <a:pt x="8660" y="5623"/>
                </a:lnTo>
                <a:lnTo>
                  <a:pt x="8656" y="5616"/>
                </a:lnTo>
                <a:lnTo>
                  <a:pt x="8655" y="5607"/>
                </a:lnTo>
                <a:lnTo>
                  <a:pt x="8648" y="5603"/>
                </a:lnTo>
                <a:lnTo>
                  <a:pt x="8646" y="5609"/>
                </a:lnTo>
                <a:lnTo>
                  <a:pt x="8649" y="5618"/>
                </a:lnTo>
                <a:lnTo>
                  <a:pt x="8638" y="5631"/>
                </a:lnTo>
                <a:lnTo>
                  <a:pt x="8631" y="5623"/>
                </a:lnTo>
                <a:lnTo>
                  <a:pt x="8619" y="5625"/>
                </a:lnTo>
                <a:lnTo>
                  <a:pt x="8608" y="5635"/>
                </a:lnTo>
                <a:lnTo>
                  <a:pt x="8594" y="5626"/>
                </a:lnTo>
                <a:lnTo>
                  <a:pt x="8585" y="5632"/>
                </a:lnTo>
                <a:lnTo>
                  <a:pt x="8579" y="5631"/>
                </a:lnTo>
                <a:lnTo>
                  <a:pt x="8588" y="5655"/>
                </a:lnTo>
                <a:lnTo>
                  <a:pt x="8593" y="5675"/>
                </a:lnTo>
                <a:lnTo>
                  <a:pt x="8610" y="5677"/>
                </a:lnTo>
                <a:lnTo>
                  <a:pt x="8610" y="5670"/>
                </a:lnTo>
                <a:lnTo>
                  <a:pt x="8632" y="5679"/>
                </a:lnTo>
                <a:lnTo>
                  <a:pt x="8658" y="5677"/>
                </a:lnTo>
                <a:lnTo>
                  <a:pt x="8672" y="5679"/>
                </a:lnTo>
                <a:lnTo>
                  <a:pt x="8671" y="5689"/>
                </a:lnTo>
                <a:lnTo>
                  <a:pt x="8662" y="5699"/>
                </a:lnTo>
                <a:lnTo>
                  <a:pt x="8662" y="5711"/>
                </a:lnTo>
                <a:lnTo>
                  <a:pt x="8674" y="5725"/>
                </a:lnTo>
                <a:lnTo>
                  <a:pt x="8677" y="5740"/>
                </a:lnTo>
                <a:lnTo>
                  <a:pt x="8685" y="5737"/>
                </a:lnTo>
                <a:lnTo>
                  <a:pt x="8702" y="5718"/>
                </a:lnTo>
                <a:lnTo>
                  <a:pt x="8699" y="5732"/>
                </a:lnTo>
                <a:lnTo>
                  <a:pt x="8687" y="5747"/>
                </a:lnTo>
                <a:lnTo>
                  <a:pt x="8680" y="5763"/>
                </a:lnTo>
                <a:lnTo>
                  <a:pt x="8690" y="5776"/>
                </a:lnTo>
                <a:lnTo>
                  <a:pt x="8709" y="5751"/>
                </a:lnTo>
                <a:lnTo>
                  <a:pt x="8723" y="5759"/>
                </a:lnTo>
                <a:lnTo>
                  <a:pt x="8726" y="5772"/>
                </a:lnTo>
                <a:lnTo>
                  <a:pt x="8718" y="5763"/>
                </a:lnTo>
                <a:lnTo>
                  <a:pt x="8705" y="5770"/>
                </a:lnTo>
                <a:lnTo>
                  <a:pt x="8695" y="5784"/>
                </a:lnTo>
                <a:lnTo>
                  <a:pt x="8683" y="5785"/>
                </a:lnTo>
                <a:lnTo>
                  <a:pt x="8682" y="5800"/>
                </a:lnTo>
                <a:lnTo>
                  <a:pt x="8676" y="5814"/>
                </a:lnTo>
                <a:lnTo>
                  <a:pt x="8668" y="5811"/>
                </a:lnTo>
                <a:lnTo>
                  <a:pt x="8660" y="5819"/>
                </a:lnTo>
                <a:lnTo>
                  <a:pt x="8656" y="5805"/>
                </a:lnTo>
                <a:lnTo>
                  <a:pt x="8644" y="5792"/>
                </a:lnTo>
                <a:lnTo>
                  <a:pt x="8644" y="5802"/>
                </a:lnTo>
                <a:lnTo>
                  <a:pt x="8639" y="5802"/>
                </a:lnTo>
                <a:lnTo>
                  <a:pt x="8642" y="5828"/>
                </a:lnTo>
                <a:lnTo>
                  <a:pt x="8648" y="5833"/>
                </a:lnTo>
                <a:lnTo>
                  <a:pt x="8643" y="5839"/>
                </a:lnTo>
                <a:lnTo>
                  <a:pt x="8642" y="5876"/>
                </a:lnTo>
                <a:lnTo>
                  <a:pt x="8658" y="5876"/>
                </a:lnTo>
                <a:lnTo>
                  <a:pt x="8662" y="5867"/>
                </a:lnTo>
                <a:lnTo>
                  <a:pt x="8672" y="5878"/>
                </a:lnTo>
                <a:lnTo>
                  <a:pt x="8694" y="5882"/>
                </a:lnTo>
                <a:lnTo>
                  <a:pt x="8710" y="5862"/>
                </a:lnTo>
                <a:lnTo>
                  <a:pt x="8723" y="5874"/>
                </a:lnTo>
                <a:lnTo>
                  <a:pt x="8734" y="5863"/>
                </a:lnTo>
                <a:lnTo>
                  <a:pt x="8736" y="5876"/>
                </a:lnTo>
                <a:lnTo>
                  <a:pt x="8745" y="5880"/>
                </a:lnTo>
                <a:lnTo>
                  <a:pt x="8759" y="5872"/>
                </a:lnTo>
                <a:lnTo>
                  <a:pt x="8757" y="5896"/>
                </a:lnTo>
                <a:cubicBezTo>
                  <a:pt x="8757" y="5896"/>
                  <a:pt x="8772" y="5921"/>
                  <a:pt x="8772" y="5921"/>
                </a:cubicBezTo>
                <a:close/>
                <a:moveTo>
                  <a:pt x="18253" y="13033"/>
                </a:moveTo>
                <a:lnTo>
                  <a:pt x="18256" y="13046"/>
                </a:lnTo>
                <a:lnTo>
                  <a:pt x="18267" y="13016"/>
                </a:lnTo>
                <a:lnTo>
                  <a:pt x="18277" y="13014"/>
                </a:lnTo>
                <a:lnTo>
                  <a:pt x="18291" y="13046"/>
                </a:lnTo>
                <a:lnTo>
                  <a:pt x="18307" y="13057"/>
                </a:lnTo>
                <a:lnTo>
                  <a:pt x="18318" y="13055"/>
                </a:lnTo>
                <a:lnTo>
                  <a:pt x="18318" y="13041"/>
                </a:lnTo>
                <a:lnTo>
                  <a:pt x="18310" y="13023"/>
                </a:lnTo>
                <a:lnTo>
                  <a:pt x="18289" y="13001"/>
                </a:lnTo>
                <a:lnTo>
                  <a:pt x="18280" y="12998"/>
                </a:lnTo>
                <a:lnTo>
                  <a:pt x="18269" y="12980"/>
                </a:lnTo>
                <a:lnTo>
                  <a:pt x="18264" y="12980"/>
                </a:lnTo>
                <a:lnTo>
                  <a:pt x="18265" y="12973"/>
                </a:lnTo>
                <a:lnTo>
                  <a:pt x="18256" y="12968"/>
                </a:lnTo>
                <a:lnTo>
                  <a:pt x="18256" y="12993"/>
                </a:lnTo>
                <a:lnTo>
                  <a:pt x="18259" y="13011"/>
                </a:lnTo>
                <a:lnTo>
                  <a:pt x="18253" y="13020"/>
                </a:lnTo>
                <a:cubicBezTo>
                  <a:pt x="18253" y="13020"/>
                  <a:pt x="18253" y="13033"/>
                  <a:pt x="18253" y="13033"/>
                </a:cubicBezTo>
                <a:close/>
                <a:moveTo>
                  <a:pt x="19207" y="8235"/>
                </a:moveTo>
                <a:lnTo>
                  <a:pt x="19207" y="8215"/>
                </a:lnTo>
                <a:lnTo>
                  <a:pt x="19204" y="8206"/>
                </a:lnTo>
                <a:lnTo>
                  <a:pt x="19200" y="8213"/>
                </a:lnTo>
                <a:lnTo>
                  <a:pt x="19198" y="8233"/>
                </a:lnTo>
                <a:lnTo>
                  <a:pt x="19187" y="8257"/>
                </a:lnTo>
                <a:lnTo>
                  <a:pt x="19165" y="8282"/>
                </a:lnTo>
                <a:lnTo>
                  <a:pt x="19148" y="8286"/>
                </a:lnTo>
                <a:lnTo>
                  <a:pt x="19143" y="8280"/>
                </a:lnTo>
                <a:lnTo>
                  <a:pt x="19133" y="8284"/>
                </a:lnTo>
                <a:lnTo>
                  <a:pt x="19120" y="8262"/>
                </a:lnTo>
                <a:lnTo>
                  <a:pt x="19103" y="8259"/>
                </a:lnTo>
                <a:lnTo>
                  <a:pt x="19083" y="8243"/>
                </a:lnTo>
                <a:lnTo>
                  <a:pt x="19072" y="8221"/>
                </a:lnTo>
                <a:lnTo>
                  <a:pt x="19058" y="8216"/>
                </a:lnTo>
                <a:lnTo>
                  <a:pt x="19053" y="8200"/>
                </a:lnTo>
                <a:lnTo>
                  <a:pt x="19036" y="8180"/>
                </a:lnTo>
                <a:lnTo>
                  <a:pt x="19006" y="8129"/>
                </a:lnTo>
                <a:lnTo>
                  <a:pt x="18996" y="8099"/>
                </a:lnTo>
                <a:lnTo>
                  <a:pt x="18978" y="8092"/>
                </a:lnTo>
                <a:lnTo>
                  <a:pt x="18956" y="8062"/>
                </a:lnTo>
                <a:lnTo>
                  <a:pt x="18951" y="8045"/>
                </a:lnTo>
                <a:lnTo>
                  <a:pt x="18936" y="8045"/>
                </a:lnTo>
                <a:lnTo>
                  <a:pt x="18937" y="8055"/>
                </a:lnTo>
                <a:lnTo>
                  <a:pt x="18931" y="8068"/>
                </a:lnTo>
                <a:lnTo>
                  <a:pt x="18924" y="8068"/>
                </a:lnTo>
                <a:lnTo>
                  <a:pt x="18921" y="8076"/>
                </a:lnTo>
                <a:lnTo>
                  <a:pt x="18927" y="8090"/>
                </a:lnTo>
                <a:lnTo>
                  <a:pt x="18931" y="8118"/>
                </a:lnTo>
                <a:lnTo>
                  <a:pt x="18954" y="8178"/>
                </a:lnTo>
                <a:lnTo>
                  <a:pt x="18959" y="8204"/>
                </a:lnTo>
                <a:lnTo>
                  <a:pt x="18961" y="8247"/>
                </a:lnTo>
                <a:lnTo>
                  <a:pt x="18958" y="8262"/>
                </a:lnTo>
                <a:lnTo>
                  <a:pt x="18965" y="8297"/>
                </a:lnTo>
                <a:lnTo>
                  <a:pt x="18970" y="8319"/>
                </a:lnTo>
                <a:lnTo>
                  <a:pt x="18969" y="8328"/>
                </a:lnTo>
                <a:lnTo>
                  <a:pt x="18963" y="8330"/>
                </a:lnTo>
                <a:lnTo>
                  <a:pt x="18953" y="8349"/>
                </a:lnTo>
                <a:lnTo>
                  <a:pt x="18957" y="8370"/>
                </a:lnTo>
                <a:lnTo>
                  <a:pt x="18964" y="8390"/>
                </a:lnTo>
                <a:lnTo>
                  <a:pt x="18967" y="8402"/>
                </a:lnTo>
                <a:lnTo>
                  <a:pt x="18973" y="8407"/>
                </a:lnTo>
                <a:lnTo>
                  <a:pt x="18977" y="8424"/>
                </a:lnTo>
                <a:lnTo>
                  <a:pt x="18973" y="8431"/>
                </a:lnTo>
                <a:lnTo>
                  <a:pt x="18972" y="8448"/>
                </a:lnTo>
                <a:lnTo>
                  <a:pt x="18964" y="8458"/>
                </a:lnTo>
                <a:lnTo>
                  <a:pt x="18942" y="8452"/>
                </a:lnTo>
                <a:lnTo>
                  <a:pt x="18921" y="8432"/>
                </a:lnTo>
                <a:lnTo>
                  <a:pt x="18911" y="8436"/>
                </a:lnTo>
                <a:lnTo>
                  <a:pt x="18906" y="8453"/>
                </a:lnTo>
                <a:lnTo>
                  <a:pt x="18910" y="8461"/>
                </a:lnTo>
                <a:lnTo>
                  <a:pt x="18915" y="8463"/>
                </a:lnTo>
                <a:lnTo>
                  <a:pt x="18929" y="8480"/>
                </a:lnTo>
                <a:lnTo>
                  <a:pt x="18930" y="8490"/>
                </a:lnTo>
                <a:lnTo>
                  <a:pt x="18925" y="8501"/>
                </a:lnTo>
                <a:lnTo>
                  <a:pt x="18919" y="8523"/>
                </a:lnTo>
                <a:lnTo>
                  <a:pt x="18910" y="8526"/>
                </a:lnTo>
                <a:lnTo>
                  <a:pt x="18908" y="8537"/>
                </a:lnTo>
                <a:lnTo>
                  <a:pt x="18900" y="8544"/>
                </a:lnTo>
                <a:lnTo>
                  <a:pt x="18895" y="8562"/>
                </a:lnTo>
                <a:lnTo>
                  <a:pt x="18899" y="8585"/>
                </a:lnTo>
                <a:lnTo>
                  <a:pt x="18897" y="8616"/>
                </a:lnTo>
                <a:lnTo>
                  <a:pt x="18899" y="8631"/>
                </a:lnTo>
                <a:lnTo>
                  <a:pt x="18907" y="8631"/>
                </a:lnTo>
                <a:lnTo>
                  <a:pt x="18919" y="8645"/>
                </a:lnTo>
                <a:lnTo>
                  <a:pt x="18929" y="8660"/>
                </a:lnTo>
                <a:lnTo>
                  <a:pt x="18937" y="8699"/>
                </a:lnTo>
                <a:lnTo>
                  <a:pt x="18941" y="8740"/>
                </a:lnTo>
                <a:lnTo>
                  <a:pt x="18937" y="8745"/>
                </a:lnTo>
                <a:lnTo>
                  <a:pt x="18942" y="8764"/>
                </a:lnTo>
                <a:lnTo>
                  <a:pt x="18954" y="8776"/>
                </a:lnTo>
                <a:lnTo>
                  <a:pt x="18970" y="8745"/>
                </a:lnTo>
                <a:lnTo>
                  <a:pt x="18974" y="8726"/>
                </a:lnTo>
                <a:lnTo>
                  <a:pt x="18973" y="8710"/>
                </a:lnTo>
                <a:lnTo>
                  <a:pt x="18980" y="8702"/>
                </a:lnTo>
                <a:lnTo>
                  <a:pt x="18998" y="8703"/>
                </a:lnTo>
                <a:lnTo>
                  <a:pt x="19007" y="8716"/>
                </a:lnTo>
                <a:lnTo>
                  <a:pt x="19010" y="8699"/>
                </a:lnTo>
                <a:lnTo>
                  <a:pt x="19021" y="8676"/>
                </a:lnTo>
                <a:lnTo>
                  <a:pt x="19015" y="8663"/>
                </a:lnTo>
                <a:lnTo>
                  <a:pt x="19000" y="8663"/>
                </a:lnTo>
                <a:lnTo>
                  <a:pt x="18985" y="8657"/>
                </a:lnTo>
                <a:lnTo>
                  <a:pt x="18968" y="8625"/>
                </a:lnTo>
                <a:lnTo>
                  <a:pt x="18953" y="8631"/>
                </a:lnTo>
                <a:lnTo>
                  <a:pt x="18939" y="8618"/>
                </a:lnTo>
                <a:lnTo>
                  <a:pt x="18935" y="8600"/>
                </a:lnTo>
                <a:lnTo>
                  <a:pt x="18935" y="8578"/>
                </a:lnTo>
                <a:lnTo>
                  <a:pt x="18944" y="8565"/>
                </a:lnTo>
                <a:lnTo>
                  <a:pt x="18953" y="8563"/>
                </a:lnTo>
                <a:lnTo>
                  <a:pt x="18970" y="8581"/>
                </a:lnTo>
                <a:lnTo>
                  <a:pt x="18977" y="8589"/>
                </a:lnTo>
                <a:lnTo>
                  <a:pt x="18993" y="8552"/>
                </a:lnTo>
                <a:lnTo>
                  <a:pt x="19008" y="8533"/>
                </a:lnTo>
                <a:lnTo>
                  <a:pt x="19021" y="8534"/>
                </a:lnTo>
                <a:lnTo>
                  <a:pt x="19026" y="8543"/>
                </a:lnTo>
                <a:lnTo>
                  <a:pt x="19037" y="8547"/>
                </a:lnTo>
                <a:lnTo>
                  <a:pt x="19049" y="8544"/>
                </a:lnTo>
                <a:lnTo>
                  <a:pt x="19060" y="8566"/>
                </a:lnTo>
                <a:lnTo>
                  <a:pt x="19078" y="8593"/>
                </a:lnTo>
                <a:lnTo>
                  <a:pt x="19099" y="8611"/>
                </a:lnTo>
                <a:lnTo>
                  <a:pt x="19120" y="8620"/>
                </a:lnTo>
                <a:lnTo>
                  <a:pt x="19127" y="8635"/>
                </a:lnTo>
                <a:lnTo>
                  <a:pt x="19138" y="8644"/>
                </a:lnTo>
                <a:lnTo>
                  <a:pt x="19137" y="8626"/>
                </a:lnTo>
                <a:lnTo>
                  <a:pt x="19140" y="8608"/>
                </a:lnTo>
                <a:lnTo>
                  <a:pt x="19136" y="8582"/>
                </a:lnTo>
                <a:lnTo>
                  <a:pt x="19139" y="8545"/>
                </a:lnTo>
                <a:lnTo>
                  <a:pt x="19146" y="8499"/>
                </a:lnTo>
                <a:lnTo>
                  <a:pt x="19163" y="8456"/>
                </a:lnTo>
                <a:lnTo>
                  <a:pt x="19175" y="8451"/>
                </a:lnTo>
                <a:lnTo>
                  <a:pt x="19188" y="8456"/>
                </a:lnTo>
                <a:lnTo>
                  <a:pt x="19205" y="8456"/>
                </a:lnTo>
                <a:lnTo>
                  <a:pt x="19204" y="8445"/>
                </a:lnTo>
                <a:lnTo>
                  <a:pt x="19213" y="8432"/>
                </a:lnTo>
                <a:lnTo>
                  <a:pt x="19218" y="8439"/>
                </a:lnTo>
                <a:lnTo>
                  <a:pt x="19227" y="8438"/>
                </a:lnTo>
                <a:lnTo>
                  <a:pt x="19232" y="8426"/>
                </a:lnTo>
                <a:lnTo>
                  <a:pt x="19234" y="8409"/>
                </a:lnTo>
                <a:lnTo>
                  <a:pt x="19246" y="8401"/>
                </a:lnTo>
                <a:lnTo>
                  <a:pt x="19254" y="8390"/>
                </a:lnTo>
                <a:lnTo>
                  <a:pt x="19255" y="8368"/>
                </a:lnTo>
                <a:lnTo>
                  <a:pt x="19262" y="8361"/>
                </a:lnTo>
                <a:lnTo>
                  <a:pt x="19266" y="8345"/>
                </a:lnTo>
                <a:lnTo>
                  <a:pt x="19258" y="8347"/>
                </a:lnTo>
                <a:lnTo>
                  <a:pt x="19248" y="8362"/>
                </a:lnTo>
                <a:lnTo>
                  <a:pt x="19242" y="8379"/>
                </a:lnTo>
                <a:lnTo>
                  <a:pt x="19232" y="8379"/>
                </a:lnTo>
                <a:lnTo>
                  <a:pt x="19233" y="8368"/>
                </a:lnTo>
                <a:lnTo>
                  <a:pt x="19232" y="8351"/>
                </a:lnTo>
                <a:lnTo>
                  <a:pt x="19221" y="8327"/>
                </a:lnTo>
                <a:lnTo>
                  <a:pt x="19204" y="8310"/>
                </a:lnTo>
                <a:lnTo>
                  <a:pt x="19200" y="8299"/>
                </a:lnTo>
                <a:lnTo>
                  <a:pt x="19200" y="8269"/>
                </a:lnTo>
                <a:cubicBezTo>
                  <a:pt x="19200" y="8269"/>
                  <a:pt x="19207" y="8235"/>
                  <a:pt x="19207" y="8235"/>
                </a:cubicBezTo>
                <a:close/>
                <a:moveTo>
                  <a:pt x="18650" y="9694"/>
                </a:moveTo>
                <a:lnTo>
                  <a:pt x="18647" y="9677"/>
                </a:lnTo>
                <a:lnTo>
                  <a:pt x="18639" y="9678"/>
                </a:lnTo>
                <a:lnTo>
                  <a:pt x="18634" y="9694"/>
                </a:lnTo>
                <a:lnTo>
                  <a:pt x="18638" y="9702"/>
                </a:lnTo>
                <a:lnTo>
                  <a:pt x="18644" y="9703"/>
                </a:lnTo>
                <a:cubicBezTo>
                  <a:pt x="18644" y="9703"/>
                  <a:pt x="18650" y="9694"/>
                  <a:pt x="18650" y="9694"/>
                </a:cubicBezTo>
                <a:close/>
                <a:moveTo>
                  <a:pt x="18865" y="8635"/>
                </a:moveTo>
                <a:lnTo>
                  <a:pt x="18867" y="8652"/>
                </a:lnTo>
                <a:lnTo>
                  <a:pt x="18872" y="8663"/>
                </a:lnTo>
                <a:lnTo>
                  <a:pt x="18880" y="8654"/>
                </a:lnTo>
                <a:lnTo>
                  <a:pt x="18881" y="8635"/>
                </a:lnTo>
                <a:lnTo>
                  <a:pt x="18883" y="8615"/>
                </a:lnTo>
                <a:lnTo>
                  <a:pt x="18876" y="8619"/>
                </a:lnTo>
                <a:cubicBezTo>
                  <a:pt x="18876" y="8619"/>
                  <a:pt x="18865" y="8635"/>
                  <a:pt x="18865" y="8635"/>
                </a:cubicBezTo>
                <a:close/>
                <a:moveTo>
                  <a:pt x="18932" y="9404"/>
                </a:moveTo>
                <a:lnTo>
                  <a:pt x="18937" y="9401"/>
                </a:lnTo>
                <a:lnTo>
                  <a:pt x="18944" y="9389"/>
                </a:lnTo>
                <a:lnTo>
                  <a:pt x="18947" y="9364"/>
                </a:lnTo>
                <a:lnTo>
                  <a:pt x="18945" y="9352"/>
                </a:lnTo>
                <a:lnTo>
                  <a:pt x="18936" y="9347"/>
                </a:lnTo>
                <a:lnTo>
                  <a:pt x="18937" y="9330"/>
                </a:lnTo>
                <a:lnTo>
                  <a:pt x="18935" y="9314"/>
                </a:lnTo>
                <a:lnTo>
                  <a:pt x="18930" y="9322"/>
                </a:lnTo>
                <a:lnTo>
                  <a:pt x="18924" y="9360"/>
                </a:lnTo>
                <a:lnTo>
                  <a:pt x="18925" y="9374"/>
                </a:lnTo>
                <a:lnTo>
                  <a:pt x="18934" y="9366"/>
                </a:lnTo>
                <a:lnTo>
                  <a:pt x="18937" y="9369"/>
                </a:lnTo>
                <a:lnTo>
                  <a:pt x="18933" y="9382"/>
                </a:lnTo>
                <a:cubicBezTo>
                  <a:pt x="18933" y="9382"/>
                  <a:pt x="18932" y="9404"/>
                  <a:pt x="18932" y="9404"/>
                </a:cubicBezTo>
                <a:close/>
                <a:moveTo>
                  <a:pt x="19147" y="14613"/>
                </a:moveTo>
                <a:lnTo>
                  <a:pt x="19151" y="14613"/>
                </a:lnTo>
                <a:lnTo>
                  <a:pt x="19156" y="14619"/>
                </a:lnTo>
                <a:lnTo>
                  <a:pt x="19172" y="14613"/>
                </a:lnTo>
                <a:lnTo>
                  <a:pt x="19166" y="14604"/>
                </a:lnTo>
                <a:lnTo>
                  <a:pt x="19156" y="14596"/>
                </a:lnTo>
                <a:lnTo>
                  <a:pt x="19148" y="14572"/>
                </a:lnTo>
                <a:lnTo>
                  <a:pt x="19136" y="14559"/>
                </a:lnTo>
                <a:lnTo>
                  <a:pt x="19126" y="14559"/>
                </a:lnTo>
                <a:lnTo>
                  <a:pt x="19107" y="14554"/>
                </a:lnTo>
                <a:lnTo>
                  <a:pt x="19109" y="14563"/>
                </a:lnTo>
                <a:lnTo>
                  <a:pt x="19120" y="14582"/>
                </a:lnTo>
                <a:lnTo>
                  <a:pt x="19120" y="14569"/>
                </a:lnTo>
                <a:lnTo>
                  <a:pt x="19127" y="14569"/>
                </a:lnTo>
                <a:lnTo>
                  <a:pt x="19138" y="14596"/>
                </a:lnTo>
                <a:lnTo>
                  <a:pt x="19136" y="14610"/>
                </a:lnTo>
                <a:cubicBezTo>
                  <a:pt x="19136" y="14610"/>
                  <a:pt x="19147" y="14613"/>
                  <a:pt x="19147" y="14613"/>
                </a:cubicBezTo>
                <a:close/>
                <a:moveTo>
                  <a:pt x="19114" y="14681"/>
                </a:moveTo>
                <a:lnTo>
                  <a:pt x="19135" y="14695"/>
                </a:lnTo>
                <a:lnTo>
                  <a:pt x="19166" y="14703"/>
                </a:lnTo>
                <a:lnTo>
                  <a:pt x="19194" y="14695"/>
                </a:lnTo>
                <a:lnTo>
                  <a:pt x="19202" y="14688"/>
                </a:lnTo>
                <a:lnTo>
                  <a:pt x="19179" y="14680"/>
                </a:lnTo>
                <a:lnTo>
                  <a:pt x="19168" y="14685"/>
                </a:lnTo>
                <a:lnTo>
                  <a:pt x="19148" y="14675"/>
                </a:lnTo>
                <a:lnTo>
                  <a:pt x="19134" y="14686"/>
                </a:lnTo>
                <a:lnTo>
                  <a:pt x="19109" y="14672"/>
                </a:lnTo>
                <a:cubicBezTo>
                  <a:pt x="19109" y="14671"/>
                  <a:pt x="19114" y="14681"/>
                  <a:pt x="19114" y="14681"/>
                </a:cubicBezTo>
                <a:close/>
                <a:moveTo>
                  <a:pt x="18808" y="15440"/>
                </a:moveTo>
                <a:lnTo>
                  <a:pt x="18811" y="15433"/>
                </a:lnTo>
                <a:lnTo>
                  <a:pt x="18804" y="15432"/>
                </a:lnTo>
                <a:lnTo>
                  <a:pt x="18791" y="15446"/>
                </a:lnTo>
                <a:lnTo>
                  <a:pt x="18790" y="15455"/>
                </a:lnTo>
                <a:lnTo>
                  <a:pt x="18799" y="15452"/>
                </a:lnTo>
                <a:cubicBezTo>
                  <a:pt x="18799" y="15452"/>
                  <a:pt x="18808" y="15440"/>
                  <a:pt x="18808" y="15440"/>
                </a:cubicBezTo>
                <a:close/>
                <a:moveTo>
                  <a:pt x="18820" y="14523"/>
                </a:moveTo>
                <a:lnTo>
                  <a:pt x="18829" y="14528"/>
                </a:lnTo>
                <a:lnTo>
                  <a:pt x="18840" y="14522"/>
                </a:lnTo>
                <a:lnTo>
                  <a:pt x="18837" y="14506"/>
                </a:lnTo>
                <a:lnTo>
                  <a:pt x="18821" y="14489"/>
                </a:lnTo>
                <a:lnTo>
                  <a:pt x="18798" y="14489"/>
                </a:lnTo>
                <a:lnTo>
                  <a:pt x="18788" y="14502"/>
                </a:lnTo>
                <a:lnTo>
                  <a:pt x="18775" y="14503"/>
                </a:lnTo>
                <a:lnTo>
                  <a:pt x="18771" y="14507"/>
                </a:lnTo>
                <a:lnTo>
                  <a:pt x="18775" y="14515"/>
                </a:lnTo>
                <a:lnTo>
                  <a:pt x="18766" y="14519"/>
                </a:lnTo>
                <a:lnTo>
                  <a:pt x="18785" y="14524"/>
                </a:lnTo>
                <a:lnTo>
                  <a:pt x="18798" y="14534"/>
                </a:lnTo>
                <a:lnTo>
                  <a:pt x="18809" y="14531"/>
                </a:lnTo>
                <a:lnTo>
                  <a:pt x="18809" y="14521"/>
                </a:lnTo>
                <a:lnTo>
                  <a:pt x="18798" y="14514"/>
                </a:lnTo>
                <a:lnTo>
                  <a:pt x="18796" y="14509"/>
                </a:lnTo>
                <a:lnTo>
                  <a:pt x="18801" y="14504"/>
                </a:lnTo>
                <a:cubicBezTo>
                  <a:pt x="18801" y="14504"/>
                  <a:pt x="18820" y="14523"/>
                  <a:pt x="18820" y="14523"/>
                </a:cubicBezTo>
                <a:close/>
                <a:moveTo>
                  <a:pt x="18626" y="9701"/>
                </a:moveTo>
                <a:lnTo>
                  <a:pt x="18624" y="9714"/>
                </a:lnTo>
                <a:lnTo>
                  <a:pt x="18627" y="9716"/>
                </a:lnTo>
                <a:lnTo>
                  <a:pt x="18632" y="9712"/>
                </a:lnTo>
                <a:cubicBezTo>
                  <a:pt x="18632" y="9712"/>
                  <a:pt x="18626" y="9701"/>
                  <a:pt x="18626" y="9701"/>
                </a:cubicBezTo>
                <a:close/>
                <a:moveTo>
                  <a:pt x="18808" y="14574"/>
                </a:moveTo>
                <a:lnTo>
                  <a:pt x="18797" y="14577"/>
                </a:lnTo>
                <a:lnTo>
                  <a:pt x="18803" y="14588"/>
                </a:lnTo>
                <a:cubicBezTo>
                  <a:pt x="18803" y="14588"/>
                  <a:pt x="18808" y="14574"/>
                  <a:pt x="18808" y="14574"/>
                </a:cubicBezTo>
                <a:close/>
                <a:moveTo>
                  <a:pt x="18816" y="14597"/>
                </a:moveTo>
                <a:lnTo>
                  <a:pt x="18806" y="14591"/>
                </a:lnTo>
                <a:lnTo>
                  <a:pt x="18792" y="14608"/>
                </a:lnTo>
                <a:lnTo>
                  <a:pt x="18792" y="14639"/>
                </a:lnTo>
                <a:lnTo>
                  <a:pt x="18806" y="14644"/>
                </a:lnTo>
                <a:lnTo>
                  <a:pt x="18813" y="14636"/>
                </a:lnTo>
                <a:cubicBezTo>
                  <a:pt x="18813" y="14636"/>
                  <a:pt x="18816" y="14597"/>
                  <a:pt x="18816" y="14597"/>
                </a:cubicBezTo>
                <a:close/>
                <a:moveTo>
                  <a:pt x="18801" y="15359"/>
                </a:moveTo>
                <a:lnTo>
                  <a:pt x="18808" y="15356"/>
                </a:lnTo>
                <a:lnTo>
                  <a:pt x="18810" y="15351"/>
                </a:lnTo>
                <a:lnTo>
                  <a:pt x="18792" y="15353"/>
                </a:lnTo>
                <a:cubicBezTo>
                  <a:pt x="18792" y="15353"/>
                  <a:pt x="18801" y="15359"/>
                  <a:pt x="18801" y="15359"/>
                </a:cubicBezTo>
                <a:close/>
                <a:moveTo>
                  <a:pt x="18793" y="15364"/>
                </a:moveTo>
                <a:lnTo>
                  <a:pt x="18785" y="15368"/>
                </a:lnTo>
                <a:lnTo>
                  <a:pt x="18791" y="15371"/>
                </a:lnTo>
                <a:cubicBezTo>
                  <a:pt x="18791" y="15371"/>
                  <a:pt x="18793" y="15362"/>
                  <a:pt x="18793" y="15364"/>
                </a:cubicBezTo>
                <a:close/>
                <a:moveTo>
                  <a:pt x="18771" y="14586"/>
                </a:moveTo>
                <a:lnTo>
                  <a:pt x="18782" y="14596"/>
                </a:lnTo>
                <a:lnTo>
                  <a:pt x="18798" y="14590"/>
                </a:lnTo>
                <a:lnTo>
                  <a:pt x="18784" y="14582"/>
                </a:lnTo>
                <a:cubicBezTo>
                  <a:pt x="18784" y="14582"/>
                  <a:pt x="18771" y="14586"/>
                  <a:pt x="18771" y="14586"/>
                </a:cubicBezTo>
                <a:close/>
                <a:moveTo>
                  <a:pt x="18730" y="10089"/>
                </a:moveTo>
                <a:lnTo>
                  <a:pt x="18749" y="10109"/>
                </a:lnTo>
                <a:lnTo>
                  <a:pt x="18755" y="10125"/>
                </a:lnTo>
                <a:lnTo>
                  <a:pt x="18763" y="10118"/>
                </a:lnTo>
                <a:lnTo>
                  <a:pt x="18769" y="10078"/>
                </a:lnTo>
                <a:lnTo>
                  <a:pt x="18784" y="10054"/>
                </a:lnTo>
                <a:lnTo>
                  <a:pt x="18786" y="10040"/>
                </a:lnTo>
                <a:lnTo>
                  <a:pt x="18781" y="10031"/>
                </a:lnTo>
                <a:lnTo>
                  <a:pt x="18778" y="10016"/>
                </a:lnTo>
                <a:lnTo>
                  <a:pt x="18763" y="9996"/>
                </a:lnTo>
                <a:lnTo>
                  <a:pt x="18753" y="9995"/>
                </a:lnTo>
                <a:lnTo>
                  <a:pt x="18744" y="9983"/>
                </a:lnTo>
                <a:lnTo>
                  <a:pt x="18726" y="9981"/>
                </a:lnTo>
                <a:lnTo>
                  <a:pt x="18709" y="10004"/>
                </a:lnTo>
                <a:lnTo>
                  <a:pt x="18709" y="10018"/>
                </a:lnTo>
                <a:lnTo>
                  <a:pt x="18703" y="10035"/>
                </a:lnTo>
                <a:lnTo>
                  <a:pt x="18691" y="10041"/>
                </a:lnTo>
                <a:lnTo>
                  <a:pt x="18681" y="10053"/>
                </a:lnTo>
                <a:lnTo>
                  <a:pt x="18675" y="10050"/>
                </a:lnTo>
                <a:lnTo>
                  <a:pt x="18667" y="10020"/>
                </a:lnTo>
                <a:lnTo>
                  <a:pt x="18660" y="10021"/>
                </a:lnTo>
                <a:lnTo>
                  <a:pt x="18642" y="10055"/>
                </a:lnTo>
                <a:lnTo>
                  <a:pt x="18642" y="10075"/>
                </a:lnTo>
                <a:lnTo>
                  <a:pt x="18630" y="10089"/>
                </a:lnTo>
                <a:lnTo>
                  <a:pt x="18627" y="10112"/>
                </a:lnTo>
                <a:lnTo>
                  <a:pt x="18646" y="10121"/>
                </a:lnTo>
                <a:lnTo>
                  <a:pt x="18650" y="10143"/>
                </a:lnTo>
                <a:lnTo>
                  <a:pt x="18646" y="10149"/>
                </a:lnTo>
                <a:lnTo>
                  <a:pt x="18646" y="10161"/>
                </a:lnTo>
                <a:lnTo>
                  <a:pt x="18657" y="10188"/>
                </a:lnTo>
                <a:lnTo>
                  <a:pt x="18673" y="10191"/>
                </a:lnTo>
                <a:lnTo>
                  <a:pt x="18672" y="10205"/>
                </a:lnTo>
                <a:lnTo>
                  <a:pt x="18677" y="10209"/>
                </a:lnTo>
                <a:lnTo>
                  <a:pt x="18682" y="10201"/>
                </a:lnTo>
                <a:lnTo>
                  <a:pt x="18690" y="10206"/>
                </a:lnTo>
                <a:lnTo>
                  <a:pt x="18696" y="10202"/>
                </a:lnTo>
                <a:lnTo>
                  <a:pt x="18695" y="10188"/>
                </a:lnTo>
                <a:lnTo>
                  <a:pt x="18683" y="10166"/>
                </a:lnTo>
                <a:lnTo>
                  <a:pt x="18689" y="10147"/>
                </a:lnTo>
                <a:lnTo>
                  <a:pt x="18695" y="10114"/>
                </a:lnTo>
                <a:lnTo>
                  <a:pt x="18711" y="10098"/>
                </a:lnTo>
                <a:lnTo>
                  <a:pt x="18715" y="10085"/>
                </a:lnTo>
                <a:cubicBezTo>
                  <a:pt x="18715" y="10085"/>
                  <a:pt x="18730" y="10089"/>
                  <a:pt x="18730" y="10089"/>
                </a:cubicBezTo>
                <a:close/>
                <a:moveTo>
                  <a:pt x="17765" y="11613"/>
                </a:moveTo>
                <a:lnTo>
                  <a:pt x="17770" y="11607"/>
                </a:lnTo>
                <a:lnTo>
                  <a:pt x="17762" y="11593"/>
                </a:lnTo>
                <a:lnTo>
                  <a:pt x="17751" y="11602"/>
                </a:lnTo>
                <a:lnTo>
                  <a:pt x="17753" y="11612"/>
                </a:lnTo>
                <a:cubicBezTo>
                  <a:pt x="17753" y="11612"/>
                  <a:pt x="17765" y="11613"/>
                  <a:pt x="17765" y="11613"/>
                </a:cubicBezTo>
                <a:close/>
                <a:moveTo>
                  <a:pt x="17880" y="13409"/>
                </a:moveTo>
                <a:lnTo>
                  <a:pt x="17861" y="13452"/>
                </a:lnTo>
                <a:lnTo>
                  <a:pt x="17857" y="13463"/>
                </a:lnTo>
                <a:lnTo>
                  <a:pt x="17859" y="13471"/>
                </a:lnTo>
                <a:lnTo>
                  <a:pt x="17872" y="13454"/>
                </a:lnTo>
                <a:lnTo>
                  <a:pt x="17881" y="13451"/>
                </a:lnTo>
                <a:lnTo>
                  <a:pt x="17890" y="13436"/>
                </a:lnTo>
                <a:lnTo>
                  <a:pt x="17904" y="13426"/>
                </a:lnTo>
                <a:lnTo>
                  <a:pt x="17919" y="13388"/>
                </a:lnTo>
                <a:lnTo>
                  <a:pt x="17935" y="13379"/>
                </a:lnTo>
                <a:lnTo>
                  <a:pt x="17945" y="13363"/>
                </a:lnTo>
                <a:lnTo>
                  <a:pt x="17946" y="13352"/>
                </a:lnTo>
                <a:lnTo>
                  <a:pt x="17955" y="13333"/>
                </a:lnTo>
                <a:lnTo>
                  <a:pt x="17955" y="13299"/>
                </a:lnTo>
                <a:lnTo>
                  <a:pt x="17963" y="13283"/>
                </a:lnTo>
                <a:lnTo>
                  <a:pt x="17984" y="13281"/>
                </a:lnTo>
                <a:lnTo>
                  <a:pt x="17989" y="13258"/>
                </a:lnTo>
                <a:lnTo>
                  <a:pt x="17998" y="13241"/>
                </a:lnTo>
                <a:lnTo>
                  <a:pt x="18009" y="13238"/>
                </a:lnTo>
                <a:lnTo>
                  <a:pt x="18015" y="13219"/>
                </a:lnTo>
                <a:lnTo>
                  <a:pt x="18007" y="13192"/>
                </a:lnTo>
                <a:lnTo>
                  <a:pt x="17998" y="13171"/>
                </a:lnTo>
                <a:lnTo>
                  <a:pt x="17999" y="13150"/>
                </a:lnTo>
                <a:lnTo>
                  <a:pt x="17997" y="13117"/>
                </a:lnTo>
                <a:lnTo>
                  <a:pt x="17991" y="13121"/>
                </a:lnTo>
                <a:lnTo>
                  <a:pt x="17989" y="13156"/>
                </a:lnTo>
                <a:lnTo>
                  <a:pt x="17990" y="13189"/>
                </a:lnTo>
                <a:lnTo>
                  <a:pt x="17980" y="13178"/>
                </a:lnTo>
                <a:lnTo>
                  <a:pt x="17989" y="13200"/>
                </a:lnTo>
                <a:lnTo>
                  <a:pt x="17988" y="13217"/>
                </a:lnTo>
                <a:lnTo>
                  <a:pt x="17977" y="13239"/>
                </a:lnTo>
                <a:lnTo>
                  <a:pt x="17968" y="13237"/>
                </a:lnTo>
                <a:lnTo>
                  <a:pt x="17956" y="13261"/>
                </a:lnTo>
                <a:lnTo>
                  <a:pt x="17955" y="13278"/>
                </a:lnTo>
                <a:lnTo>
                  <a:pt x="17941" y="13291"/>
                </a:lnTo>
                <a:lnTo>
                  <a:pt x="17928" y="13340"/>
                </a:lnTo>
                <a:lnTo>
                  <a:pt x="17908" y="13372"/>
                </a:lnTo>
                <a:lnTo>
                  <a:pt x="17898" y="13374"/>
                </a:lnTo>
                <a:lnTo>
                  <a:pt x="17888" y="13405"/>
                </a:lnTo>
                <a:cubicBezTo>
                  <a:pt x="17888" y="13405"/>
                  <a:pt x="17880" y="13409"/>
                  <a:pt x="17880" y="13409"/>
                </a:cubicBezTo>
                <a:close/>
                <a:moveTo>
                  <a:pt x="17479" y="14213"/>
                </a:moveTo>
                <a:lnTo>
                  <a:pt x="17490" y="14205"/>
                </a:lnTo>
                <a:lnTo>
                  <a:pt x="17487" y="14194"/>
                </a:lnTo>
                <a:cubicBezTo>
                  <a:pt x="17487" y="14194"/>
                  <a:pt x="17479" y="14213"/>
                  <a:pt x="17479" y="14213"/>
                </a:cubicBezTo>
                <a:close/>
                <a:moveTo>
                  <a:pt x="17490" y="14194"/>
                </a:moveTo>
                <a:lnTo>
                  <a:pt x="17493" y="14204"/>
                </a:lnTo>
                <a:lnTo>
                  <a:pt x="17500" y="14199"/>
                </a:lnTo>
                <a:lnTo>
                  <a:pt x="17493" y="14189"/>
                </a:lnTo>
                <a:cubicBezTo>
                  <a:pt x="17493" y="14189"/>
                  <a:pt x="17490" y="14194"/>
                  <a:pt x="17490" y="14194"/>
                </a:cubicBezTo>
                <a:close/>
                <a:moveTo>
                  <a:pt x="17357" y="11932"/>
                </a:moveTo>
                <a:lnTo>
                  <a:pt x="17345" y="11924"/>
                </a:lnTo>
                <a:lnTo>
                  <a:pt x="17329" y="11928"/>
                </a:lnTo>
                <a:lnTo>
                  <a:pt x="17334" y="11939"/>
                </a:lnTo>
                <a:lnTo>
                  <a:pt x="17344" y="11938"/>
                </a:lnTo>
                <a:lnTo>
                  <a:pt x="17357" y="11942"/>
                </a:lnTo>
                <a:cubicBezTo>
                  <a:pt x="17357" y="11942"/>
                  <a:pt x="17357" y="11932"/>
                  <a:pt x="17357" y="11932"/>
                </a:cubicBezTo>
                <a:close/>
                <a:moveTo>
                  <a:pt x="17248" y="12256"/>
                </a:moveTo>
                <a:lnTo>
                  <a:pt x="17262" y="12256"/>
                </a:lnTo>
                <a:lnTo>
                  <a:pt x="17271" y="12268"/>
                </a:lnTo>
                <a:lnTo>
                  <a:pt x="17281" y="12267"/>
                </a:lnTo>
                <a:lnTo>
                  <a:pt x="17293" y="12281"/>
                </a:lnTo>
                <a:lnTo>
                  <a:pt x="17301" y="12274"/>
                </a:lnTo>
                <a:lnTo>
                  <a:pt x="17304" y="12254"/>
                </a:lnTo>
                <a:lnTo>
                  <a:pt x="17315" y="12250"/>
                </a:lnTo>
                <a:lnTo>
                  <a:pt x="17326" y="12255"/>
                </a:lnTo>
                <a:lnTo>
                  <a:pt x="17335" y="12237"/>
                </a:lnTo>
                <a:lnTo>
                  <a:pt x="17336" y="12224"/>
                </a:lnTo>
                <a:lnTo>
                  <a:pt x="17348" y="12220"/>
                </a:lnTo>
                <a:lnTo>
                  <a:pt x="17358" y="12203"/>
                </a:lnTo>
                <a:lnTo>
                  <a:pt x="17355" y="12183"/>
                </a:lnTo>
                <a:lnTo>
                  <a:pt x="17362" y="12148"/>
                </a:lnTo>
                <a:lnTo>
                  <a:pt x="17369" y="12139"/>
                </a:lnTo>
                <a:lnTo>
                  <a:pt x="17372" y="12123"/>
                </a:lnTo>
                <a:lnTo>
                  <a:pt x="17382" y="12095"/>
                </a:lnTo>
                <a:lnTo>
                  <a:pt x="17376" y="12065"/>
                </a:lnTo>
                <a:lnTo>
                  <a:pt x="17362" y="12050"/>
                </a:lnTo>
                <a:lnTo>
                  <a:pt x="17348" y="12041"/>
                </a:lnTo>
                <a:lnTo>
                  <a:pt x="17338" y="12052"/>
                </a:lnTo>
                <a:cubicBezTo>
                  <a:pt x="17338" y="12052"/>
                  <a:pt x="17330" y="12043"/>
                  <a:pt x="17331" y="12043"/>
                </a:cubicBezTo>
                <a:lnTo>
                  <a:pt x="17317" y="12048"/>
                </a:lnTo>
                <a:lnTo>
                  <a:pt x="17310" y="12044"/>
                </a:lnTo>
                <a:lnTo>
                  <a:pt x="17301" y="12055"/>
                </a:lnTo>
                <a:lnTo>
                  <a:pt x="17288" y="12055"/>
                </a:lnTo>
                <a:lnTo>
                  <a:pt x="17275" y="12066"/>
                </a:lnTo>
                <a:lnTo>
                  <a:pt x="17263" y="12069"/>
                </a:lnTo>
                <a:lnTo>
                  <a:pt x="17260" y="12091"/>
                </a:lnTo>
                <a:lnTo>
                  <a:pt x="17239" y="12111"/>
                </a:lnTo>
                <a:lnTo>
                  <a:pt x="17222" y="12142"/>
                </a:lnTo>
                <a:lnTo>
                  <a:pt x="17228" y="12160"/>
                </a:lnTo>
                <a:lnTo>
                  <a:pt x="17229" y="12203"/>
                </a:lnTo>
                <a:lnTo>
                  <a:pt x="17236" y="12225"/>
                </a:lnTo>
                <a:lnTo>
                  <a:pt x="17235" y="12238"/>
                </a:lnTo>
                <a:cubicBezTo>
                  <a:pt x="17235" y="12238"/>
                  <a:pt x="17248" y="12256"/>
                  <a:pt x="17248" y="12256"/>
                </a:cubicBezTo>
                <a:close/>
                <a:moveTo>
                  <a:pt x="17512" y="14190"/>
                </a:moveTo>
                <a:lnTo>
                  <a:pt x="17508" y="14163"/>
                </a:lnTo>
                <a:lnTo>
                  <a:pt x="17499" y="14167"/>
                </a:lnTo>
                <a:lnTo>
                  <a:pt x="17498" y="14167"/>
                </a:lnTo>
                <a:lnTo>
                  <a:pt x="17494" y="14169"/>
                </a:lnTo>
                <a:lnTo>
                  <a:pt x="17494" y="14180"/>
                </a:lnTo>
                <a:lnTo>
                  <a:pt x="17504" y="14197"/>
                </a:lnTo>
                <a:cubicBezTo>
                  <a:pt x="17504" y="14197"/>
                  <a:pt x="17512" y="14190"/>
                  <a:pt x="17512" y="14190"/>
                </a:cubicBezTo>
                <a:close/>
                <a:moveTo>
                  <a:pt x="17905" y="11329"/>
                </a:moveTo>
                <a:lnTo>
                  <a:pt x="17906" y="11312"/>
                </a:lnTo>
                <a:lnTo>
                  <a:pt x="17901" y="11303"/>
                </a:lnTo>
                <a:lnTo>
                  <a:pt x="17895" y="11307"/>
                </a:lnTo>
                <a:lnTo>
                  <a:pt x="17898" y="11333"/>
                </a:lnTo>
                <a:cubicBezTo>
                  <a:pt x="17898" y="11333"/>
                  <a:pt x="17905" y="11329"/>
                  <a:pt x="17905" y="11329"/>
                </a:cubicBezTo>
                <a:close/>
                <a:moveTo>
                  <a:pt x="18107" y="12264"/>
                </a:moveTo>
                <a:lnTo>
                  <a:pt x="18097" y="12253"/>
                </a:lnTo>
                <a:lnTo>
                  <a:pt x="18086" y="12232"/>
                </a:lnTo>
                <a:lnTo>
                  <a:pt x="18060" y="12224"/>
                </a:lnTo>
                <a:lnTo>
                  <a:pt x="18041" y="12235"/>
                </a:lnTo>
                <a:lnTo>
                  <a:pt x="18039" y="12260"/>
                </a:lnTo>
                <a:lnTo>
                  <a:pt x="18025" y="12306"/>
                </a:lnTo>
                <a:lnTo>
                  <a:pt x="18029" y="12334"/>
                </a:lnTo>
                <a:lnTo>
                  <a:pt x="18029" y="12381"/>
                </a:lnTo>
                <a:lnTo>
                  <a:pt x="18022" y="12437"/>
                </a:lnTo>
                <a:lnTo>
                  <a:pt x="18015" y="12464"/>
                </a:lnTo>
                <a:lnTo>
                  <a:pt x="18026" y="12502"/>
                </a:lnTo>
                <a:lnTo>
                  <a:pt x="18026" y="12516"/>
                </a:lnTo>
                <a:lnTo>
                  <a:pt x="18016" y="12526"/>
                </a:lnTo>
                <a:lnTo>
                  <a:pt x="18005" y="12522"/>
                </a:lnTo>
                <a:lnTo>
                  <a:pt x="17995" y="12503"/>
                </a:lnTo>
                <a:lnTo>
                  <a:pt x="17993" y="12531"/>
                </a:lnTo>
                <a:lnTo>
                  <a:pt x="17997" y="12556"/>
                </a:lnTo>
                <a:lnTo>
                  <a:pt x="18005" y="12556"/>
                </a:lnTo>
                <a:lnTo>
                  <a:pt x="18007" y="12565"/>
                </a:lnTo>
                <a:lnTo>
                  <a:pt x="18002" y="12580"/>
                </a:lnTo>
                <a:lnTo>
                  <a:pt x="18007" y="12613"/>
                </a:lnTo>
                <a:lnTo>
                  <a:pt x="18017" y="12644"/>
                </a:lnTo>
                <a:lnTo>
                  <a:pt x="18018" y="12685"/>
                </a:lnTo>
                <a:lnTo>
                  <a:pt x="18023" y="12692"/>
                </a:lnTo>
                <a:lnTo>
                  <a:pt x="18028" y="12686"/>
                </a:lnTo>
                <a:lnTo>
                  <a:pt x="18034" y="12689"/>
                </a:lnTo>
                <a:lnTo>
                  <a:pt x="18034" y="12712"/>
                </a:lnTo>
                <a:lnTo>
                  <a:pt x="18047" y="12741"/>
                </a:lnTo>
                <a:lnTo>
                  <a:pt x="18056" y="12742"/>
                </a:lnTo>
                <a:lnTo>
                  <a:pt x="18064" y="12724"/>
                </a:lnTo>
                <a:lnTo>
                  <a:pt x="18057" y="12711"/>
                </a:lnTo>
                <a:lnTo>
                  <a:pt x="18057" y="12697"/>
                </a:lnTo>
                <a:lnTo>
                  <a:pt x="18072" y="12700"/>
                </a:lnTo>
                <a:lnTo>
                  <a:pt x="18083" y="12715"/>
                </a:lnTo>
                <a:lnTo>
                  <a:pt x="18069" y="12746"/>
                </a:lnTo>
                <a:lnTo>
                  <a:pt x="18061" y="12761"/>
                </a:lnTo>
                <a:lnTo>
                  <a:pt x="18063" y="12774"/>
                </a:lnTo>
                <a:lnTo>
                  <a:pt x="18061" y="12801"/>
                </a:lnTo>
                <a:lnTo>
                  <a:pt x="18070" y="12827"/>
                </a:lnTo>
                <a:lnTo>
                  <a:pt x="18074" y="12804"/>
                </a:lnTo>
                <a:lnTo>
                  <a:pt x="18082" y="12799"/>
                </a:lnTo>
                <a:lnTo>
                  <a:pt x="18087" y="12818"/>
                </a:lnTo>
                <a:lnTo>
                  <a:pt x="18081" y="12837"/>
                </a:lnTo>
                <a:lnTo>
                  <a:pt x="18092" y="12833"/>
                </a:lnTo>
                <a:lnTo>
                  <a:pt x="18101" y="12819"/>
                </a:lnTo>
                <a:lnTo>
                  <a:pt x="18116" y="12845"/>
                </a:lnTo>
                <a:lnTo>
                  <a:pt x="18129" y="12832"/>
                </a:lnTo>
                <a:lnTo>
                  <a:pt x="18126" y="12817"/>
                </a:lnTo>
                <a:lnTo>
                  <a:pt x="18132" y="12802"/>
                </a:lnTo>
                <a:lnTo>
                  <a:pt x="18147" y="12800"/>
                </a:lnTo>
                <a:lnTo>
                  <a:pt x="18175" y="12818"/>
                </a:lnTo>
                <a:lnTo>
                  <a:pt x="18180" y="12836"/>
                </a:lnTo>
                <a:lnTo>
                  <a:pt x="18196" y="12854"/>
                </a:lnTo>
                <a:lnTo>
                  <a:pt x="18209" y="12891"/>
                </a:lnTo>
                <a:lnTo>
                  <a:pt x="18214" y="12890"/>
                </a:lnTo>
                <a:lnTo>
                  <a:pt x="18210" y="12852"/>
                </a:lnTo>
                <a:lnTo>
                  <a:pt x="18196" y="12810"/>
                </a:lnTo>
                <a:lnTo>
                  <a:pt x="18198" y="12799"/>
                </a:lnTo>
                <a:lnTo>
                  <a:pt x="18205" y="12801"/>
                </a:lnTo>
                <a:lnTo>
                  <a:pt x="18213" y="12814"/>
                </a:lnTo>
                <a:lnTo>
                  <a:pt x="18221" y="12822"/>
                </a:lnTo>
                <a:lnTo>
                  <a:pt x="18230" y="12848"/>
                </a:lnTo>
                <a:lnTo>
                  <a:pt x="18250" y="12860"/>
                </a:lnTo>
                <a:lnTo>
                  <a:pt x="18255" y="12881"/>
                </a:lnTo>
                <a:lnTo>
                  <a:pt x="18255" y="12906"/>
                </a:lnTo>
                <a:lnTo>
                  <a:pt x="18265" y="12912"/>
                </a:lnTo>
                <a:lnTo>
                  <a:pt x="18280" y="12941"/>
                </a:lnTo>
                <a:lnTo>
                  <a:pt x="18292" y="12935"/>
                </a:lnTo>
                <a:lnTo>
                  <a:pt x="18291" y="12927"/>
                </a:lnTo>
                <a:lnTo>
                  <a:pt x="18302" y="12931"/>
                </a:lnTo>
                <a:lnTo>
                  <a:pt x="18302" y="12943"/>
                </a:lnTo>
                <a:lnTo>
                  <a:pt x="18291" y="12954"/>
                </a:lnTo>
                <a:lnTo>
                  <a:pt x="18302" y="12976"/>
                </a:lnTo>
                <a:lnTo>
                  <a:pt x="18314" y="12983"/>
                </a:lnTo>
                <a:lnTo>
                  <a:pt x="18318" y="12950"/>
                </a:lnTo>
                <a:lnTo>
                  <a:pt x="18317" y="12936"/>
                </a:lnTo>
                <a:lnTo>
                  <a:pt x="18323" y="12926"/>
                </a:lnTo>
                <a:lnTo>
                  <a:pt x="18318" y="12914"/>
                </a:lnTo>
                <a:lnTo>
                  <a:pt x="18306" y="12915"/>
                </a:lnTo>
                <a:lnTo>
                  <a:pt x="18297" y="12907"/>
                </a:lnTo>
                <a:lnTo>
                  <a:pt x="18283" y="12907"/>
                </a:lnTo>
                <a:lnTo>
                  <a:pt x="18283" y="12891"/>
                </a:lnTo>
                <a:lnTo>
                  <a:pt x="18274" y="12852"/>
                </a:lnTo>
                <a:lnTo>
                  <a:pt x="18272" y="12832"/>
                </a:lnTo>
                <a:lnTo>
                  <a:pt x="18278" y="12825"/>
                </a:lnTo>
                <a:lnTo>
                  <a:pt x="18285" y="12831"/>
                </a:lnTo>
                <a:lnTo>
                  <a:pt x="18295" y="12829"/>
                </a:lnTo>
                <a:lnTo>
                  <a:pt x="18292" y="12821"/>
                </a:lnTo>
                <a:lnTo>
                  <a:pt x="18279" y="12806"/>
                </a:lnTo>
                <a:lnTo>
                  <a:pt x="18263" y="12805"/>
                </a:lnTo>
                <a:lnTo>
                  <a:pt x="18255" y="12783"/>
                </a:lnTo>
                <a:lnTo>
                  <a:pt x="18249" y="12791"/>
                </a:lnTo>
                <a:lnTo>
                  <a:pt x="18250" y="12814"/>
                </a:lnTo>
                <a:lnTo>
                  <a:pt x="18241" y="12824"/>
                </a:lnTo>
                <a:lnTo>
                  <a:pt x="18235" y="12812"/>
                </a:lnTo>
                <a:lnTo>
                  <a:pt x="18236" y="12788"/>
                </a:lnTo>
                <a:lnTo>
                  <a:pt x="18228" y="12762"/>
                </a:lnTo>
                <a:lnTo>
                  <a:pt x="18208" y="12740"/>
                </a:lnTo>
                <a:lnTo>
                  <a:pt x="18195" y="12741"/>
                </a:lnTo>
                <a:lnTo>
                  <a:pt x="18177" y="12765"/>
                </a:lnTo>
                <a:lnTo>
                  <a:pt x="18174" y="12783"/>
                </a:lnTo>
                <a:lnTo>
                  <a:pt x="18164" y="12789"/>
                </a:lnTo>
                <a:lnTo>
                  <a:pt x="18148" y="12780"/>
                </a:lnTo>
                <a:lnTo>
                  <a:pt x="18142" y="12758"/>
                </a:lnTo>
                <a:lnTo>
                  <a:pt x="18131" y="12744"/>
                </a:lnTo>
                <a:lnTo>
                  <a:pt x="18131" y="12719"/>
                </a:lnTo>
                <a:lnTo>
                  <a:pt x="18137" y="12706"/>
                </a:lnTo>
                <a:lnTo>
                  <a:pt x="18128" y="12690"/>
                </a:lnTo>
                <a:lnTo>
                  <a:pt x="18121" y="12660"/>
                </a:lnTo>
                <a:lnTo>
                  <a:pt x="18114" y="12651"/>
                </a:lnTo>
                <a:lnTo>
                  <a:pt x="18116" y="12623"/>
                </a:lnTo>
                <a:lnTo>
                  <a:pt x="18123" y="12606"/>
                </a:lnTo>
                <a:lnTo>
                  <a:pt x="18122" y="12580"/>
                </a:lnTo>
                <a:lnTo>
                  <a:pt x="18126" y="12560"/>
                </a:lnTo>
                <a:lnTo>
                  <a:pt x="18147" y="12526"/>
                </a:lnTo>
                <a:lnTo>
                  <a:pt x="18156" y="12518"/>
                </a:lnTo>
                <a:lnTo>
                  <a:pt x="18151" y="12535"/>
                </a:lnTo>
                <a:lnTo>
                  <a:pt x="18152" y="12546"/>
                </a:lnTo>
                <a:lnTo>
                  <a:pt x="18163" y="12516"/>
                </a:lnTo>
                <a:lnTo>
                  <a:pt x="18160" y="12489"/>
                </a:lnTo>
                <a:lnTo>
                  <a:pt x="18168" y="12456"/>
                </a:lnTo>
                <a:lnTo>
                  <a:pt x="18174" y="12403"/>
                </a:lnTo>
                <a:lnTo>
                  <a:pt x="18167" y="12389"/>
                </a:lnTo>
                <a:lnTo>
                  <a:pt x="18163" y="12360"/>
                </a:lnTo>
                <a:lnTo>
                  <a:pt x="18155" y="12355"/>
                </a:lnTo>
                <a:lnTo>
                  <a:pt x="18143" y="12320"/>
                </a:lnTo>
                <a:lnTo>
                  <a:pt x="18146" y="12276"/>
                </a:lnTo>
                <a:lnTo>
                  <a:pt x="18154" y="12260"/>
                </a:lnTo>
                <a:lnTo>
                  <a:pt x="18155" y="12244"/>
                </a:lnTo>
                <a:lnTo>
                  <a:pt x="18146" y="12224"/>
                </a:lnTo>
                <a:lnTo>
                  <a:pt x="18140" y="12228"/>
                </a:lnTo>
                <a:lnTo>
                  <a:pt x="18139" y="12239"/>
                </a:lnTo>
                <a:lnTo>
                  <a:pt x="18129" y="12252"/>
                </a:lnTo>
                <a:lnTo>
                  <a:pt x="18110" y="12252"/>
                </a:lnTo>
                <a:cubicBezTo>
                  <a:pt x="18110" y="12252"/>
                  <a:pt x="18107" y="12264"/>
                  <a:pt x="18107" y="12264"/>
                </a:cubicBezTo>
                <a:close/>
                <a:moveTo>
                  <a:pt x="18309" y="12850"/>
                </a:moveTo>
                <a:lnTo>
                  <a:pt x="18327" y="12844"/>
                </a:lnTo>
                <a:lnTo>
                  <a:pt x="18332" y="12820"/>
                </a:lnTo>
                <a:lnTo>
                  <a:pt x="18326" y="12797"/>
                </a:lnTo>
                <a:lnTo>
                  <a:pt x="18316" y="12780"/>
                </a:lnTo>
                <a:lnTo>
                  <a:pt x="18309" y="12789"/>
                </a:lnTo>
                <a:lnTo>
                  <a:pt x="18312" y="12814"/>
                </a:lnTo>
                <a:lnTo>
                  <a:pt x="18308" y="12832"/>
                </a:lnTo>
                <a:lnTo>
                  <a:pt x="18303" y="12838"/>
                </a:lnTo>
                <a:cubicBezTo>
                  <a:pt x="18303" y="12838"/>
                  <a:pt x="18309" y="12850"/>
                  <a:pt x="18309" y="12850"/>
                </a:cubicBezTo>
                <a:close/>
                <a:moveTo>
                  <a:pt x="18158" y="12771"/>
                </a:moveTo>
                <a:lnTo>
                  <a:pt x="18168" y="12780"/>
                </a:lnTo>
                <a:lnTo>
                  <a:pt x="18166" y="12763"/>
                </a:lnTo>
                <a:lnTo>
                  <a:pt x="18156" y="12752"/>
                </a:lnTo>
                <a:cubicBezTo>
                  <a:pt x="18156" y="12752"/>
                  <a:pt x="18158" y="12771"/>
                  <a:pt x="18158" y="12771"/>
                </a:cubicBezTo>
                <a:close/>
                <a:moveTo>
                  <a:pt x="18335" y="12972"/>
                </a:moveTo>
                <a:lnTo>
                  <a:pt x="18329" y="12968"/>
                </a:lnTo>
                <a:lnTo>
                  <a:pt x="18329" y="12983"/>
                </a:lnTo>
                <a:lnTo>
                  <a:pt x="18339" y="13019"/>
                </a:lnTo>
                <a:lnTo>
                  <a:pt x="18357" y="13042"/>
                </a:lnTo>
                <a:lnTo>
                  <a:pt x="18372" y="13072"/>
                </a:lnTo>
                <a:lnTo>
                  <a:pt x="18379" y="13080"/>
                </a:lnTo>
                <a:lnTo>
                  <a:pt x="18377" y="13090"/>
                </a:lnTo>
                <a:lnTo>
                  <a:pt x="18370" y="13104"/>
                </a:lnTo>
                <a:lnTo>
                  <a:pt x="18368" y="13109"/>
                </a:lnTo>
                <a:lnTo>
                  <a:pt x="18375" y="13105"/>
                </a:lnTo>
                <a:lnTo>
                  <a:pt x="18377" y="13111"/>
                </a:lnTo>
                <a:lnTo>
                  <a:pt x="18382" y="13117"/>
                </a:lnTo>
                <a:lnTo>
                  <a:pt x="18393" y="13129"/>
                </a:lnTo>
                <a:lnTo>
                  <a:pt x="18397" y="13144"/>
                </a:lnTo>
                <a:lnTo>
                  <a:pt x="18417" y="13146"/>
                </a:lnTo>
                <a:lnTo>
                  <a:pt x="18421" y="13150"/>
                </a:lnTo>
                <a:lnTo>
                  <a:pt x="18424" y="13144"/>
                </a:lnTo>
                <a:lnTo>
                  <a:pt x="18431" y="13149"/>
                </a:lnTo>
                <a:lnTo>
                  <a:pt x="18425" y="13135"/>
                </a:lnTo>
                <a:lnTo>
                  <a:pt x="18421" y="13115"/>
                </a:lnTo>
                <a:lnTo>
                  <a:pt x="18413" y="13104"/>
                </a:lnTo>
                <a:lnTo>
                  <a:pt x="18414" y="13071"/>
                </a:lnTo>
                <a:lnTo>
                  <a:pt x="18412" y="13031"/>
                </a:lnTo>
                <a:lnTo>
                  <a:pt x="18413" y="13018"/>
                </a:lnTo>
                <a:lnTo>
                  <a:pt x="18408" y="13012"/>
                </a:lnTo>
                <a:lnTo>
                  <a:pt x="18396" y="12986"/>
                </a:lnTo>
                <a:lnTo>
                  <a:pt x="18389" y="12965"/>
                </a:lnTo>
                <a:lnTo>
                  <a:pt x="18381" y="12964"/>
                </a:lnTo>
                <a:lnTo>
                  <a:pt x="18377" y="12967"/>
                </a:lnTo>
                <a:lnTo>
                  <a:pt x="18371" y="12962"/>
                </a:lnTo>
                <a:lnTo>
                  <a:pt x="18364" y="12964"/>
                </a:lnTo>
                <a:lnTo>
                  <a:pt x="18359" y="12973"/>
                </a:lnTo>
                <a:lnTo>
                  <a:pt x="18345" y="12972"/>
                </a:lnTo>
                <a:cubicBezTo>
                  <a:pt x="18345" y="12972"/>
                  <a:pt x="18335" y="12972"/>
                  <a:pt x="18335" y="12972"/>
                </a:cubicBezTo>
                <a:close/>
                <a:moveTo>
                  <a:pt x="18026" y="10669"/>
                </a:moveTo>
                <a:lnTo>
                  <a:pt x="18013" y="10656"/>
                </a:lnTo>
                <a:lnTo>
                  <a:pt x="18005" y="10657"/>
                </a:lnTo>
                <a:lnTo>
                  <a:pt x="18000" y="10654"/>
                </a:lnTo>
                <a:lnTo>
                  <a:pt x="18003" y="10669"/>
                </a:lnTo>
                <a:lnTo>
                  <a:pt x="18016" y="10676"/>
                </a:lnTo>
                <a:lnTo>
                  <a:pt x="18026" y="10687"/>
                </a:lnTo>
                <a:cubicBezTo>
                  <a:pt x="18026" y="10687"/>
                  <a:pt x="18026" y="10669"/>
                  <a:pt x="18026" y="10669"/>
                </a:cubicBezTo>
                <a:close/>
                <a:moveTo>
                  <a:pt x="17978" y="11455"/>
                </a:moveTo>
                <a:lnTo>
                  <a:pt x="17964" y="11498"/>
                </a:lnTo>
                <a:lnTo>
                  <a:pt x="17956" y="11543"/>
                </a:lnTo>
                <a:lnTo>
                  <a:pt x="17951" y="11550"/>
                </a:lnTo>
                <a:lnTo>
                  <a:pt x="17956" y="11560"/>
                </a:lnTo>
                <a:lnTo>
                  <a:pt x="17956" y="11605"/>
                </a:lnTo>
                <a:lnTo>
                  <a:pt x="17958" y="11650"/>
                </a:lnTo>
                <a:lnTo>
                  <a:pt x="17965" y="11658"/>
                </a:lnTo>
                <a:lnTo>
                  <a:pt x="17967" y="11671"/>
                </a:lnTo>
                <a:lnTo>
                  <a:pt x="17964" y="11673"/>
                </a:lnTo>
                <a:lnTo>
                  <a:pt x="17964" y="11687"/>
                </a:lnTo>
                <a:lnTo>
                  <a:pt x="17971" y="11705"/>
                </a:lnTo>
                <a:lnTo>
                  <a:pt x="17978" y="11709"/>
                </a:lnTo>
                <a:lnTo>
                  <a:pt x="17980" y="11723"/>
                </a:lnTo>
                <a:lnTo>
                  <a:pt x="17999" y="11734"/>
                </a:lnTo>
                <a:lnTo>
                  <a:pt x="18009" y="11758"/>
                </a:lnTo>
                <a:lnTo>
                  <a:pt x="18008" y="11785"/>
                </a:lnTo>
                <a:lnTo>
                  <a:pt x="18009" y="11804"/>
                </a:lnTo>
                <a:lnTo>
                  <a:pt x="18018" y="11798"/>
                </a:lnTo>
                <a:lnTo>
                  <a:pt x="18028" y="11804"/>
                </a:lnTo>
                <a:lnTo>
                  <a:pt x="18025" y="11781"/>
                </a:lnTo>
                <a:lnTo>
                  <a:pt x="18029" y="11754"/>
                </a:lnTo>
                <a:lnTo>
                  <a:pt x="18022" y="11720"/>
                </a:lnTo>
                <a:lnTo>
                  <a:pt x="18033" y="11695"/>
                </a:lnTo>
                <a:lnTo>
                  <a:pt x="18050" y="11651"/>
                </a:lnTo>
                <a:lnTo>
                  <a:pt x="18050" y="11624"/>
                </a:lnTo>
                <a:lnTo>
                  <a:pt x="18055" y="11615"/>
                </a:lnTo>
                <a:lnTo>
                  <a:pt x="18049" y="11611"/>
                </a:lnTo>
                <a:lnTo>
                  <a:pt x="18053" y="11568"/>
                </a:lnTo>
                <a:lnTo>
                  <a:pt x="18054" y="11538"/>
                </a:lnTo>
                <a:lnTo>
                  <a:pt x="18052" y="11505"/>
                </a:lnTo>
                <a:lnTo>
                  <a:pt x="18059" y="11481"/>
                </a:lnTo>
                <a:lnTo>
                  <a:pt x="18062" y="11422"/>
                </a:lnTo>
                <a:lnTo>
                  <a:pt x="18067" y="11392"/>
                </a:lnTo>
                <a:lnTo>
                  <a:pt x="18071" y="11390"/>
                </a:lnTo>
                <a:lnTo>
                  <a:pt x="18069" y="11371"/>
                </a:lnTo>
                <a:lnTo>
                  <a:pt x="18057" y="11356"/>
                </a:lnTo>
                <a:lnTo>
                  <a:pt x="18053" y="11356"/>
                </a:lnTo>
                <a:lnTo>
                  <a:pt x="18046" y="11330"/>
                </a:lnTo>
                <a:lnTo>
                  <a:pt x="18031" y="11322"/>
                </a:lnTo>
                <a:lnTo>
                  <a:pt x="18022" y="11330"/>
                </a:lnTo>
                <a:lnTo>
                  <a:pt x="18023" y="11345"/>
                </a:lnTo>
                <a:lnTo>
                  <a:pt x="18011" y="11353"/>
                </a:lnTo>
                <a:lnTo>
                  <a:pt x="17997" y="11380"/>
                </a:lnTo>
                <a:lnTo>
                  <a:pt x="17983" y="11420"/>
                </a:lnTo>
                <a:lnTo>
                  <a:pt x="17986" y="11430"/>
                </a:lnTo>
                <a:lnTo>
                  <a:pt x="17984" y="11446"/>
                </a:lnTo>
                <a:cubicBezTo>
                  <a:pt x="17984" y="11446"/>
                  <a:pt x="17978" y="11455"/>
                  <a:pt x="17978" y="11455"/>
                </a:cubicBezTo>
                <a:close/>
                <a:moveTo>
                  <a:pt x="18126" y="12166"/>
                </a:moveTo>
                <a:lnTo>
                  <a:pt x="18117" y="12184"/>
                </a:lnTo>
                <a:lnTo>
                  <a:pt x="18125" y="12194"/>
                </a:lnTo>
                <a:lnTo>
                  <a:pt x="18130" y="12178"/>
                </a:lnTo>
                <a:cubicBezTo>
                  <a:pt x="18130" y="12178"/>
                  <a:pt x="18125" y="12166"/>
                  <a:pt x="18126" y="12166"/>
                </a:cubicBezTo>
                <a:close/>
                <a:moveTo>
                  <a:pt x="18521" y="10065"/>
                </a:moveTo>
                <a:lnTo>
                  <a:pt x="18507" y="10084"/>
                </a:lnTo>
                <a:lnTo>
                  <a:pt x="18504" y="10097"/>
                </a:lnTo>
                <a:lnTo>
                  <a:pt x="18495" y="10109"/>
                </a:lnTo>
                <a:lnTo>
                  <a:pt x="18482" y="10132"/>
                </a:lnTo>
                <a:lnTo>
                  <a:pt x="18477" y="10149"/>
                </a:lnTo>
                <a:lnTo>
                  <a:pt x="18466" y="10150"/>
                </a:lnTo>
                <a:lnTo>
                  <a:pt x="18454" y="10161"/>
                </a:lnTo>
                <a:lnTo>
                  <a:pt x="18460" y="10161"/>
                </a:lnTo>
                <a:lnTo>
                  <a:pt x="18467" y="10162"/>
                </a:lnTo>
                <a:lnTo>
                  <a:pt x="18471" y="10182"/>
                </a:lnTo>
                <a:lnTo>
                  <a:pt x="18477" y="10209"/>
                </a:lnTo>
                <a:lnTo>
                  <a:pt x="18473" y="10217"/>
                </a:lnTo>
                <a:lnTo>
                  <a:pt x="18470" y="10199"/>
                </a:lnTo>
                <a:lnTo>
                  <a:pt x="18465" y="10185"/>
                </a:lnTo>
                <a:lnTo>
                  <a:pt x="18462" y="10203"/>
                </a:lnTo>
                <a:lnTo>
                  <a:pt x="18465" y="10224"/>
                </a:lnTo>
                <a:lnTo>
                  <a:pt x="18473" y="10230"/>
                </a:lnTo>
                <a:lnTo>
                  <a:pt x="18475" y="10243"/>
                </a:lnTo>
                <a:lnTo>
                  <a:pt x="18471" y="10258"/>
                </a:lnTo>
                <a:lnTo>
                  <a:pt x="18477" y="10252"/>
                </a:lnTo>
                <a:lnTo>
                  <a:pt x="18482" y="10236"/>
                </a:lnTo>
                <a:lnTo>
                  <a:pt x="18492" y="10231"/>
                </a:lnTo>
                <a:lnTo>
                  <a:pt x="18499" y="10235"/>
                </a:lnTo>
                <a:lnTo>
                  <a:pt x="18493" y="10243"/>
                </a:lnTo>
                <a:lnTo>
                  <a:pt x="18498" y="10249"/>
                </a:lnTo>
                <a:lnTo>
                  <a:pt x="18509" y="10244"/>
                </a:lnTo>
                <a:lnTo>
                  <a:pt x="18508" y="10223"/>
                </a:lnTo>
                <a:lnTo>
                  <a:pt x="18500" y="10212"/>
                </a:lnTo>
                <a:lnTo>
                  <a:pt x="18488" y="10217"/>
                </a:lnTo>
                <a:lnTo>
                  <a:pt x="18489" y="10208"/>
                </a:lnTo>
                <a:lnTo>
                  <a:pt x="18492" y="10198"/>
                </a:lnTo>
                <a:lnTo>
                  <a:pt x="18489" y="10181"/>
                </a:lnTo>
                <a:lnTo>
                  <a:pt x="18495" y="10169"/>
                </a:lnTo>
                <a:lnTo>
                  <a:pt x="18506" y="10176"/>
                </a:lnTo>
                <a:lnTo>
                  <a:pt x="18518" y="10210"/>
                </a:lnTo>
                <a:lnTo>
                  <a:pt x="18520" y="10235"/>
                </a:lnTo>
                <a:lnTo>
                  <a:pt x="18525" y="10246"/>
                </a:lnTo>
                <a:lnTo>
                  <a:pt x="18526" y="10285"/>
                </a:lnTo>
                <a:lnTo>
                  <a:pt x="18516" y="10321"/>
                </a:lnTo>
                <a:lnTo>
                  <a:pt x="18505" y="10323"/>
                </a:lnTo>
                <a:lnTo>
                  <a:pt x="18508" y="10336"/>
                </a:lnTo>
                <a:lnTo>
                  <a:pt x="18518" y="10366"/>
                </a:lnTo>
                <a:lnTo>
                  <a:pt x="18522" y="10405"/>
                </a:lnTo>
                <a:lnTo>
                  <a:pt x="18533" y="10427"/>
                </a:lnTo>
                <a:lnTo>
                  <a:pt x="18533" y="10446"/>
                </a:lnTo>
                <a:lnTo>
                  <a:pt x="18528" y="10458"/>
                </a:lnTo>
                <a:lnTo>
                  <a:pt x="18536" y="10476"/>
                </a:lnTo>
                <a:lnTo>
                  <a:pt x="18547" y="10474"/>
                </a:lnTo>
                <a:lnTo>
                  <a:pt x="18556" y="10483"/>
                </a:lnTo>
                <a:lnTo>
                  <a:pt x="18560" y="10474"/>
                </a:lnTo>
                <a:lnTo>
                  <a:pt x="18560" y="10462"/>
                </a:lnTo>
                <a:lnTo>
                  <a:pt x="18550" y="10436"/>
                </a:lnTo>
                <a:lnTo>
                  <a:pt x="18550" y="10400"/>
                </a:lnTo>
                <a:lnTo>
                  <a:pt x="18556" y="10388"/>
                </a:lnTo>
                <a:lnTo>
                  <a:pt x="18563" y="10398"/>
                </a:lnTo>
                <a:lnTo>
                  <a:pt x="18559" y="10407"/>
                </a:lnTo>
                <a:lnTo>
                  <a:pt x="18559" y="10418"/>
                </a:lnTo>
                <a:lnTo>
                  <a:pt x="18569" y="10436"/>
                </a:lnTo>
                <a:lnTo>
                  <a:pt x="18573" y="10467"/>
                </a:lnTo>
                <a:lnTo>
                  <a:pt x="18570" y="10485"/>
                </a:lnTo>
                <a:lnTo>
                  <a:pt x="18572" y="10501"/>
                </a:lnTo>
                <a:lnTo>
                  <a:pt x="18584" y="10488"/>
                </a:lnTo>
                <a:lnTo>
                  <a:pt x="18597" y="10457"/>
                </a:lnTo>
                <a:lnTo>
                  <a:pt x="18585" y="10436"/>
                </a:lnTo>
                <a:lnTo>
                  <a:pt x="18585" y="10424"/>
                </a:lnTo>
                <a:lnTo>
                  <a:pt x="18591" y="10419"/>
                </a:lnTo>
                <a:lnTo>
                  <a:pt x="18601" y="10424"/>
                </a:lnTo>
                <a:lnTo>
                  <a:pt x="18607" y="10431"/>
                </a:lnTo>
                <a:lnTo>
                  <a:pt x="18610" y="10408"/>
                </a:lnTo>
                <a:lnTo>
                  <a:pt x="18609" y="10373"/>
                </a:lnTo>
                <a:lnTo>
                  <a:pt x="18606" y="10354"/>
                </a:lnTo>
                <a:lnTo>
                  <a:pt x="18607" y="10290"/>
                </a:lnTo>
                <a:lnTo>
                  <a:pt x="18605" y="10256"/>
                </a:lnTo>
                <a:lnTo>
                  <a:pt x="18612" y="10235"/>
                </a:lnTo>
                <a:lnTo>
                  <a:pt x="18625" y="10214"/>
                </a:lnTo>
                <a:lnTo>
                  <a:pt x="18622" y="10197"/>
                </a:lnTo>
                <a:lnTo>
                  <a:pt x="18615" y="10193"/>
                </a:lnTo>
                <a:lnTo>
                  <a:pt x="18615" y="10172"/>
                </a:lnTo>
                <a:lnTo>
                  <a:pt x="18607" y="10170"/>
                </a:lnTo>
                <a:lnTo>
                  <a:pt x="18610" y="10155"/>
                </a:lnTo>
                <a:lnTo>
                  <a:pt x="18588" y="10155"/>
                </a:lnTo>
                <a:lnTo>
                  <a:pt x="18585" y="10147"/>
                </a:lnTo>
                <a:lnTo>
                  <a:pt x="18595" y="10136"/>
                </a:lnTo>
                <a:lnTo>
                  <a:pt x="18599" y="10122"/>
                </a:lnTo>
                <a:lnTo>
                  <a:pt x="18596" y="10092"/>
                </a:lnTo>
                <a:lnTo>
                  <a:pt x="18587" y="10083"/>
                </a:lnTo>
                <a:lnTo>
                  <a:pt x="18576" y="10087"/>
                </a:lnTo>
                <a:lnTo>
                  <a:pt x="18576" y="10094"/>
                </a:lnTo>
                <a:lnTo>
                  <a:pt x="18567" y="10105"/>
                </a:lnTo>
                <a:lnTo>
                  <a:pt x="18557" y="10102"/>
                </a:lnTo>
                <a:lnTo>
                  <a:pt x="18543" y="10075"/>
                </a:lnTo>
                <a:lnTo>
                  <a:pt x="18545" y="10059"/>
                </a:lnTo>
                <a:lnTo>
                  <a:pt x="18566" y="10042"/>
                </a:lnTo>
                <a:lnTo>
                  <a:pt x="18584" y="10036"/>
                </a:lnTo>
                <a:lnTo>
                  <a:pt x="18604" y="10048"/>
                </a:lnTo>
                <a:lnTo>
                  <a:pt x="18614" y="10056"/>
                </a:lnTo>
                <a:lnTo>
                  <a:pt x="18616" y="10046"/>
                </a:lnTo>
                <a:lnTo>
                  <a:pt x="18616" y="10031"/>
                </a:lnTo>
                <a:lnTo>
                  <a:pt x="18617" y="10008"/>
                </a:lnTo>
                <a:lnTo>
                  <a:pt x="18615" y="9992"/>
                </a:lnTo>
                <a:lnTo>
                  <a:pt x="18619" y="9980"/>
                </a:lnTo>
                <a:lnTo>
                  <a:pt x="18628" y="9978"/>
                </a:lnTo>
                <a:lnTo>
                  <a:pt x="18633" y="9992"/>
                </a:lnTo>
                <a:lnTo>
                  <a:pt x="18642" y="9993"/>
                </a:lnTo>
                <a:lnTo>
                  <a:pt x="18653" y="9983"/>
                </a:lnTo>
                <a:lnTo>
                  <a:pt x="18675" y="9976"/>
                </a:lnTo>
                <a:lnTo>
                  <a:pt x="18697" y="9964"/>
                </a:lnTo>
                <a:lnTo>
                  <a:pt x="18710" y="9963"/>
                </a:lnTo>
                <a:lnTo>
                  <a:pt x="18716" y="9967"/>
                </a:lnTo>
                <a:lnTo>
                  <a:pt x="18723" y="9961"/>
                </a:lnTo>
                <a:lnTo>
                  <a:pt x="18723" y="9954"/>
                </a:lnTo>
                <a:lnTo>
                  <a:pt x="18737" y="9941"/>
                </a:lnTo>
                <a:lnTo>
                  <a:pt x="18741" y="9928"/>
                </a:lnTo>
                <a:lnTo>
                  <a:pt x="18756" y="9907"/>
                </a:lnTo>
                <a:lnTo>
                  <a:pt x="18772" y="9898"/>
                </a:lnTo>
                <a:lnTo>
                  <a:pt x="18792" y="9904"/>
                </a:lnTo>
                <a:lnTo>
                  <a:pt x="18804" y="9898"/>
                </a:lnTo>
                <a:lnTo>
                  <a:pt x="18810" y="9907"/>
                </a:lnTo>
                <a:lnTo>
                  <a:pt x="18810" y="9926"/>
                </a:lnTo>
                <a:lnTo>
                  <a:pt x="18800" y="9950"/>
                </a:lnTo>
                <a:lnTo>
                  <a:pt x="18797" y="9969"/>
                </a:lnTo>
                <a:lnTo>
                  <a:pt x="18803" y="9976"/>
                </a:lnTo>
                <a:lnTo>
                  <a:pt x="18804" y="9997"/>
                </a:lnTo>
                <a:lnTo>
                  <a:pt x="18805" y="10018"/>
                </a:lnTo>
                <a:lnTo>
                  <a:pt x="18803" y="10026"/>
                </a:lnTo>
                <a:lnTo>
                  <a:pt x="18807" y="10048"/>
                </a:lnTo>
                <a:lnTo>
                  <a:pt x="18820" y="10058"/>
                </a:lnTo>
                <a:lnTo>
                  <a:pt x="18839" y="10088"/>
                </a:lnTo>
                <a:lnTo>
                  <a:pt x="18852" y="10094"/>
                </a:lnTo>
                <a:lnTo>
                  <a:pt x="18860" y="10087"/>
                </a:lnTo>
                <a:lnTo>
                  <a:pt x="18873" y="10053"/>
                </a:lnTo>
                <a:lnTo>
                  <a:pt x="18874" y="10031"/>
                </a:lnTo>
                <a:lnTo>
                  <a:pt x="18882" y="10024"/>
                </a:lnTo>
                <a:lnTo>
                  <a:pt x="18884" y="10013"/>
                </a:lnTo>
                <a:lnTo>
                  <a:pt x="18881" y="9997"/>
                </a:lnTo>
                <a:lnTo>
                  <a:pt x="18890" y="9970"/>
                </a:lnTo>
                <a:lnTo>
                  <a:pt x="18901" y="9967"/>
                </a:lnTo>
                <a:lnTo>
                  <a:pt x="18912" y="9967"/>
                </a:lnTo>
                <a:lnTo>
                  <a:pt x="18915" y="9956"/>
                </a:lnTo>
                <a:lnTo>
                  <a:pt x="18912" y="9947"/>
                </a:lnTo>
                <a:lnTo>
                  <a:pt x="18909" y="9924"/>
                </a:lnTo>
                <a:lnTo>
                  <a:pt x="18885" y="9906"/>
                </a:lnTo>
                <a:lnTo>
                  <a:pt x="18882" y="9895"/>
                </a:lnTo>
                <a:lnTo>
                  <a:pt x="18887" y="9864"/>
                </a:lnTo>
                <a:lnTo>
                  <a:pt x="18895" y="9853"/>
                </a:lnTo>
                <a:lnTo>
                  <a:pt x="18900" y="9850"/>
                </a:lnTo>
                <a:lnTo>
                  <a:pt x="18898" y="9859"/>
                </a:lnTo>
                <a:lnTo>
                  <a:pt x="18899" y="9884"/>
                </a:lnTo>
                <a:lnTo>
                  <a:pt x="18904" y="9891"/>
                </a:lnTo>
                <a:lnTo>
                  <a:pt x="18910" y="9884"/>
                </a:lnTo>
                <a:lnTo>
                  <a:pt x="18913" y="9877"/>
                </a:lnTo>
                <a:lnTo>
                  <a:pt x="18922" y="9881"/>
                </a:lnTo>
                <a:lnTo>
                  <a:pt x="18929" y="9889"/>
                </a:lnTo>
                <a:lnTo>
                  <a:pt x="18936" y="9885"/>
                </a:lnTo>
                <a:lnTo>
                  <a:pt x="18941" y="9887"/>
                </a:lnTo>
                <a:lnTo>
                  <a:pt x="18938" y="9896"/>
                </a:lnTo>
                <a:lnTo>
                  <a:pt x="18926" y="9902"/>
                </a:lnTo>
                <a:lnTo>
                  <a:pt x="18924" y="9907"/>
                </a:lnTo>
                <a:lnTo>
                  <a:pt x="18929" y="9911"/>
                </a:lnTo>
                <a:lnTo>
                  <a:pt x="18939" y="9906"/>
                </a:lnTo>
                <a:lnTo>
                  <a:pt x="18955" y="9891"/>
                </a:lnTo>
                <a:lnTo>
                  <a:pt x="18989" y="9896"/>
                </a:lnTo>
                <a:lnTo>
                  <a:pt x="19007" y="9893"/>
                </a:lnTo>
                <a:lnTo>
                  <a:pt x="19002" y="9886"/>
                </a:lnTo>
                <a:lnTo>
                  <a:pt x="18999" y="9863"/>
                </a:lnTo>
                <a:lnTo>
                  <a:pt x="19002" y="9837"/>
                </a:lnTo>
                <a:lnTo>
                  <a:pt x="19017" y="9824"/>
                </a:lnTo>
                <a:lnTo>
                  <a:pt x="19028" y="9828"/>
                </a:lnTo>
                <a:lnTo>
                  <a:pt x="19030" y="9850"/>
                </a:lnTo>
                <a:lnTo>
                  <a:pt x="19026" y="9872"/>
                </a:lnTo>
                <a:lnTo>
                  <a:pt x="19032" y="9888"/>
                </a:lnTo>
                <a:lnTo>
                  <a:pt x="19042" y="9886"/>
                </a:lnTo>
                <a:lnTo>
                  <a:pt x="19052" y="9863"/>
                </a:lnTo>
                <a:lnTo>
                  <a:pt x="19044" y="9824"/>
                </a:lnTo>
                <a:lnTo>
                  <a:pt x="19048" y="9799"/>
                </a:lnTo>
                <a:lnTo>
                  <a:pt x="19065" y="9778"/>
                </a:lnTo>
                <a:lnTo>
                  <a:pt x="19074" y="9777"/>
                </a:lnTo>
                <a:lnTo>
                  <a:pt x="19077" y="9766"/>
                </a:lnTo>
                <a:lnTo>
                  <a:pt x="19071" y="9753"/>
                </a:lnTo>
                <a:lnTo>
                  <a:pt x="19074" y="9726"/>
                </a:lnTo>
                <a:lnTo>
                  <a:pt x="19082" y="9717"/>
                </a:lnTo>
                <a:lnTo>
                  <a:pt x="19095" y="9721"/>
                </a:lnTo>
                <a:lnTo>
                  <a:pt x="19098" y="9733"/>
                </a:lnTo>
                <a:lnTo>
                  <a:pt x="19092" y="9749"/>
                </a:lnTo>
                <a:lnTo>
                  <a:pt x="19088" y="9780"/>
                </a:lnTo>
                <a:lnTo>
                  <a:pt x="19092" y="9845"/>
                </a:lnTo>
                <a:lnTo>
                  <a:pt x="19098" y="9850"/>
                </a:lnTo>
                <a:lnTo>
                  <a:pt x="19107" y="9840"/>
                </a:lnTo>
                <a:lnTo>
                  <a:pt x="19113" y="9818"/>
                </a:lnTo>
                <a:lnTo>
                  <a:pt x="19124" y="9817"/>
                </a:lnTo>
                <a:lnTo>
                  <a:pt x="19137" y="9794"/>
                </a:lnTo>
                <a:lnTo>
                  <a:pt x="19142" y="9764"/>
                </a:lnTo>
                <a:lnTo>
                  <a:pt x="19139" y="9746"/>
                </a:lnTo>
                <a:lnTo>
                  <a:pt x="19153" y="9723"/>
                </a:lnTo>
                <a:lnTo>
                  <a:pt x="19151" y="9708"/>
                </a:lnTo>
                <a:lnTo>
                  <a:pt x="19144" y="9697"/>
                </a:lnTo>
                <a:lnTo>
                  <a:pt x="19128" y="9661"/>
                </a:lnTo>
                <a:lnTo>
                  <a:pt x="19123" y="9634"/>
                </a:lnTo>
                <a:lnTo>
                  <a:pt x="19119" y="9579"/>
                </a:lnTo>
                <a:lnTo>
                  <a:pt x="19124" y="9515"/>
                </a:lnTo>
                <a:lnTo>
                  <a:pt x="19125" y="9472"/>
                </a:lnTo>
                <a:lnTo>
                  <a:pt x="19113" y="9392"/>
                </a:lnTo>
                <a:lnTo>
                  <a:pt x="19096" y="9355"/>
                </a:lnTo>
                <a:lnTo>
                  <a:pt x="19095" y="9325"/>
                </a:lnTo>
                <a:lnTo>
                  <a:pt x="19099" y="9288"/>
                </a:lnTo>
                <a:lnTo>
                  <a:pt x="19120" y="9272"/>
                </a:lnTo>
                <a:lnTo>
                  <a:pt x="19130" y="9272"/>
                </a:lnTo>
                <a:lnTo>
                  <a:pt x="19135" y="9287"/>
                </a:lnTo>
                <a:lnTo>
                  <a:pt x="19139" y="9279"/>
                </a:lnTo>
                <a:lnTo>
                  <a:pt x="19136" y="9253"/>
                </a:lnTo>
                <a:lnTo>
                  <a:pt x="19133" y="9236"/>
                </a:lnTo>
                <a:lnTo>
                  <a:pt x="19129" y="9227"/>
                </a:lnTo>
                <a:lnTo>
                  <a:pt x="19126" y="9204"/>
                </a:lnTo>
                <a:lnTo>
                  <a:pt x="19127" y="9193"/>
                </a:lnTo>
                <a:lnTo>
                  <a:pt x="19126" y="9176"/>
                </a:lnTo>
                <a:lnTo>
                  <a:pt x="19131" y="9162"/>
                </a:lnTo>
                <a:lnTo>
                  <a:pt x="19131" y="9155"/>
                </a:lnTo>
                <a:lnTo>
                  <a:pt x="19132" y="9137"/>
                </a:lnTo>
                <a:lnTo>
                  <a:pt x="19128" y="9127"/>
                </a:lnTo>
                <a:lnTo>
                  <a:pt x="19128" y="9099"/>
                </a:lnTo>
                <a:lnTo>
                  <a:pt x="19130" y="9085"/>
                </a:lnTo>
                <a:lnTo>
                  <a:pt x="19125" y="9069"/>
                </a:lnTo>
                <a:lnTo>
                  <a:pt x="19121" y="9025"/>
                </a:lnTo>
                <a:lnTo>
                  <a:pt x="19109" y="8989"/>
                </a:lnTo>
                <a:lnTo>
                  <a:pt x="19102" y="8989"/>
                </a:lnTo>
                <a:lnTo>
                  <a:pt x="19095" y="8982"/>
                </a:lnTo>
                <a:lnTo>
                  <a:pt x="19093" y="8934"/>
                </a:lnTo>
                <a:lnTo>
                  <a:pt x="19081" y="8914"/>
                </a:lnTo>
                <a:lnTo>
                  <a:pt x="19053" y="8863"/>
                </a:lnTo>
                <a:lnTo>
                  <a:pt x="19046" y="8840"/>
                </a:lnTo>
                <a:lnTo>
                  <a:pt x="19041" y="8804"/>
                </a:lnTo>
                <a:lnTo>
                  <a:pt x="19039" y="8770"/>
                </a:lnTo>
                <a:lnTo>
                  <a:pt x="19040" y="8758"/>
                </a:lnTo>
                <a:lnTo>
                  <a:pt x="19032" y="8766"/>
                </a:lnTo>
                <a:lnTo>
                  <a:pt x="19026" y="8768"/>
                </a:lnTo>
                <a:lnTo>
                  <a:pt x="19023" y="8761"/>
                </a:lnTo>
                <a:lnTo>
                  <a:pt x="19011" y="8752"/>
                </a:lnTo>
                <a:lnTo>
                  <a:pt x="19005" y="8751"/>
                </a:lnTo>
                <a:lnTo>
                  <a:pt x="19006" y="8758"/>
                </a:lnTo>
                <a:lnTo>
                  <a:pt x="18999" y="8786"/>
                </a:lnTo>
                <a:lnTo>
                  <a:pt x="18999" y="8805"/>
                </a:lnTo>
                <a:lnTo>
                  <a:pt x="19005" y="8815"/>
                </a:lnTo>
                <a:lnTo>
                  <a:pt x="19011" y="8810"/>
                </a:lnTo>
                <a:lnTo>
                  <a:pt x="19027" y="8787"/>
                </a:lnTo>
                <a:lnTo>
                  <a:pt x="19033" y="8815"/>
                </a:lnTo>
                <a:lnTo>
                  <a:pt x="19028" y="8836"/>
                </a:lnTo>
                <a:lnTo>
                  <a:pt x="19020" y="8845"/>
                </a:lnTo>
                <a:lnTo>
                  <a:pt x="19011" y="8833"/>
                </a:lnTo>
                <a:lnTo>
                  <a:pt x="19008" y="8833"/>
                </a:lnTo>
                <a:lnTo>
                  <a:pt x="19012" y="8860"/>
                </a:lnTo>
                <a:lnTo>
                  <a:pt x="19006" y="8871"/>
                </a:lnTo>
                <a:lnTo>
                  <a:pt x="18997" y="8865"/>
                </a:lnTo>
                <a:lnTo>
                  <a:pt x="18995" y="8845"/>
                </a:lnTo>
                <a:lnTo>
                  <a:pt x="18992" y="8822"/>
                </a:lnTo>
                <a:lnTo>
                  <a:pt x="18988" y="8810"/>
                </a:lnTo>
                <a:lnTo>
                  <a:pt x="18980" y="8815"/>
                </a:lnTo>
                <a:lnTo>
                  <a:pt x="18973" y="8808"/>
                </a:lnTo>
                <a:lnTo>
                  <a:pt x="18970" y="8826"/>
                </a:lnTo>
                <a:lnTo>
                  <a:pt x="18975" y="8859"/>
                </a:lnTo>
                <a:lnTo>
                  <a:pt x="18975" y="8882"/>
                </a:lnTo>
                <a:lnTo>
                  <a:pt x="18967" y="8888"/>
                </a:lnTo>
                <a:lnTo>
                  <a:pt x="18959" y="8908"/>
                </a:lnTo>
                <a:lnTo>
                  <a:pt x="18960" y="8921"/>
                </a:lnTo>
                <a:lnTo>
                  <a:pt x="18976" y="8949"/>
                </a:lnTo>
                <a:lnTo>
                  <a:pt x="18982" y="8967"/>
                </a:lnTo>
                <a:lnTo>
                  <a:pt x="18976" y="8997"/>
                </a:lnTo>
                <a:lnTo>
                  <a:pt x="18967" y="9007"/>
                </a:lnTo>
                <a:lnTo>
                  <a:pt x="18957" y="9003"/>
                </a:lnTo>
                <a:lnTo>
                  <a:pt x="18954" y="9016"/>
                </a:lnTo>
                <a:lnTo>
                  <a:pt x="18964" y="9037"/>
                </a:lnTo>
                <a:lnTo>
                  <a:pt x="18974" y="9033"/>
                </a:lnTo>
                <a:lnTo>
                  <a:pt x="18983" y="9016"/>
                </a:lnTo>
                <a:lnTo>
                  <a:pt x="18996" y="9066"/>
                </a:lnTo>
                <a:lnTo>
                  <a:pt x="19001" y="9121"/>
                </a:lnTo>
                <a:lnTo>
                  <a:pt x="18998" y="9151"/>
                </a:lnTo>
                <a:lnTo>
                  <a:pt x="19000" y="9205"/>
                </a:lnTo>
                <a:lnTo>
                  <a:pt x="18988" y="9284"/>
                </a:lnTo>
                <a:lnTo>
                  <a:pt x="18991" y="9315"/>
                </a:lnTo>
                <a:lnTo>
                  <a:pt x="18986" y="9349"/>
                </a:lnTo>
                <a:lnTo>
                  <a:pt x="18970" y="9364"/>
                </a:lnTo>
                <a:lnTo>
                  <a:pt x="18962" y="9397"/>
                </a:lnTo>
                <a:lnTo>
                  <a:pt x="18963" y="9435"/>
                </a:lnTo>
                <a:lnTo>
                  <a:pt x="18955" y="9457"/>
                </a:lnTo>
                <a:lnTo>
                  <a:pt x="18953" y="9480"/>
                </a:lnTo>
                <a:lnTo>
                  <a:pt x="18936" y="9505"/>
                </a:lnTo>
                <a:lnTo>
                  <a:pt x="18904" y="9538"/>
                </a:lnTo>
                <a:lnTo>
                  <a:pt x="18892" y="9544"/>
                </a:lnTo>
                <a:lnTo>
                  <a:pt x="18885" y="9566"/>
                </a:lnTo>
                <a:lnTo>
                  <a:pt x="18869" y="9550"/>
                </a:lnTo>
                <a:lnTo>
                  <a:pt x="18853" y="9517"/>
                </a:lnTo>
                <a:lnTo>
                  <a:pt x="18854" y="9503"/>
                </a:lnTo>
                <a:lnTo>
                  <a:pt x="18861" y="9498"/>
                </a:lnTo>
                <a:lnTo>
                  <a:pt x="18868" y="9477"/>
                </a:lnTo>
                <a:lnTo>
                  <a:pt x="18867" y="9465"/>
                </a:lnTo>
                <a:lnTo>
                  <a:pt x="18875" y="9450"/>
                </a:lnTo>
                <a:lnTo>
                  <a:pt x="18874" y="9445"/>
                </a:lnTo>
                <a:lnTo>
                  <a:pt x="18858" y="9451"/>
                </a:lnTo>
                <a:lnTo>
                  <a:pt x="18847" y="9470"/>
                </a:lnTo>
                <a:lnTo>
                  <a:pt x="18833" y="9480"/>
                </a:lnTo>
                <a:lnTo>
                  <a:pt x="18830" y="9501"/>
                </a:lnTo>
                <a:lnTo>
                  <a:pt x="18840" y="9529"/>
                </a:lnTo>
                <a:lnTo>
                  <a:pt x="18842" y="9582"/>
                </a:lnTo>
                <a:lnTo>
                  <a:pt x="18840" y="9608"/>
                </a:lnTo>
                <a:lnTo>
                  <a:pt x="18824" y="9635"/>
                </a:lnTo>
                <a:lnTo>
                  <a:pt x="18824" y="9650"/>
                </a:lnTo>
                <a:lnTo>
                  <a:pt x="18818" y="9660"/>
                </a:lnTo>
                <a:lnTo>
                  <a:pt x="18816" y="9700"/>
                </a:lnTo>
                <a:lnTo>
                  <a:pt x="18822" y="9711"/>
                </a:lnTo>
                <a:lnTo>
                  <a:pt x="18823" y="9728"/>
                </a:lnTo>
                <a:lnTo>
                  <a:pt x="18819" y="9734"/>
                </a:lnTo>
                <a:lnTo>
                  <a:pt x="18821" y="9740"/>
                </a:lnTo>
                <a:lnTo>
                  <a:pt x="18818" y="9754"/>
                </a:lnTo>
                <a:lnTo>
                  <a:pt x="18811" y="9756"/>
                </a:lnTo>
                <a:lnTo>
                  <a:pt x="18816" y="9766"/>
                </a:lnTo>
                <a:lnTo>
                  <a:pt x="18806" y="9773"/>
                </a:lnTo>
                <a:lnTo>
                  <a:pt x="18799" y="9764"/>
                </a:lnTo>
                <a:lnTo>
                  <a:pt x="18789" y="9776"/>
                </a:lnTo>
                <a:lnTo>
                  <a:pt x="18783" y="9772"/>
                </a:lnTo>
                <a:lnTo>
                  <a:pt x="18781" y="9748"/>
                </a:lnTo>
                <a:lnTo>
                  <a:pt x="18777" y="9745"/>
                </a:lnTo>
                <a:lnTo>
                  <a:pt x="18768" y="9756"/>
                </a:lnTo>
                <a:lnTo>
                  <a:pt x="18760" y="9756"/>
                </a:lnTo>
                <a:lnTo>
                  <a:pt x="18755" y="9751"/>
                </a:lnTo>
                <a:lnTo>
                  <a:pt x="18726" y="9769"/>
                </a:lnTo>
                <a:lnTo>
                  <a:pt x="18711" y="9779"/>
                </a:lnTo>
                <a:lnTo>
                  <a:pt x="18696" y="9788"/>
                </a:lnTo>
                <a:lnTo>
                  <a:pt x="18678" y="9790"/>
                </a:lnTo>
                <a:lnTo>
                  <a:pt x="18662" y="9798"/>
                </a:lnTo>
                <a:lnTo>
                  <a:pt x="18656" y="9792"/>
                </a:lnTo>
                <a:lnTo>
                  <a:pt x="18642" y="9795"/>
                </a:lnTo>
                <a:lnTo>
                  <a:pt x="18616" y="9825"/>
                </a:lnTo>
                <a:lnTo>
                  <a:pt x="18612" y="9851"/>
                </a:lnTo>
                <a:lnTo>
                  <a:pt x="18603" y="9862"/>
                </a:lnTo>
                <a:lnTo>
                  <a:pt x="18600" y="9878"/>
                </a:lnTo>
                <a:lnTo>
                  <a:pt x="18582" y="9914"/>
                </a:lnTo>
                <a:lnTo>
                  <a:pt x="18570" y="9921"/>
                </a:lnTo>
                <a:lnTo>
                  <a:pt x="18561" y="9943"/>
                </a:lnTo>
                <a:lnTo>
                  <a:pt x="18558" y="9958"/>
                </a:lnTo>
                <a:lnTo>
                  <a:pt x="18548" y="9976"/>
                </a:lnTo>
                <a:lnTo>
                  <a:pt x="18530" y="9982"/>
                </a:lnTo>
                <a:lnTo>
                  <a:pt x="18523" y="9997"/>
                </a:lnTo>
                <a:lnTo>
                  <a:pt x="18528" y="10033"/>
                </a:lnTo>
                <a:lnTo>
                  <a:pt x="18535" y="10039"/>
                </a:lnTo>
                <a:lnTo>
                  <a:pt x="18537" y="10052"/>
                </a:lnTo>
                <a:lnTo>
                  <a:pt x="18533" y="10064"/>
                </a:lnTo>
                <a:cubicBezTo>
                  <a:pt x="18533" y="10064"/>
                  <a:pt x="18521" y="10065"/>
                  <a:pt x="18521" y="10065"/>
                </a:cubicBezTo>
                <a:close/>
                <a:moveTo>
                  <a:pt x="18161" y="12651"/>
                </a:moveTo>
                <a:lnTo>
                  <a:pt x="18145" y="12666"/>
                </a:lnTo>
                <a:lnTo>
                  <a:pt x="18151" y="12696"/>
                </a:lnTo>
                <a:lnTo>
                  <a:pt x="18149" y="12706"/>
                </a:lnTo>
                <a:lnTo>
                  <a:pt x="18152" y="12722"/>
                </a:lnTo>
                <a:lnTo>
                  <a:pt x="18161" y="12707"/>
                </a:lnTo>
                <a:lnTo>
                  <a:pt x="18163" y="12673"/>
                </a:lnTo>
                <a:lnTo>
                  <a:pt x="18169" y="12661"/>
                </a:lnTo>
                <a:cubicBezTo>
                  <a:pt x="18169" y="12661"/>
                  <a:pt x="18161" y="12651"/>
                  <a:pt x="18161" y="12651"/>
                </a:cubicBezTo>
                <a:close/>
                <a:moveTo>
                  <a:pt x="17489" y="14188"/>
                </a:moveTo>
                <a:lnTo>
                  <a:pt x="17491" y="14185"/>
                </a:lnTo>
                <a:lnTo>
                  <a:pt x="17492" y="14167"/>
                </a:lnTo>
                <a:lnTo>
                  <a:pt x="17492" y="14166"/>
                </a:lnTo>
                <a:lnTo>
                  <a:pt x="17487" y="14181"/>
                </a:lnTo>
                <a:cubicBezTo>
                  <a:pt x="17487" y="14181"/>
                  <a:pt x="17489" y="14188"/>
                  <a:pt x="17489" y="14188"/>
                </a:cubicBezTo>
                <a:close/>
                <a:moveTo>
                  <a:pt x="18012" y="13008"/>
                </a:moveTo>
                <a:lnTo>
                  <a:pt x="18017" y="13025"/>
                </a:lnTo>
                <a:lnTo>
                  <a:pt x="18023" y="13037"/>
                </a:lnTo>
                <a:lnTo>
                  <a:pt x="18038" y="13038"/>
                </a:lnTo>
                <a:lnTo>
                  <a:pt x="18046" y="13045"/>
                </a:lnTo>
                <a:lnTo>
                  <a:pt x="18052" y="13033"/>
                </a:lnTo>
                <a:lnTo>
                  <a:pt x="18049" y="13021"/>
                </a:lnTo>
                <a:lnTo>
                  <a:pt x="18036" y="13016"/>
                </a:lnTo>
                <a:lnTo>
                  <a:pt x="18027" y="13001"/>
                </a:lnTo>
                <a:lnTo>
                  <a:pt x="18017" y="12998"/>
                </a:lnTo>
                <a:cubicBezTo>
                  <a:pt x="18017" y="12998"/>
                  <a:pt x="18012" y="13008"/>
                  <a:pt x="18012" y="13008"/>
                </a:cubicBezTo>
                <a:close/>
                <a:moveTo>
                  <a:pt x="18134" y="12903"/>
                </a:moveTo>
                <a:lnTo>
                  <a:pt x="18120" y="12894"/>
                </a:lnTo>
                <a:lnTo>
                  <a:pt x="18092" y="12852"/>
                </a:lnTo>
                <a:lnTo>
                  <a:pt x="18076" y="12858"/>
                </a:lnTo>
                <a:lnTo>
                  <a:pt x="18060" y="12849"/>
                </a:lnTo>
                <a:lnTo>
                  <a:pt x="18048" y="12859"/>
                </a:lnTo>
                <a:lnTo>
                  <a:pt x="18051" y="12870"/>
                </a:lnTo>
                <a:lnTo>
                  <a:pt x="18060" y="12869"/>
                </a:lnTo>
                <a:lnTo>
                  <a:pt x="18064" y="12896"/>
                </a:lnTo>
                <a:lnTo>
                  <a:pt x="18073" y="12902"/>
                </a:lnTo>
                <a:lnTo>
                  <a:pt x="18082" y="12922"/>
                </a:lnTo>
                <a:lnTo>
                  <a:pt x="18082" y="12957"/>
                </a:lnTo>
                <a:lnTo>
                  <a:pt x="18093" y="12967"/>
                </a:lnTo>
                <a:lnTo>
                  <a:pt x="18093" y="12988"/>
                </a:lnTo>
                <a:lnTo>
                  <a:pt x="18106" y="13015"/>
                </a:lnTo>
                <a:lnTo>
                  <a:pt x="18117" y="13018"/>
                </a:lnTo>
                <a:lnTo>
                  <a:pt x="18129" y="13001"/>
                </a:lnTo>
                <a:lnTo>
                  <a:pt x="18129" y="12983"/>
                </a:lnTo>
                <a:lnTo>
                  <a:pt x="18136" y="12975"/>
                </a:lnTo>
                <a:lnTo>
                  <a:pt x="18136" y="12956"/>
                </a:lnTo>
                <a:lnTo>
                  <a:pt x="18129" y="12939"/>
                </a:lnTo>
                <a:lnTo>
                  <a:pt x="18134" y="12923"/>
                </a:lnTo>
                <a:cubicBezTo>
                  <a:pt x="18134" y="12923"/>
                  <a:pt x="18134" y="12903"/>
                  <a:pt x="18134" y="12903"/>
                </a:cubicBezTo>
                <a:close/>
                <a:moveTo>
                  <a:pt x="18047" y="12832"/>
                </a:moveTo>
                <a:lnTo>
                  <a:pt x="18034" y="12810"/>
                </a:lnTo>
                <a:lnTo>
                  <a:pt x="18025" y="12810"/>
                </a:lnTo>
                <a:lnTo>
                  <a:pt x="18027" y="12826"/>
                </a:lnTo>
                <a:lnTo>
                  <a:pt x="18043" y="12838"/>
                </a:lnTo>
                <a:cubicBezTo>
                  <a:pt x="18043" y="12838"/>
                  <a:pt x="18047" y="12832"/>
                  <a:pt x="18047" y="12832"/>
                </a:cubicBezTo>
                <a:close/>
                <a:moveTo>
                  <a:pt x="17996" y="15509"/>
                </a:moveTo>
                <a:lnTo>
                  <a:pt x="18003" y="15525"/>
                </a:lnTo>
                <a:lnTo>
                  <a:pt x="18007" y="15498"/>
                </a:lnTo>
                <a:lnTo>
                  <a:pt x="18012" y="15489"/>
                </a:lnTo>
                <a:lnTo>
                  <a:pt x="18001" y="15483"/>
                </a:lnTo>
                <a:cubicBezTo>
                  <a:pt x="18001" y="15483"/>
                  <a:pt x="17996" y="15509"/>
                  <a:pt x="17996" y="15509"/>
                </a:cubicBezTo>
                <a:close/>
                <a:moveTo>
                  <a:pt x="18177" y="15082"/>
                </a:moveTo>
                <a:lnTo>
                  <a:pt x="18176" y="15096"/>
                </a:lnTo>
                <a:lnTo>
                  <a:pt x="18172" y="15103"/>
                </a:lnTo>
                <a:lnTo>
                  <a:pt x="18177" y="15127"/>
                </a:lnTo>
                <a:lnTo>
                  <a:pt x="18183" y="15131"/>
                </a:lnTo>
                <a:lnTo>
                  <a:pt x="18193" y="15120"/>
                </a:lnTo>
                <a:lnTo>
                  <a:pt x="18190" y="15097"/>
                </a:lnTo>
                <a:lnTo>
                  <a:pt x="18182" y="15077"/>
                </a:lnTo>
                <a:cubicBezTo>
                  <a:pt x="18182" y="15077"/>
                  <a:pt x="18177" y="15082"/>
                  <a:pt x="18177" y="15082"/>
                </a:cubicBezTo>
                <a:close/>
                <a:moveTo>
                  <a:pt x="18096" y="15201"/>
                </a:moveTo>
                <a:lnTo>
                  <a:pt x="18086" y="15165"/>
                </a:lnTo>
                <a:lnTo>
                  <a:pt x="18083" y="15177"/>
                </a:lnTo>
                <a:lnTo>
                  <a:pt x="18082" y="15195"/>
                </a:lnTo>
                <a:lnTo>
                  <a:pt x="18077" y="15209"/>
                </a:lnTo>
                <a:lnTo>
                  <a:pt x="18083" y="15225"/>
                </a:lnTo>
                <a:lnTo>
                  <a:pt x="18086" y="15242"/>
                </a:lnTo>
                <a:lnTo>
                  <a:pt x="18091" y="15218"/>
                </a:lnTo>
                <a:cubicBezTo>
                  <a:pt x="18091" y="15218"/>
                  <a:pt x="18096" y="15201"/>
                  <a:pt x="18096" y="15201"/>
                </a:cubicBezTo>
                <a:close/>
                <a:moveTo>
                  <a:pt x="18100" y="15323"/>
                </a:moveTo>
                <a:lnTo>
                  <a:pt x="18091" y="15315"/>
                </a:lnTo>
                <a:lnTo>
                  <a:pt x="18085" y="15323"/>
                </a:lnTo>
                <a:lnTo>
                  <a:pt x="18093" y="15333"/>
                </a:lnTo>
                <a:cubicBezTo>
                  <a:pt x="18093" y="15333"/>
                  <a:pt x="18100" y="15323"/>
                  <a:pt x="18100" y="15323"/>
                </a:cubicBezTo>
                <a:close/>
                <a:moveTo>
                  <a:pt x="18014" y="15524"/>
                </a:moveTo>
                <a:lnTo>
                  <a:pt x="18023" y="15521"/>
                </a:lnTo>
                <a:lnTo>
                  <a:pt x="18024" y="15507"/>
                </a:lnTo>
                <a:lnTo>
                  <a:pt x="18019" y="15501"/>
                </a:lnTo>
                <a:cubicBezTo>
                  <a:pt x="18019" y="15501"/>
                  <a:pt x="18014" y="15524"/>
                  <a:pt x="18014" y="15524"/>
                </a:cubicBezTo>
                <a:close/>
                <a:moveTo>
                  <a:pt x="18013" y="13899"/>
                </a:moveTo>
                <a:lnTo>
                  <a:pt x="18010" y="13913"/>
                </a:lnTo>
                <a:lnTo>
                  <a:pt x="18016" y="13933"/>
                </a:lnTo>
                <a:lnTo>
                  <a:pt x="18016" y="13915"/>
                </a:lnTo>
                <a:cubicBezTo>
                  <a:pt x="18016" y="13915"/>
                  <a:pt x="18013" y="13899"/>
                  <a:pt x="18013" y="13899"/>
                </a:cubicBezTo>
                <a:close/>
                <a:moveTo>
                  <a:pt x="18179" y="12959"/>
                </a:moveTo>
                <a:lnTo>
                  <a:pt x="18173" y="12981"/>
                </a:lnTo>
                <a:lnTo>
                  <a:pt x="18165" y="13000"/>
                </a:lnTo>
                <a:lnTo>
                  <a:pt x="18172" y="13030"/>
                </a:lnTo>
                <a:lnTo>
                  <a:pt x="18180" y="13025"/>
                </a:lnTo>
                <a:lnTo>
                  <a:pt x="18186" y="12997"/>
                </a:lnTo>
                <a:lnTo>
                  <a:pt x="18181" y="12977"/>
                </a:lnTo>
                <a:lnTo>
                  <a:pt x="18184" y="12951"/>
                </a:lnTo>
                <a:cubicBezTo>
                  <a:pt x="18184" y="12951"/>
                  <a:pt x="18179" y="12959"/>
                  <a:pt x="18179" y="12959"/>
                </a:cubicBezTo>
                <a:close/>
                <a:moveTo>
                  <a:pt x="18190" y="13068"/>
                </a:moveTo>
                <a:lnTo>
                  <a:pt x="18178" y="13046"/>
                </a:lnTo>
                <a:lnTo>
                  <a:pt x="18164" y="13052"/>
                </a:lnTo>
                <a:lnTo>
                  <a:pt x="18161" y="13066"/>
                </a:lnTo>
                <a:lnTo>
                  <a:pt x="18175" y="13075"/>
                </a:lnTo>
                <a:lnTo>
                  <a:pt x="18181" y="13078"/>
                </a:lnTo>
                <a:lnTo>
                  <a:pt x="18181" y="13099"/>
                </a:lnTo>
                <a:lnTo>
                  <a:pt x="18178" y="13121"/>
                </a:lnTo>
                <a:lnTo>
                  <a:pt x="18179" y="13159"/>
                </a:lnTo>
                <a:lnTo>
                  <a:pt x="18174" y="13187"/>
                </a:lnTo>
                <a:lnTo>
                  <a:pt x="18179" y="13225"/>
                </a:lnTo>
                <a:lnTo>
                  <a:pt x="18185" y="13221"/>
                </a:lnTo>
                <a:lnTo>
                  <a:pt x="18190" y="13211"/>
                </a:lnTo>
                <a:lnTo>
                  <a:pt x="18205" y="13195"/>
                </a:lnTo>
                <a:lnTo>
                  <a:pt x="18213" y="13196"/>
                </a:lnTo>
                <a:lnTo>
                  <a:pt x="18215" y="13189"/>
                </a:lnTo>
                <a:lnTo>
                  <a:pt x="18222" y="13189"/>
                </a:lnTo>
                <a:lnTo>
                  <a:pt x="18227" y="13174"/>
                </a:lnTo>
                <a:lnTo>
                  <a:pt x="18244" y="13151"/>
                </a:lnTo>
                <a:lnTo>
                  <a:pt x="18250" y="13127"/>
                </a:lnTo>
                <a:lnTo>
                  <a:pt x="18257" y="13117"/>
                </a:lnTo>
                <a:lnTo>
                  <a:pt x="18260" y="13098"/>
                </a:lnTo>
                <a:lnTo>
                  <a:pt x="18254" y="13082"/>
                </a:lnTo>
                <a:lnTo>
                  <a:pt x="18246" y="13090"/>
                </a:lnTo>
                <a:lnTo>
                  <a:pt x="18237" y="13109"/>
                </a:lnTo>
                <a:lnTo>
                  <a:pt x="18229" y="13088"/>
                </a:lnTo>
                <a:lnTo>
                  <a:pt x="18219" y="13083"/>
                </a:lnTo>
                <a:lnTo>
                  <a:pt x="18205" y="13085"/>
                </a:lnTo>
                <a:lnTo>
                  <a:pt x="18198" y="13084"/>
                </a:lnTo>
                <a:lnTo>
                  <a:pt x="18200" y="13075"/>
                </a:lnTo>
                <a:cubicBezTo>
                  <a:pt x="18200" y="13075"/>
                  <a:pt x="18190" y="13068"/>
                  <a:pt x="18190" y="13068"/>
                </a:cubicBezTo>
                <a:close/>
                <a:moveTo>
                  <a:pt x="18219" y="12996"/>
                </a:moveTo>
                <a:lnTo>
                  <a:pt x="18220" y="12985"/>
                </a:lnTo>
                <a:lnTo>
                  <a:pt x="18210" y="12977"/>
                </a:lnTo>
                <a:lnTo>
                  <a:pt x="18204" y="12985"/>
                </a:lnTo>
                <a:lnTo>
                  <a:pt x="18206" y="12998"/>
                </a:lnTo>
                <a:cubicBezTo>
                  <a:pt x="18206" y="12998"/>
                  <a:pt x="18219" y="12996"/>
                  <a:pt x="18219" y="12996"/>
                </a:cubicBezTo>
                <a:close/>
                <a:moveTo>
                  <a:pt x="18207" y="15107"/>
                </a:moveTo>
                <a:lnTo>
                  <a:pt x="18212" y="15115"/>
                </a:lnTo>
                <a:lnTo>
                  <a:pt x="18224" y="15112"/>
                </a:lnTo>
                <a:lnTo>
                  <a:pt x="18225" y="15103"/>
                </a:lnTo>
                <a:lnTo>
                  <a:pt x="18231" y="15101"/>
                </a:lnTo>
                <a:lnTo>
                  <a:pt x="18232" y="15082"/>
                </a:lnTo>
                <a:lnTo>
                  <a:pt x="18241" y="15067"/>
                </a:lnTo>
                <a:lnTo>
                  <a:pt x="18241" y="15055"/>
                </a:lnTo>
                <a:lnTo>
                  <a:pt x="18235" y="15036"/>
                </a:lnTo>
                <a:lnTo>
                  <a:pt x="18223" y="15046"/>
                </a:lnTo>
                <a:lnTo>
                  <a:pt x="18214" y="15062"/>
                </a:lnTo>
                <a:lnTo>
                  <a:pt x="18218" y="15075"/>
                </a:lnTo>
                <a:lnTo>
                  <a:pt x="18206" y="15098"/>
                </a:lnTo>
                <a:cubicBezTo>
                  <a:pt x="18207" y="15098"/>
                  <a:pt x="18207" y="15107"/>
                  <a:pt x="18207" y="15107"/>
                </a:cubicBezTo>
                <a:close/>
                <a:moveTo>
                  <a:pt x="18023" y="13086"/>
                </a:moveTo>
                <a:lnTo>
                  <a:pt x="18028" y="13076"/>
                </a:lnTo>
                <a:lnTo>
                  <a:pt x="18033" y="13070"/>
                </a:lnTo>
                <a:lnTo>
                  <a:pt x="18029" y="13053"/>
                </a:lnTo>
                <a:lnTo>
                  <a:pt x="18015" y="13047"/>
                </a:lnTo>
                <a:lnTo>
                  <a:pt x="18013" y="13060"/>
                </a:lnTo>
                <a:lnTo>
                  <a:pt x="18017" y="13086"/>
                </a:lnTo>
                <a:cubicBezTo>
                  <a:pt x="18017" y="13086"/>
                  <a:pt x="18023" y="13086"/>
                  <a:pt x="18023" y="13086"/>
                </a:cubicBezTo>
                <a:close/>
                <a:moveTo>
                  <a:pt x="18098" y="13728"/>
                </a:moveTo>
                <a:lnTo>
                  <a:pt x="18101" y="13717"/>
                </a:lnTo>
                <a:lnTo>
                  <a:pt x="18098" y="13706"/>
                </a:lnTo>
                <a:lnTo>
                  <a:pt x="18090" y="13723"/>
                </a:lnTo>
                <a:cubicBezTo>
                  <a:pt x="18090" y="13723"/>
                  <a:pt x="18098" y="13728"/>
                  <a:pt x="18098" y="13728"/>
                </a:cubicBezTo>
                <a:close/>
                <a:moveTo>
                  <a:pt x="18116" y="13764"/>
                </a:moveTo>
                <a:lnTo>
                  <a:pt x="18111" y="13774"/>
                </a:lnTo>
                <a:lnTo>
                  <a:pt x="18115" y="13781"/>
                </a:lnTo>
                <a:lnTo>
                  <a:pt x="18127" y="13782"/>
                </a:lnTo>
                <a:lnTo>
                  <a:pt x="18132" y="13775"/>
                </a:lnTo>
                <a:lnTo>
                  <a:pt x="18138" y="13781"/>
                </a:lnTo>
                <a:lnTo>
                  <a:pt x="18148" y="13773"/>
                </a:lnTo>
                <a:lnTo>
                  <a:pt x="18148" y="13763"/>
                </a:lnTo>
                <a:lnTo>
                  <a:pt x="18132" y="13758"/>
                </a:lnTo>
                <a:cubicBezTo>
                  <a:pt x="18132" y="13758"/>
                  <a:pt x="18116" y="13764"/>
                  <a:pt x="18116" y="13764"/>
                </a:cubicBezTo>
                <a:close/>
                <a:moveTo>
                  <a:pt x="18034" y="13213"/>
                </a:moveTo>
                <a:lnTo>
                  <a:pt x="18031" y="13202"/>
                </a:lnTo>
                <a:lnTo>
                  <a:pt x="18028" y="13212"/>
                </a:lnTo>
                <a:lnTo>
                  <a:pt x="18023" y="13218"/>
                </a:lnTo>
                <a:lnTo>
                  <a:pt x="18020" y="13232"/>
                </a:lnTo>
                <a:lnTo>
                  <a:pt x="18030" y="13234"/>
                </a:lnTo>
                <a:lnTo>
                  <a:pt x="18040" y="13233"/>
                </a:lnTo>
                <a:lnTo>
                  <a:pt x="18040" y="13220"/>
                </a:lnTo>
                <a:cubicBezTo>
                  <a:pt x="18040" y="13220"/>
                  <a:pt x="18034" y="13213"/>
                  <a:pt x="18034" y="13213"/>
                </a:cubicBezTo>
                <a:close/>
                <a:moveTo>
                  <a:pt x="18055" y="13876"/>
                </a:moveTo>
                <a:lnTo>
                  <a:pt x="18070" y="13858"/>
                </a:lnTo>
                <a:lnTo>
                  <a:pt x="18069" y="13840"/>
                </a:lnTo>
                <a:lnTo>
                  <a:pt x="18059" y="13844"/>
                </a:lnTo>
                <a:lnTo>
                  <a:pt x="18037" y="13875"/>
                </a:lnTo>
                <a:lnTo>
                  <a:pt x="18040" y="13882"/>
                </a:lnTo>
                <a:cubicBezTo>
                  <a:pt x="18040" y="13882"/>
                  <a:pt x="18055" y="13876"/>
                  <a:pt x="18055" y="13876"/>
                </a:cubicBezTo>
                <a:close/>
                <a:moveTo>
                  <a:pt x="18277" y="15504"/>
                </a:moveTo>
                <a:lnTo>
                  <a:pt x="18291" y="15499"/>
                </a:lnTo>
                <a:lnTo>
                  <a:pt x="18297" y="15486"/>
                </a:lnTo>
                <a:lnTo>
                  <a:pt x="18311" y="15464"/>
                </a:lnTo>
                <a:lnTo>
                  <a:pt x="18306" y="15459"/>
                </a:lnTo>
                <a:lnTo>
                  <a:pt x="18297" y="15468"/>
                </a:lnTo>
                <a:lnTo>
                  <a:pt x="18287" y="15465"/>
                </a:lnTo>
                <a:lnTo>
                  <a:pt x="18282" y="15469"/>
                </a:lnTo>
                <a:lnTo>
                  <a:pt x="18285" y="15479"/>
                </a:lnTo>
                <a:lnTo>
                  <a:pt x="18271" y="15495"/>
                </a:lnTo>
                <a:cubicBezTo>
                  <a:pt x="18271" y="15495"/>
                  <a:pt x="18277" y="15504"/>
                  <a:pt x="18277" y="15504"/>
                </a:cubicBezTo>
                <a:close/>
                <a:moveTo>
                  <a:pt x="18642" y="14247"/>
                </a:moveTo>
                <a:lnTo>
                  <a:pt x="18651" y="14231"/>
                </a:lnTo>
                <a:lnTo>
                  <a:pt x="18647" y="14213"/>
                </a:lnTo>
                <a:lnTo>
                  <a:pt x="18639" y="14204"/>
                </a:lnTo>
                <a:lnTo>
                  <a:pt x="18630" y="14214"/>
                </a:lnTo>
                <a:lnTo>
                  <a:pt x="18620" y="14220"/>
                </a:lnTo>
                <a:lnTo>
                  <a:pt x="18624" y="14256"/>
                </a:lnTo>
                <a:lnTo>
                  <a:pt x="18631" y="14245"/>
                </a:lnTo>
                <a:cubicBezTo>
                  <a:pt x="18631" y="14245"/>
                  <a:pt x="18642" y="14247"/>
                  <a:pt x="18642" y="14247"/>
                </a:cubicBezTo>
                <a:close/>
                <a:moveTo>
                  <a:pt x="18752" y="9963"/>
                </a:moveTo>
                <a:lnTo>
                  <a:pt x="18753" y="9952"/>
                </a:lnTo>
                <a:lnTo>
                  <a:pt x="18744" y="9948"/>
                </a:lnTo>
                <a:lnTo>
                  <a:pt x="18733" y="9966"/>
                </a:lnTo>
                <a:lnTo>
                  <a:pt x="18744" y="9970"/>
                </a:lnTo>
                <a:cubicBezTo>
                  <a:pt x="18744" y="9970"/>
                  <a:pt x="18752" y="9963"/>
                  <a:pt x="18752" y="9963"/>
                </a:cubicBezTo>
                <a:close/>
                <a:moveTo>
                  <a:pt x="18787" y="9931"/>
                </a:moveTo>
                <a:lnTo>
                  <a:pt x="18780" y="9933"/>
                </a:lnTo>
                <a:lnTo>
                  <a:pt x="18775" y="9945"/>
                </a:lnTo>
                <a:lnTo>
                  <a:pt x="18775" y="9963"/>
                </a:lnTo>
                <a:lnTo>
                  <a:pt x="18781" y="9986"/>
                </a:lnTo>
                <a:lnTo>
                  <a:pt x="18788" y="9985"/>
                </a:lnTo>
                <a:lnTo>
                  <a:pt x="18790" y="9971"/>
                </a:lnTo>
                <a:lnTo>
                  <a:pt x="18788" y="9962"/>
                </a:lnTo>
                <a:lnTo>
                  <a:pt x="18790" y="9945"/>
                </a:lnTo>
                <a:cubicBezTo>
                  <a:pt x="18790" y="9945"/>
                  <a:pt x="18787" y="9931"/>
                  <a:pt x="18787" y="9931"/>
                </a:cubicBezTo>
                <a:close/>
                <a:moveTo>
                  <a:pt x="18602" y="10543"/>
                </a:moveTo>
                <a:lnTo>
                  <a:pt x="18601" y="10524"/>
                </a:lnTo>
                <a:lnTo>
                  <a:pt x="18593" y="10513"/>
                </a:lnTo>
                <a:lnTo>
                  <a:pt x="18593" y="10528"/>
                </a:lnTo>
                <a:lnTo>
                  <a:pt x="18596" y="10564"/>
                </a:lnTo>
                <a:lnTo>
                  <a:pt x="18599" y="10558"/>
                </a:lnTo>
                <a:cubicBezTo>
                  <a:pt x="18599" y="10558"/>
                  <a:pt x="18602" y="10543"/>
                  <a:pt x="18602" y="10543"/>
                </a:cubicBezTo>
                <a:close/>
                <a:moveTo>
                  <a:pt x="18750" y="14726"/>
                </a:moveTo>
                <a:lnTo>
                  <a:pt x="18768" y="14717"/>
                </a:lnTo>
                <a:lnTo>
                  <a:pt x="18763" y="14712"/>
                </a:lnTo>
                <a:lnTo>
                  <a:pt x="18762" y="14695"/>
                </a:lnTo>
                <a:lnTo>
                  <a:pt x="18756" y="14685"/>
                </a:lnTo>
                <a:lnTo>
                  <a:pt x="18731" y="14695"/>
                </a:lnTo>
                <a:lnTo>
                  <a:pt x="18722" y="14705"/>
                </a:lnTo>
                <a:lnTo>
                  <a:pt x="18728" y="14714"/>
                </a:lnTo>
                <a:cubicBezTo>
                  <a:pt x="18728" y="14714"/>
                  <a:pt x="18750" y="14726"/>
                  <a:pt x="18750" y="14726"/>
                </a:cubicBezTo>
                <a:close/>
                <a:moveTo>
                  <a:pt x="18654" y="14365"/>
                </a:moveTo>
                <a:lnTo>
                  <a:pt x="18664" y="14325"/>
                </a:lnTo>
                <a:lnTo>
                  <a:pt x="18664" y="14308"/>
                </a:lnTo>
                <a:lnTo>
                  <a:pt x="18656" y="14294"/>
                </a:lnTo>
                <a:lnTo>
                  <a:pt x="18634" y="14308"/>
                </a:lnTo>
                <a:lnTo>
                  <a:pt x="18614" y="14325"/>
                </a:lnTo>
                <a:lnTo>
                  <a:pt x="18613" y="14340"/>
                </a:lnTo>
                <a:lnTo>
                  <a:pt x="18619" y="14341"/>
                </a:lnTo>
                <a:lnTo>
                  <a:pt x="18613" y="14352"/>
                </a:lnTo>
                <a:lnTo>
                  <a:pt x="18602" y="14362"/>
                </a:lnTo>
                <a:lnTo>
                  <a:pt x="18597" y="14380"/>
                </a:lnTo>
                <a:lnTo>
                  <a:pt x="18590" y="14382"/>
                </a:lnTo>
                <a:lnTo>
                  <a:pt x="18584" y="14363"/>
                </a:lnTo>
                <a:lnTo>
                  <a:pt x="18594" y="14347"/>
                </a:lnTo>
                <a:lnTo>
                  <a:pt x="18604" y="14346"/>
                </a:lnTo>
                <a:lnTo>
                  <a:pt x="18610" y="14317"/>
                </a:lnTo>
                <a:lnTo>
                  <a:pt x="18610" y="14283"/>
                </a:lnTo>
                <a:lnTo>
                  <a:pt x="18598" y="14275"/>
                </a:lnTo>
                <a:lnTo>
                  <a:pt x="18596" y="14262"/>
                </a:lnTo>
                <a:lnTo>
                  <a:pt x="18606" y="14243"/>
                </a:lnTo>
                <a:lnTo>
                  <a:pt x="18607" y="14225"/>
                </a:lnTo>
                <a:lnTo>
                  <a:pt x="18600" y="14228"/>
                </a:lnTo>
                <a:lnTo>
                  <a:pt x="18580" y="14262"/>
                </a:lnTo>
                <a:lnTo>
                  <a:pt x="18576" y="14294"/>
                </a:lnTo>
                <a:lnTo>
                  <a:pt x="18577" y="14323"/>
                </a:lnTo>
                <a:lnTo>
                  <a:pt x="18569" y="14334"/>
                </a:lnTo>
                <a:lnTo>
                  <a:pt x="18564" y="14362"/>
                </a:lnTo>
                <a:lnTo>
                  <a:pt x="18571" y="14377"/>
                </a:lnTo>
                <a:lnTo>
                  <a:pt x="18579" y="14401"/>
                </a:lnTo>
                <a:lnTo>
                  <a:pt x="18574" y="14416"/>
                </a:lnTo>
                <a:lnTo>
                  <a:pt x="18571" y="14438"/>
                </a:lnTo>
                <a:lnTo>
                  <a:pt x="18584" y="14457"/>
                </a:lnTo>
                <a:lnTo>
                  <a:pt x="18582" y="14470"/>
                </a:lnTo>
                <a:lnTo>
                  <a:pt x="18585" y="14483"/>
                </a:lnTo>
                <a:lnTo>
                  <a:pt x="18580" y="14507"/>
                </a:lnTo>
                <a:lnTo>
                  <a:pt x="18588" y="14533"/>
                </a:lnTo>
                <a:lnTo>
                  <a:pt x="18602" y="14547"/>
                </a:lnTo>
                <a:lnTo>
                  <a:pt x="18613" y="14584"/>
                </a:lnTo>
                <a:lnTo>
                  <a:pt x="18625" y="14592"/>
                </a:lnTo>
                <a:lnTo>
                  <a:pt x="18628" y="14610"/>
                </a:lnTo>
                <a:lnTo>
                  <a:pt x="18629" y="14596"/>
                </a:lnTo>
                <a:lnTo>
                  <a:pt x="18634" y="14593"/>
                </a:lnTo>
                <a:lnTo>
                  <a:pt x="18630" y="14582"/>
                </a:lnTo>
                <a:lnTo>
                  <a:pt x="18613" y="14556"/>
                </a:lnTo>
                <a:lnTo>
                  <a:pt x="18607" y="14524"/>
                </a:lnTo>
                <a:lnTo>
                  <a:pt x="18596" y="14488"/>
                </a:lnTo>
                <a:lnTo>
                  <a:pt x="18596" y="14445"/>
                </a:lnTo>
                <a:lnTo>
                  <a:pt x="18606" y="14439"/>
                </a:lnTo>
                <a:lnTo>
                  <a:pt x="18621" y="14448"/>
                </a:lnTo>
                <a:lnTo>
                  <a:pt x="18639" y="14448"/>
                </a:lnTo>
                <a:lnTo>
                  <a:pt x="18648" y="14461"/>
                </a:lnTo>
                <a:lnTo>
                  <a:pt x="18661" y="14459"/>
                </a:lnTo>
                <a:lnTo>
                  <a:pt x="18655" y="14450"/>
                </a:lnTo>
                <a:lnTo>
                  <a:pt x="18652" y="14434"/>
                </a:lnTo>
                <a:lnTo>
                  <a:pt x="18635" y="14413"/>
                </a:lnTo>
                <a:lnTo>
                  <a:pt x="18627" y="14411"/>
                </a:lnTo>
                <a:lnTo>
                  <a:pt x="18621" y="14396"/>
                </a:lnTo>
                <a:lnTo>
                  <a:pt x="18630" y="14379"/>
                </a:lnTo>
                <a:cubicBezTo>
                  <a:pt x="18630" y="14379"/>
                  <a:pt x="18654" y="14365"/>
                  <a:pt x="18654" y="14365"/>
                </a:cubicBezTo>
                <a:close/>
                <a:moveTo>
                  <a:pt x="18573" y="14540"/>
                </a:moveTo>
                <a:lnTo>
                  <a:pt x="18564" y="14543"/>
                </a:lnTo>
                <a:lnTo>
                  <a:pt x="18560" y="14549"/>
                </a:lnTo>
                <a:lnTo>
                  <a:pt x="18561" y="14563"/>
                </a:lnTo>
                <a:lnTo>
                  <a:pt x="18568" y="14581"/>
                </a:lnTo>
                <a:lnTo>
                  <a:pt x="18579" y="14581"/>
                </a:lnTo>
                <a:lnTo>
                  <a:pt x="18587" y="14593"/>
                </a:lnTo>
                <a:lnTo>
                  <a:pt x="18593" y="14582"/>
                </a:lnTo>
                <a:lnTo>
                  <a:pt x="18589" y="14572"/>
                </a:lnTo>
                <a:lnTo>
                  <a:pt x="18580" y="14565"/>
                </a:lnTo>
                <a:lnTo>
                  <a:pt x="18581" y="14549"/>
                </a:lnTo>
                <a:cubicBezTo>
                  <a:pt x="18581" y="14549"/>
                  <a:pt x="18573" y="14540"/>
                  <a:pt x="18573" y="14540"/>
                </a:cubicBezTo>
                <a:close/>
                <a:moveTo>
                  <a:pt x="18583" y="10615"/>
                </a:moveTo>
                <a:lnTo>
                  <a:pt x="18587" y="10605"/>
                </a:lnTo>
                <a:lnTo>
                  <a:pt x="18584" y="10590"/>
                </a:lnTo>
                <a:lnTo>
                  <a:pt x="18576" y="10573"/>
                </a:lnTo>
                <a:lnTo>
                  <a:pt x="18567" y="10575"/>
                </a:lnTo>
                <a:lnTo>
                  <a:pt x="18564" y="10589"/>
                </a:lnTo>
                <a:lnTo>
                  <a:pt x="18572" y="10612"/>
                </a:lnTo>
                <a:cubicBezTo>
                  <a:pt x="18572" y="10612"/>
                  <a:pt x="18583" y="10615"/>
                  <a:pt x="18583" y="10615"/>
                </a:cubicBezTo>
                <a:close/>
                <a:moveTo>
                  <a:pt x="18351" y="15480"/>
                </a:moveTo>
                <a:lnTo>
                  <a:pt x="18363" y="15485"/>
                </a:lnTo>
                <a:lnTo>
                  <a:pt x="18385" y="15472"/>
                </a:lnTo>
                <a:lnTo>
                  <a:pt x="18393" y="15457"/>
                </a:lnTo>
                <a:lnTo>
                  <a:pt x="18386" y="15449"/>
                </a:lnTo>
                <a:lnTo>
                  <a:pt x="18368" y="15453"/>
                </a:lnTo>
                <a:lnTo>
                  <a:pt x="18362" y="15447"/>
                </a:lnTo>
                <a:lnTo>
                  <a:pt x="18348" y="15457"/>
                </a:lnTo>
                <a:lnTo>
                  <a:pt x="18354" y="15464"/>
                </a:lnTo>
                <a:lnTo>
                  <a:pt x="18349" y="15472"/>
                </a:lnTo>
                <a:cubicBezTo>
                  <a:pt x="18349" y="15472"/>
                  <a:pt x="18351" y="15480"/>
                  <a:pt x="18351" y="15480"/>
                </a:cubicBezTo>
                <a:close/>
                <a:moveTo>
                  <a:pt x="18309" y="14688"/>
                </a:moveTo>
                <a:lnTo>
                  <a:pt x="18307" y="14672"/>
                </a:lnTo>
                <a:lnTo>
                  <a:pt x="18299" y="14682"/>
                </a:lnTo>
                <a:cubicBezTo>
                  <a:pt x="18299" y="14682"/>
                  <a:pt x="18309" y="14688"/>
                  <a:pt x="18309" y="14688"/>
                </a:cubicBezTo>
                <a:close/>
                <a:moveTo>
                  <a:pt x="18283" y="14704"/>
                </a:moveTo>
                <a:lnTo>
                  <a:pt x="18293" y="14707"/>
                </a:lnTo>
                <a:lnTo>
                  <a:pt x="18289" y="14695"/>
                </a:lnTo>
                <a:cubicBezTo>
                  <a:pt x="18289" y="14695"/>
                  <a:pt x="18283" y="14704"/>
                  <a:pt x="18283" y="14704"/>
                </a:cubicBezTo>
                <a:close/>
                <a:moveTo>
                  <a:pt x="18272" y="14722"/>
                </a:moveTo>
                <a:cubicBezTo>
                  <a:pt x="18272" y="14722"/>
                  <a:pt x="18275" y="14710"/>
                  <a:pt x="18275" y="14709"/>
                </a:cubicBezTo>
                <a:lnTo>
                  <a:pt x="18265" y="14717"/>
                </a:lnTo>
                <a:cubicBezTo>
                  <a:pt x="18265" y="14717"/>
                  <a:pt x="18272" y="14722"/>
                  <a:pt x="18272" y="14722"/>
                </a:cubicBezTo>
                <a:close/>
                <a:moveTo>
                  <a:pt x="18191" y="14529"/>
                </a:moveTo>
                <a:cubicBezTo>
                  <a:pt x="18191" y="14529"/>
                  <a:pt x="18180" y="14534"/>
                  <a:pt x="18179" y="14534"/>
                </a:cubicBezTo>
                <a:lnTo>
                  <a:pt x="18190" y="14541"/>
                </a:lnTo>
                <a:cubicBezTo>
                  <a:pt x="18190" y="14541"/>
                  <a:pt x="18191" y="14529"/>
                  <a:pt x="18191" y="14529"/>
                </a:cubicBezTo>
                <a:close/>
                <a:moveTo>
                  <a:pt x="18287" y="14664"/>
                </a:moveTo>
                <a:lnTo>
                  <a:pt x="18291" y="14672"/>
                </a:lnTo>
                <a:lnTo>
                  <a:pt x="18303" y="14668"/>
                </a:lnTo>
                <a:lnTo>
                  <a:pt x="18306" y="14650"/>
                </a:lnTo>
                <a:lnTo>
                  <a:pt x="18296" y="14638"/>
                </a:lnTo>
                <a:lnTo>
                  <a:pt x="18291" y="14652"/>
                </a:lnTo>
                <a:lnTo>
                  <a:pt x="18281" y="14656"/>
                </a:lnTo>
                <a:lnTo>
                  <a:pt x="18285" y="14643"/>
                </a:lnTo>
                <a:lnTo>
                  <a:pt x="18284" y="14633"/>
                </a:lnTo>
                <a:lnTo>
                  <a:pt x="18266" y="14631"/>
                </a:lnTo>
                <a:lnTo>
                  <a:pt x="18250" y="14646"/>
                </a:lnTo>
                <a:lnTo>
                  <a:pt x="18251" y="14667"/>
                </a:lnTo>
                <a:lnTo>
                  <a:pt x="18261" y="14679"/>
                </a:lnTo>
                <a:lnTo>
                  <a:pt x="18270" y="14666"/>
                </a:lnTo>
                <a:lnTo>
                  <a:pt x="18281" y="14680"/>
                </a:lnTo>
                <a:cubicBezTo>
                  <a:pt x="18281" y="14680"/>
                  <a:pt x="18287" y="14664"/>
                  <a:pt x="18287" y="14664"/>
                </a:cubicBezTo>
                <a:close/>
                <a:moveTo>
                  <a:pt x="18372" y="14418"/>
                </a:moveTo>
                <a:lnTo>
                  <a:pt x="18378" y="14399"/>
                </a:lnTo>
                <a:lnTo>
                  <a:pt x="18387" y="14398"/>
                </a:lnTo>
                <a:lnTo>
                  <a:pt x="18394" y="14383"/>
                </a:lnTo>
                <a:lnTo>
                  <a:pt x="18404" y="14372"/>
                </a:lnTo>
                <a:lnTo>
                  <a:pt x="18408" y="14352"/>
                </a:lnTo>
                <a:lnTo>
                  <a:pt x="18414" y="14336"/>
                </a:lnTo>
                <a:lnTo>
                  <a:pt x="18420" y="14328"/>
                </a:lnTo>
                <a:lnTo>
                  <a:pt x="18414" y="14317"/>
                </a:lnTo>
                <a:lnTo>
                  <a:pt x="18412" y="14303"/>
                </a:lnTo>
                <a:lnTo>
                  <a:pt x="18393" y="14296"/>
                </a:lnTo>
                <a:lnTo>
                  <a:pt x="18380" y="14303"/>
                </a:lnTo>
                <a:lnTo>
                  <a:pt x="18378" y="14326"/>
                </a:lnTo>
                <a:lnTo>
                  <a:pt x="18368" y="14339"/>
                </a:lnTo>
                <a:lnTo>
                  <a:pt x="18367" y="14350"/>
                </a:lnTo>
                <a:lnTo>
                  <a:pt x="18353" y="14367"/>
                </a:lnTo>
                <a:lnTo>
                  <a:pt x="18342" y="14370"/>
                </a:lnTo>
                <a:lnTo>
                  <a:pt x="18335" y="14387"/>
                </a:lnTo>
                <a:lnTo>
                  <a:pt x="18319" y="14393"/>
                </a:lnTo>
                <a:lnTo>
                  <a:pt x="18287" y="14383"/>
                </a:lnTo>
                <a:lnTo>
                  <a:pt x="18260" y="14379"/>
                </a:lnTo>
                <a:lnTo>
                  <a:pt x="18255" y="14391"/>
                </a:lnTo>
                <a:lnTo>
                  <a:pt x="18249" y="14393"/>
                </a:lnTo>
                <a:lnTo>
                  <a:pt x="18235" y="14373"/>
                </a:lnTo>
                <a:lnTo>
                  <a:pt x="18225" y="14372"/>
                </a:lnTo>
                <a:lnTo>
                  <a:pt x="18214" y="14372"/>
                </a:lnTo>
                <a:lnTo>
                  <a:pt x="18201" y="14367"/>
                </a:lnTo>
                <a:lnTo>
                  <a:pt x="18183" y="14362"/>
                </a:lnTo>
                <a:lnTo>
                  <a:pt x="18174" y="14372"/>
                </a:lnTo>
                <a:lnTo>
                  <a:pt x="18164" y="14362"/>
                </a:lnTo>
                <a:lnTo>
                  <a:pt x="18151" y="14341"/>
                </a:lnTo>
                <a:lnTo>
                  <a:pt x="18131" y="14335"/>
                </a:lnTo>
                <a:lnTo>
                  <a:pt x="18119" y="14335"/>
                </a:lnTo>
                <a:lnTo>
                  <a:pt x="18119" y="14360"/>
                </a:lnTo>
                <a:lnTo>
                  <a:pt x="18109" y="14372"/>
                </a:lnTo>
                <a:lnTo>
                  <a:pt x="18103" y="14393"/>
                </a:lnTo>
                <a:lnTo>
                  <a:pt x="18094" y="14406"/>
                </a:lnTo>
                <a:lnTo>
                  <a:pt x="18077" y="14396"/>
                </a:lnTo>
                <a:lnTo>
                  <a:pt x="18060" y="14402"/>
                </a:lnTo>
                <a:lnTo>
                  <a:pt x="18054" y="14415"/>
                </a:lnTo>
                <a:lnTo>
                  <a:pt x="18056" y="14423"/>
                </a:lnTo>
                <a:lnTo>
                  <a:pt x="18039" y="14450"/>
                </a:lnTo>
                <a:lnTo>
                  <a:pt x="18039" y="14483"/>
                </a:lnTo>
                <a:lnTo>
                  <a:pt x="18042" y="14501"/>
                </a:lnTo>
                <a:lnTo>
                  <a:pt x="18041" y="14539"/>
                </a:lnTo>
                <a:lnTo>
                  <a:pt x="18038" y="14552"/>
                </a:lnTo>
                <a:lnTo>
                  <a:pt x="18044" y="14579"/>
                </a:lnTo>
                <a:lnTo>
                  <a:pt x="18046" y="14600"/>
                </a:lnTo>
                <a:lnTo>
                  <a:pt x="18041" y="14589"/>
                </a:lnTo>
                <a:lnTo>
                  <a:pt x="18037" y="14572"/>
                </a:lnTo>
                <a:lnTo>
                  <a:pt x="18028" y="14576"/>
                </a:lnTo>
                <a:lnTo>
                  <a:pt x="18020" y="14594"/>
                </a:lnTo>
                <a:lnTo>
                  <a:pt x="18009" y="14604"/>
                </a:lnTo>
                <a:lnTo>
                  <a:pt x="18007" y="14626"/>
                </a:lnTo>
                <a:lnTo>
                  <a:pt x="18008" y="14652"/>
                </a:lnTo>
                <a:lnTo>
                  <a:pt x="18004" y="14669"/>
                </a:lnTo>
                <a:lnTo>
                  <a:pt x="18007" y="14717"/>
                </a:lnTo>
                <a:lnTo>
                  <a:pt x="18004" y="14727"/>
                </a:lnTo>
                <a:lnTo>
                  <a:pt x="18002" y="14746"/>
                </a:lnTo>
                <a:lnTo>
                  <a:pt x="17993" y="14753"/>
                </a:lnTo>
                <a:lnTo>
                  <a:pt x="17993" y="14781"/>
                </a:lnTo>
                <a:lnTo>
                  <a:pt x="17978" y="14802"/>
                </a:lnTo>
                <a:lnTo>
                  <a:pt x="17973" y="14831"/>
                </a:lnTo>
                <a:lnTo>
                  <a:pt x="17975" y="14840"/>
                </a:lnTo>
                <a:lnTo>
                  <a:pt x="17970" y="14853"/>
                </a:lnTo>
                <a:lnTo>
                  <a:pt x="17977" y="14893"/>
                </a:lnTo>
                <a:lnTo>
                  <a:pt x="17985" y="14910"/>
                </a:lnTo>
                <a:lnTo>
                  <a:pt x="17989" y="14906"/>
                </a:lnTo>
                <a:lnTo>
                  <a:pt x="18000" y="14906"/>
                </a:lnTo>
                <a:lnTo>
                  <a:pt x="18007" y="14897"/>
                </a:lnTo>
                <a:lnTo>
                  <a:pt x="18014" y="14902"/>
                </a:lnTo>
                <a:lnTo>
                  <a:pt x="18018" y="14931"/>
                </a:lnTo>
                <a:lnTo>
                  <a:pt x="18030" y="14983"/>
                </a:lnTo>
                <a:lnTo>
                  <a:pt x="18025" y="14996"/>
                </a:lnTo>
                <a:lnTo>
                  <a:pt x="18021" y="15026"/>
                </a:lnTo>
                <a:lnTo>
                  <a:pt x="18011" y="15050"/>
                </a:lnTo>
                <a:lnTo>
                  <a:pt x="18010" y="15099"/>
                </a:lnTo>
                <a:lnTo>
                  <a:pt x="18012" y="15137"/>
                </a:lnTo>
                <a:lnTo>
                  <a:pt x="18019" y="15137"/>
                </a:lnTo>
                <a:lnTo>
                  <a:pt x="18028" y="15147"/>
                </a:lnTo>
                <a:lnTo>
                  <a:pt x="18042" y="15146"/>
                </a:lnTo>
                <a:lnTo>
                  <a:pt x="18049" y="15134"/>
                </a:lnTo>
                <a:lnTo>
                  <a:pt x="18061" y="15139"/>
                </a:lnTo>
                <a:lnTo>
                  <a:pt x="18073" y="15136"/>
                </a:lnTo>
                <a:lnTo>
                  <a:pt x="18081" y="15146"/>
                </a:lnTo>
                <a:lnTo>
                  <a:pt x="18083" y="15128"/>
                </a:lnTo>
                <a:lnTo>
                  <a:pt x="18082" y="15105"/>
                </a:lnTo>
                <a:lnTo>
                  <a:pt x="18073" y="15095"/>
                </a:lnTo>
                <a:lnTo>
                  <a:pt x="18071" y="15065"/>
                </a:lnTo>
                <a:lnTo>
                  <a:pt x="18078" y="15045"/>
                </a:lnTo>
                <a:lnTo>
                  <a:pt x="18081" y="15007"/>
                </a:lnTo>
                <a:lnTo>
                  <a:pt x="18078" y="14972"/>
                </a:lnTo>
                <a:lnTo>
                  <a:pt x="18073" y="14962"/>
                </a:lnTo>
                <a:lnTo>
                  <a:pt x="18086" y="14929"/>
                </a:lnTo>
                <a:lnTo>
                  <a:pt x="18091" y="14900"/>
                </a:lnTo>
                <a:lnTo>
                  <a:pt x="18087" y="14865"/>
                </a:lnTo>
                <a:lnTo>
                  <a:pt x="18078" y="14852"/>
                </a:lnTo>
                <a:lnTo>
                  <a:pt x="18078" y="14841"/>
                </a:lnTo>
                <a:lnTo>
                  <a:pt x="18093" y="14825"/>
                </a:lnTo>
                <a:lnTo>
                  <a:pt x="18098" y="14810"/>
                </a:lnTo>
                <a:lnTo>
                  <a:pt x="18112" y="14805"/>
                </a:lnTo>
                <a:lnTo>
                  <a:pt x="18126" y="14813"/>
                </a:lnTo>
                <a:lnTo>
                  <a:pt x="18124" y="14825"/>
                </a:lnTo>
                <a:lnTo>
                  <a:pt x="18130" y="14843"/>
                </a:lnTo>
                <a:lnTo>
                  <a:pt x="18130" y="14866"/>
                </a:lnTo>
                <a:lnTo>
                  <a:pt x="18120" y="14887"/>
                </a:lnTo>
                <a:lnTo>
                  <a:pt x="18117" y="14907"/>
                </a:lnTo>
                <a:lnTo>
                  <a:pt x="18124" y="14930"/>
                </a:lnTo>
                <a:lnTo>
                  <a:pt x="18133" y="14933"/>
                </a:lnTo>
                <a:lnTo>
                  <a:pt x="18142" y="14950"/>
                </a:lnTo>
                <a:lnTo>
                  <a:pt x="18157" y="14965"/>
                </a:lnTo>
                <a:lnTo>
                  <a:pt x="18160" y="14987"/>
                </a:lnTo>
                <a:lnTo>
                  <a:pt x="18154" y="14985"/>
                </a:lnTo>
                <a:lnTo>
                  <a:pt x="18151" y="15027"/>
                </a:lnTo>
                <a:lnTo>
                  <a:pt x="18156" y="15050"/>
                </a:lnTo>
                <a:lnTo>
                  <a:pt x="18165" y="15055"/>
                </a:lnTo>
                <a:lnTo>
                  <a:pt x="18173" y="15051"/>
                </a:lnTo>
                <a:lnTo>
                  <a:pt x="18188" y="15062"/>
                </a:lnTo>
                <a:lnTo>
                  <a:pt x="18199" y="15059"/>
                </a:lnTo>
                <a:lnTo>
                  <a:pt x="18198" y="15050"/>
                </a:lnTo>
                <a:lnTo>
                  <a:pt x="18194" y="15034"/>
                </a:lnTo>
                <a:lnTo>
                  <a:pt x="18206" y="15016"/>
                </a:lnTo>
                <a:lnTo>
                  <a:pt x="18217" y="15011"/>
                </a:lnTo>
                <a:lnTo>
                  <a:pt x="18233" y="14996"/>
                </a:lnTo>
                <a:lnTo>
                  <a:pt x="18253" y="14998"/>
                </a:lnTo>
                <a:lnTo>
                  <a:pt x="18261" y="14985"/>
                </a:lnTo>
                <a:lnTo>
                  <a:pt x="18266" y="14990"/>
                </a:lnTo>
                <a:lnTo>
                  <a:pt x="18276" y="14990"/>
                </a:lnTo>
                <a:lnTo>
                  <a:pt x="18282" y="14974"/>
                </a:lnTo>
                <a:lnTo>
                  <a:pt x="18280" y="14964"/>
                </a:lnTo>
                <a:lnTo>
                  <a:pt x="18262" y="14961"/>
                </a:lnTo>
                <a:lnTo>
                  <a:pt x="18257" y="14965"/>
                </a:lnTo>
                <a:lnTo>
                  <a:pt x="18251" y="14962"/>
                </a:lnTo>
                <a:lnTo>
                  <a:pt x="18238" y="14965"/>
                </a:lnTo>
                <a:lnTo>
                  <a:pt x="18237" y="14948"/>
                </a:lnTo>
                <a:lnTo>
                  <a:pt x="18231" y="14947"/>
                </a:lnTo>
                <a:lnTo>
                  <a:pt x="18231" y="14936"/>
                </a:lnTo>
                <a:lnTo>
                  <a:pt x="18226" y="14933"/>
                </a:lnTo>
                <a:lnTo>
                  <a:pt x="18220" y="14939"/>
                </a:lnTo>
                <a:lnTo>
                  <a:pt x="18219" y="14927"/>
                </a:lnTo>
                <a:lnTo>
                  <a:pt x="18208" y="14921"/>
                </a:lnTo>
                <a:lnTo>
                  <a:pt x="18204" y="14907"/>
                </a:lnTo>
                <a:lnTo>
                  <a:pt x="18212" y="14894"/>
                </a:lnTo>
                <a:lnTo>
                  <a:pt x="18214" y="14884"/>
                </a:lnTo>
                <a:lnTo>
                  <a:pt x="18219" y="14887"/>
                </a:lnTo>
                <a:lnTo>
                  <a:pt x="18215" y="14873"/>
                </a:lnTo>
                <a:lnTo>
                  <a:pt x="18221" y="14871"/>
                </a:lnTo>
                <a:lnTo>
                  <a:pt x="18224" y="14860"/>
                </a:lnTo>
                <a:lnTo>
                  <a:pt x="18218" y="14849"/>
                </a:lnTo>
                <a:lnTo>
                  <a:pt x="18209" y="14844"/>
                </a:lnTo>
                <a:lnTo>
                  <a:pt x="18213" y="14834"/>
                </a:lnTo>
                <a:lnTo>
                  <a:pt x="18211" y="14821"/>
                </a:lnTo>
                <a:lnTo>
                  <a:pt x="18199" y="14808"/>
                </a:lnTo>
                <a:lnTo>
                  <a:pt x="18192" y="14807"/>
                </a:lnTo>
                <a:lnTo>
                  <a:pt x="18188" y="14786"/>
                </a:lnTo>
                <a:lnTo>
                  <a:pt x="18170" y="14751"/>
                </a:lnTo>
                <a:lnTo>
                  <a:pt x="18159" y="14738"/>
                </a:lnTo>
                <a:lnTo>
                  <a:pt x="18152" y="14718"/>
                </a:lnTo>
                <a:lnTo>
                  <a:pt x="18153" y="14709"/>
                </a:lnTo>
                <a:lnTo>
                  <a:pt x="18159" y="14709"/>
                </a:lnTo>
                <a:lnTo>
                  <a:pt x="18162" y="14721"/>
                </a:lnTo>
                <a:lnTo>
                  <a:pt x="18174" y="14721"/>
                </a:lnTo>
                <a:lnTo>
                  <a:pt x="18184" y="14708"/>
                </a:lnTo>
                <a:lnTo>
                  <a:pt x="18187" y="14694"/>
                </a:lnTo>
                <a:lnTo>
                  <a:pt x="18214" y="14677"/>
                </a:lnTo>
                <a:lnTo>
                  <a:pt x="18234" y="14652"/>
                </a:lnTo>
                <a:lnTo>
                  <a:pt x="18243" y="14626"/>
                </a:lnTo>
                <a:lnTo>
                  <a:pt x="18255" y="14615"/>
                </a:lnTo>
                <a:lnTo>
                  <a:pt x="18256" y="14600"/>
                </a:lnTo>
                <a:lnTo>
                  <a:pt x="18270" y="14594"/>
                </a:lnTo>
                <a:lnTo>
                  <a:pt x="18283" y="14605"/>
                </a:lnTo>
                <a:lnTo>
                  <a:pt x="18292" y="14607"/>
                </a:lnTo>
                <a:lnTo>
                  <a:pt x="18303" y="14579"/>
                </a:lnTo>
                <a:lnTo>
                  <a:pt x="18303" y="14561"/>
                </a:lnTo>
                <a:lnTo>
                  <a:pt x="18289" y="14552"/>
                </a:lnTo>
                <a:lnTo>
                  <a:pt x="18259" y="14557"/>
                </a:lnTo>
                <a:lnTo>
                  <a:pt x="18246" y="14573"/>
                </a:lnTo>
                <a:lnTo>
                  <a:pt x="18226" y="14573"/>
                </a:lnTo>
                <a:lnTo>
                  <a:pt x="18216" y="14577"/>
                </a:lnTo>
                <a:lnTo>
                  <a:pt x="18205" y="14598"/>
                </a:lnTo>
                <a:lnTo>
                  <a:pt x="18192" y="14596"/>
                </a:lnTo>
                <a:lnTo>
                  <a:pt x="18182" y="14600"/>
                </a:lnTo>
                <a:lnTo>
                  <a:pt x="18170" y="14587"/>
                </a:lnTo>
                <a:lnTo>
                  <a:pt x="18158" y="14582"/>
                </a:lnTo>
                <a:lnTo>
                  <a:pt x="18145" y="14610"/>
                </a:lnTo>
                <a:lnTo>
                  <a:pt x="18135" y="14648"/>
                </a:lnTo>
                <a:lnTo>
                  <a:pt x="18122" y="14659"/>
                </a:lnTo>
                <a:lnTo>
                  <a:pt x="18108" y="14656"/>
                </a:lnTo>
                <a:lnTo>
                  <a:pt x="18105" y="14645"/>
                </a:lnTo>
                <a:lnTo>
                  <a:pt x="18087" y="14613"/>
                </a:lnTo>
                <a:lnTo>
                  <a:pt x="18070" y="14587"/>
                </a:lnTo>
                <a:lnTo>
                  <a:pt x="18060" y="14547"/>
                </a:lnTo>
                <a:lnTo>
                  <a:pt x="18062" y="14503"/>
                </a:lnTo>
                <a:lnTo>
                  <a:pt x="18073" y="14461"/>
                </a:lnTo>
                <a:lnTo>
                  <a:pt x="18085" y="14440"/>
                </a:lnTo>
                <a:lnTo>
                  <a:pt x="18101" y="14431"/>
                </a:lnTo>
                <a:lnTo>
                  <a:pt x="18119" y="14446"/>
                </a:lnTo>
                <a:lnTo>
                  <a:pt x="18141" y="14447"/>
                </a:lnTo>
                <a:lnTo>
                  <a:pt x="18165" y="14426"/>
                </a:lnTo>
                <a:lnTo>
                  <a:pt x="18181" y="14430"/>
                </a:lnTo>
                <a:lnTo>
                  <a:pt x="18187" y="14442"/>
                </a:lnTo>
                <a:lnTo>
                  <a:pt x="18201" y="14442"/>
                </a:lnTo>
                <a:lnTo>
                  <a:pt x="18210" y="14436"/>
                </a:lnTo>
                <a:lnTo>
                  <a:pt x="18238" y="14441"/>
                </a:lnTo>
                <a:lnTo>
                  <a:pt x="18253" y="14439"/>
                </a:lnTo>
                <a:lnTo>
                  <a:pt x="18256" y="14433"/>
                </a:lnTo>
                <a:lnTo>
                  <a:pt x="18272" y="14434"/>
                </a:lnTo>
                <a:lnTo>
                  <a:pt x="18283" y="14443"/>
                </a:lnTo>
                <a:lnTo>
                  <a:pt x="18286" y="14455"/>
                </a:lnTo>
                <a:lnTo>
                  <a:pt x="18300" y="14462"/>
                </a:lnTo>
                <a:lnTo>
                  <a:pt x="18351" y="14442"/>
                </a:lnTo>
                <a:cubicBezTo>
                  <a:pt x="18351" y="14442"/>
                  <a:pt x="18372" y="14418"/>
                  <a:pt x="18372" y="14418"/>
                </a:cubicBezTo>
                <a:close/>
                <a:moveTo>
                  <a:pt x="18170" y="14540"/>
                </a:moveTo>
                <a:lnTo>
                  <a:pt x="18176" y="14552"/>
                </a:lnTo>
                <a:lnTo>
                  <a:pt x="18185" y="14549"/>
                </a:lnTo>
                <a:lnTo>
                  <a:pt x="18176" y="14539"/>
                </a:lnTo>
                <a:cubicBezTo>
                  <a:pt x="18176" y="14539"/>
                  <a:pt x="18170" y="14540"/>
                  <a:pt x="18170" y="14540"/>
                </a:cubicBezTo>
                <a:close/>
                <a:moveTo>
                  <a:pt x="18319" y="15481"/>
                </a:moveTo>
                <a:lnTo>
                  <a:pt x="18313" y="15492"/>
                </a:lnTo>
                <a:lnTo>
                  <a:pt x="18322" y="15491"/>
                </a:lnTo>
                <a:lnTo>
                  <a:pt x="18329" y="15502"/>
                </a:lnTo>
                <a:lnTo>
                  <a:pt x="18339" y="15478"/>
                </a:lnTo>
                <a:lnTo>
                  <a:pt x="18338" y="15468"/>
                </a:lnTo>
                <a:lnTo>
                  <a:pt x="18331" y="15478"/>
                </a:lnTo>
                <a:cubicBezTo>
                  <a:pt x="18331" y="15478"/>
                  <a:pt x="18319" y="15481"/>
                  <a:pt x="18319" y="15481"/>
                </a:cubicBezTo>
                <a:close/>
                <a:moveTo>
                  <a:pt x="18695" y="14493"/>
                </a:moveTo>
                <a:lnTo>
                  <a:pt x="18713" y="14510"/>
                </a:lnTo>
                <a:lnTo>
                  <a:pt x="18711" y="14499"/>
                </a:lnTo>
                <a:lnTo>
                  <a:pt x="18685" y="14477"/>
                </a:lnTo>
                <a:cubicBezTo>
                  <a:pt x="18685" y="14477"/>
                  <a:pt x="18695" y="14493"/>
                  <a:pt x="18695" y="14493"/>
                </a:cubicBezTo>
                <a:close/>
                <a:moveTo>
                  <a:pt x="19091" y="14670"/>
                </a:moveTo>
                <a:lnTo>
                  <a:pt x="19099" y="14664"/>
                </a:lnTo>
                <a:lnTo>
                  <a:pt x="19082" y="14664"/>
                </a:lnTo>
                <a:cubicBezTo>
                  <a:pt x="19082" y="14664"/>
                  <a:pt x="19091" y="14670"/>
                  <a:pt x="19091" y="14670"/>
                </a:cubicBezTo>
                <a:close/>
                <a:moveTo>
                  <a:pt x="19331" y="15416"/>
                </a:moveTo>
                <a:lnTo>
                  <a:pt x="19331" y="15404"/>
                </a:lnTo>
                <a:lnTo>
                  <a:pt x="19334" y="15398"/>
                </a:lnTo>
                <a:lnTo>
                  <a:pt x="19336" y="15379"/>
                </a:lnTo>
                <a:lnTo>
                  <a:pt x="19339" y="15371"/>
                </a:lnTo>
                <a:lnTo>
                  <a:pt x="19329" y="15358"/>
                </a:lnTo>
                <a:lnTo>
                  <a:pt x="19324" y="15351"/>
                </a:lnTo>
                <a:lnTo>
                  <a:pt x="19300" y="15350"/>
                </a:lnTo>
                <a:lnTo>
                  <a:pt x="19285" y="15361"/>
                </a:lnTo>
                <a:lnTo>
                  <a:pt x="19278" y="15394"/>
                </a:lnTo>
                <a:lnTo>
                  <a:pt x="19271" y="15417"/>
                </a:lnTo>
                <a:lnTo>
                  <a:pt x="19244" y="15463"/>
                </a:lnTo>
                <a:cubicBezTo>
                  <a:pt x="19243" y="15464"/>
                  <a:pt x="19267" y="15460"/>
                  <a:pt x="19267" y="15460"/>
                </a:cubicBezTo>
                <a:lnTo>
                  <a:pt x="19276" y="15457"/>
                </a:lnTo>
                <a:lnTo>
                  <a:pt x="19294" y="15462"/>
                </a:lnTo>
                <a:lnTo>
                  <a:pt x="19304" y="15453"/>
                </a:lnTo>
                <a:lnTo>
                  <a:pt x="19315" y="15432"/>
                </a:lnTo>
                <a:lnTo>
                  <a:pt x="19325" y="15427"/>
                </a:lnTo>
                <a:cubicBezTo>
                  <a:pt x="19325" y="15427"/>
                  <a:pt x="19331" y="15416"/>
                  <a:pt x="19331" y="15416"/>
                </a:cubicBezTo>
                <a:close/>
                <a:moveTo>
                  <a:pt x="19670" y="15469"/>
                </a:moveTo>
                <a:lnTo>
                  <a:pt x="19660" y="15468"/>
                </a:lnTo>
                <a:lnTo>
                  <a:pt x="19652" y="15481"/>
                </a:lnTo>
                <a:cubicBezTo>
                  <a:pt x="19652" y="15480"/>
                  <a:pt x="19666" y="15479"/>
                  <a:pt x="19666" y="15479"/>
                </a:cubicBezTo>
                <a:cubicBezTo>
                  <a:pt x="19666" y="15479"/>
                  <a:pt x="19670" y="15469"/>
                  <a:pt x="19670" y="15469"/>
                </a:cubicBezTo>
                <a:close/>
                <a:moveTo>
                  <a:pt x="19673" y="15422"/>
                </a:moveTo>
                <a:lnTo>
                  <a:pt x="19669" y="15398"/>
                </a:lnTo>
                <a:lnTo>
                  <a:pt x="19661" y="15410"/>
                </a:lnTo>
                <a:lnTo>
                  <a:pt x="19661" y="15420"/>
                </a:lnTo>
                <a:lnTo>
                  <a:pt x="19666" y="15432"/>
                </a:lnTo>
                <a:cubicBezTo>
                  <a:pt x="19666" y="15432"/>
                  <a:pt x="19671" y="15431"/>
                  <a:pt x="19671" y="15431"/>
                </a:cubicBezTo>
                <a:cubicBezTo>
                  <a:pt x="19671" y="15431"/>
                  <a:pt x="19673" y="15422"/>
                  <a:pt x="19673" y="15422"/>
                </a:cubicBezTo>
                <a:close/>
                <a:moveTo>
                  <a:pt x="19651" y="15495"/>
                </a:moveTo>
                <a:lnTo>
                  <a:pt x="19656" y="15501"/>
                </a:lnTo>
                <a:lnTo>
                  <a:pt x="19654" y="15491"/>
                </a:lnTo>
                <a:cubicBezTo>
                  <a:pt x="19654" y="15491"/>
                  <a:pt x="19651" y="15495"/>
                  <a:pt x="19651" y="15495"/>
                </a:cubicBezTo>
                <a:close/>
                <a:moveTo>
                  <a:pt x="19649" y="15436"/>
                </a:moveTo>
                <a:lnTo>
                  <a:pt x="19651" y="15443"/>
                </a:lnTo>
                <a:lnTo>
                  <a:pt x="19658" y="15445"/>
                </a:lnTo>
                <a:lnTo>
                  <a:pt x="19661" y="15440"/>
                </a:lnTo>
                <a:cubicBezTo>
                  <a:pt x="19661" y="15440"/>
                  <a:pt x="19649" y="15436"/>
                  <a:pt x="19649" y="15436"/>
                </a:cubicBezTo>
                <a:close/>
                <a:moveTo>
                  <a:pt x="19012" y="15259"/>
                </a:moveTo>
                <a:lnTo>
                  <a:pt x="19011" y="15280"/>
                </a:lnTo>
                <a:lnTo>
                  <a:pt x="19017" y="15291"/>
                </a:lnTo>
                <a:lnTo>
                  <a:pt x="19024" y="15289"/>
                </a:lnTo>
                <a:lnTo>
                  <a:pt x="19036" y="15270"/>
                </a:lnTo>
                <a:lnTo>
                  <a:pt x="19039" y="15260"/>
                </a:lnTo>
                <a:lnTo>
                  <a:pt x="19033" y="15253"/>
                </a:lnTo>
                <a:lnTo>
                  <a:pt x="19028" y="15238"/>
                </a:lnTo>
                <a:lnTo>
                  <a:pt x="19016" y="15221"/>
                </a:lnTo>
                <a:lnTo>
                  <a:pt x="19011" y="15214"/>
                </a:lnTo>
                <a:lnTo>
                  <a:pt x="19012" y="15223"/>
                </a:lnTo>
                <a:lnTo>
                  <a:pt x="19013" y="15247"/>
                </a:lnTo>
                <a:lnTo>
                  <a:pt x="19018" y="15255"/>
                </a:lnTo>
                <a:lnTo>
                  <a:pt x="19021" y="15268"/>
                </a:lnTo>
                <a:lnTo>
                  <a:pt x="19016" y="15260"/>
                </a:lnTo>
                <a:cubicBezTo>
                  <a:pt x="19016" y="15260"/>
                  <a:pt x="19012" y="15259"/>
                  <a:pt x="19012" y="15259"/>
                </a:cubicBezTo>
                <a:close/>
                <a:moveTo>
                  <a:pt x="19329" y="15468"/>
                </a:moveTo>
                <a:lnTo>
                  <a:pt x="19333" y="15462"/>
                </a:lnTo>
                <a:lnTo>
                  <a:pt x="19328" y="15436"/>
                </a:lnTo>
                <a:lnTo>
                  <a:pt x="19323" y="15434"/>
                </a:lnTo>
                <a:lnTo>
                  <a:pt x="19316" y="15441"/>
                </a:lnTo>
                <a:lnTo>
                  <a:pt x="19311" y="15459"/>
                </a:lnTo>
                <a:lnTo>
                  <a:pt x="19316" y="15461"/>
                </a:lnTo>
                <a:cubicBezTo>
                  <a:pt x="19316" y="15461"/>
                  <a:pt x="19329" y="15468"/>
                  <a:pt x="19329" y="15468"/>
                </a:cubicBezTo>
                <a:close/>
                <a:moveTo>
                  <a:pt x="20165" y="15649"/>
                </a:moveTo>
                <a:lnTo>
                  <a:pt x="20156" y="15660"/>
                </a:lnTo>
                <a:lnTo>
                  <a:pt x="20154" y="15653"/>
                </a:lnTo>
                <a:lnTo>
                  <a:pt x="20149" y="15650"/>
                </a:lnTo>
                <a:lnTo>
                  <a:pt x="20148" y="15644"/>
                </a:lnTo>
                <a:lnTo>
                  <a:pt x="20142" y="15634"/>
                </a:lnTo>
                <a:lnTo>
                  <a:pt x="20134" y="15632"/>
                </a:lnTo>
                <a:lnTo>
                  <a:pt x="20134" y="15637"/>
                </a:lnTo>
                <a:lnTo>
                  <a:pt x="20139" y="15641"/>
                </a:lnTo>
                <a:lnTo>
                  <a:pt x="20145" y="15660"/>
                </a:lnTo>
                <a:lnTo>
                  <a:pt x="20148" y="15663"/>
                </a:lnTo>
                <a:lnTo>
                  <a:pt x="20147" y="15676"/>
                </a:lnTo>
                <a:lnTo>
                  <a:pt x="20157" y="15680"/>
                </a:lnTo>
                <a:lnTo>
                  <a:pt x="20164" y="15676"/>
                </a:lnTo>
                <a:lnTo>
                  <a:pt x="20165" y="15667"/>
                </a:lnTo>
                <a:lnTo>
                  <a:pt x="20172" y="15659"/>
                </a:lnTo>
                <a:lnTo>
                  <a:pt x="20171" y="15648"/>
                </a:lnTo>
                <a:cubicBezTo>
                  <a:pt x="20171" y="15648"/>
                  <a:pt x="20165" y="15649"/>
                  <a:pt x="20165" y="15649"/>
                </a:cubicBezTo>
                <a:close/>
                <a:moveTo>
                  <a:pt x="20109" y="15607"/>
                </a:moveTo>
                <a:lnTo>
                  <a:pt x="20114" y="15609"/>
                </a:lnTo>
                <a:lnTo>
                  <a:pt x="20114" y="15594"/>
                </a:lnTo>
                <a:lnTo>
                  <a:pt x="20107" y="15575"/>
                </a:lnTo>
                <a:lnTo>
                  <a:pt x="20099" y="15568"/>
                </a:lnTo>
                <a:lnTo>
                  <a:pt x="20092" y="15576"/>
                </a:lnTo>
                <a:lnTo>
                  <a:pt x="20097" y="15596"/>
                </a:lnTo>
                <a:lnTo>
                  <a:pt x="20103" y="15595"/>
                </a:lnTo>
                <a:cubicBezTo>
                  <a:pt x="20103" y="15595"/>
                  <a:pt x="20109" y="15607"/>
                  <a:pt x="20109" y="15607"/>
                </a:cubicBezTo>
                <a:close/>
                <a:moveTo>
                  <a:pt x="20137" y="15595"/>
                </a:moveTo>
                <a:lnTo>
                  <a:pt x="20132" y="15595"/>
                </a:lnTo>
                <a:lnTo>
                  <a:pt x="20124" y="15593"/>
                </a:lnTo>
                <a:lnTo>
                  <a:pt x="20121" y="15596"/>
                </a:lnTo>
                <a:lnTo>
                  <a:pt x="20124" y="15616"/>
                </a:lnTo>
                <a:lnTo>
                  <a:pt x="20130" y="15621"/>
                </a:lnTo>
                <a:lnTo>
                  <a:pt x="20139" y="15620"/>
                </a:lnTo>
                <a:lnTo>
                  <a:pt x="20142" y="15626"/>
                </a:lnTo>
                <a:lnTo>
                  <a:pt x="20146" y="15619"/>
                </a:lnTo>
                <a:lnTo>
                  <a:pt x="20142" y="15609"/>
                </a:lnTo>
                <a:lnTo>
                  <a:pt x="20138" y="15609"/>
                </a:lnTo>
                <a:lnTo>
                  <a:pt x="20139" y="15605"/>
                </a:lnTo>
                <a:cubicBezTo>
                  <a:pt x="20139" y="15605"/>
                  <a:pt x="20137" y="15595"/>
                  <a:pt x="20137" y="15595"/>
                </a:cubicBezTo>
                <a:close/>
                <a:moveTo>
                  <a:pt x="20169" y="15512"/>
                </a:moveTo>
                <a:lnTo>
                  <a:pt x="20171" y="15494"/>
                </a:lnTo>
                <a:lnTo>
                  <a:pt x="20169" y="15463"/>
                </a:lnTo>
                <a:lnTo>
                  <a:pt x="20161" y="15466"/>
                </a:lnTo>
                <a:lnTo>
                  <a:pt x="20158" y="15475"/>
                </a:lnTo>
                <a:lnTo>
                  <a:pt x="20163" y="15491"/>
                </a:lnTo>
                <a:lnTo>
                  <a:pt x="20167" y="15490"/>
                </a:lnTo>
                <a:lnTo>
                  <a:pt x="20168" y="15505"/>
                </a:lnTo>
                <a:lnTo>
                  <a:pt x="20167" y="15512"/>
                </a:lnTo>
                <a:cubicBezTo>
                  <a:pt x="20167" y="15512"/>
                  <a:pt x="20169" y="15512"/>
                  <a:pt x="20169" y="15512"/>
                </a:cubicBezTo>
                <a:close/>
                <a:moveTo>
                  <a:pt x="20038" y="15554"/>
                </a:moveTo>
                <a:lnTo>
                  <a:pt x="20030" y="15541"/>
                </a:lnTo>
                <a:lnTo>
                  <a:pt x="20022" y="15541"/>
                </a:lnTo>
                <a:lnTo>
                  <a:pt x="20017" y="15549"/>
                </a:lnTo>
                <a:lnTo>
                  <a:pt x="20006" y="15544"/>
                </a:lnTo>
                <a:lnTo>
                  <a:pt x="19999" y="15545"/>
                </a:lnTo>
                <a:lnTo>
                  <a:pt x="19987" y="15523"/>
                </a:lnTo>
                <a:lnTo>
                  <a:pt x="19985" y="15492"/>
                </a:lnTo>
                <a:lnTo>
                  <a:pt x="19974" y="15483"/>
                </a:lnTo>
                <a:lnTo>
                  <a:pt x="19962" y="15433"/>
                </a:lnTo>
                <a:lnTo>
                  <a:pt x="19956" y="15428"/>
                </a:lnTo>
                <a:lnTo>
                  <a:pt x="19952" y="15412"/>
                </a:lnTo>
                <a:lnTo>
                  <a:pt x="19938" y="15412"/>
                </a:lnTo>
                <a:lnTo>
                  <a:pt x="19928" y="15403"/>
                </a:lnTo>
                <a:lnTo>
                  <a:pt x="19921" y="15378"/>
                </a:lnTo>
                <a:lnTo>
                  <a:pt x="19906" y="15353"/>
                </a:lnTo>
                <a:lnTo>
                  <a:pt x="19903" y="15326"/>
                </a:lnTo>
                <a:lnTo>
                  <a:pt x="19892" y="15312"/>
                </a:lnTo>
                <a:lnTo>
                  <a:pt x="19885" y="15288"/>
                </a:lnTo>
                <a:lnTo>
                  <a:pt x="19886" y="15279"/>
                </a:lnTo>
                <a:lnTo>
                  <a:pt x="19914" y="15283"/>
                </a:lnTo>
                <a:lnTo>
                  <a:pt x="19938" y="15262"/>
                </a:lnTo>
                <a:lnTo>
                  <a:pt x="19945" y="15242"/>
                </a:lnTo>
                <a:lnTo>
                  <a:pt x="19944" y="15218"/>
                </a:lnTo>
                <a:lnTo>
                  <a:pt x="19924" y="15184"/>
                </a:lnTo>
                <a:lnTo>
                  <a:pt x="19910" y="15180"/>
                </a:lnTo>
                <a:lnTo>
                  <a:pt x="19904" y="15186"/>
                </a:lnTo>
                <a:lnTo>
                  <a:pt x="19889" y="15174"/>
                </a:lnTo>
                <a:lnTo>
                  <a:pt x="19865" y="15157"/>
                </a:lnTo>
                <a:lnTo>
                  <a:pt x="19853" y="15136"/>
                </a:lnTo>
                <a:lnTo>
                  <a:pt x="19839" y="15138"/>
                </a:lnTo>
                <a:lnTo>
                  <a:pt x="19807" y="15119"/>
                </a:lnTo>
                <a:lnTo>
                  <a:pt x="19803" y="15103"/>
                </a:lnTo>
                <a:lnTo>
                  <a:pt x="19812" y="15077"/>
                </a:lnTo>
                <a:lnTo>
                  <a:pt x="19814" y="15057"/>
                </a:lnTo>
                <a:lnTo>
                  <a:pt x="19805" y="15039"/>
                </a:lnTo>
                <a:lnTo>
                  <a:pt x="19781" y="14996"/>
                </a:lnTo>
                <a:lnTo>
                  <a:pt x="19775" y="14997"/>
                </a:lnTo>
                <a:lnTo>
                  <a:pt x="19767" y="15003"/>
                </a:lnTo>
                <a:lnTo>
                  <a:pt x="19762" y="14985"/>
                </a:lnTo>
                <a:lnTo>
                  <a:pt x="19750" y="14970"/>
                </a:lnTo>
                <a:lnTo>
                  <a:pt x="19746" y="14954"/>
                </a:lnTo>
                <a:lnTo>
                  <a:pt x="19732" y="14949"/>
                </a:lnTo>
                <a:lnTo>
                  <a:pt x="19724" y="14933"/>
                </a:lnTo>
                <a:lnTo>
                  <a:pt x="19719" y="14936"/>
                </a:lnTo>
                <a:lnTo>
                  <a:pt x="19706" y="14925"/>
                </a:lnTo>
                <a:lnTo>
                  <a:pt x="19691" y="14923"/>
                </a:lnTo>
                <a:lnTo>
                  <a:pt x="19677" y="14904"/>
                </a:lnTo>
                <a:lnTo>
                  <a:pt x="19662" y="14898"/>
                </a:lnTo>
                <a:lnTo>
                  <a:pt x="19637" y="14873"/>
                </a:lnTo>
                <a:lnTo>
                  <a:pt x="19601" y="14867"/>
                </a:lnTo>
                <a:lnTo>
                  <a:pt x="19586" y="14857"/>
                </a:lnTo>
                <a:lnTo>
                  <a:pt x="19579" y="14843"/>
                </a:lnTo>
                <a:lnTo>
                  <a:pt x="19573" y="14843"/>
                </a:lnTo>
                <a:lnTo>
                  <a:pt x="19568" y="14847"/>
                </a:lnTo>
                <a:lnTo>
                  <a:pt x="19542" y="14828"/>
                </a:lnTo>
                <a:lnTo>
                  <a:pt x="19536" y="14818"/>
                </a:lnTo>
                <a:lnTo>
                  <a:pt x="19523" y="14809"/>
                </a:lnTo>
                <a:lnTo>
                  <a:pt x="19501" y="14794"/>
                </a:lnTo>
                <a:lnTo>
                  <a:pt x="19489" y="14792"/>
                </a:lnTo>
                <a:lnTo>
                  <a:pt x="19488" y="14792"/>
                </a:lnTo>
                <a:lnTo>
                  <a:pt x="19477" y="14798"/>
                </a:lnTo>
                <a:lnTo>
                  <a:pt x="19469" y="14793"/>
                </a:lnTo>
                <a:lnTo>
                  <a:pt x="19468" y="14781"/>
                </a:lnTo>
                <a:lnTo>
                  <a:pt x="19470" y="14771"/>
                </a:lnTo>
                <a:lnTo>
                  <a:pt x="19460" y="14759"/>
                </a:lnTo>
                <a:lnTo>
                  <a:pt x="19448" y="14760"/>
                </a:lnTo>
                <a:lnTo>
                  <a:pt x="19431" y="14753"/>
                </a:lnTo>
                <a:lnTo>
                  <a:pt x="19422" y="14750"/>
                </a:lnTo>
                <a:lnTo>
                  <a:pt x="19412" y="14753"/>
                </a:lnTo>
                <a:lnTo>
                  <a:pt x="19373" y="14723"/>
                </a:lnTo>
                <a:lnTo>
                  <a:pt x="19356" y="14715"/>
                </a:lnTo>
                <a:lnTo>
                  <a:pt x="19342" y="14713"/>
                </a:lnTo>
                <a:lnTo>
                  <a:pt x="19330" y="14695"/>
                </a:lnTo>
                <a:lnTo>
                  <a:pt x="19305" y="14686"/>
                </a:lnTo>
                <a:lnTo>
                  <a:pt x="19285" y="14671"/>
                </a:lnTo>
                <a:lnTo>
                  <a:pt x="19274" y="14654"/>
                </a:lnTo>
                <a:lnTo>
                  <a:pt x="19258" y="14651"/>
                </a:lnTo>
                <a:lnTo>
                  <a:pt x="19225" y="14684"/>
                </a:lnTo>
                <a:lnTo>
                  <a:pt x="19222" y="14695"/>
                </a:lnTo>
                <a:lnTo>
                  <a:pt x="19229" y="14716"/>
                </a:lnTo>
                <a:lnTo>
                  <a:pt x="19226" y="14732"/>
                </a:lnTo>
                <a:lnTo>
                  <a:pt x="19206" y="14736"/>
                </a:lnTo>
                <a:lnTo>
                  <a:pt x="19194" y="14744"/>
                </a:lnTo>
                <a:lnTo>
                  <a:pt x="19186" y="14745"/>
                </a:lnTo>
                <a:lnTo>
                  <a:pt x="19180" y="14740"/>
                </a:lnTo>
                <a:lnTo>
                  <a:pt x="19175" y="14752"/>
                </a:lnTo>
                <a:lnTo>
                  <a:pt x="19173" y="14773"/>
                </a:lnTo>
                <a:lnTo>
                  <a:pt x="19160" y="14786"/>
                </a:lnTo>
                <a:lnTo>
                  <a:pt x="19147" y="14788"/>
                </a:lnTo>
                <a:lnTo>
                  <a:pt x="19139" y="14811"/>
                </a:lnTo>
                <a:lnTo>
                  <a:pt x="19139" y="14840"/>
                </a:lnTo>
                <a:lnTo>
                  <a:pt x="19131" y="14844"/>
                </a:lnTo>
                <a:lnTo>
                  <a:pt x="19124" y="14854"/>
                </a:lnTo>
                <a:lnTo>
                  <a:pt x="19120" y="14874"/>
                </a:lnTo>
                <a:lnTo>
                  <a:pt x="19107" y="14884"/>
                </a:lnTo>
                <a:lnTo>
                  <a:pt x="19096" y="14884"/>
                </a:lnTo>
                <a:lnTo>
                  <a:pt x="19088" y="14870"/>
                </a:lnTo>
                <a:lnTo>
                  <a:pt x="19073" y="14850"/>
                </a:lnTo>
                <a:lnTo>
                  <a:pt x="19069" y="14830"/>
                </a:lnTo>
                <a:lnTo>
                  <a:pt x="19064" y="14835"/>
                </a:lnTo>
                <a:lnTo>
                  <a:pt x="19060" y="14812"/>
                </a:lnTo>
                <a:lnTo>
                  <a:pt x="19061" y="14789"/>
                </a:lnTo>
                <a:lnTo>
                  <a:pt x="19053" y="14781"/>
                </a:lnTo>
                <a:lnTo>
                  <a:pt x="19047" y="14793"/>
                </a:lnTo>
                <a:lnTo>
                  <a:pt x="19048" y="14821"/>
                </a:lnTo>
                <a:lnTo>
                  <a:pt x="19043" y="14820"/>
                </a:lnTo>
                <a:lnTo>
                  <a:pt x="19035" y="14804"/>
                </a:lnTo>
                <a:lnTo>
                  <a:pt x="19026" y="14779"/>
                </a:lnTo>
                <a:lnTo>
                  <a:pt x="19025" y="14726"/>
                </a:lnTo>
                <a:lnTo>
                  <a:pt x="19020" y="14696"/>
                </a:lnTo>
                <a:lnTo>
                  <a:pt x="19028" y="14675"/>
                </a:lnTo>
                <a:lnTo>
                  <a:pt x="19036" y="14654"/>
                </a:lnTo>
                <a:lnTo>
                  <a:pt x="19031" y="14634"/>
                </a:lnTo>
                <a:lnTo>
                  <a:pt x="19020" y="14618"/>
                </a:lnTo>
                <a:lnTo>
                  <a:pt x="19020" y="14590"/>
                </a:lnTo>
                <a:lnTo>
                  <a:pt x="19024" y="14577"/>
                </a:lnTo>
                <a:lnTo>
                  <a:pt x="19019" y="14568"/>
                </a:lnTo>
                <a:lnTo>
                  <a:pt x="18996" y="14564"/>
                </a:lnTo>
                <a:lnTo>
                  <a:pt x="18975" y="14566"/>
                </a:lnTo>
                <a:lnTo>
                  <a:pt x="18953" y="14542"/>
                </a:lnTo>
                <a:lnTo>
                  <a:pt x="18919" y="14519"/>
                </a:lnTo>
                <a:lnTo>
                  <a:pt x="18897" y="14527"/>
                </a:lnTo>
                <a:lnTo>
                  <a:pt x="18892" y="14535"/>
                </a:lnTo>
                <a:lnTo>
                  <a:pt x="18874" y="14558"/>
                </a:lnTo>
                <a:lnTo>
                  <a:pt x="18864" y="14563"/>
                </a:lnTo>
                <a:lnTo>
                  <a:pt x="18855" y="14577"/>
                </a:lnTo>
                <a:lnTo>
                  <a:pt x="18836" y="14578"/>
                </a:lnTo>
                <a:lnTo>
                  <a:pt x="18826" y="14593"/>
                </a:lnTo>
                <a:lnTo>
                  <a:pt x="18831" y="14608"/>
                </a:lnTo>
                <a:lnTo>
                  <a:pt x="18829" y="14624"/>
                </a:lnTo>
                <a:lnTo>
                  <a:pt x="18813" y="14641"/>
                </a:lnTo>
                <a:lnTo>
                  <a:pt x="18811" y="14655"/>
                </a:lnTo>
                <a:lnTo>
                  <a:pt x="18826" y="14659"/>
                </a:lnTo>
                <a:lnTo>
                  <a:pt x="18837" y="14649"/>
                </a:lnTo>
                <a:lnTo>
                  <a:pt x="18841" y="14640"/>
                </a:lnTo>
                <a:lnTo>
                  <a:pt x="18848" y="14654"/>
                </a:lnTo>
                <a:lnTo>
                  <a:pt x="18867" y="14672"/>
                </a:lnTo>
                <a:lnTo>
                  <a:pt x="18874" y="14693"/>
                </a:lnTo>
                <a:lnTo>
                  <a:pt x="18872" y="14699"/>
                </a:lnTo>
                <a:lnTo>
                  <a:pt x="18876" y="14726"/>
                </a:lnTo>
                <a:lnTo>
                  <a:pt x="18890" y="14745"/>
                </a:lnTo>
                <a:lnTo>
                  <a:pt x="18902" y="14749"/>
                </a:lnTo>
                <a:lnTo>
                  <a:pt x="18914" y="14744"/>
                </a:lnTo>
                <a:lnTo>
                  <a:pt x="18923" y="14752"/>
                </a:lnTo>
                <a:lnTo>
                  <a:pt x="18930" y="14745"/>
                </a:lnTo>
                <a:lnTo>
                  <a:pt x="18939" y="14750"/>
                </a:lnTo>
                <a:lnTo>
                  <a:pt x="18960" y="14743"/>
                </a:lnTo>
                <a:lnTo>
                  <a:pt x="18966" y="14746"/>
                </a:lnTo>
                <a:lnTo>
                  <a:pt x="18975" y="14743"/>
                </a:lnTo>
                <a:lnTo>
                  <a:pt x="18970" y="14731"/>
                </a:lnTo>
                <a:lnTo>
                  <a:pt x="19004" y="14738"/>
                </a:lnTo>
                <a:lnTo>
                  <a:pt x="19008" y="14753"/>
                </a:lnTo>
                <a:lnTo>
                  <a:pt x="19006" y="14777"/>
                </a:lnTo>
                <a:lnTo>
                  <a:pt x="18999" y="14773"/>
                </a:lnTo>
                <a:lnTo>
                  <a:pt x="18992" y="14789"/>
                </a:lnTo>
                <a:lnTo>
                  <a:pt x="18986" y="14811"/>
                </a:lnTo>
                <a:lnTo>
                  <a:pt x="18977" y="14791"/>
                </a:lnTo>
                <a:lnTo>
                  <a:pt x="18957" y="14775"/>
                </a:lnTo>
                <a:lnTo>
                  <a:pt x="18946" y="14780"/>
                </a:lnTo>
                <a:lnTo>
                  <a:pt x="18942" y="14807"/>
                </a:lnTo>
                <a:lnTo>
                  <a:pt x="18929" y="14820"/>
                </a:lnTo>
                <a:lnTo>
                  <a:pt x="18919" y="14811"/>
                </a:lnTo>
                <a:lnTo>
                  <a:pt x="18905" y="14809"/>
                </a:lnTo>
                <a:lnTo>
                  <a:pt x="18899" y="14800"/>
                </a:lnTo>
                <a:lnTo>
                  <a:pt x="18883" y="14803"/>
                </a:lnTo>
                <a:lnTo>
                  <a:pt x="18875" y="14820"/>
                </a:lnTo>
                <a:lnTo>
                  <a:pt x="18880" y="14831"/>
                </a:lnTo>
                <a:lnTo>
                  <a:pt x="18895" y="14835"/>
                </a:lnTo>
                <a:lnTo>
                  <a:pt x="18908" y="14846"/>
                </a:lnTo>
                <a:lnTo>
                  <a:pt x="18914" y="14874"/>
                </a:lnTo>
                <a:lnTo>
                  <a:pt x="18919" y="14882"/>
                </a:lnTo>
                <a:lnTo>
                  <a:pt x="18927" y="14877"/>
                </a:lnTo>
                <a:lnTo>
                  <a:pt x="18929" y="14893"/>
                </a:lnTo>
                <a:lnTo>
                  <a:pt x="18928" y="14908"/>
                </a:lnTo>
                <a:lnTo>
                  <a:pt x="18922" y="14912"/>
                </a:lnTo>
                <a:lnTo>
                  <a:pt x="18922" y="14926"/>
                </a:lnTo>
                <a:lnTo>
                  <a:pt x="18932" y="14965"/>
                </a:lnTo>
                <a:lnTo>
                  <a:pt x="18944" y="14971"/>
                </a:lnTo>
                <a:lnTo>
                  <a:pt x="18958" y="14966"/>
                </a:lnTo>
                <a:lnTo>
                  <a:pt x="18971" y="14937"/>
                </a:lnTo>
                <a:lnTo>
                  <a:pt x="18970" y="14919"/>
                </a:lnTo>
                <a:lnTo>
                  <a:pt x="18980" y="14888"/>
                </a:lnTo>
                <a:lnTo>
                  <a:pt x="18986" y="14883"/>
                </a:lnTo>
                <a:lnTo>
                  <a:pt x="18988" y="14866"/>
                </a:lnTo>
                <a:lnTo>
                  <a:pt x="18993" y="14841"/>
                </a:lnTo>
                <a:lnTo>
                  <a:pt x="19000" y="14819"/>
                </a:lnTo>
                <a:lnTo>
                  <a:pt x="19000" y="14846"/>
                </a:lnTo>
                <a:lnTo>
                  <a:pt x="18992" y="14864"/>
                </a:lnTo>
                <a:lnTo>
                  <a:pt x="18998" y="14888"/>
                </a:lnTo>
                <a:lnTo>
                  <a:pt x="19002" y="14916"/>
                </a:lnTo>
                <a:lnTo>
                  <a:pt x="19009" y="14929"/>
                </a:lnTo>
                <a:lnTo>
                  <a:pt x="19013" y="14920"/>
                </a:lnTo>
                <a:lnTo>
                  <a:pt x="19018" y="14916"/>
                </a:lnTo>
                <a:lnTo>
                  <a:pt x="19023" y="14922"/>
                </a:lnTo>
                <a:lnTo>
                  <a:pt x="19026" y="14945"/>
                </a:lnTo>
                <a:lnTo>
                  <a:pt x="19031" y="14933"/>
                </a:lnTo>
                <a:lnTo>
                  <a:pt x="19035" y="14935"/>
                </a:lnTo>
                <a:lnTo>
                  <a:pt x="19040" y="14945"/>
                </a:lnTo>
                <a:lnTo>
                  <a:pt x="19049" y="14950"/>
                </a:lnTo>
                <a:lnTo>
                  <a:pt x="19060" y="14943"/>
                </a:lnTo>
                <a:lnTo>
                  <a:pt x="19070" y="14945"/>
                </a:lnTo>
                <a:lnTo>
                  <a:pt x="19071" y="14951"/>
                </a:lnTo>
                <a:lnTo>
                  <a:pt x="19066" y="14948"/>
                </a:lnTo>
                <a:lnTo>
                  <a:pt x="19056" y="14951"/>
                </a:lnTo>
                <a:lnTo>
                  <a:pt x="19055" y="14967"/>
                </a:lnTo>
                <a:lnTo>
                  <a:pt x="19070" y="14973"/>
                </a:lnTo>
                <a:lnTo>
                  <a:pt x="19071" y="14982"/>
                </a:lnTo>
                <a:lnTo>
                  <a:pt x="19074" y="14991"/>
                </a:lnTo>
                <a:lnTo>
                  <a:pt x="19091" y="15004"/>
                </a:lnTo>
                <a:lnTo>
                  <a:pt x="19111" y="15006"/>
                </a:lnTo>
                <a:lnTo>
                  <a:pt x="19152" y="15028"/>
                </a:lnTo>
                <a:lnTo>
                  <a:pt x="19192" y="15049"/>
                </a:lnTo>
                <a:lnTo>
                  <a:pt x="19204" y="15046"/>
                </a:lnTo>
                <a:lnTo>
                  <a:pt x="19222" y="15056"/>
                </a:lnTo>
                <a:lnTo>
                  <a:pt x="19227" y="15077"/>
                </a:lnTo>
                <a:lnTo>
                  <a:pt x="19245" y="15090"/>
                </a:lnTo>
                <a:lnTo>
                  <a:pt x="19257" y="15089"/>
                </a:lnTo>
                <a:lnTo>
                  <a:pt x="19267" y="15079"/>
                </a:lnTo>
                <a:lnTo>
                  <a:pt x="19256" y="15101"/>
                </a:lnTo>
                <a:lnTo>
                  <a:pt x="19261" y="15108"/>
                </a:lnTo>
                <a:lnTo>
                  <a:pt x="19268" y="15103"/>
                </a:lnTo>
                <a:lnTo>
                  <a:pt x="19272" y="15112"/>
                </a:lnTo>
                <a:lnTo>
                  <a:pt x="19288" y="15107"/>
                </a:lnTo>
                <a:lnTo>
                  <a:pt x="19278" y="15120"/>
                </a:lnTo>
                <a:lnTo>
                  <a:pt x="19284" y="15131"/>
                </a:lnTo>
                <a:lnTo>
                  <a:pt x="19281" y="15139"/>
                </a:lnTo>
                <a:lnTo>
                  <a:pt x="19289" y="15148"/>
                </a:lnTo>
                <a:lnTo>
                  <a:pt x="19301" y="15146"/>
                </a:lnTo>
                <a:lnTo>
                  <a:pt x="19288" y="15165"/>
                </a:lnTo>
                <a:lnTo>
                  <a:pt x="19288" y="15175"/>
                </a:lnTo>
                <a:lnTo>
                  <a:pt x="19303" y="15201"/>
                </a:lnTo>
                <a:lnTo>
                  <a:pt x="19299" y="15225"/>
                </a:lnTo>
                <a:lnTo>
                  <a:pt x="19303" y="15239"/>
                </a:lnTo>
                <a:lnTo>
                  <a:pt x="19315" y="15253"/>
                </a:lnTo>
                <a:lnTo>
                  <a:pt x="19332" y="15274"/>
                </a:lnTo>
                <a:lnTo>
                  <a:pt x="19338" y="15286"/>
                </a:lnTo>
                <a:lnTo>
                  <a:pt x="19327" y="15283"/>
                </a:lnTo>
                <a:lnTo>
                  <a:pt x="19321" y="15285"/>
                </a:lnTo>
                <a:lnTo>
                  <a:pt x="19318" y="15299"/>
                </a:lnTo>
                <a:lnTo>
                  <a:pt x="19329" y="15314"/>
                </a:lnTo>
                <a:lnTo>
                  <a:pt x="19341" y="15323"/>
                </a:lnTo>
                <a:lnTo>
                  <a:pt x="19356" y="15320"/>
                </a:lnTo>
                <a:lnTo>
                  <a:pt x="19365" y="15324"/>
                </a:lnTo>
                <a:lnTo>
                  <a:pt x="19357" y="15326"/>
                </a:lnTo>
                <a:lnTo>
                  <a:pt x="19343" y="15335"/>
                </a:lnTo>
                <a:lnTo>
                  <a:pt x="19337" y="15331"/>
                </a:lnTo>
                <a:lnTo>
                  <a:pt x="19330" y="15334"/>
                </a:lnTo>
                <a:lnTo>
                  <a:pt x="19338" y="15351"/>
                </a:lnTo>
                <a:lnTo>
                  <a:pt x="19346" y="15357"/>
                </a:lnTo>
                <a:lnTo>
                  <a:pt x="19344" y="15386"/>
                </a:lnTo>
                <a:lnTo>
                  <a:pt x="19341" y="15393"/>
                </a:lnTo>
                <a:lnTo>
                  <a:pt x="19341" y="15406"/>
                </a:lnTo>
                <a:lnTo>
                  <a:pt x="19336" y="15424"/>
                </a:lnTo>
                <a:lnTo>
                  <a:pt x="19330" y="15430"/>
                </a:lnTo>
                <a:lnTo>
                  <a:pt x="19339" y="15447"/>
                </a:lnTo>
                <a:lnTo>
                  <a:pt x="19354" y="15432"/>
                </a:lnTo>
                <a:lnTo>
                  <a:pt x="19360" y="15442"/>
                </a:lnTo>
                <a:lnTo>
                  <a:pt x="19370" y="15442"/>
                </a:lnTo>
                <a:lnTo>
                  <a:pt x="19381" y="15432"/>
                </a:lnTo>
                <a:lnTo>
                  <a:pt x="19401" y="15435"/>
                </a:lnTo>
                <a:lnTo>
                  <a:pt x="19410" y="15425"/>
                </a:lnTo>
                <a:lnTo>
                  <a:pt x="19413" y="15400"/>
                </a:lnTo>
                <a:lnTo>
                  <a:pt x="19414" y="15425"/>
                </a:lnTo>
                <a:lnTo>
                  <a:pt x="19408" y="15442"/>
                </a:lnTo>
                <a:lnTo>
                  <a:pt x="19410" y="15460"/>
                </a:lnTo>
                <a:lnTo>
                  <a:pt x="19417" y="15466"/>
                </a:lnTo>
                <a:lnTo>
                  <a:pt x="19430" y="15487"/>
                </a:lnTo>
                <a:lnTo>
                  <a:pt x="19430" y="15494"/>
                </a:lnTo>
                <a:lnTo>
                  <a:pt x="19434" y="15510"/>
                </a:lnTo>
                <a:lnTo>
                  <a:pt x="19453" y="15545"/>
                </a:lnTo>
                <a:lnTo>
                  <a:pt x="19469" y="15555"/>
                </a:lnTo>
                <a:lnTo>
                  <a:pt x="19473" y="15555"/>
                </a:lnTo>
                <a:lnTo>
                  <a:pt x="19497" y="15555"/>
                </a:lnTo>
                <a:lnTo>
                  <a:pt x="19504" y="15563"/>
                </a:lnTo>
                <a:lnTo>
                  <a:pt x="19516" y="15557"/>
                </a:lnTo>
                <a:lnTo>
                  <a:pt x="19552" y="15559"/>
                </a:lnTo>
                <a:lnTo>
                  <a:pt x="19561" y="15555"/>
                </a:lnTo>
                <a:lnTo>
                  <a:pt x="19564" y="15569"/>
                </a:lnTo>
                <a:lnTo>
                  <a:pt x="19572" y="15584"/>
                </a:lnTo>
                <a:lnTo>
                  <a:pt x="19583" y="15589"/>
                </a:lnTo>
                <a:lnTo>
                  <a:pt x="19598" y="15574"/>
                </a:lnTo>
                <a:lnTo>
                  <a:pt x="19621" y="15563"/>
                </a:lnTo>
                <a:lnTo>
                  <a:pt x="19623" y="15552"/>
                </a:lnTo>
                <a:lnTo>
                  <a:pt x="19629" y="15560"/>
                </a:lnTo>
                <a:lnTo>
                  <a:pt x="19636" y="15548"/>
                </a:lnTo>
                <a:lnTo>
                  <a:pt x="19635" y="15516"/>
                </a:lnTo>
                <a:lnTo>
                  <a:pt x="19617" y="15493"/>
                </a:lnTo>
                <a:lnTo>
                  <a:pt x="19598" y="15480"/>
                </a:lnTo>
                <a:lnTo>
                  <a:pt x="19581" y="15475"/>
                </a:lnTo>
                <a:lnTo>
                  <a:pt x="19574" y="15464"/>
                </a:lnTo>
                <a:lnTo>
                  <a:pt x="19564" y="15458"/>
                </a:lnTo>
                <a:lnTo>
                  <a:pt x="19560" y="15459"/>
                </a:lnTo>
                <a:lnTo>
                  <a:pt x="19553" y="15449"/>
                </a:lnTo>
                <a:lnTo>
                  <a:pt x="19549" y="15422"/>
                </a:lnTo>
                <a:lnTo>
                  <a:pt x="19538" y="15396"/>
                </a:lnTo>
                <a:lnTo>
                  <a:pt x="19525" y="15386"/>
                </a:lnTo>
                <a:lnTo>
                  <a:pt x="19523" y="15371"/>
                </a:lnTo>
                <a:lnTo>
                  <a:pt x="19515" y="15359"/>
                </a:lnTo>
                <a:lnTo>
                  <a:pt x="19524" y="15368"/>
                </a:lnTo>
                <a:lnTo>
                  <a:pt x="19528" y="15385"/>
                </a:lnTo>
                <a:lnTo>
                  <a:pt x="19536" y="15388"/>
                </a:lnTo>
                <a:lnTo>
                  <a:pt x="19551" y="15405"/>
                </a:lnTo>
                <a:lnTo>
                  <a:pt x="19553" y="15424"/>
                </a:lnTo>
                <a:lnTo>
                  <a:pt x="19555" y="15447"/>
                </a:lnTo>
                <a:lnTo>
                  <a:pt x="19560" y="15447"/>
                </a:lnTo>
                <a:lnTo>
                  <a:pt x="19577" y="15456"/>
                </a:lnTo>
                <a:lnTo>
                  <a:pt x="19586" y="15470"/>
                </a:lnTo>
                <a:lnTo>
                  <a:pt x="19593" y="15467"/>
                </a:lnTo>
                <a:lnTo>
                  <a:pt x="19609" y="15469"/>
                </a:lnTo>
                <a:lnTo>
                  <a:pt x="19628" y="15461"/>
                </a:lnTo>
                <a:lnTo>
                  <a:pt x="19641" y="15462"/>
                </a:lnTo>
                <a:lnTo>
                  <a:pt x="19653" y="15456"/>
                </a:lnTo>
                <a:lnTo>
                  <a:pt x="19649" y="15447"/>
                </a:lnTo>
                <a:lnTo>
                  <a:pt x="19639" y="15436"/>
                </a:lnTo>
                <a:lnTo>
                  <a:pt x="19635" y="15420"/>
                </a:lnTo>
                <a:lnTo>
                  <a:pt x="19625" y="15422"/>
                </a:lnTo>
                <a:lnTo>
                  <a:pt x="19621" y="15407"/>
                </a:lnTo>
                <a:lnTo>
                  <a:pt x="19628" y="15418"/>
                </a:lnTo>
                <a:lnTo>
                  <a:pt x="19641" y="15412"/>
                </a:lnTo>
                <a:lnTo>
                  <a:pt x="19652" y="15432"/>
                </a:lnTo>
                <a:lnTo>
                  <a:pt x="19664" y="15436"/>
                </a:lnTo>
                <a:lnTo>
                  <a:pt x="19658" y="15423"/>
                </a:lnTo>
                <a:lnTo>
                  <a:pt x="19658" y="15407"/>
                </a:lnTo>
                <a:lnTo>
                  <a:pt x="19665" y="15399"/>
                </a:lnTo>
                <a:lnTo>
                  <a:pt x="19666" y="15387"/>
                </a:lnTo>
                <a:lnTo>
                  <a:pt x="19664" y="15369"/>
                </a:lnTo>
                <a:lnTo>
                  <a:pt x="19654" y="15354"/>
                </a:lnTo>
                <a:lnTo>
                  <a:pt x="19654" y="15346"/>
                </a:lnTo>
                <a:lnTo>
                  <a:pt x="19666" y="15355"/>
                </a:lnTo>
                <a:lnTo>
                  <a:pt x="19670" y="15369"/>
                </a:lnTo>
                <a:lnTo>
                  <a:pt x="19684" y="15389"/>
                </a:lnTo>
                <a:lnTo>
                  <a:pt x="19694" y="15394"/>
                </a:lnTo>
                <a:lnTo>
                  <a:pt x="19694" y="15382"/>
                </a:lnTo>
                <a:lnTo>
                  <a:pt x="19692" y="15367"/>
                </a:lnTo>
                <a:lnTo>
                  <a:pt x="19695" y="15372"/>
                </a:lnTo>
                <a:lnTo>
                  <a:pt x="19699" y="15392"/>
                </a:lnTo>
                <a:lnTo>
                  <a:pt x="19704" y="15391"/>
                </a:lnTo>
                <a:lnTo>
                  <a:pt x="19705" y="15375"/>
                </a:lnTo>
                <a:lnTo>
                  <a:pt x="19701" y="15362"/>
                </a:lnTo>
                <a:lnTo>
                  <a:pt x="19705" y="15339"/>
                </a:lnTo>
                <a:lnTo>
                  <a:pt x="19710" y="15351"/>
                </a:lnTo>
                <a:lnTo>
                  <a:pt x="19727" y="15360"/>
                </a:lnTo>
                <a:lnTo>
                  <a:pt x="19731" y="15376"/>
                </a:lnTo>
                <a:lnTo>
                  <a:pt x="19740" y="15379"/>
                </a:lnTo>
                <a:lnTo>
                  <a:pt x="19748" y="15379"/>
                </a:lnTo>
                <a:lnTo>
                  <a:pt x="19752" y="15384"/>
                </a:lnTo>
                <a:lnTo>
                  <a:pt x="19759" y="15371"/>
                </a:lnTo>
                <a:lnTo>
                  <a:pt x="19758" y="15387"/>
                </a:lnTo>
                <a:lnTo>
                  <a:pt x="19758" y="15401"/>
                </a:lnTo>
                <a:lnTo>
                  <a:pt x="19765" y="15404"/>
                </a:lnTo>
                <a:lnTo>
                  <a:pt x="19774" y="15419"/>
                </a:lnTo>
                <a:lnTo>
                  <a:pt x="19810" y="15433"/>
                </a:lnTo>
                <a:lnTo>
                  <a:pt x="19821" y="15443"/>
                </a:lnTo>
                <a:lnTo>
                  <a:pt x="19831" y="15464"/>
                </a:lnTo>
                <a:lnTo>
                  <a:pt x="19837" y="15495"/>
                </a:lnTo>
                <a:lnTo>
                  <a:pt x="19855" y="15534"/>
                </a:lnTo>
                <a:lnTo>
                  <a:pt x="19858" y="15549"/>
                </a:lnTo>
                <a:lnTo>
                  <a:pt x="19871" y="15555"/>
                </a:lnTo>
                <a:lnTo>
                  <a:pt x="19878" y="15573"/>
                </a:lnTo>
                <a:lnTo>
                  <a:pt x="19880" y="15586"/>
                </a:lnTo>
                <a:lnTo>
                  <a:pt x="19911" y="15640"/>
                </a:lnTo>
                <a:lnTo>
                  <a:pt x="19912" y="15657"/>
                </a:lnTo>
                <a:lnTo>
                  <a:pt x="19924" y="15671"/>
                </a:lnTo>
                <a:lnTo>
                  <a:pt x="19943" y="15682"/>
                </a:lnTo>
                <a:lnTo>
                  <a:pt x="19951" y="15677"/>
                </a:lnTo>
                <a:lnTo>
                  <a:pt x="19958" y="15677"/>
                </a:lnTo>
                <a:lnTo>
                  <a:pt x="19968" y="15685"/>
                </a:lnTo>
                <a:lnTo>
                  <a:pt x="19989" y="15679"/>
                </a:lnTo>
                <a:lnTo>
                  <a:pt x="20003" y="15689"/>
                </a:lnTo>
                <a:lnTo>
                  <a:pt x="20015" y="15687"/>
                </a:lnTo>
                <a:lnTo>
                  <a:pt x="20036" y="15693"/>
                </a:lnTo>
                <a:lnTo>
                  <a:pt x="20045" y="15703"/>
                </a:lnTo>
                <a:lnTo>
                  <a:pt x="20060" y="15699"/>
                </a:lnTo>
                <a:lnTo>
                  <a:pt x="20067" y="15713"/>
                </a:lnTo>
                <a:lnTo>
                  <a:pt x="20081" y="15712"/>
                </a:lnTo>
                <a:lnTo>
                  <a:pt x="20083" y="15719"/>
                </a:lnTo>
                <a:lnTo>
                  <a:pt x="20076" y="15729"/>
                </a:lnTo>
                <a:lnTo>
                  <a:pt x="20089" y="15735"/>
                </a:lnTo>
                <a:lnTo>
                  <a:pt x="20104" y="15750"/>
                </a:lnTo>
                <a:lnTo>
                  <a:pt x="20119" y="15743"/>
                </a:lnTo>
                <a:lnTo>
                  <a:pt x="20123" y="15729"/>
                </a:lnTo>
                <a:lnTo>
                  <a:pt x="20107" y="15712"/>
                </a:lnTo>
                <a:lnTo>
                  <a:pt x="20102" y="15712"/>
                </a:lnTo>
                <a:lnTo>
                  <a:pt x="20102" y="15702"/>
                </a:lnTo>
                <a:lnTo>
                  <a:pt x="20114" y="15695"/>
                </a:lnTo>
                <a:lnTo>
                  <a:pt x="20125" y="15703"/>
                </a:lnTo>
                <a:lnTo>
                  <a:pt x="20136" y="15689"/>
                </a:lnTo>
                <a:lnTo>
                  <a:pt x="20111" y="15681"/>
                </a:lnTo>
                <a:lnTo>
                  <a:pt x="20082" y="15675"/>
                </a:lnTo>
                <a:lnTo>
                  <a:pt x="20064" y="15659"/>
                </a:lnTo>
                <a:lnTo>
                  <a:pt x="20058" y="15646"/>
                </a:lnTo>
                <a:lnTo>
                  <a:pt x="20073" y="15634"/>
                </a:lnTo>
                <a:lnTo>
                  <a:pt x="20083" y="15636"/>
                </a:lnTo>
                <a:lnTo>
                  <a:pt x="20089" y="15627"/>
                </a:lnTo>
                <a:lnTo>
                  <a:pt x="20080" y="15618"/>
                </a:lnTo>
                <a:lnTo>
                  <a:pt x="20057" y="15618"/>
                </a:lnTo>
                <a:lnTo>
                  <a:pt x="20035" y="15612"/>
                </a:lnTo>
                <a:lnTo>
                  <a:pt x="20027" y="15600"/>
                </a:lnTo>
                <a:lnTo>
                  <a:pt x="20026" y="15583"/>
                </a:lnTo>
                <a:lnTo>
                  <a:pt x="20034" y="15569"/>
                </a:lnTo>
                <a:cubicBezTo>
                  <a:pt x="20034" y="15569"/>
                  <a:pt x="20038" y="15554"/>
                  <a:pt x="20038" y="15554"/>
                </a:cubicBezTo>
                <a:close/>
                <a:moveTo>
                  <a:pt x="20127" y="14776"/>
                </a:moveTo>
                <a:lnTo>
                  <a:pt x="20118" y="14767"/>
                </a:lnTo>
                <a:lnTo>
                  <a:pt x="20103" y="14776"/>
                </a:lnTo>
                <a:lnTo>
                  <a:pt x="20104" y="14794"/>
                </a:lnTo>
                <a:lnTo>
                  <a:pt x="20114" y="14805"/>
                </a:lnTo>
                <a:lnTo>
                  <a:pt x="20127" y="14798"/>
                </a:lnTo>
                <a:cubicBezTo>
                  <a:pt x="20127" y="14798"/>
                  <a:pt x="20127" y="14776"/>
                  <a:pt x="20127" y="14776"/>
                </a:cubicBezTo>
                <a:close/>
                <a:moveTo>
                  <a:pt x="20065" y="14626"/>
                </a:moveTo>
                <a:lnTo>
                  <a:pt x="20082" y="14645"/>
                </a:lnTo>
                <a:lnTo>
                  <a:pt x="20083" y="14631"/>
                </a:lnTo>
                <a:lnTo>
                  <a:pt x="20075" y="14611"/>
                </a:lnTo>
                <a:lnTo>
                  <a:pt x="20063" y="14610"/>
                </a:lnTo>
                <a:cubicBezTo>
                  <a:pt x="20063" y="14610"/>
                  <a:pt x="20065" y="14626"/>
                  <a:pt x="20065" y="14626"/>
                </a:cubicBezTo>
                <a:close/>
                <a:moveTo>
                  <a:pt x="19635" y="15482"/>
                </a:moveTo>
                <a:lnTo>
                  <a:pt x="19643" y="15489"/>
                </a:lnTo>
                <a:lnTo>
                  <a:pt x="19647" y="15481"/>
                </a:lnTo>
                <a:cubicBezTo>
                  <a:pt x="19647" y="15481"/>
                  <a:pt x="19635" y="15482"/>
                  <a:pt x="19635" y="15482"/>
                </a:cubicBezTo>
                <a:close/>
                <a:moveTo>
                  <a:pt x="17310" y="14696"/>
                </a:moveTo>
                <a:lnTo>
                  <a:pt x="17320" y="14703"/>
                </a:lnTo>
                <a:lnTo>
                  <a:pt x="17325" y="14693"/>
                </a:lnTo>
                <a:lnTo>
                  <a:pt x="17319" y="14683"/>
                </a:lnTo>
                <a:lnTo>
                  <a:pt x="17309" y="14684"/>
                </a:lnTo>
                <a:cubicBezTo>
                  <a:pt x="17309" y="14684"/>
                  <a:pt x="17310" y="14696"/>
                  <a:pt x="17310" y="14696"/>
                </a:cubicBezTo>
                <a:close/>
                <a:moveTo>
                  <a:pt x="19013" y="15202"/>
                </a:moveTo>
                <a:lnTo>
                  <a:pt x="19023" y="15222"/>
                </a:lnTo>
                <a:lnTo>
                  <a:pt x="19031" y="15229"/>
                </a:lnTo>
                <a:lnTo>
                  <a:pt x="19035" y="15225"/>
                </a:lnTo>
                <a:lnTo>
                  <a:pt x="19024" y="15207"/>
                </a:lnTo>
                <a:lnTo>
                  <a:pt x="19022" y="15194"/>
                </a:lnTo>
                <a:lnTo>
                  <a:pt x="19014" y="15191"/>
                </a:lnTo>
                <a:cubicBezTo>
                  <a:pt x="19014" y="15191"/>
                  <a:pt x="19013" y="15202"/>
                  <a:pt x="19013" y="15202"/>
                </a:cubicBezTo>
                <a:close/>
                <a:moveTo>
                  <a:pt x="19718" y="15366"/>
                </a:moveTo>
                <a:lnTo>
                  <a:pt x="19714" y="15378"/>
                </a:lnTo>
                <a:lnTo>
                  <a:pt x="19723" y="15393"/>
                </a:lnTo>
                <a:lnTo>
                  <a:pt x="19722" y="15383"/>
                </a:lnTo>
                <a:lnTo>
                  <a:pt x="19725" y="15368"/>
                </a:lnTo>
                <a:cubicBezTo>
                  <a:pt x="19725" y="15368"/>
                  <a:pt x="19718" y="15366"/>
                  <a:pt x="19718" y="15366"/>
                </a:cubicBezTo>
                <a:close/>
                <a:moveTo>
                  <a:pt x="19658" y="15522"/>
                </a:moveTo>
                <a:lnTo>
                  <a:pt x="19649" y="15505"/>
                </a:lnTo>
                <a:cubicBezTo>
                  <a:pt x="19649" y="15505"/>
                  <a:pt x="19630" y="15492"/>
                  <a:pt x="19631" y="15492"/>
                </a:cubicBezTo>
                <a:cubicBezTo>
                  <a:pt x="19631" y="15492"/>
                  <a:pt x="19658" y="15522"/>
                  <a:pt x="19658" y="15522"/>
                </a:cubicBezTo>
                <a:close/>
                <a:moveTo>
                  <a:pt x="19674" y="15390"/>
                </a:moveTo>
                <a:lnTo>
                  <a:pt x="19680" y="15409"/>
                </a:lnTo>
                <a:lnTo>
                  <a:pt x="19685" y="15411"/>
                </a:lnTo>
                <a:lnTo>
                  <a:pt x="19680" y="15398"/>
                </a:lnTo>
                <a:cubicBezTo>
                  <a:pt x="19680" y="15398"/>
                  <a:pt x="19674" y="15390"/>
                  <a:pt x="19674" y="15390"/>
                </a:cubicBezTo>
                <a:close/>
                <a:moveTo>
                  <a:pt x="19707" y="15383"/>
                </a:moveTo>
                <a:lnTo>
                  <a:pt x="19706" y="15395"/>
                </a:lnTo>
                <a:lnTo>
                  <a:pt x="19714" y="15398"/>
                </a:lnTo>
                <a:lnTo>
                  <a:pt x="19713" y="15391"/>
                </a:lnTo>
                <a:cubicBezTo>
                  <a:pt x="19713" y="15391"/>
                  <a:pt x="19707" y="15383"/>
                  <a:pt x="19707" y="15383"/>
                </a:cubicBezTo>
                <a:close/>
                <a:moveTo>
                  <a:pt x="19750" y="15394"/>
                </a:moveTo>
                <a:lnTo>
                  <a:pt x="19755" y="15405"/>
                </a:lnTo>
                <a:cubicBezTo>
                  <a:pt x="19755" y="15405"/>
                  <a:pt x="19755" y="15388"/>
                  <a:pt x="19755" y="15388"/>
                </a:cubicBezTo>
                <a:cubicBezTo>
                  <a:pt x="19755" y="15388"/>
                  <a:pt x="19750" y="15394"/>
                  <a:pt x="19750" y="15394"/>
                </a:cubicBezTo>
                <a:close/>
                <a:moveTo>
                  <a:pt x="19727" y="15392"/>
                </a:moveTo>
                <a:lnTo>
                  <a:pt x="19731" y="15382"/>
                </a:lnTo>
                <a:lnTo>
                  <a:pt x="19725" y="15384"/>
                </a:lnTo>
                <a:cubicBezTo>
                  <a:pt x="19725" y="15384"/>
                  <a:pt x="19727" y="15392"/>
                  <a:pt x="19727" y="15392"/>
                </a:cubicBezTo>
                <a:close/>
                <a:moveTo>
                  <a:pt x="20098" y="15043"/>
                </a:moveTo>
                <a:lnTo>
                  <a:pt x="20096" y="15055"/>
                </a:lnTo>
                <a:lnTo>
                  <a:pt x="20109" y="15077"/>
                </a:lnTo>
                <a:lnTo>
                  <a:pt x="20117" y="15064"/>
                </a:lnTo>
                <a:lnTo>
                  <a:pt x="20108" y="15041"/>
                </a:lnTo>
                <a:cubicBezTo>
                  <a:pt x="20108" y="15041"/>
                  <a:pt x="20098" y="15043"/>
                  <a:pt x="20098" y="15043"/>
                </a:cubicBezTo>
                <a:close/>
                <a:moveTo>
                  <a:pt x="17772" y="15338"/>
                </a:moveTo>
                <a:lnTo>
                  <a:pt x="17769" y="15339"/>
                </a:lnTo>
                <a:lnTo>
                  <a:pt x="17759" y="15338"/>
                </a:lnTo>
                <a:lnTo>
                  <a:pt x="17761" y="15344"/>
                </a:lnTo>
                <a:lnTo>
                  <a:pt x="17771" y="15344"/>
                </a:lnTo>
                <a:cubicBezTo>
                  <a:pt x="17771" y="15344"/>
                  <a:pt x="17772" y="15338"/>
                  <a:pt x="17772" y="15338"/>
                </a:cubicBezTo>
                <a:close/>
                <a:moveTo>
                  <a:pt x="17802" y="14933"/>
                </a:moveTo>
                <a:lnTo>
                  <a:pt x="17801" y="14893"/>
                </a:lnTo>
                <a:lnTo>
                  <a:pt x="17798" y="14884"/>
                </a:lnTo>
                <a:lnTo>
                  <a:pt x="17792" y="14891"/>
                </a:lnTo>
                <a:lnTo>
                  <a:pt x="17785" y="14924"/>
                </a:lnTo>
                <a:lnTo>
                  <a:pt x="17783" y="14956"/>
                </a:lnTo>
                <a:lnTo>
                  <a:pt x="17788" y="14967"/>
                </a:lnTo>
                <a:lnTo>
                  <a:pt x="17798" y="14955"/>
                </a:lnTo>
                <a:cubicBezTo>
                  <a:pt x="17798" y="14955"/>
                  <a:pt x="17802" y="14933"/>
                  <a:pt x="17802" y="14933"/>
                </a:cubicBezTo>
                <a:close/>
                <a:moveTo>
                  <a:pt x="17810" y="14897"/>
                </a:moveTo>
                <a:lnTo>
                  <a:pt x="17807" y="14892"/>
                </a:lnTo>
                <a:lnTo>
                  <a:pt x="17804" y="14901"/>
                </a:lnTo>
                <a:lnTo>
                  <a:pt x="17805" y="14929"/>
                </a:lnTo>
                <a:lnTo>
                  <a:pt x="17809" y="14927"/>
                </a:lnTo>
                <a:cubicBezTo>
                  <a:pt x="17809" y="14927"/>
                  <a:pt x="17810" y="14897"/>
                  <a:pt x="17810" y="14897"/>
                </a:cubicBezTo>
                <a:close/>
                <a:moveTo>
                  <a:pt x="17824" y="15549"/>
                </a:moveTo>
                <a:lnTo>
                  <a:pt x="17836" y="15558"/>
                </a:lnTo>
                <a:lnTo>
                  <a:pt x="17854" y="15551"/>
                </a:lnTo>
                <a:lnTo>
                  <a:pt x="17864" y="15558"/>
                </a:lnTo>
                <a:lnTo>
                  <a:pt x="17878" y="15550"/>
                </a:lnTo>
                <a:lnTo>
                  <a:pt x="17884" y="15536"/>
                </a:lnTo>
                <a:lnTo>
                  <a:pt x="17896" y="15544"/>
                </a:lnTo>
                <a:lnTo>
                  <a:pt x="17911" y="15533"/>
                </a:lnTo>
                <a:lnTo>
                  <a:pt x="17924" y="15537"/>
                </a:lnTo>
                <a:lnTo>
                  <a:pt x="17939" y="15516"/>
                </a:lnTo>
                <a:lnTo>
                  <a:pt x="17943" y="15532"/>
                </a:lnTo>
                <a:lnTo>
                  <a:pt x="17956" y="15528"/>
                </a:lnTo>
                <a:lnTo>
                  <a:pt x="17975" y="15532"/>
                </a:lnTo>
                <a:lnTo>
                  <a:pt x="17966" y="15520"/>
                </a:lnTo>
                <a:lnTo>
                  <a:pt x="17984" y="15520"/>
                </a:lnTo>
                <a:lnTo>
                  <a:pt x="17985" y="15495"/>
                </a:lnTo>
                <a:lnTo>
                  <a:pt x="17980" y="15505"/>
                </a:lnTo>
                <a:lnTo>
                  <a:pt x="17976" y="15485"/>
                </a:lnTo>
                <a:lnTo>
                  <a:pt x="17978" y="15468"/>
                </a:lnTo>
                <a:lnTo>
                  <a:pt x="17964" y="15461"/>
                </a:lnTo>
                <a:lnTo>
                  <a:pt x="17966" y="15479"/>
                </a:lnTo>
                <a:lnTo>
                  <a:pt x="17959" y="15484"/>
                </a:lnTo>
                <a:lnTo>
                  <a:pt x="17957" y="15464"/>
                </a:lnTo>
                <a:lnTo>
                  <a:pt x="17944" y="15451"/>
                </a:lnTo>
                <a:lnTo>
                  <a:pt x="17930" y="15459"/>
                </a:lnTo>
                <a:lnTo>
                  <a:pt x="17918" y="15446"/>
                </a:lnTo>
                <a:lnTo>
                  <a:pt x="17906" y="15438"/>
                </a:lnTo>
                <a:lnTo>
                  <a:pt x="17890" y="15455"/>
                </a:lnTo>
                <a:lnTo>
                  <a:pt x="17890" y="15467"/>
                </a:lnTo>
                <a:lnTo>
                  <a:pt x="17918" y="15484"/>
                </a:lnTo>
                <a:lnTo>
                  <a:pt x="17928" y="15502"/>
                </a:lnTo>
                <a:lnTo>
                  <a:pt x="17910" y="15506"/>
                </a:lnTo>
                <a:lnTo>
                  <a:pt x="17900" y="15514"/>
                </a:lnTo>
                <a:lnTo>
                  <a:pt x="17884" y="15497"/>
                </a:lnTo>
                <a:lnTo>
                  <a:pt x="17880" y="15478"/>
                </a:lnTo>
                <a:lnTo>
                  <a:pt x="17871" y="15474"/>
                </a:lnTo>
                <a:lnTo>
                  <a:pt x="17860" y="15479"/>
                </a:lnTo>
                <a:lnTo>
                  <a:pt x="17848" y="15474"/>
                </a:lnTo>
                <a:lnTo>
                  <a:pt x="17828" y="15487"/>
                </a:lnTo>
                <a:cubicBezTo>
                  <a:pt x="17828" y="15487"/>
                  <a:pt x="17818" y="15505"/>
                  <a:pt x="17819" y="15505"/>
                </a:cubicBezTo>
                <a:lnTo>
                  <a:pt x="17817" y="15519"/>
                </a:lnTo>
                <a:lnTo>
                  <a:pt x="17822" y="15527"/>
                </a:lnTo>
                <a:lnTo>
                  <a:pt x="17818" y="15536"/>
                </a:lnTo>
                <a:cubicBezTo>
                  <a:pt x="17818" y="15536"/>
                  <a:pt x="17824" y="15549"/>
                  <a:pt x="17824" y="15549"/>
                </a:cubicBezTo>
                <a:close/>
                <a:moveTo>
                  <a:pt x="18157" y="15727"/>
                </a:moveTo>
                <a:lnTo>
                  <a:pt x="18151" y="15745"/>
                </a:lnTo>
                <a:lnTo>
                  <a:pt x="18163" y="15746"/>
                </a:lnTo>
                <a:lnTo>
                  <a:pt x="18172" y="15739"/>
                </a:lnTo>
                <a:lnTo>
                  <a:pt x="18170" y="15728"/>
                </a:lnTo>
                <a:lnTo>
                  <a:pt x="18163" y="15720"/>
                </a:lnTo>
                <a:cubicBezTo>
                  <a:pt x="18163" y="15720"/>
                  <a:pt x="18157" y="15727"/>
                  <a:pt x="18157" y="15727"/>
                </a:cubicBezTo>
                <a:close/>
                <a:moveTo>
                  <a:pt x="18198" y="15515"/>
                </a:moveTo>
                <a:lnTo>
                  <a:pt x="18208" y="15521"/>
                </a:lnTo>
                <a:lnTo>
                  <a:pt x="18214" y="15510"/>
                </a:lnTo>
                <a:lnTo>
                  <a:pt x="18228" y="15507"/>
                </a:lnTo>
                <a:lnTo>
                  <a:pt x="18238" y="15485"/>
                </a:lnTo>
                <a:lnTo>
                  <a:pt x="18247" y="15478"/>
                </a:lnTo>
                <a:lnTo>
                  <a:pt x="18253" y="15460"/>
                </a:lnTo>
                <a:lnTo>
                  <a:pt x="18251" y="15439"/>
                </a:lnTo>
                <a:lnTo>
                  <a:pt x="18237" y="15429"/>
                </a:lnTo>
                <a:lnTo>
                  <a:pt x="18226" y="15442"/>
                </a:lnTo>
                <a:lnTo>
                  <a:pt x="18231" y="15447"/>
                </a:lnTo>
                <a:lnTo>
                  <a:pt x="18223" y="15467"/>
                </a:lnTo>
                <a:lnTo>
                  <a:pt x="18211" y="15473"/>
                </a:lnTo>
                <a:lnTo>
                  <a:pt x="18203" y="15489"/>
                </a:lnTo>
                <a:lnTo>
                  <a:pt x="18188" y="15492"/>
                </a:lnTo>
                <a:lnTo>
                  <a:pt x="18179" y="15480"/>
                </a:lnTo>
                <a:lnTo>
                  <a:pt x="18160" y="15478"/>
                </a:lnTo>
                <a:lnTo>
                  <a:pt x="18146" y="15488"/>
                </a:lnTo>
                <a:lnTo>
                  <a:pt x="18128" y="15468"/>
                </a:lnTo>
                <a:lnTo>
                  <a:pt x="18110" y="15461"/>
                </a:lnTo>
                <a:lnTo>
                  <a:pt x="18101" y="15465"/>
                </a:lnTo>
                <a:lnTo>
                  <a:pt x="18084" y="15451"/>
                </a:lnTo>
                <a:lnTo>
                  <a:pt x="18051" y="15464"/>
                </a:lnTo>
                <a:lnTo>
                  <a:pt x="18031" y="15483"/>
                </a:lnTo>
                <a:cubicBezTo>
                  <a:pt x="18031" y="15483"/>
                  <a:pt x="18027" y="15501"/>
                  <a:pt x="18027" y="15503"/>
                </a:cubicBezTo>
                <a:lnTo>
                  <a:pt x="18031" y="15522"/>
                </a:lnTo>
                <a:lnTo>
                  <a:pt x="18043" y="15527"/>
                </a:lnTo>
                <a:lnTo>
                  <a:pt x="18052" y="15525"/>
                </a:lnTo>
                <a:lnTo>
                  <a:pt x="18062" y="15530"/>
                </a:lnTo>
                <a:lnTo>
                  <a:pt x="18071" y="15527"/>
                </a:lnTo>
                <a:lnTo>
                  <a:pt x="18082" y="15529"/>
                </a:lnTo>
                <a:lnTo>
                  <a:pt x="18090" y="15540"/>
                </a:lnTo>
                <a:lnTo>
                  <a:pt x="18102" y="15532"/>
                </a:lnTo>
                <a:lnTo>
                  <a:pt x="18109" y="15539"/>
                </a:lnTo>
                <a:lnTo>
                  <a:pt x="18119" y="15539"/>
                </a:lnTo>
                <a:lnTo>
                  <a:pt x="18122" y="15533"/>
                </a:lnTo>
                <a:lnTo>
                  <a:pt x="18137" y="15522"/>
                </a:lnTo>
                <a:lnTo>
                  <a:pt x="18159" y="15529"/>
                </a:lnTo>
                <a:lnTo>
                  <a:pt x="18178" y="15514"/>
                </a:lnTo>
                <a:cubicBezTo>
                  <a:pt x="18178" y="15514"/>
                  <a:pt x="18198" y="15515"/>
                  <a:pt x="18198" y="15515"/>
                </a:cubicBezTo>
                <a:close/>
                <a:moveTo>
                  <a:pt x="17815" y="15471"/>
                </a:moveTo>
                <a:lnTo>
                  <a:pt x="17794" y="15459"/>
                </a:lnTo>
                <a:lnTo>
                  <a:pt x="17780" y="15477"/>
                </a:lnTo>
                <a:lnTo>
                  <a:pt x="17777" y="15507"/>
                </a:lnTo>
                <a:lnTo>
                  <a:pt x="17765" y="15506"/>
                </a:lnTo>
                <a:lnTo>
                  <a:pt x="17759" y="15513"/>
                </a:lnTo>
                <a:lnTo>
                  <a:pt x="17764" y="15523"/>
                </a:lnTo>
                <a:lnTo>
                  <a:pt x="17785" y="15534"/>
                </a:lnTo>
                <a:lnTo>
                  <a:pt x="17798" y="15526"/>
                </a:lnTo>
                <a:lnTo>
                  <a:pt x="17808" y="15531"/>
                </a:lnTo>
                <a:lnTo>
                  <a:pt x="17806" y="15512"/>
                </a:lnTo>
                <a:lnTo>
                  <a:pt x="17812" y="15498"/>
                </a:lnTo>
                <a:cubicBezTo>
                  <a:pt x="17812" y="15498"/>
                  <a:pt x="17815" y="15471"/>
                  <a:pt x="17815" y="15471"/>
                </a:cubicBezTo>
                <a:close/>
                <a:moveTo>
                  <a:pt x="17371" y="14611"/>
                </a:moveTo>
                <a:lnTo>
                  <a:pt x="17371" y="14603"/>
                </a:lnTo>
                <a:lnTo>
                  <a:pt x="17365" y="14600"/>
                </a:lnTo>
                <a:lnTo>
                  <a:pt x="17358" y="14588"/>
                </a:lnTo>
                <a:lnTo>
                  <a:pt x="17341" y="14583"/>
                </a:lnTo>
                <a:lnTo>
                  <a:pt x="17339" y="14592"/>
                </a:lnTo>
                <a:lnTo>
                  <a:pt x="17349" y="14611"/>
                </a:lnTo>
                <a:lnTo>
                  <a:pt x="17355" y="14610"/>
                </a:lnTo>
                <a:cubicBezTo>
                  <a:pt x="17355" y="14610"/>
                  <a:pt x="17371" y="14611"/>
                  <a:pt x="17371" y="14611"/>
                </a:cubicBezTo>
                <a:close/>
                <a:moveTo>
                  <a:pt x="17359" y="14659"/>
                </a:moveTo>
                <a:lnTo>
                  <a:pt x="17368" y="14655"/>
                </a:lnTo>
                <a:lnTo>
                  <a:pt x="17381" y="14632"/>
                </a:lnTo>
                <a:lnTo>
                  <a:pt x="17371" y="14620"/>
                </a:lnTo>
                <a:lnTo>
                  <a:pt x="17354" y="14619"/>
                </a:lnTo>
                <a:cubicBezTo>
                  <a:pt x="17355" y="14619"/>
                  <a:pt x="17356" y="14632"/>
                  <a:pt x="17356" y="14632"/>
                </a:cubicBezTo>
                <a:lnTo>
                  <a:pt x="17354" y="14647"/>
                </a:lnTo>
                <a:cubicBezTo>
                  <a:pt x="17354" y="14647"/>
                  <a:pt x="17359" y="14659"/>
                  <a:pt x="17359" y="14659"/>
                </a:cubicBezTo>
                <a:close/>
                <a:moveTo>
                  <a:pt x="16389" y="12533"/>
                </a:moveTo>
                <a:lnTo>
                  <a:pt x="16399" y="12533"/>
                </a:lnTo>
                <a:lnTo>
                  <a:pt x="16414" y="12518"/>
                </a:lnTo>
                <a:lnTo>
                  <a:pt x="16403" y="12513"/>
                </a:lnTo>
                <a:lnTo>
                  <a:pt x="16404" y="12505"/>
                </a:lnTo>
                <a:lnTo>
                  <a:pt x="16399" y="12487"/>
                </a:lnTo>
                <a:lnTo>
                  <a:pt x="16403" y="12487"/>
                </a:lnTo>
                <a:lnTo>
                  <a:pt x="16411" y="12504"/>
                </a:lnTo>
                <a:lnTo>
                  <a:pt x="16422" y="12507"/>
                </a:lnTo>
                <a:lnTo>
                  <a:pt x="16440" y="12483"/>
                </a:lnTo>
                <a:lnTo>
                  <a:pt x="16437" y="12469"/>
                </a:lnTo>
                <a:lnTo>
                  <a:pt x="16443" y="12458"/>
                </a:lnTo>
                <a:lnTo>
                  <a:pt x="16445" y="12435"/>
                </a:lnTo>
                <a:lnTo>
                  <a:pt x="16437" y="12426"/>
                </a:lnTo>
                <a:lnTo>
                  <a:pt x="16438" y="12413"/>
                </a:lnTo>
                <a:lnTo>
                  <a:pt x="16441" y="12405"/>
                </a:lnTo>
                <a:lnTo>
                  <a:pt x="16433" y="12390"/>
                </a:lnTo>
                <a:lnTo>
                  <a:pt x="16445" y="12402"/>
                </a:lnTo>
                <a:lnTo>
                  <a:pt x="16445" y="12415"/>
                </a:lnTo>
                <a:lnTo>
                  <a:pt x="16452" y="12416"/>
                </a:lnTo>
                <a:lnTo>
                  <a:pt x="16455" y="12428"/>
                </a:lnTo>
                <a:lnTo>
                  <a:pt x="16468" y="12472"/>
                </a:lnTo>
                <a:lnTo>
                  <a:pt x="16473" y="12484"/>
                </a:lnTo>
                <a:lnTo>
                  <a:pt x="16477" y="12511"/>
                </a:lnTo>
                <a:lnTo>
                  <a:pt x="16489" y="12511"/>
                </a:lnTo>
                <a:lnTo>
                  <a:pt x="16498" y="12505"/>
                </a:lnTo>
                <a:lnTo>
                  <a:pt x="16502" y="12492"/>
                </a:lnTo>
                <a:lnTo>
                  <a:pt x="16502" y="12505"/>
                </a:lnTo>
                <a:lnTo>
                  <a:pt x="16498" y="12515"/>
                </a:lnTo>
                <a:lnTo>
                  <a:pt x="16507" y="12542"/>
                </a:lnTo>
                <a:lnTo>
                  <a:pt x="16507" y="12555"/>
                </a:lnTo>
                <a:lnTo>
                  <a:pt x="16501" y="12559"/>
                </a:lnTo>
                <a:lnTo>
                  <a:pt x="16504" y="12580"/>
                </a:lnTo>
                <a:lnTo>
                  <a:pt x="16512" y="12590"/>
                </a:lnTo>
                <a:lnTo>
                  <a:pt x="16518" y="12674"/>
                </a:lnTo>
                <a:lnTo>
                  <a:pt x="16522" y="12675"/>
                </a:lnTo>
                <a:lnTo>
                  <a:pt x="16523" y="12714"/>
                </a:lnTo>
                <a:lnTo>
                  <a:pt x="16540" y="12730"/>
                </a:lnTo>
                <a:lnTo>
                  <a:pt x="16535" y="12739"/>
                </a:lnTo>
                <a:lnTo>
                  <a:pt x="16536" y="12762"/>
                </a:lnTo>
                <a:lnTo>
                  <a:pt x="16545" y="12782"/>
                </a:lnTo>
                <a:lnTo>
                  <a:pt x="16544" y="12832"/>
                </a:lnTo>
                <a:lnTo>
                  <a:pt x="16550" y="12852"/>
                </a:lnTo>
                <a:lnTo>
                  <a:pt x="16550" y="12872"/>
                </a:lnTo>
                <a:lnTo>
                  <a:pt x="16554" y="12867"/>
                </a:lnTo>
                <a:lnTo>
                  <a:pt x="16556" y="12831"/>
                </a:lnTo>
                <a:lnTo>
                  <a:pt x="16566" y="12858"/>
                </a:lnTo>
                <a:lnTo>
                  <a:pt x="16569" y="12883"/>
                </a:lnTo>
                <a:lnTo>
                  <a:pt x="16579" y="12896"/>
                </a:lnTo>
                <a:lnTo>
                  <a:pt x="16583" y="12966"/>
                </a:lnTo>
                <a:lnTo>
                  <a:pt x="16590" y="12974"/>
                </a:lnTo>
                <a:lnTo>
                  <a:pt x="16594" y="12995"/>
                </a:lnTo>
                <a:lnTo>
                  <a:pt x="16589" y="13006"/>
                </a:lnTo>
                <a:lnTo>
                  <a:pt x="16590" y="13035"/>
                </a:lnTo>
                <a:lnTo>
                  <a:pt x="16596" y="13052"/>
                </a:lnTo>
                <a:lnTo>
                  <a:pt x="16606" y="13070"/>
                </a:lnTo>
                <a:lnTo>
                  <a:pt x="16597" y="13082"/>
                </a:lnTo>
                <a:lnTo>
                  <a:pt x="16603" y="13113"/>
                </a:lnTo>
                <a:lnTo>
                  <a:pt x="16600" y="13126"/>
                </a:lnTo>
                <a:lnTo>
                  <a:pt x="16595" y="13130"/>
                </a:lnTo>
                <a:lnTo>
                  <a:pt x="16593" y="13160"/>
                </a:lnTo>
                <a:lnTo>
                  <a:pt x="16597" y="13166"/>
                </a:lnTo>
                <a:lnTo>
                  <a:pt x="16597" y="13185"/>
                </a:lnTo>
                <a:lnTo>
                  <a:pt x="16589" y="13207"/>
                </a:lnTo>
                <a:lnTo>
                  <a:pt x="16584" y="13215"/>
                </a:lnTo>
                <a:lnTo>
                  <a:pt x="16579" y="13212"/>
                </a:lnTo>
                <a:lnTo>
                  <a:pt x="16579" y="13223"/>
                </a:lnTo>
                <a:lnTo>
                  <a:pt x="16584" y="13236"/>
                </a:lnTo>
                <a:lnTo>
                  <a:pt x="16585" y="13269"/>
                </a:lnTo>
                <a:lnTo>
                  <a:pt x="16591" y="13304"/>
                </a:lnTo>
                <a:lnTo>
                  <a:pt x="16593" y="13271"/>
                </a:lnTo>
                <a:lnTo>
                  <a:pt x="16599" y="13248"/>
                </a:lnTo>
                <a:lnTo>
                  <a:pt x="16599" y="13251"/>
                </a:lnTo>
                <a:lnTo>
                  <a:pt x="16596" y="13289"/>
                </a:lnTo>
                <a:lnTo>
                  <a:pt x="16603" y="13291"/>
                </a:lnTo>
                <a:lnTo>
                  <a:pt x="16595" y="13312"/>
                </a:lnTo>
                <a:lnTo>
                  <a:pt x="16598" y="13321"/>
                </a:lnTo>
                <a:lnTo>
                  <a:pt x="16588" y="13345"/>
                </a:lnTo>
                <a:lnTo>
                  <a:pt x="16596" y="13347"/>
                </a:lnTo>
                <a:lnTo>
                  <a:pt x="16591" y="13364"/>
                </a:lnTo>
                <a:lnTo>
                  <a:pt x="16584" y="13362"/>
                </a:lnTo>
                <a:lnTo>
                  <a:pt x="16584" y="13405"/>
                </a:lnTo>
                <a:lnTo>
                  <a:pt x="16575" y="13412"/>
                </a:lnTo>
                <a:lnTo>
                  <a:pt x="16577" y="13445"/>
                </a:lnTo>
                <a:lnTo>
                  <a:pt x="16574" y="13455"/>
                </a:lnTo>
                <a:lnTo>
                  <a:pt x="16578" y="13494"/>
                </a:lnTo>
                <a:lnTo>
                  <a:pt x="16584" y="13510"/>
                </a:lnTo>
                <a:lnTo>
                  <a:pt x="16593" y="13511"/>
                </a:lnTo>
                <a:lnTo>
                  <a:pt x="16592" y="13490"/>
                </a:lnTo>
                <a:lnTo>
                  <a:pt x="16605" y="13479"/>
                </a:lnTo>
                <a:lnTo>
                  <a:pt x="16604" y="13491"/>
                </a:lnTo>
                <a:lnTo>
                  <a:pt x="16612" y="13500"/>
                </a:lnTo>
                <a:lnTo>
                  <a:pt x="16612" y="13517"/>
                </a:lnTo>
                <a:lnTo>
                  <a:pt x="16624" y="13521"/>
                </a:lnTo>
                <a:lnTo>
                  <a:pt x="16632" y="13562"/>
                </a:lnTo>
                <a:lnTo>
                  <a:pt x="16642" y="13562"/>
                </a:lnTo>
                <a:lnTo>
                  <a:pt x="16657" y="13596"/>
                </a:lnTo>
                <a:lnTo>
                  <a:pt x="16657" y="13612"/>
                </a:lnTo>
                <a:lnTo>
                  <a:pt x="16670" y="13615"/>
                </a:lnTo>
                <a:lnTo>
                  <a:pt x="16675" y="13634"/>
                </a:lnTo>
                <a:lnTo>
                  <a:pt x="16682" y="13636"/>
                </a:lnTo>
                <a:lnTo>
                  <a:pt x="16682" y="13648"/>
                </a:lnTo>
                <a:lnTo>
                  <a:pt x="16676" y="13659"/>
                </a:lnTo>
                <a:lnTo>
                  <a:pt x="16677" y="13668"/>
                </a:lnTo>
                <a:lnTo>
                  <a:pt x="16706" y="13703"/>
                </a:lnTo>
                <a:lnTo>
                  <a:pt x="16711" y="13719"/>
                </a:lnTo>
                <a:lnTo>
                  <a:pt x="16725" y="13757"/>
                </a:lnTo>
                <a:lnTo>
                  <a:pt x="16733" y="13851"/>
                </a:lnTo>
                <a:lnTo>
                  <a:pt x="16740" y="13881"/>
                </a:lnTo>
                <a:lnTo>
                  <a:pt x="16748" y="13910"/>
                </a:lnTo>
                <a:lnTo>
                  <a:pt x="16746" y="13947"/>
                </a:lnTo>
                <a:lnTo>
                  <a:pt x="16742" y="13953"/>
                </a:lnTo>
                <a:lnTo>
                  <a:pt x="16743" y="13978"/>
                </a:lnTo>
                <a:lnTo>
                  <a:pt x="16753" y="13994"/>
                </a:lnTo>
                <a:lnTo>
                  <a:pt x="16750" y="14004"/>
                </a:lnTo>
                <a:lnTo>
                  <a:pt x="16758" y="14024"/>
                </a:lnTo>
                <a:lnTo>
                  <a:pt x="16776" y="14042"/>
                </a:lnTo>
                <a:lnTo>
                  <a:pt x="16788" y="14073"/>
                </a:lnTo>
                <a:lnTo>
                  <a:pt x="16800" y="14085"/>
                </a:lnTo>
                <a:lnTo>
                  <a:pt x="16808" y="14106"/>
                </a:lnTo>
                <a:lnTo>
                  <a:pt x="16798" y="14122"/>
                </a:lnTo>
                <a:lnTo>
                  <a:pt x="16797" y="14138"/>
                </a:lnTo>
                <a:lnTo>
                  <a:pt x="16805" y="14150"/>
                </a:lnTo>
                <a:lnTo>
                  <a:pt x="16829" y="14166"/>
                </a:lnTo>
                <a:lnTo>
                  <a:pt x="16850" y="14194"/>
                </a:lnTo>
                <a:lnTo>
                  <a:pt x="16849" y="14215"/>
                </a:lnTo>
                <a:lnTo>
                  <a:pt x="16865" y="14244"/>
                </a:lnTo>
                <a:lnTo>
                  <a:pt x="16874" y="14245"/>
                </a:lnTo>
                <a:lnTo>
                  <a:pt x="16884" y="14241"/>
                </a:lnTo>
                <a:lnTo>
                  <a:pt x="16891" y="14251"/>
                </a:lnTo>
                <a:lnTo>
                  <a:pt x="16902" y="14269"/>
                </a:lnTo>
                <a:lnTo>
                  <a:pt x="16922" y="14288"/>
                </a:lnTo>
                <a:lnTo>
                  <a:pt x="16944" y="14295"/>
                </a:lnTo>
                <a:lnTo>
                  <a:pt x="16953" y="14312"/>
                </a:lnTo>
                <a:lnTo>
                  <a:pt x="16966" y="14323"/>
                </a:lnTo>
                <a:lnTo>
                  <a:pt x="16970" y="14315"/>
                </a:lnTo>
                <a:lnTo>
                  <a:pt x="16975" y="14327"/>
                </a:lnTo>
                <a:lnTo>
                  <a:pt x="16988" y="14313"/>
                </a:lnTo>
                <a:lnTo>
                  <a:pt x="16988" y="14308"/>
                </a:lnTo>
                <a:lnTo>
                  <a:pt x="16982" y="14306"/>
                </a:lnTo>
                <a:lnTo>
                  <a:pt x="16986" y="14303"/>
                </a:lnTo>
                <a:lnTo>
                  <a:pt x="16987" y="14291"/>
                </a:lnTo>
                <a:lnTo>
                  <a:pt x="16983" y="14282"/>
                </a:lnTo>
                <a:lnTo>
                  <a:pt x="16991" y="14291"/>
                </a:lnTo>
                <a:lnTo>
                  <a:pt x="16990" y="14304"/>
                </a:lnTo>
                <a:lnTo>
                  <a:pt x="16993" y="14313"/>
                </a:lnTo>
                <a:lnTo>
                  <a:pt x="17003" y="14316"/>
                </a:lnTo>
                <a:lnTo>
                  <a:pt x="17003" y="14288"/>
                </a:lnTo>
                <a:lnTo>
                  <a:pt x="16988" y="14240"/>
                </a:lnTo>
                <a:lnTo>
                  <a:pt x="16984" y="14237"/>
                </a:lnTo>
                <a:lnTo>
                  <a:pt x="16985" y="14230"/>
                </a:lnTo>
                <a:lnTo>
                  <a:pt x="16982" y="14221"/>
                </a:lnTo>
                <a:lnTo>
                  <a:pt x="16977" y="14215"/>
                </a:lnTo>
                <a:lnTo>
                  <a:pt x="16975" y="14181"/>
                </a:lnTo>
                <a:lnTo>
                  <a:pt x="16977" y="14172"/>
                </a:lnTo>
                <a:lnTo>
                  <a:pt x="16973" y="14162"/>
                </a:lnTo>
                <a:lnTo>
                  <a:pt x="16963" y="14162"/>
                </a:lnTo>
                <a:lnTo>
                  <a:pt x="16947" y="14138"/>
                </a:lnTo>
                <a:lnTo>
                  <a:pt x="16939" y="14109"/>
                </a:lnTo>
                <a:lnTo>
                  <a:pt x="16939" y="14052"/>
                </a:lnTo>
                <a:lnTo>
                  <a:pt x="16933" y="14037"/>
                </a:lnTo>
                <a:lnTo>
                  <a:pt x="16933" y="14018"/>
                </a:lnTo>
                <a:lnTo>
                  <a:pt x="16937" y="14008"/>
                </a:lnTo>
                <a:lnTo>
                  <a:pt x="16935" y="13952"/>
                </a:lnTo>
                <a:lnTo>
                  <a:pt x="16941" y="13940"/>
                </a:lnTo>
                <a:lnTo>
                  <a:pt x="16934" y="13893"/>
                </a:lnTo>
                <a:lnTo>
                  <a:pt x="16919" y="13854"/>
                </a:lnTo>
                <a:lnTo>
                  <a:pt x="16870" y="13770"/>
                </a:lnTo>
                <a:lnTo>
                  <a:pt x="16860" y="13739"/>
                </a:lnTo>
                <a:lnTo>
                  <a:pt x="16854" y="13741"/>
                </a:lnTo>
                <a:lnTo>
                  <a:pt x="16848" y="13752"/>
                </a:lnTo>
                <a:lnTo>
                  <a:pt x="16839" y="13753"/>
                </a:lnTo>
                <a:lnTo>
                  <a:pt x="16839" y="13753"/>
                </a:lnTo>
                <a:lnTo>
                  <a:pt x="16837" y="13742"/>
                </a:lnTo>
                <a:lnTo>
                  <a:pt x="16825" y="13729"/>
                </a:lnTo>
                <a:lnTo>
                  <a:pt x="16817" y="13713"/>
                </a:lnTo>
                <a:lnTo>
                  <a:pt x="16809" y="13680"/>
                </a:lnTo>
                <a:lnTo>
                  <a:pt x="16796" y="13672"/>
                </a:lnTo>
                <a:lnTo>
                  <a:pt x="16783" y="13669"/>
                </a:lnTo>
                <a:lnTo>
                  <a:pt x="16777" y="13676"/>
                </a:lnTo>
                <a:lnTo>
                  <a:pt x="16769" y="13665"/>
                </a:lnTo>
                <a:lnTo>
                  <a:pt x="16750" y="13634"/>
                </a:lnTo>
                <a:lnTo>
                  <a:pt x="16741" y="13621"/>
                </a:lnTo>
                <a:lnTo>
                  <a:pt x="16739" y="13601"/>
                </a:lnTo>
                <a:lnTo>
                  <a:pt x="16735" y="13596"/>
                </a:lnTo>
                <a:lnTo>
                  <a:pt x="16733" y="13613"/>
                </a:lnTo>
                <a:lnTo>
                  <a:pt x="16714" y="13601"/>
                </a:lnTo>
                <a:lnTo>
                  <a:pt x="16715" y="13584"/>
                </a:lnTo>
                <a:lnTo>
                  <a:pt x="16726" y="13572"/>
                </a:lnTo>
                <a:lnTo>
                  <a:pt x="16729" y="13580"/>
                </a:lnTo>
                <a:lnTo>
                  <a:pt x="16732" y="13572"/>
                </a:lnTo>
                <a:lnTo>
                  <a:pt x="16734" y="13565"/>
                </a:lnTo>
                <a:lnTo>
                  <a:pt x="16729" y="13519"/>
                </a:lnTo>
                <a:lnTo>
                  <a:pt x="16722" y="13513"/>
                </a:lnTo>
                <a:lnTo>
                  <a:pt x="16722" y="13494"/>
                </a:lnTo>
                <a:lnTo>
                  <a:pt x="16715" y="13475"/>
                </a:lnTo>
                <a:lnTo>
                  <a:pt x="16711" y="13457"/>
                </a:lnTo>
                <a:lnTo>
                  <a:pt x="16710" y="13467"/>
                </a:lnTo>
                <a:lnTo>
                  <a:pt x="16710" y="13479"/>
                </a:lnTo>
                <a:lnTo>
                  <a:pt x="16703" y="13480"/>
                </a:lnTo>
                <a:lnTo>
                  <a:pt x="16696" y="13454"/>
                </a:lnTo>
                <a:lnTo>
                  <a:pt x="16689" y="13450"/>
                </a:lnTo>
                <a:lnTo>
                  <a:pt x="16690" y="13426"/>
                </a:lnTo>
                <a:lnTo>
                  <a:pt x="16684" y="13412"/>
                </a:lnTo>
                <a:lnTo>
                  <a:pt x="16683" y="13389"/>
                </a:lnTo>
                <a:lnTo>
                  <a:pt x="16677" y="13379"/>
                </a:lnTo>
                <a:lnTo>
                  <a:pt x="16667" y="13376"/>
                </a:lnTo>
                <a:lnTo>
                  <a:pt x="16663" y="13372"/>
                </a:lnTo>
                <a:lnTo>
                  <a:pt x="16657" y="13384"/>
                </a:lnTo>
                <a:lnTo>
                  <a:pt x="16655" y="13394"/>
                </a:lnTo>
                <a:lnTo>
                  <a:pt x="16648" y="13397"/>
                </a:lnTo>
                <a:lnTo>
                  <a:pt x="16644" y="13389"/>
                </a:lnTo>
                <a:lnTo>
                  <a:pt x="16650" y="13367"/>
                </a:lnTo>
                <a:lnTo>
                  <a:pt x="16637" y="13334"/>
                </a:lnTo>
                <a:lnTo>
                  <a:pt x="16637" y="13319"/>
                </a:lnTo>
                <a:lnTo>
                  <a:pt x="16634" y="13296"/>
                </a:lnTo>
                <a:lnTo>
                  <a:pt x="16633" y="13285"/>
                </a:lnTo>
                <a:lnTo>
                  <a:pt x="16639" y="13272"/>
                </a:lnTo>
                <a:lnTo>
                  <a:pt x="16637" y="13266"/>
                </a:lnTo>
                <a:lnTo>
                  <a:pt x="16630" y="13264"/>
                </a:lnTo>
                <a:lnTo>
                  <a:pt x="16636" y="13241"/>
                </a:lnTo>
                <a:lnTo>
                  <a:pt x="16636" y="13217"/>
                </a:lnTo>
                <a:lnTo>
                  <a:pt x="16652" y="13182"/>
                </a:lnTo>
                <a:lnTo>
                  <a:pt x="16656" y="13096"/>
                </a:lnTo>
                <a:lnTo>
                  <a:pt x="16666" y="13072"/>
                </a:lnTo>
                <a:lnTo>
                  <a:pt x="16668" y="13049"/>
                </a:lnTo>
                <a:lnTo>
                  <a:pt x="16677" y="13028"/>
                </a:lnTo>
                <a:lnTo>
                  <a:pt x="16679" y="12997"/>
                </a:lnTo>
                <a:lnTo>
                  <a:pt x="16674" y="12990"/>
                </a:lnTo>
                <a:lnTo>
                  <a:pt x="16677" y="12976"/>
                </a:lnTo>
                <a:lnTo>
                  <a:pt x="16676" y="12951"/>
                </a:lnTo>
                <a:lnTo>
                  <a:pt x="16684" y="12931"/>
                </a:lnTo>
                <a:lnTo>
                  <a:pt x="16682" y="12911"/>
                </a:lnTo>
                <a:lnTo>
                  <a:pt x="16670" y="12901"/>
                </a:lnTo>
                <a:lnTo>
                  <a:pt x="16673" y="12886"/>
                </a:lnTo>
                <a:lnTo>
                  <a:pt x="16673" y="12881"/>
                </a:lnTo>
                <a:lnTo>
                  <a:pt x="16677" y="12884"/>
                </a:lnTo>
                <a:lnTo>
                  <a:pt x="16685" y="12884"/>
                </a:lnTo>
                <a:lnTo>
                  <a:pt x="16689" y="12875"/>
                </a:lnTo>
                <a:lnTo>
                  <a:pt x="16694" y="12882"/>
                </a:lnTo>
                <a:lnTo>
                  <a:pt x="16702" y="12881"/>
                </a:lnTo>
                <a:lnTo>
                  <a:pt x="16713" y="12873"/>
                </a:lnTo>
                <a:lnTo>
                  <a:pt x="16718" y="12878"/>
                </a:lnTo>
                <a:lnTo>
                  <a:pt x="16722" y="12876"/>
                </a:lnTo>
                <a:lnTo>
                  <a:pt x="16724" y="12879"/>
                </a:lnTo>
                <a:lnTo>
                  <a:pt x="16736" y="12883"/>
                </a:lnTo>
                <a:lnTo>
                  <a:pt x="16739" y="12898"/>
                </a:lnTo>
                <a:lnTo>
                  <a:pt x="16736" y="12905"/>
                </a:lnTo>
                <a:lnTo>
                  <a:pt x="16735" y="12935"/>
                </a:lnTo>
                <a:lnTo>
                  <a:pt x="16741" y="12953"/>
                </a:lnTo>
                <a:lnTo>
                  <a:pt x="16736" y="12961"/>
                </a:lnTo>
                <a:lnTo>
                  <a:pt x="16733" y="12979"/>
                </a:lnTo>
                <a:lnTo>
                  <a:pt x="16743" y="12977"/>
                </a:lnTo>
                <a:lnTo>
                  <a:pt x="16752" y="12983"/>
                </a:lnTo>
                <a:lnTo>
                  <a:pt x="16766" y="12977"/>
                </a:lnTo>
                <a:lnTo>
                  <a:pt x="16780" y="12983"/>
                </a:lnTo>
                <a:lnTo>
                  <a:pt x="16786" y="12990"/>
                </a:lnTo>
                <a:lnTo>
                  <a:pt x="16788" y="12986"/>
                </a:lnTo>
                <a:lnTo>
                  <a:pt x="16786" y="12980"/>
                </a:lnTo>
                <a:lnTo>
                  <a:pt x="16794" y="12970"/>
                </a:lnTo>
                <a:lnTo>
                  <a:pt x="16803" y="12976"/>
                </a:lnTo>
                <a:lnTo>
                  <a:pt x="16821" y="13005"/>
                </a:lnTo>
                <a:lnTo>
                  <a:pt x="16830" y="13012"/>
                </a:lnTo>
                <a:lnTo>
                  <a:pt x="16829" y="13022"/>
                </a:lnTo>
                <a:lnTo>
                  <a:pt x="16835" y="13023"/>
                </a:lnTo>
                <a:lnTo>
                  <a:pt x="16849" y="13042"/>
                </a:lnTo>
                <a:lnTo>
                  <a:pt x="16851" y="13048"/>
                </a:lnTo>
                <a:lnTo>
                  <a:pt x="16853" y="13046"/>
                </a:lnTo>
                <a:lnTo>
                  <a:pt x="16854" y="13030"/>
                </a:lnTo>
                <a:lnTo>
                  <a:pt x="16860" y="13032"/>
                </a:lnTo>
                <a:lnTo>
                  <a:pt x="16860" y="13032"/>
                </a:lnTo>
                <a:lnTo>
                  <a:pt x="16869" y="13050"/>
                </a:lnTo>
                <a:lnTo>
                  <a:pt x="16870" y="13071"/>
                </a:lnTo>
                <a:lnTo>
                  <a:pt x="16879" y="13084"/>
                </a:lnTo>
                <a:lnTo>
                  <a:pt x="16879" y="13106"/>
                </a:lnTo>
                <a:lnTo>
                  <a:pt x="16888" y="13129"/>
                </a:lnTo>
                <a:lnTo>
                  <a:pt x="16894" y="13126"/>
                </a:lnTo>
                <a:lnTo>
                  <a:pt x="16899" y="13142"/>
                </a:lnTo>
                <a:lnTo>
                  <a:pt x="16898" y="13160"/>
                </a:lnTo>
                <a:lnTo>
                  <a:pt x="16903" y="13173"/>
                </a:lnTo>
                <a:lnTo>
                  <a:pt x="16904" y="13190"/>
                </a:lnTo>
                <a:lnTo>
                  <a:pt x="16915" y="13192"/>
                </a:lnTo>
                <a:lnTo>
                  <a:pt x="16923" y="13190"/>
                </a:lnTo>
                <a:lnTo>
                  <a:pt x="16923" y="13171"/>
                </a:lnTo>
                <a:lnTo>
                  <a:pt x="16931" y="13159"/>
                </a:lnTo>
                <a:lnTo>
                  <a:pt x="16937" y="13153"/>
                </a:lnTo>
                <a:lnTo>
                  <a:pt x="16937" y="13166"/>
                </a:lnTo>
                <a:lnTo>
                  <a:pt x="16942" y="13184"/>
                </a:lnTo>
                <a:lnTo>
                  <a:pt x="16941" y="13198"/>
                </a:lnTo>
                <a:lnTo>
                  <a:pt x="16932" y="13215"/>
                </a:lnTo>
                <a:lnTo>
                  <a:pt x="16937" y="13225"/>
                </a:lnTo>
                <a:lnTo>
                  <a:pt x="16938" y="13234"/>
                </a:lnTo>
                <a:lnTo>
                  <a:pt x="16946" y="13235"/>
                </a:lnTo>
                <a:lnTo>
                  <a:pt x="16957" y="13218"/>
                </a:lnTo>
                <a:lnTo>
                  <a:pt x="16958" y="13211"/>
                </a:lnTo>
                <a:lnTo>
                  <a:pt x="16965" y="13221"/>
                </a:lnTo>
                <a:lnTo>
                  <a:pt x="16979" y="13228"/>
                </a:lnTo>
                <a:lnTo>
                  <a:pt x="16983" y="13224"/>
                </a:lnTo>
                <a:lnTo>
                  <a:pt x="16995" y="13239"/>
                </a:lnTo>
                <a:lnTo>
                  <a:pt x="16998" y="13243"/>
                </a:lnTo>
                <a:lnTo>
                  <a:pt x="16999" y="13262"/>
                </a:lnTo>
                <a:lnTo>
                  <a:pt x="16997" y="13267"/>
                </a:lnTo>
                <a:lnTo>
                  <a:pt x="17010" y="13273"/>
                </a:lnTo>
                <a:lnTo>
                  <a:pt x="17016" y="13269"/>
                </a:lnTo>
                <a:lnTo>
                  <a:pt x="17022" y="13276"/>
                </a:lnTo>
                <a:lnTo>
                  <a:pt x="17032" y="13270"/>
                </a:lnTo>
                <a:lnTo>
                  <a:pt x="17047" y="13274"/>
                </a:lnTo>
                <a:lnTo>
                  <a:pt x="17056" y="13266"/>
                </a:lnTo>
                <a:lnTo>
                  <a:pt x="17051" y="13278"/>
                </a:lnTo>
                <a:lnTo>
                  <a:pt x="17032" y="13303"/>
                </a:lnTo>
                <a:lnTo>
                  <a:pt x="17022" y="13330"/>
                </a:lnTo>
                <a:lnTo>
                  <a:pt x="17023" y="13366"/>
                </a:lnTo>
                <a:lnTo>
                  <a:pt x="17021" y="13381"/>
                </a:lnTo>
                <a:lnTo>
                  <a:pt x="17025" y="13383"/>
                </a:lnTo>
                <a:lnTo>
                  <a:pt x="17023" y="13386"/>
                </a:lnTo>
                <a:lnTo>
                  <a:pt x="17021" y="13421"/>
                </a:lnTo>
                <a:lnTo>
                  <a:pt x="17031" y="13430"/>
                </a:lnTo>
                <a:lnTo>
                  <a:pt x="17038" y="13425"/>
                </a:lnTo>
                <a:lnTo>
                  <a:pt x="17031" y="13438"/>
                </a:lnTo>
                <a:lnTo>
                  <a:pt x="17019" y="13447"/>
                </a:lnTo>
                <a:lnTo>
                  <a:pt x="17009" y="13457"/>
                </a:lnTo>
                <a:lnTo>
                  <a:pt x="17025" y="13461"/>
                </a:lnTo>
                <a:lnTo>
                  <a:pt x="17054" y="13439"/>
                </a:lnTo>
                <a:lnTo>
                  <a:pt x="17054" y="13433"/>
                </a:lnTo>
                <a:lnTo>
                  <a:pt x="17057" y="13434"/>
                </a:lnTo>
                <a:lnTo>
                  <a:pt x="17065" y="13421"/>
                </a:lnTo>
                <a:lnTo>
                  <a:pt x="17067" y="13397"/>
                </a:lnTo>
                <a:lnTo>
                  <a:pt x="17070" y="13385"/>
                </a:lnTo>
                <a:lnTo>
                  <a:pt x="17079" y="13387"/>
                </a:lnTo>
                <a:lnTo>
                  <a:pt x="17085" y="13380"/>
                </a:lnTo>
                <a:lnTo>
                  <a:pt x="17098" y="13361"/>
                </a:lnTo>
                <a:lnTo>
                  <a:pt x="17104" y="13360"/>
                </a:lnTo>
                <a:lnTo>
                  <a:pt x="17108" y="13351"/>
                </a:lnTo>
                <a:lnTo>
                  <a:pt x="17113" y="13345"/>
                </a:lnTo>
                <a:lnTo>
                  <a:pt x="17111" y="13338"/>
                </a:lnTo>
                <a:lnTo>
                  <a:pt x="17111" y="13333"/>
                </a:lnTo>
                <a:lnTo>
                  <a:pt x="17108" y="13316"/>
                </a:lnTo>
                <a:lnTo>
                  <a:pt x="17115" y="13314"/>
                </a:lnTo>
                <a:lnTo>
                  <a:pt x="17120" y="13327"/>
                </a:lnTo>
                <a:lnTo>
                  <a:pt x="17126" y="13331"/>
                </a:lnTo>
                <a:lnTo>
                  <a:pt x="17132" y="13318"/>
                </a:lnTo>
                <a:lnTo>
                  <a:pt x="17133" y="13307"/>
                </a:lnTo>
                <a:lnTo>
                  <a:pt x="17121" y="13285"/>
                </a:lnTo>
                <a:lnTo>
                  <a:pt x="17135" y="13303"/>
                </a:lnTo>
                <a:lnTo>
                  <a:pt x="17145" y="13294"/>
                </a:lnTo>
                <a:lnTo>
                  <a:pt x="17140" y="13276"/>
                </a:lnTo>
                <a:lnTo>
                  <a:pt x="17144" y="13266"/>
                </a:lnTo>
                <a:lnTo>
                  <a:pt x="17126" y="13252"/>
                </a:lnTo>
                <a:lnTo>
                  <a:pt x="17137" y="13255"/>
                </a:lnTo>
                <a:lnTo>
                  <a:pt x="17141" y="13251"/>
                </a:lnTo>
                <a:lnTo>
                  <a:pt x="17141" y="13242"/>
                </a:lnTo>
                <a:lnTo>
                  <a:pt x="17133" y="13232"/>
                </a:lnTo>
                <a:lnTo>
                  <a:pt x="17145" y="13237"/>
                </a:lnTo>
                <a:lnTo>
                  <a:pt x="17147" y="13232"/>
                </a:lnTo>
                <a:lnTo>
                  <a:pt x="17150" y="13219"/>
                </a:lnTo>
                <a:lnTo>
                  <a:pt x="17150" y="13232"/>
                </a:lnTo>
                <a:lnTo>
                  <a:pt x="17148" y="13246"/>
                </a:lnTo>
                <a:lnTo>
                  <a:pt x="17151" y="13251"/>
                </a:lnTo>
                <a:lnTo>
                  <a:pt x="17164" y="13245"/>
                </a:lnTo>
                <a:lnTo>
                  <a:pt x="17171" y="13252"/>
                </a:lnTo>
                <a:lnTo>
                  <a:pt x="17189" y="13249"/>
                </a:lnTo>
                <a:lnTo>
                  <a:pt x="17218" y="13220"/>
                </a:lnTo>
                <a:lnTo>
                  <a:pt x="17226" y="13205"/>
                </a:lnTo>
                <a:lnTo>
                  <a:pt x="17238" y="13205"/>
                </a:lnTo>
                <a:lnTo>
                  <a:pt x="17240" y="13185"/>
                </a:lnTo>
                <a:lnTo>
                  <a:pt x="17253" y="13170"/>
                </a:lnTo>
                <a:lnTo>
                  <a:pt x="17263" y="13161"/>
                </a:lnTo>
                <a:lnTo>
                  <a:pt x="17278" y="13135"/>
                </a:lnTo>
                <a:lnTo>
                  <a:pt x="17286" y="13130"/>
                </a:lnTo>
                <a:lnTo>
                  <a:pt x="17288" y="13102"/>
                </a:lnTo>
                <a:lnTo>
                  <a:pt x="17295" y="13097"/>
                </a:lnTo>
                <a:lnTo>
                  <a:pt x="17304" y="13083"/>
                </a:lnTo>
                <a:lnTo>
                  <a:pt x="17300" y="13074"/>
                </a:lnTo>
                <a:lnTo>
                  <a:pt x="17305" y="13054"/>
                </a:lnTo>
                <a:lnTo>
                  <a:pt x="17295" y="13030"/>
                </a:lnTo>
                <a:lnTo>
                  <a:pt x="17306" y="13016"/>
                </a:lnTo>
                <a:lnTo>
                  <a:pt x="17306" y="13003"/>
                </a:lnTo>
                <a:lnTo>
                  <a:pt x="17313" y="12994"/>
                </a:lnTo>
                <a:lnTo>
                  <a:pt x="17315" y="12984"/>
                </a:lnTo>
                <a:lnTo>
                  <a:pt x="17308" y="12973"/>
                </a:lnTo>
                <a:lnTo>
                  <a:pt x="17307" y="12955"/>
                </a:lnTo>
                <a:lnTo>
                  <a:pt x="17313" y="12950"/>
                </a:lnTo>
                <a:lnTo>
                  <a:pt x="17317" y="12958"/>
                </a:lnTo>
                <a:lnTo>
                  <a:pt x="17318" y="12967"/>
                </a:lnTo>
                <a:lnTo>
                  <a:pt x="17321" y="12967"/>
                </a:lnTo>
                <a:lnTo>
                  <a:pt x="17322" y="12950"/>
                </a:lnTo>
                <a:lnTo>
                  <a:pt x="17314" y="12924"/>
                </a:lnTo>
                <a:lnTo>
                  <a:pt x="17311" y="12908"/>
                </a:lnTo>
                <a:lnTo>
                  <a:pt x="17305" y="12903"/>
                </a:lnTo>
                <a:lnTo>
                  <a:pt x="17305" y="12893"/>
                </a:lnTo>
                <a:lnTo>
                  <a:pt x="17300" y="12864"/>
                </a:lnTo>
                <a:lnTo>
                  <a:pt x="17303" y="12856"/>
                </a:lnTo>
                <a:lnTo>
                  <a:pt x="17299" y="12836"/>
                </a:lnTo>
                <a:lnTo>
                  <a:pt x="17301" y="12824"/>
                </a:lnTo>
                <a:lnTo>
                  <a:pt x="17300" y="12803"/>
                </a:lnTo>
                <a:lnTo>
                  <a:pt x="17296" y="12796"/>
                </a:lnTo>
                <a:lnTo>
                  <a:pt x="17291" y="12760"/>
                </a:lnTo>
                <a:lnTo>
                  <a:pt x="17286" y="12753"/>
                </a:lnTo>
                <a:lnTo>
                  <a:pt x="17282" y="12712"/>
                </a:lnTo>
                <a:lnTo>
                  <a:pt x="17271" y="12687"/>
                </a:lnTo>
                <a:lnTo>
                  <a:pt x="17274" y="12678"/>
                </a:lnTo>
                <a:lnTo>
                  <a:pt x="17270" y="12669"/>
                </a:lnTo>
                <a:lnTo>
                  <a:pt x="17270" y="12657"/>
                </a:lnTo>
                <a:lnTo>
                  <a:pt x="17255" y="12630"/>
                </a:lnTo>
                <a:lnTo>
                  <a:pt x="17255" y="12615"/>
                </a:lnTo>
                <a:lnTo>
                  <a:pt x="17251" y="12615"/>
                </a:lnTo>
                <a:lnTo>
                  <a:pt x="17249" y="12596"/>
                </a:lnTo>
                <a:lnTo>
                  <a:pt x="17240" y="12567"/>
                </a:lnTo>
                <a:lnTo>
                  <a:pt x="17210" y="12529"/>
                </a:lnTo>
                <a:lnTo>
                  <a:pt x="17202" y="12508"/>
                </a:lnTo>
                <a:lnTo>
                  <a:pt x="17170" y="12468"/>
                </a:lnTo>
                <a:lnTo>
                  <a:pt x="17134" y="12434"/>
                </a:lnTo>
                <a:lnTo>
                  <a:pt x="17132" y="12426"/>
                </a:lnTo>
                <a:lnTo>
                  <a:pt x="17117" y="12412"/>
                </a:lnTo>
                <a:lnTo>
                  <a:pt x="17091" y="12376"/>
                </a:lnTo>
                <a:lnTo>
                  <a:pt x="17088" y="12362"/>
                </a:lnTo>
                <a:lnTo>
                  <a:pt x="17082" y="12336"/>
                </a:lnTo>
                <a:lnTo>
                  <a:pt x="17085" y="12328"/>
                </a:lnTo>
                <a:lnTo>
                  <a:pt x="17085" y="12316"/>
                </a:lnTo>
                <a:lnTo>
                  <a:pt x="17076" y="12290"/>
                </a:lnTo>
                <a:lnTo>
                  <a:pt x="17070" y="12291"/>
                </a:lnTo>
                <a:lnTo>
                  <a:pt x="17052" y="12261"/>
                </a:lnTo>
                <a:lnTo>
                  <a:pt x="17032" y="12242"/>
                </a:lnTo>
                <a:lnTo>
                  <a:pt x="17020" y="12236"/>
                </a:lnTo>
                <a:lnTo>
                  <a:pt x="17031" y="12231"/>
                </a:lnTo>
                <a:lnTo>
                  <a:pt x="17033" y="12218"/>
                </a:lnTo>
                <a:lnTo>
                  <a:pt x="17019" y="12198"/>
                </a:lnTo>
                <a:lnTo>
                  <a:pt x="17026" y="12179"/>
                </a:lnTo>
                <a:lnTo>
                  <a:pt x="17033" y="12141"/>
                </a:lnTo>
                <a:lnTo>
                  <a:pt x="17028" y="12130"/>
                </a:lnTo>
                <a:lnTo>
                  <a:pt x="17023" y="12128"/>
                </a:lnTo>
                <a:lnTo>
                  <a:pt x="17023" y="12108"/>
                </a:lnTo>
                <a:lnTo>
                  <a:pt x="17029" y="12100"/>
                </a:lnTo>
                <a:lnTo>
                  <a:pt x="17033" y="12080"/>
                </a:lnTo>
                <a:lnTo>
                  <a:pt x="17039" y="12072"/>
                </a:lnTo>
                <a:lnTo>
                  <a:pt x="17039" y="12063"/>
                </a:lnTo>
                <a:lnTo>
                  <a:pt x="17043" y="12071"/>
                </a:lnTo>
                <a:lnTo>
                  <a:pt x="17051" y="12070"/>
                </a:lnTo>
                <a:lnTo>
                  <a:pt x="17061" y="12044"/>
                </a:lnTo>
                <a:lnTo>
                  <a:pt x="17066" y="12041"/>
                </a:lnTo>
                <a:lnTo>
                  <a:pt x="17070" y="12031"/>
                </a:lnTo>
                <a:lnTo>
                  <a:pt x="17066" y="12018"/>
                </a:lnTo>
                <a:lnTo>
                  <a:pt x="17068" y="12013"/>
                </a:lnTo>
                <a:lnTo>
                  <a:pt x="17067" y="11995"/>
                </a:lnTo>
                <a:lnTo>
                  <a:pt x="17069" y="11978"/>
                </a:lnTo>
                <a:lnTo>
                  <a:pt x="17065" y="11971"/>
                </a:lnTo>
                <a:lnTo>
                  <a:pt x="17071" y="11959"/>
                </a:lnTo>
                <a:lnTo>
                  <a:pt x="17072" y="11944"/>
                </a:lnTo>
                <a:lnTo>
                  <a:pt x="17076" y="11946"/>
                </a:lnTo>
                <a:lnTo>
                  <a:pt x="17081" y="11957"/>
                </a:lnTo>
                <a:lnTo>
                  <a:pt x="17085" y="11954"/>
                </a:lnTo>
                <a:lnTo>
                  <a:pt x="17091" y="11944"/>
                </a:lnTo>
                <a:lnTo>
                  <a:pt x="17102" y="11940"/>
                </a:lnTo>
                <a:lnTo>
                  <a:pt x="17108" y="11946"/>
                </a:lnTo>
                <a:lnTo>
                  <a:pt x="17111" y="11938"/>
                </a:lnTo>
                <a:lnTo>
                  <a:pt x="17117" y="11931"/>
                </a:lnTo>
                <a:lnTo>
                  <a:pt x="17114" y="11914"/>
                </a:lnTo>
                <a:lnTo>
                  <a:pt x="17118" y="11904"/>
                </a:lnTo>
                <a:lnTo>
                  <a:pt x="17130" y="11900"/>
                </a:lnTo>
                <a:lnTo>
                  <a:pt x="17142" y="11902"/>
                </a:lnTo>
                <a:lnTo>
                  <a:pt x="17154" y="11889"/>
                </a:lnTo>
                <a:lnTo>
                  <a:pt x="17159" y="11890"/>
                </a:lnTo>
                <a:lnTo>
                  <a:pt x="17166" y="11885"/>
                </a:lnTo>
                <a:lnTo>
                  <a:pt x="17171" y="11872"/>
                </a:lnTo>
                <a:lnTo>
                  <a:pt x="17168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2"/>
                </a:lnTo>
                <a:lnTo>
                  <a:pt x="17173" y="11864"/>
                </a:lnTo>
                <a:lnTo>
                  <a:pt x="17178" y="11859"/>
                </a:lnTo>
                <a:lnTo>
                  <a:pt x="17186" y="11865"/>
                </a:lnTo>
                <a:lnTo>
                  <a:pt x="17197" y="11858"/>
                </a:lnTo>
                <a:lnTo>
                  <a:pt x="17197" y="11846"/>
                </a:lnTo>
                <a:lnTo>
                  <a:pt x="17200" y="11823"/>
                </a:lnTo>
                <a:lnTo>
                  <a:pt x="17206" y="11844"/>
                </a:lnTo>
                <a:lnTo>
                  <a:pt x="17219" y="11865"/>
                </a:lnTo>
                <a:lnTo>
                  <a:pt x="17225" y="11861"/>
                </a:lnTo>
                <a:lnTo>
                  <a:pt x="17242" y="11885"/>
                </a:lnTo>
                <a:lnTo>
                  <a:pt x="17249" y="11881"/>
                </a:lnTo>
                <a:lnTo>
                  <a:pt x="17258" y="11882"/>
                </a:lnTo>
                <a:lnTo>
                  <a:pt x="17265" y="11862"/>
                </a:lnTo>
                <a:lnTo>
                  <a:pt x="17275" y="11877"/>
                </a:lnTo>
                <a:lnTo>
                  <a:pt x="17284" y="11872"/>
                </a:lnTo>
                <a:lnTo>
                  <a:pt x="17291" y="11877"/>
                </a:lnTo>
                <a:lnTo>
                  <a:pt x="17292" y="11885"/>
                </a:lnTo>
                <a:lnTo>
                  <a:pt x="17282" y="11887"/>
                </a:lnTo>
                <a:lnTo>
                  <a:pt x="17280" y="11907"/>
                </a:lnTo>
                <a:lnTo>
                  <a:pt x="17271" y="11927"/>
                </a:lnTo>
                <a:lnTo>
                  <a:pt x="17270" y="11940"/>
                </a:lnTo>
                <a:lnTo>
                  <a:pt x="17287" y="11978"/>
                </a:lnTo>
                <a:lnTo>
                  <a:pt x="17296" y="11988"/>
                </a:lnTo>
                <a:lnTo>
                  <a:pt x="17296" y="11999"/>
                </a:lnTo>
                <a:lnTo>
                  <a:pt x="17298" y="12023"/>
                </a:lnTo>
                <a:lnTo>
                  <a:pt x="17301" y="12018"/>
                </a:lnTo>
                <a:lnTo>
                  <a:pt x="17306" y="12003"/>
                </a:lnTo>
                <a:lnTo>
                  <a:pt x="17321" y="12008"/>
                </a:lnTo>
                <a:lnTo>
                  <a:pt x="17321" y="12014"/>
                </a:lnTo>
                <a:lnTo>
                  <a:pt x="17329" y="12014"/>
                </a:lnTo>
                <a:lnTo>
                  <a:pt x="17340" y="11989"/>
                </a:lnTo>
                <a:lnTo>
                  <a:pt x="17337" y="11979"/>
                </a:lnTo>
                <a:lnTo>
                  <a:pt x="17332" y="11977"/>
                </a:lnTo>
                <a:lnTo>
                  <a:pt x="17332" y="11971"/>
                </a:lnTo>
                <a:lnTo>
                  <a:pt x="17324" y="11948"/>
                </a:lnTo>
                <a:lnTo>
                  <a:pt x="17317" y="11948"/>
                </a:lnTo>
                <a:lnTo>
                  <a:pt x="17312" y="11927"/>
                </a:lnTo>
                <a:lnTo>
                  <a:pt x="17315" y="11918"/>
                </a:lnTo>
                <a:lnTo>
                  <a:pt x="17324" y="11905"/>
                </a:lnTo>
                <a:lnTo>
                  <a:pt x="17326" y="11890"/>
                </a:lnTo>
                <a:lnTo>
                  <a:pt x="17324" y="11878"/>
                </a:lnTo>
                <a:lnTo>
                  <a:pt x="17328" y="11877"/>
                </a:lnTo>
                <a:lnTo>
                  <a:pt x="17332" y="11869"/>
                </a:lnTo>
                <a:lnTo>
                  <a:pt x="17333" y="11875"/>
                </a:lnTo>
                <a:lnTo>
                  <a:pt x="17336" y="11884"/>
                </a:lnTo>
                <a:lnTo>
                  <a:pt x="17340" y="11884"/>
                </a:lnTo>
                <a:lnTo>
                  <a:pt x="17338" y="11887"/>
                </a:lnTo>
                <a:lnTo>
                  <a:pt x="17338" y="11892"/>
                </a:lnTo>
                <a:lnTo>
                  <a:pt x="17345" y="11894"/>
                </a:lnTo>
                <a:lnTo>
                  <a:pt x="17342" y="11900"/>
                </a:lnTo>
                <a:lnTo>
                  <a:pt x="17345" y="11901"/>
                </a:lnTo>
                <a:lnTo>
                  <a:pt x="17352" y="11888"/>
                </a:lnTo>
                <a:lnTo>
                  <a:pt x="17365" y="11885"/>
                </a:lnTo>
                <a:lnTo>
                  <a:pt x="17370" y="11868"/>
                </a:lnTo>
                <a:lnTo>
                  <a:pt x="17382" y="11875"/>
                </a:lnTo>
                <a:lnTo>
                  <a:pt x="17394" y="11868"/>
                </a:lnTo>
                <a:lnTo>
                  <a:pt x="17408" y="11855"/>
                </a:lnTo>
                <a:lnTo>
                  <a:pt x="17403" y="11840"/>
                </a:lnTo>
                <a:lnTo>
                  <a:pt x="17415" y="11840"/>
                </a:lnTo>
                <a:lnTo>
                  <a:pt x="17428" y="11834"/>
                </a:lnTo>
                <a:lnTo>
                  <a:pt x="17441" y="11841"/>
                </a:lnTo>
                <a:lnTo>
                  <a:pt x="17449" y="11838"/>
                </a:lnTo>
                <a:lnTo>
                  <a:pt x="17463" y="11825"/>
                </a:lnTo>
                <a:lnTo>
                  <a:pt x="17476" y="11804"/>
                </a:lnTo>
                <a:lnTo>
                  <a:pt x="17485" y="11784"/>
                </a:lnTo>
                <a:lnTo>
                  <a:pt x="17486" y="11775"/>
                </a:lnTo>
                <a:lnTo>
                  <a:pt x="17490" y="11780"/>
                </a:lnTo>
                <a:lnTo>
                  <a:pt x="17495" y="11788"/>
                </a:lnTo>
                <a:lnTo>
                  <a:pt x="17502" y="11780"/>
                </a:lnTo>
                <a:lnTo>
                  <a:pt x="17508" y="11763"/>
                </a:lnTo>
                <a:lnTo>
                  <a:pt x="17519" y="11754"/>
                </a:lnTo>
                <a:lnTo>
                  <a:pt x="17516" y="11726"/>
                </a:lnTo>
                <a:lnTo>
                  <a:pt x="17513" y="11706"/>
                </a:lnTo>
                <a:lnTo>
                  <a:pt x="17514" y="11690"/>
                </a:lnTo>
                <a:lnTo>
                  <a:pt x="17511" y="11677"/>
                </a:lnTo>
                <a:lnTo>
                  <a:pt x="17518" y="11687"/>
                </a:lnTo>
                <a:lnTo>
                  <a:pt x="17535" y="11701"/>
                </a:lnTo>
                <a:lnTo>
                  <a:pt x="17537" y="11716"/>
                </a:lnTo>
                <a:lnTo>
                  <a:pt x="17550" y="11738"/>
                </a:lnTo>
                <a:lnTo>
                  <a:pt x="17559" y="11735"/>
                </a:lnTo>
                <a:lnTo>
                  <a:pt x="17553" y="11751"/>
                </a:lnTo>
                <a:lnTo>
                  <a:pt x="17544" y="11758"/>
                </a:lnTo>
                <a:lnTo>
                  <a:pt x="17545" y="11767"/>
                </a:lnTo>
                <a:lnTo>
                  <a:pt x="17569" y="11748"/>
                </a:lnTo>
                <a:lnTo>
                  <a:pt x="17571" y="11725"/>
                </a:lnTo>
                <a:lnTo>
                  <a:pt x="17583" y="11718"/>
                </a:lnTo>
                <a:lnTo>
                  <a:pt x="17589" y="11709"/>
                </a:lnTo>
                <a:lnTo>
                  <a:pt x="17600" y="11719"/>
                </a:lnTo>
                <a:lnTo>
                  <a:pt x="17611" y="11715"/>
                </a:lnTo>
                <a:lnTo>
                  <a:pt x="17612" y="11699"/>
                </a:lnTo>
                <a:lnTo>
                  <a:pt x="17622" y="11695"/>
                </a:lnTo>
                <a:lnTo>
                  <a:pt x="17626" y="11684"/>
                </a:lnTo>
                <a:lnTo>
                  <a:pt x="17631" y="11698"/>
                </a:lnTo>
                <a:lnTo>
                  <a:pt x="17641" y="11717"/>
                </a:lnTo>
                <a:lnTo>
                  <a:pt x="17647" y="11707"/>
                </a:lnTo>
                <a:lnTo>
                  <a:pt x="17650" y="11688"/>
                </a:lnTo>
                <a:lnTo>
                  <a:pt x="17657" y="11688"/>
                </a:lnTo>
                <a:lnTo>
                  <a:pt x="17658" y="11694"/>
                </a:lnTo>
                <a:lnTo>
                  <a:pt x="17669" y="11694"/>
                </a:lnTo>
                <a:lnTo>
                  <a:pt x="17670" y="11683"/>
                </a:lnTo>
                <a:lnTo>
                  <a:pt x="17686" y="11680"/>
                </a:lnTo>
                <a:lnTo>
                  <a:pt x="17694" y="11666"/>
                </a:lnTo>
                <a:lnTo>
                  <a:pt x="17700" y="11657"/>
                </a:lnTo>
                <a:lnTo>
                  <a:pt x="17702" y="11669"/>
                </a:lnTo>
                <a:lnTo>
                  <a:pt x="17706" y="11659"/>
                </a:lnTo>
                <a:lnTo>
                  <a:pt x="17713" y="11663"/>
                </a:lnTo>
                <a:lnTo>
                  <a:pt x="17725" y="11654"/>
                </a:lnTo>
                <a:lnTo>
                  <a:pt x="17719" y="11639"/>
                </a:lnTo>
                <a:lnTo>
                  <a:pt x="17725" y="11626"/>
                </a:lnTo>
                <a:lnTo>
                  <a:pt x="17730" y="11602"/>
                </a:lnTo>
                <a:lnTo>
                  <a:pt x="17724" y="11579"/>
                </a:lnTo>
                <a:lnTo>
                  <a:pt x="17730" y="11582"/>
                </a:lnTo>
                <a:lnTo>
                  <a:pt x="17735" y="11570"/>
                </a:lnTo>
                <a:lnTo>
                  <a:pt x="17752" y="11565"/>
                </a:lnTo>
                <a:lnTo>
                  <a:pt x="17753" y="11576"/>
                </a:lnTo>
                <a:lnTo>
                  <a:pt x="17766" y="11576"/>
                </a:lnTo>
                <a:lnTo>
                  <a:pt x="17769" y="11549"/>
                </a:lnTo>
                <a:lnTo>
                  <a:pt x="17776" y="11549"/>
                </a:lnTo>
                <a:lnTo>
                  <a:pt x="17778" y="11531"/>
                </a:lnTo>
                <a:lnTo>
                  <a:pt x="17784" y="11530"/>
                </a:lnTo>
                <a:lnTo>
                  <a:pt x="17785" y="11540"/>
                </a:lnTo>
                <a:lnTo>
                  <a:pt x="17789" y="11536"/>
                </a:lnTo>
                <a:lnTo>
                  <a:pt x="17797" y="11515"/>
                </a:lnTo>
                <a:lnTo>
                  <a:pt x="17805" y="11530"/>
                </a:lnTo>
                <a:lnTo>
                  <a:pt x="17807" y="11507"/>
                </a:lnTo>
                <a:lnTo>
                  <a:pt x="17814" y="11505"/>
                </a:lnTo>
                <a:lnTo>
                  <a:pt x="17819" y="11487"/>
                </a:lnTo>
                <a:lnTo>
                  <a:pt x="17808" y="11483"/>
                </a:lnTo>
                <a:lnTo>
                  <a:pt x="17798" y="11489"/>
                </a:lnTo>
                <a:lnTo>
                  <a:pt x="17781" y="11468"/>
                </a:lnTo>
                <a:lnTo>
                  <a:pt x="17804" y="11466"/>
                </a:lnTo>
                <a:lnTo>
                  <a:pt x="17814" y="11442"/>
                </a:lnTo>
                <a:lnTo>
                  <a:pt x="17819" y="11450"/>
                </a:lnTo>
                <a:lnTo>
                  <a:pt x="17826" y="11439"/>
                </a:lnTo>
                <a:lnTo>
                  <a:pt x="17844" y="11458"/>
                </a:lnTo>
                <a:lnTo>
                  <a:pt x="17850" y="11434"/>
                </a:lnTo>
                <a:lnTo>
                  <a:pt x="17838" y="11428"/>
                </a:lnTo>
                <a:lnTo>
                  <a:pt x="17834" y="11417"/>
                </a:lnTo>
                <a:lnTo>
                  <a:pt x="17836" y="11402"/>
                </a:lnTo>
                <a:lnTo>
                  <a:pt x="17850" y="11419"/>
                </a:lnTo>
                <a:lnTo>
                  <a:pt x="17857" y="11403"/>
                </a:lnTo>
                <a:lnTo>
                  <a:pt x="17856" y="11397"/>
                </a:lnTo>
                <a:lnTo>
                  <a:pt x="17846" y="11397"/>
                </a:lnTo>
                <a:lnTo>
                  <a:pt x="17844" y="11377"/>
                </a:lnTo>
                <a:lnTo>
                  <a:pt x="17837" y="11367"/>
                </a:lnTo>
                <a:lnTo>
                  <a:pt x="17847" y="11363"/>
                </a:lnTo>
                <a:lnTo>
                  <a:pt x="17852" y="11374"/>
                </a:lnTo>
                <a:lnTo>
                  <a:pt x="17859" y="11374"/>
                </a:lnTo>
                <a:lnTo>
                  <a:pt x="17863" y="11385"/>
                </a:lnTo>
                <a:lnTo>
                  <a:pt x="17864" y="11366"/>
                </a:lnTo>
                <a:lnTo>
                  <a:pt x="17852" y="11352"/>
                </a:lnTo>
                <a:lnTo>
                  <a:pt x="17853" y="11334"/>
                </a:lnTo>
                <a:lnTo>
                  <a:pt x="17860" y="11334"/>
                </a:lnTo>
                <a:lnTo>
                  <a:pt x="17865" y="11320"/>
                </a:lnTo>
                <a:lnTo>
                  <a:pt x="17875" y="11335"/>
                </a:lnTo>
                <a:lnTo>
                  <a:pt x="17875" y="11351"/>
                </a:lnTo>
                <a:lnTo>
                  <a:pt x="17882" y="11351"/>
                </a:lnTo>
                <a:lnTo>
                  <a:pt x="17889" y="11370"/>
                </a:lnTo>
                <a:lnTo>
                  <a:pt x="17890" y="11342"/>
                </a:lnTo>
                <a:lnTo>
                  <a:pt x="17885" y="11326"/>
                </a:lnTo>
                <a:lnTo>
                  <a:pt x="17879" y="11326"/>
                </a:lnTo>
                <a:lnTo>
                  <a:pt x="17876" y="11313"/>
                </a:lnTo>
                <a:lnTo>
                  <a:pt x="17885" y="11309"/>
                </a:lnTo>
                <a:lnTo>
                  <a:pt x="17887" y="11294"/>
                </a:lnTo>
                <a:lnTo>
                  <a:pt x="17876" y="11288"/>
                </a:lnTo>
                <a:lnTo>
                  <a:pt x="17891" y="11266"/>
                </a:lnTo>
                <a:lnTo>
                  <a:pt x="17884" y="11253"/>
                </a:lnTo>
                <a:lnTo>
                  <a:pt x="17873" y="11254"/>
                </a:lnTo>
                <a:lnTo>
                  <a:pt x="17868" y="11263"/>
                </a:lnTo>
                <a:lnTo>
                  <a:pt x="17870" y="11245"/>
                </a:lnTo>
                <a:lnTo>
                  <a:pt x="17884" y="11229"/>
                </a:lnTo>
                <a:lnTo>
                  <a:pt x="17907" y="11212"/>
                </a:lnTo>
                <a:lnTo>
                  <a:pt x="17900" y="11200"/>
                </a:lnTo>
                <a:lnTo>
                  <a:pt x="17891" y="11212"/>
                </a:lnTo>
                <a:lnTo>
                  <a:pt x="17875" y="11188"/>
                </a:lnTo>
                <a:lnTo>
                  <a:pt x="17889" y="11188"/>
                </a:lnTo>
                <a:lnTo>
                  <a:pt x="17880" y="11168"/>
                </a:lnTo>
                <a:lnTo>
                  <a:pt x="17869" y="11166"/>
                </a:lnTo>
                <a:lnTo>
                  <a:pt x="17877" y="11156"/>
                </a:lnTo>
                <a:lnTo>
                  <a:pt x="17871" y="11144"/>
                </a:lnTo>
                <a:lnTo>
                  <a:pt x="17880" y="11147"/>
                </a:lnTo>
                <a:lnTo>
                  <a:pt x="17882" y="11128"/>
                </a:lnTo>
                <a:lnTo>
                  <a:pt x="17886" y="11130"/>
                </a:lnTo>
                <a:lnTo>
                  <a:pt x="17893" y="11128"/>
                </a:lnTo>
                <a:lnTo>
                  <a:pt x="17892" y="11151"/>
                </a:lnTo>
                <a:lnTo>
                  <a:pt x="17901" y="11151"/>
                </a:lnTo>
                <a:lnTo>
                  <a:pt x="17918" y="11120"/>
                </a:lnTo>
                <a:lnTo>
                  <a:pt x="17919" y="11107"/>
                </a:lnTo>
                <a:lnTo>
                  <a:pt x="17934" y="11108"/>
                </a:lnTo>
                <a:lnTo>
                  <a:pt x="17925" y="11090"/>
                </a:lnTo>
                <a:lnTo>
                  <a:pt x="17915" y="11088"/>
                </a:lnTo>
                <a:lnTo>
                  <a:pt x="17918" y="11068"/>
                </a:lnTo>
                <a:lnTo>
                  <a:pt x="17927" y="11084"/>
                </a:lnTo>
                <a:lnTo>
                  <a:pt x="17938" y="11075"/>
                </a:lnTo>
                <a:lnTo>
                  <a:pt x="17938" y="11055"/>
                </a:lnTo>
                <a:lnTo>
                  <a:pt x="17942" y="11047"/>
                </a:lnTo>
                <a:lnTo>
                  <a:pt x="17937" y="11034"/>
                </a:lnTo>
                <a:lnTo>
                  <a:pt x="17938" y="11018"/>
                </a:lnTo>
                <a:lnTo>
                  <a:pt x="17945" y="11010"/>
                </a:lnTo>
                <a:lnTo>
                  <a:pt x="17940" y="10996"/>
                </a:lnTo>
                <a:lnTo>
                  <a:pt x="17940" y="10984"/>
                </a:lnTo>
                <a:lnTo>
                  <a:pt x="17927" y="10972"/>
                </a:lnTo>
                <a:lnTo>
                  <a:pt x="17946" y="10981"/>
                </a:lnTo>
                <a:lnTo>
                  <a:pt x="17954" y="10971"/>
                </a:lnTo>
                <a:lnTo>
                  <a:pt x="17964" y="10931"/>
                </a:lnTo>
                <a:lnTo>
                  <a:pt x="17975" y="10928"/>
                </a:lnTo>
                <a:lnTo>
                  <a:pt x="17977" y="10947"/>
                </a:lnTo>
                <a:lnTo>
                  <a:pt x="17980" y="10955"/>
                </a:lnTo>
                <a:lnTo>
                  <a:pt x="17983" y="10932"/>
                </a:lnTo>
                <a:lnTo>
                  <a:pt x="17993" y="10922"/>
                </a:lnTo>
                <a:lnTo>
                  <a:pt x="17985" y="10901"/>
                </a:lnTo>
                <a:lnTo>
                  <a:pt x="17972" y="10899"/>
                </a:lnTo>
                <a:lnTo>
                  <a:pt x="17967" y="10890"/>
                </a:lnTo>
                <a:lnTo>
                  <a:pt x="17972" y="10882"/>
                </a:lnTo>
                <a:lnTo>
                  <a:pt x="17981" y="10885"/>
                </a:lnTo>
                <a:lnTo>
                  <a:pt x="17989" y="10873"/>
                </a:lnTo>
                <a:lnTo>
                  <a:pt x="17983" y="10862"/>
                </a:lnTo>
                <a:lnTo>
                  <a:pt x="17974" y="10855"/>
                </a:lnTo>
                <a:lnTo>
                  <a:pt x="17984" y="10840"/>
                </a:lnTo>
                <a:lnTo>
                  <a:pt x="17988" y="10842"/>
                </a:lnTo>
                <a:lnTo>
                  <a:pt x="17990" y="10833"/>
                </a:lnTo>
                <a:lnTo>
                  <a:pt x="17983" y="10821"/>
                </a:lnTo>
                <a:lnTo>
                  <a:pt x="17960" y="10823"/>
                </a:lnTo>
                <a:lnTo>
                  <a:pt x="17962" y="10813"/>
                </a:lnTo>
                <a:lnTo>
                  <a:pt x="17976" y="10792"/>
                </a:lnTo>
                <a:lnTo>
                  <a:pt x="17989" y="10798"/>
                </a:lnTo>
                <a:lnTo>
                  <a:pt x="17993" y="10792"/>
                </a:lnTo>
                <a:lnTo>
                  <a:pt x="17995" y="10781"/>
                </a:lnTo>
                <a:lnTo>
                  <a:pt x="18003" y="10788"/>
                </a:lnTo>
                <a:lnTo>
                  <a:pt x="18004" y="10796"/>
                </a:lnTo>
                <a:lnTo>
                  <a:pt x="18012" y="10785"/>
                </a:lnTo>
                <a:lnTo>
                  <a:pt x="18008" y="10771"/>
                </a:lnTo>
                <a:lnTo>
                  <a:pt x="18006" y="10737"/>
                </a:lnTo>
                <a:lnTo>
                  <a:pt x="17999" y="10730"/>
                </a:lnTo>
                <a:lnTo>
                  <a:pt x="17991" y="10743"/>
                </a:lnTo>
                <a:lnTo>
                  <a:pt x="17993" y="10749"/>
                </a:lnTo>
                <a:lnTo>
                  <a:pt x="17993" y="10760"/>
                </a:lnTo>
                <a:lnTo>
                  <a:pt x="17979" y="10755"/>
                </a:lnTo>
                <a:lnTo>
                  <a:pt x="17962" y="10780"/>
                </a:lnTo>
                <a:lnTo>
                  <a:pt x="17953" y="10777"/>
                </a:lnTo>
                <a:lnTo>
                  <a:pt x="17953" y="10756"/>
                </a:lnTo>
                <a:lnTo>
                  <a:pt x="17971" y="10750"/>
                </a:lnTo>
                <a:lnTo>
                  <a:pt x="18001" y="10703"/>
                </a:lnTo>
                <a:lnTo>
                  <a:pt x="17999" y="10696"/>
                </a:lnTo>
                <a:lnTo>
                  <a:pt x="17986" y="10696"/>
                </a:lnTo>
                <a:lnTo>
                  <a:pt x="17980" y="10684"/>
                </a:lnTo>
                <a:lnTo>
                  <a:pt x="17977" y="10694"/>
                </a:lnTo>
                <a:lnTo>
                  <a:pt x="17955" y="10647"/>
                </a:lnTo>
                <a:lnTo>
                  <a:pt x="17939" y="10643"/>
                </a:lnTo>
                <a:lnTo>
                  <a:pt x="17918" y="10673"/>
                </a:lnTo>
                <a:lnTo>
                  <a:pt x="17907" y="10667"/>
                </a:lnTo>
                <a:lnTo>
                  <a:pt x="17893" y="10633"/>
                </a:lnTo>
                <a:lnTo>
                  <a:pt x="17880" y="10639"/>
                </a:lnTo>
                <a:lnTo>
                  <a:pt x="17866" y="10658"/>
                </a:lnTo>
                <a:lnTo>
                  <a:pt x="17862" y="10677"/>
                </a:lnTo>
                <a:lnTo>
                  <a:pt x="17863" y="10651"/>
                </a:lnTo>
                <a:lnTo>
                  <a:pt x="17879" y="10629"/>
                </a:lnTo>
                <a:lnTo>
                  <a:pt x="17887" y="10630"/>
                </a:lnTo>
                <a:lnTo>
                  <a:pt x="17896" y="10619"/>
                </a:lnTo>
                <a:lnTo>
                  <a:pt x="17913" y="10633"/>
                </a:lnTo>
                <a:lnTo>
                  <a:pt x="17925" y="10623"/>
                </a:lnTo>
                <a:lnTo>
                  <a:pt x="17926" y="10603"/>
                </a:lnTo>
                <a:lnTo>
                  <a:pt x="17932" y="10593"/>
                </a:lnTo>
                <a:lnTo>
                  <a:pt x="17940" y="10595"/>
                </a:lnTo>
                <a:lnTo>
                  <a:pt x="17956" y="10564"/>
                </a:lnTo>
                <a:lnTo>
                  <a:pt x="17975" y="10560"/>
                </a:lnTo>
                <a:lnTo>
                  <a:pt x="17975" y="10544"/>
                </a:lnTo>
                <a:lnTo>
                  <a:pt x="17959" y="10499"/>
                </a:lnTo>
                <a:lnTo>
                  <a:pt x="17924" y="10463"/>
                </a:lnTo>
                <a:lnTo>
                  <a:pt x="17902" y="10442"/>
                </a:lnTo>
                <a:lnTo>
                  <a:pt x="17875" y="10397"/>
                </a:lnTo>
                <a:lnTo>
                  <a:pt x="17861" y="10396"/>
                </a:lnTo>
                <a:lnTo>
                  <a:pt x="17839" y="10422"/>
                </a:lnTo>
                <a:lnTo>
                  <a:pt x="17829" y="10418"/>
                </a:lnTo>
                <a:lnTo>
                  <a:pt x="17811" y="10391"/>
                </a:lnTo>
                <a:lnTo>
                  <a:pt x="17811" y="10379"/>
                </a:lnTo>
                <a:lnTo>
                  <a:pt x="17804" y="10374"/>
                </a:lnTo>
                <a:lnTo>
                  <a:pt x="17788" y="10384"/>
                </a:lnTo>
                <a:lnTo>
                  <a:pt x="17771" y="10381"/>
                </a:lnTo>
                <a:lnTo>
                  <a:pt x="17756" y="10390"/>
                </a:lnTo>
                <a:lnTo>
                  <a:pt x="17737" y="10428"/>
                </a:lnTo>
                <a:lnTo>
                  <a:pt x="17753" y="10377"/>
                </a:lnTo>
                <a:lnTo>
                  <a:pt x="17765" y="10366"/>
                </a:lnTo>
                <a:lnTo>
                  <a:pt x="17774" y="10371"/>
                </a:lnTo>
                <a:lnTo>
                  <a:pt x="17782" y="10371"/>
                </a:lnTo>
                <a:lnTo>
                  <a:pt x="17786" y="10364"/>
                </a:lnTo>
                <a:lnTo>
                  <a:pt x="17796" y="10371"/>
                </a:lnTo>
                <a:lnTo>
                  <a:pt x="17814" y="10359"/>
                </a:lnTo>
                <a:lnTo>
                  <a:pt x="17822" y="10393"/>
                </a:lnTo>
                <a:lnTo>
                  <a:pt x="17831" y="10405"/>
                </a:lnTo>
                <a:lnTo>
                  <a:pt x="17844" y="10405"/>
                </a:lnTo>
                <a:lnTo>
                  <a:pt x="17853" y="10385"/>
                </a:lnTo>
                <a:lnTo>
                  <a:pt x="17874" y="10390"/>
                </a:lnTo>
                <a:lnTo>
                  <a:pt x="17889" y="10408"/>
                </a:lnTo>
                <a:lnTo>
                  <a:pt x="17899" y="10408"/>
                </a:lnTo>
                <a:lnTo>
                  <a:pt x="17912" y="10432"/>
                </a:lnTo>
                <a:lnTo>
                  <a:pt x="17932" y="10413"/>
                </a:lnTo>
                <a:lnTo>
                  <a:pt x="17959" y="10430"/>
                </a:lnTo>
                <a:lnTo>
                  <a:pt x="17967" y="10422"/>
                </a:lnTo>
                <a:lnTo>
                  <a:pt x="17957" y="10390"/>
                </a:lnTo>
                <a:lnTo>
                  <a:pt x="17949" y="10384"/>
                </a:lnTo>
                <a:lnTo>
                  <a:pt x="17933" y="10351"/>
                </a:lnTo>
                <a:lnTo>
                  <a:pt x="17933" y="10342"/>
                </a:lnTo>
                <a:lnTo>
                  <a:pt x="17926" y="10333"/>
                </a:lnTo>
                <a:lnTo>
                  <a:pt x="17912" y="10335"/>
                </a:lnTo>
                <a:lnTo>
                  <a:pt x="17898" y="10325"/>
                </a:lnTo>
                <a:lnTo>
                  <a:pt x="17881" y="10282"/>
                </a:lnTo>
                <a:lnTo>
                  <a:pt x="17880" y="10249"/>
                </a:lnTo>
                <a:lnTo>
                  <a:pt x="17855" y="10218"/>
                </a:lnTo>
                <a:lnTo>
                  <a:pt x="17854" y="10184"/>
                </a:lnTo>
                <a:lnTo>
                  <a:pt x="17840" y="10176"/>
                </a:lnTo>
                <a:lnTo>
                  <a:pt x="17847" y="10150"/>
                </a:lnTo>
                <a:lnTo>
                  <a:pt x="17842" y="10148"/>
                </a:lnTo>
                <a:lnTo>
                  <a:pt x="17822" y="10077"/>
                </a:lnTo>
                <a:lnTo>
                  <a:pt x="17785" y="10045"/>
                </a:lnTo>
                <a:lnTo>
                  <a:pt x="17775" y="10054"/>
                </a:lnTo>
                <a:lnTo>
                  <a:pt x="17775" y="10038"/>
                </a:lnTo>
                <a:lnTo>
                  <a:pt x="17740" y="10011"/>
                </a:lnTo>
                <a:lnTo>
                  <a:pt x="17735" y="10012"/>
                </a:lnTo>
                <a:lnTo>
                  <a:pt x="17735" y="9955"/>
                </a:lnTo>
                <a:lnTo>
                  <a:pt x="17740" y="9916"/>
                </a:lnTo>
                <a:lnTo>
                  <a:pt x="17735" y="9890"/>
                </a:lnTo>
                <a:lnTo>
                  <a:pt x="17738" y="9858"/>
                </a:lnTo>
                <a:lnTo>
                  <a:pt x="17743" y="9863"/>
                </a:lnTo>
                <a:lnTo>
                  <a:pt x="17753" y="9858"/>
                </a:lnTo>
                <a:lnTo>
                  <a:pt x="17765" y="9824"/>
                </a:lnTo>
                <a:lnTo>
                  <a:pt x="17771" y="9831"/>
                </a:lnTo>
                <a:lnTo>
                  <a:pt x="17784" y="9807"/>
                </a:lnTo>
                <a:lnTo>
                  <a:pt x="17771" y="9794"/>
                </a:lnTo>
                <a:lnTo>
                  <a:pt x="17765" y="9781"/>
                </a:lnTo>
                <a:lnTo>
                  <a:pt x="17776" y="9761"/>
                </a:lnTo>
                <a:lnTo>
                  <a:pt x="17796" y="9763"/>
                </a:lnTo>
                <a:lnTo>
                  <a:pt x="17796" y="9738"/>
                </a:lnTo>
                <a:lnTo>
                  <a:pt x="17813" y="9733"/>
                </a:lnTo>
                <a:lnTo>
                  <a:pt x="17812" y="9715"/>
                </a:lnTo>
                <a:lnTo>
                  <a:pt x="17796" y="9699"/>
                </a:lnTo>
                <a:lnTo>
                  <a:pt x="17812" y="9696"/>
                </a:lnTo>
                <a:lnTo>
                  <a:pt x="17823" y="9710"/>
                </a:lnTo>
                <a:lnTo>
                  <a:pt x="17826" y="9696"/>
                </a:lnTo>
                <a:lnTo>
                  <a:pt x="17838" y="9697"/>
                </a:lnTo>
                <a:lnTo>
                  <a:pt x="17851" y="9680"/>
                </a:lnTo>
                <a:lnTo>
                  <a:pt x="17859" y="9680"/>
                </a:lnTo>
                <a:lnTo>
                  <a:pt x="17873" y="9648"/>
                </a:lnTo>
                <a:lnTo>
                  <a:pt x="17879" y="9662"/>
                </a:lnTo>
                <a:lnTo>
                  <a:pt x="17885" y="9649"/>
                </a:lnTo>
                <a:lnTo>
                  <a:pt x="17886" y="9661"/>
                </a:lnTo>
                <a:lnTo>
                  <a:pt x="17903" y="9680"/>
                </a:lnTo>
                <a:lnTo>
                  <a:pt x="17919" y="9656"/>
                </a:lnTo>
                <a:lnTo>
                  <a:pt x="17919" y="9646"/>
                </a:lnTo>
                <a:lnTo>
                  <a:pt x="17909" y="9642"/>
                </a:lnTo>
                <a:lnTo>
                  <a:pt x="17907" y="9618"/>
                </a:lnTo>
                <a:lnTo>
                  <a:pt x="17916" y="9610"/>
                </a:lnTo>
                <a:lnTo>
                  <a:pt x="17923" y="9610"/>
                </a:lnTo>
                <a:lnTo>
                  <a:pt x="17912" y="9584"/>
                </a:lnTo>
                <a:lnTo>
                  <a:pt x="17913" y="9571"/>
                </a:lnTo>
                <a:lnTo>
                  <a:pt x="17928" y="9563"/>
                </a:lnTo>
                <a:lnTo>
                  <a:pt x="17919" y="9556"/>
                </a:lnTo>
                <a:lnTo>
                  <a:pt x="17903" y="9561"/>
                </a:lnTo>
                <a:lnTo>
                  <a:pt x="17884" y="9562"/>
                </a:lnTo>
                <a:lnTo>
                  <a:pt x="17885" y="9553"/>
                </a:lnTo>
                <a:lnTo>
                  <a:pt x="17870" y="9554"/>
                </a:lnTo>
                <a:lnTo>
                  <a:pt x="17865" y="9564"/>
                </a:lnTo>
                <a:lnTo>
                  <a:pt x="17822" y="9567"/>
                </a:lnTo>
                <a:lnTo>
                  <a:pt x="17813" y="9554"/>
                </a:lnTo>
                <a:lnTo>
                  <a:pt x="17805" y="9548"/>
                </a:lnTo>
                <a:lnTo>
                  <a:pt x="17797" y="9528"/>
                </a:lnTo>
                <a:lnTo>
                  <a:pt x="17790" y="9523"/>
                </a:lnTo>
                <a:lnTo>
                  <a:pt x="17786" y="9513"/>
                </a:lnTo>
                <a:lnTo>
                  <a:pt x="17755" y="9537"/>
                </a:lnTo>
                <a:lnTo>
                  <a:pt x="17739" y="9538"/>
                </a:lnTo>
                <a:lnTo>
                  <a:pt x="17744" y="9546"/>
                </a:lnTo>
                <a:lnTo>
                  <a:pt x="17744" y="9567"/>
                </a:lnTo>
                <a:lnTo>
                  <a:pt x="17735" y="9580"/>
                </a:lnTo>
                <a:lnTo>
                  <a:pt x="17717" y="9592"/>
                </a:lnTo>
                <a:lnTo>
                  <a:pt x="17720" y="9595"/>
                </a:lnTo>
                <a:lnTo>
                  <a:pt x="17726" y="9609"/>
                </a:lnTo>
                <a:lnTo>
                  <a:pt x="17719" y="9630"/>
                </a:lnTo>
                <a:lnTo>
                  <a:pt x="17713" y="9640"/>
                </a:lnTo>
                <a:lnTo>
                  <a:pt x="17700" y="9631"/>
                </a:lnTo>
                <a:lnTo>
                  <a:pt x="17687" y="9644"/>
                </a:lnTo>
                <a:lnTo>
                  <a:pt x="17669" y="9643"/>
                </a:lnTo>
                <a:lnTo>
                  <a:pt x="17651" y="9583"/>
                </a:lnTo>
                <a:lnTo>
                  <a:pt x="17651" y="9552"/>
                </a:lnTo>
                <a:lnTo>
                  <a:pt x="17647" y="9531"/>
                </a:lnTo>
                <a:lnTo>
                  <a:pt x="17630" y="9531"/>
                </a:lnTo>
                <a:lnTo>
                  <a:pt x="17622" y="9538"/>
                </a:lnTo>
                <a:lnTo>
                  <a:pt x="17621" y="9527"/>
                </a:lnTo>
                <a:lnTo>
                  <a:pt x="17614" y="9527"/>
                </a:lnTo>
                <a:lnTo>
                  <a:pt x="17608" y="9541"/>
                </a:lnTo>
                <a:lnTo>
                  <a:pt x="17604" y="9529"/>
                </a:lnTo>
                <a:lnTo>
                  <a:pt x="17603" y="9539"/>
                </a:lnTo>
                <a:lnTo>
                  <a:pt x="17593" y="9510"/>
                </a:lnTo>
                <a:lnTo>
                  <a:pt x="17590" y="9496"/>
                </a:lnTo>
                <a:lnTo>
                  <a:pt x="17568" y="9470"/>
                </a:lnTo>
                <a:lnTo>
                  <a:pt x="17554" y="9457"/>
                </a:lnTo>
                <a:lnTo>
                  <a:pt x="17552" y="9432"/>
                </a:lnTo>
                <a:lnTo>
                  <a:pt x="17545" y="9405"/>
                </a:lnTo>
                <a:lnTo>
                  <a:pt x="17551" y="9396"/>
                </a:lnTo>
                <a:lnTo>
                  <a:pt x="17551" y="9385"/>
                </a:lnTo>
                <a:lnTo>
                  <a:pt x="17553" y="9373"/>
                </a:lnTo>
                <a:lnTo>
                  <a:pt x="17554" y="9349"/>
                </a:lnTo>
                <a:lnTo>
                  <a:pt x="17562" y="9339"/>
                </a:lnTo>
                <a:lnTo>
                  <a:pt x="17564" y="9326"/>
                </a:lnTo>
                <a:lnTo>
                  <a:pt x="17589" y="9342"/>
                </a:lnTo>
                <a:lnTo>
                  <a:pt x="17611" y="9341"/>
                </a:lnTo>
                <a:lnTo>
                  <a:pt x="17629" y="9340"/>
                </a:lnTo>
                <a:lnTo>
                  <a:pt x="17635" y="9316"/>
                </a:lnTo>
                <a:lnTo>
                  <a:pt x="17631" y="9305"/>
                </a:lnTo>
                <a:lnTo>
                  <a:pt x="17641" y="9305"/>
                </a:lnTo>
                <a:lnTo>
                  <a:pt x="17638" y="9277"/>
                </a:lnTo>
                <a:lnTo>
                  <a:pt x="17634" y="9271"/>
                </a:lnTo>
                <a:lnTo>
                  <a:pt x="17639" y="9258"/>
                </a:lnTo>
                <a:lnTo>
                  <a:pt x="17646" y="9201"/>
                </a:lnTo>
                <a:lnTo>
                  <a:pt x="17670" y="9178"/>
                </a:lnTo>
                <a:lnTo>
                  <a:pt x="17685" y="9177"/>
                </a:lnTo>
                <a:lnTo>
                  <a:pt x="17695" y="9147"/>
                </a:lnTo>
                <a:lnTo>
                  <a:pt x="17703" y="9144"/>
                </a:lnTo>
                <a:lnTo>
                  <a:pt x="17704" y="9099"/>
                </a:lnTo>
                <a:lnTo>
                  <a:pt x="17718" y="9074"/>
                </a:lnTo>
                <a:lnTo>
                  <a:pt x="17720" y="9048"/>
                </a:lnTo>
                <a:lnTo>
                  <a:pt x="17726" y="9043"/>
                </a:lnTo>
                <a:lnTo>
                  <a:pt x="17735" y="9018"/>
                </a:lnTo>
                <a:lnTo>
                  <a:pt x="17750" y="9017"/>
                </a:lnTo>
                <a:lnTo>
                  <a:pt x="17756" y="9024"/>
                </a:lnTo>
                <a:lnTo>
                  <a:pt x="17768" y="9024"/>
                </a:lnTo>
                <a:lnTo>
                  <a:pt x="17773" y="9001"/>
                </a:lnTo>
                <a:lnTo>
                  <a:pt x="17793" y="9044"/>
                </a:lnTo>
                <a:lnTo>
                  <a:pt x="17823" y="9074"/>
                </a:lnTo>
                <a:lnTo>
                  <a:pt x="17825" y="9093"/>
                </a:lnTo>
                <a:lnTo>
                  <a:pt x="17817" y="9100"/>
                </a:lnTo>
                <a:lnTo>
                  <a:pt x="17814" y="9116"/>
                </a:lnTo>
                <a:lnTo>
                  <a:pt x="17800" y="9147"/>
                </a:lnTo>
                <a:lnTo>
                  <a:pt x="17798" y="9175"/>
                </a:lnTo>
                <a:lnTo>
                  <a:pt x="17785" y="9176"/>
                </a:lnTo>
                <a:lnTo>
                  <a:pt x="17787" y="9184"/>
                </a:lnTo>
                <a:lnTo>
                  <a:pt x="17784" y="9214"/>
                </a:lnTo>
                <a:lnTo>
                  <a:pt x="17799" y="9239"/>
                </a:lnTo>
                <a:lnTo>
                  <a:pt x="17797" y="9254"/>
                </a:lnTo>
                <a:lnTo>
                  <a:pt x="17792" y="9258"/>
                </a:lnTo>
                <a:lnTo>
                  <a:pt x="17792" y="9272"/>
                </a:lnTo>
                <a:lnTo>
                  <a:pt x="17798" y="9284"/>
                </a:lnTo>
                <a:lnTo>
                  <a:pt x="17813" y="9275"/>
                </a:lnTo>
                <a:lnTo>
                  <a:pt x="17829" y="9255"/>
                </a:lnTo>
                <a:lnTo>
                  <a:pt x="17822" y="9275"/>
                </a:lnTo>
                <a:lnTo>
                  <a:pt x="17810" y="9290"/>
                </a:lnTo>
                <a:lnTo>
                  <a:pt x="17811" y="9301"/>
                </a:lnTo>
                <a:lnTo>
                  <a:pt x="17819" y="9304"/>
                </a:lnTo>
                <a:lnTo>
                  <a:pt x="17817" y="9317"/>
                </a:lnTo>
                <a:lnTo>
                  <a:pt x="17812" y="9323"/>
                </a:lnTo>
                <a:lnTo>
                  <a:pt x="17797" y="9320"/>
                </a:lnTo>
                <a:lnTo>
                  <a:pt x="17790" y="9336"/>
                </a:lnTo>
                <a:lnTo>
                  <a:pt x="17779" y="9337"/>
                </a:lnTo>
                <a:lnTo>
                  <a:pt x="17773" y="9354"/>
                </a:lnTo>
                <a:lnTo>
                  <a:pt x="17784" y="9366"/>
                </a:lnTo>
                <a:lnTo>
                  <a:pt x="17785" y="9384"/>
                </a:lnTo>
                <a:lnTo>
                  <a:pt x="17794" y="9382"/>
                </a:lnTo>
                <a:lnTo>
                  <a:pt x="17802" y="9364"/>
                </a:lnTo>
                <a:lnTo>
                  <a:pt x="17810" y="9365"/>
                </a:lnTo>
                <a:lnTo>
                  <a:pt x="17821" y="9337"/>
                </a:lnTo>
                <a:lnTo>
                  <a:pt x="17840" y="9323"/>
                </a:lnTo>
                <a:lnTo>
                  <a:pt x="17842" y="9314"/>
                </a:lnTo>
                <a:lnTo>
                  <a:pt x="17836" y="9292"/>
                </a:lnTo>
                <a:lnTo>
                  <a:pt x="17853" y="9270"/>
                </a:lnTo>
                <a:lnTo>
                  <a:pt x="17883" y="9233"/>
                </a:lnTo>
                <a:lnTo>
                  <a:pt x="17891" y="9234"/>
                </a:lnTo>
                <a:lnTo>
                  <a:pt x="17894" y="9211"/>
                </a:lnTo>
                <a:lnTo>
                  <a:pt x="17909" y="9211"/>
                </a:lnTo>
                <a:lnTo>
                  <a:pt x="17927" y="9190"/>
                </a:lnTo>
                <a:lnTo>
                  <a:pt x="17934" y="9200"/>
                </a:lnTo>
                <a:lnTo>
                  <a:pt x="17942" y="9196"/>
                </a:lnTo>
                <a:lnTo>
                  <a:pt x="17957" y="9194"/>
                </a:lnTo>
                <a:lnTo>
                  <a:pt x="17976" y="9156"/>
                </a:lnTo>
                <a:lnTo>
                  <a:pt x="17981" y="9175"/>
                </a:lnTo>
                <a:lnTo>
                  <a:pt x="17981" y="9177"/>
                </a:lnTo>
                <a:lnTo>
                  <a:pt x="17982" y="9185"/>
                </a:lnTo>
                <a:lnTo>
                  <a:pt x="17985" y="9182"/>
                </a:lnTo>
                <a:lnTo>
                  <a:pt x="17992" y="9223"/>
                </a:lnTo>
                <a:lnTo>
                  <a:pt x="18001" y="9211"/>
                </a:lnTo>
                <a:lnTo>
                  <a:pt x="18002" y="9194"/>
                </a:lnTo>
                <a:lnTo>
                  <a:pt x="18017" y="9208"/>
                </a:lnTo>
                <a:lnTo>
                  <a:pt x="18023" y="9223"/>
                </a:lnTo>
                <a:lnTo>
                  <a:pt x="18045" y="9217"/>
                </a:lnTo>
                <a:lnTo>
                  <a:pt x="18052" y="9202"/>
                </a:lnTo>
                <a:lnTo>
                  <a:pt x="18061" y="9200"/>
                </a:lnTo>
                <a:lnTo>
                  <a:pt x="18057" y="9220"/>
                </a:lnTo>
                <a:lnTo>
                  <a:pt x="18048" y="9230"/>
                </a:lnTo>
                <a:lnTo>
                  <a:pt x="18057" y="9252"/>
                </a:lnTo>
                <a:lnTo>
                  <a:pt x="18041" y="9296"/>
                </a:lnTo>
                <a:lnTo>
                  <a:pt x="18042" y="9351"/>
                </a:lnTo>
                <a:lnTo>
                  <a:pt x="18046" y="9360"/>
                </a:lnTo>
                <a:lnTo>
                  <a:pt x="18071" y="9361"/>
                </a:lnTo>
                <a:lnTo>
                  <a:pt x="18084" y="9350"/>
                </a:lnTo>
                <a:lnTo>
                  <a:pt x="18070" y="9372"/>
                </a:lnTo>
                <a:lnTo>
                  <a:pt x="18053" y="9375"/>
                </a:lnTo>
                <a:lnTo>
                  <a:pt x="18044" y="9406"/>
                </a:lnTo>
                <a:lnTo>
                  <a:pt x="18043" y="9454"/>
                </a:lnTo>
                <a:lnTo>
                  <a:pt x="18039" y="9474"/>
                </a:lnTo>
                <a:lnTo>
                  <a:pt x="18045" y="9477"/>
                </a:lnTo>
                <a:lnTo>
                  <a:pt x="18057" y="9466"/>
                </a:lnTo>
                <a:lnTo>
                  <a:pt x="18071" y="9474"/>
                </a:lnTo>
                <a:lnTo>
                  <a:pt x="18059" y="9507"/>
                </a:lnTo>
                <a:lnTo>
                  <a:pt x="18065" y="9523"/>
                </a:lnTo>
                <a:lnTo>
                  <a:pt x="18078" y="9504"/>
                </a:lnTo>
                <a:lnTo>
                  <a:pt x="18087" y="9513"/>
                </a:lnTo>
                <a:lnTo>
                  <a:pt x="18099" y="9486"/>
                </a:lnTo>
                <a:lnTo>
                  <a:pt x="18095" y="9474"/>
                </a:lnTo>
                <a:lnTo>
                  <a:pt x="18103" y="9466"/>
                </a:lnTo>
                <a:lnTo>
                  <a:pt x="18118" y="9493"/>
                </a:lnTo>
                <a:lnTo>
                  <a:pt x="18120" y="9497"/>
                </a:lnTo>
                <a:lnTo>
                  <a:pt x="18131" y="9483"/>
                </a:lnTo>
                <a:lnTo>
                  <a:pt x="18151" y="9484"/>
                </a:lnTo>
                <a:lnTo>
                  <a:pt x="18142" y="9492"/>
                </a:lnTo>
                <a:lnTo>
                  <a:pt x="18168" y="9530"/>
                </a:lnTo>
                <a:lnTo>
                  <a:pt x="18185" y="9572"/>
                </a:lnTo>
                <a:lnTo>
                  <a:pt x="18195" y="9576"/>
                </a:lnTo>
                <a:lnTo>
                  <a:pt x="18190" y="9588"/>
                </a:lnTo>
                <a:lnTo>
                  <a:pt x="18200" y="9611"/>
                </a:lnTo>
                <a:lnTo>
                  <a:pt x="18205" y="9631"/>
                </a:lnTo>
                <a:lnTo>
                  <a:pt x="18183" y="9618"/>
                </a:lnTo>
                <a:lnTo>
                  <a:pt x="18178" y="9607"/>
                </a:lnTo>
                <a:lnTo>
                  <a:pt x="18174" y="9626"/>
                </a:lnTo>
                <a:lnTo>
                  <a:pt x="18164" y="9622"/>
                </a:lnTo>
                <a:lnTo>
                  <a:pt x="18150" y="9655"/>
                </a:lnTo>
                <a:lnTo>
                  <a:pt x="18180" y="9678"/>
                </a:lnTo>
                <a:lnTo>
                  <a:pt x="18187" y="9673"/>
                </a:lnTo>
                <a:lnTo>
                  <a:pt x="18194" y="9699"/>
                </a:lnTo>
                <a:lnTo>
                  <a:pt x="18195" y="9746"/>
                </a:lnTo>
                <a:lnTo>
                  <a:pt x="18202" y="9754"/>
                </a:lnTo>
                <a:lnTo>
                  <a:pt x="18207" y="9747"/>
                </a:lnTo>
                <a:lnTo>
                  <a:pt x="18219" y="9785"/>
                </a:lnTo>
                <a:lnTo>
                  <a:pt x="18197" y="9810"/>
                </a:lnTo>
                <a:lnTo>
                  <a:pt x="18197" y="9823"/>
                </a:lnTo>
                <a:lnTo>
                  <a:pt x="18206" y="9835"/>
                </a:lnTo>
                <a:lnTo>
                  <a:pt x="18206" y="9855"/>
                </a:lnTo>
                <a:lnTo>
                  <a:pt x="18198" y="9862"/>
                </a:lnTo>
                <a:lnTo>
                  <a:pt x="18198" y="9884"/>
                </a:lnTo>
                <a:lnTo>
                  <a:pt x="18205" y="9905"/>
                </a:lnTo>
                <a:lnTo>
                  <a:pt x="18197" y="9906"/>
                </a:lnTo>
                <a:lnTo>
                  <a:pt x="18213" y="9960"/>
                </a:lnTo>
                <a:lnTo>
                  <a:pt x="18223" y="9961"/>
                </a:lnTo>
                <a:lnTo>
                  <a:pt x="18226" y="9987"/>
                </a:lnTo>
                <a:lnTo>
                  <a:pt x="18231" y="9994"/>
                </a:lnTo>
                <a:lnTo>
                  <a:pt x="18230" y="10014"/>
                </a:lnTo>
                <a:lnTo>
                  <a:pt x="18240" y="10002"/>
                </a:lnTo>
                <a:lnTo>
                  <a:pt x="18241" y="9972"/>
                </a:lnTo>
                <a:lnTo>
                  <a:pt x="18247" y="9986"/>
                </a:lnTo>
                <a:lnTo>
                  <a:pt x="18257" y="9963"/>
                </a:lnTo>
                <a:lnTo>
                  <a:pt x="18287" y="9919"/>
                </a:lnTo>
                <a:lnTo>
                  <a:pt x="18299" y="9915"/>
                </a:lnTo>
                <a:lnTo>
                  <a:pt x="18301" y="9927"/>
                </a:lnTo>
                <a:lnTo>
                  <a:pt x="18310" y="9908"/>
                </a:lnTo>
                <a:lnTo>
                  <a:pt x="18318" y="9910"/>
                </a:lnTo>
                <a:lnTo>
                  <a:pt x="18324" y="9932"/>
                </a:lnTo>
                <a:lnTo>
                  <a:pt x="18337" y="9923"/>
                </a:lnTo>
                <a:lnTo>
                  <a:pt x="18342" y="9934"/>
                </a:lnTo>
                <a:lnTo>
                  <a:pt x="18349" y="9926"/>
                </a:lnTo>
                <a:lnTo>
                  <a:pt x="18344" y="9910"/>
                </a:lnTo>
                <a:lnTo>
                  <a:pt x="18360" y="9893"/>
                </a:lnTo>
                <a:lnTo>
                  <a:pt x="18375" y="9893"/>
                </a:lnTo>
                <a:lnTo>
                  <a:pt x="18394" y="9853"/>
                </a:lnTo>
                <a:lnTo>
                  <a:pt x="18389" y="9841"/>
                </a:lnTo>
                <a:lnTo>
                  <a:pt x="18399" y="9829"/>
                </a:lnTo>
                <a:lnTo>
                  <a:pt x="18395" y="9742"/>
                </a:lnTo>
                <a:lnTo>
                  <a:pt x="18390" y="9742"/>
                </a:lnTo>
                <a:lnTo>
                  <a:pt x="18386" y="9751"/>
                </a:lnTo>
                <a:lnTo>
                  <a:pt x="18385" y="9724"/>
                </a:lnTo>
                <a:lnTo>
                  <a:pt x="18376" y="9644"/>
                </a:lnTo>
                <a:lnTo>
                  <a:pt x="18366" y="9626"/>
                </a:lnTo>
                <a:lnTo>
                  <a:pt x="18365" y="9576"/>
                </a:lnTo>
                <a:lnTo>
                  <a:pt x="18325" y="9492"/>
                </a:lnTo>
                <a:lnTo>
                  <a:pt x="18289" y="9428"/>
                </a:lnTo>
                <a:lnTo>
                  <a:pt x="18264" y="9351"/>
                </a:lnTo>
                <a:lnTo>
                  <a:pt x="18256" y="9327"/>
                </a:lnTo>
                <a:lnTo>
                  <a:pt x="18207" y="9278"/>
                </a:lnTo>
                <a:lnTo>
                  <a:pt x="18200" y="9260"/>
                </a:lnTo>
                <a:lnTo>
                  <a:pt x="18175" y="9252"/>
                </a:lnTo>
                <a:lnTo>
                  <a:pt x="18171" y="9222"/>
                </a:lnTo>
                <a:lnTo>
                  <a:pt x="18178" y="9210"/>
                </a:lnTo>
                <a:lnTo>
                  <a:pt x="18173" y="9184"/>
                </a:lnTo>
                <a:lnTo>
                  <a:pt x="18173" y="9156"/>
                </a:lnTo>
                <a:lnTo>
                  <a:pt x="18191" y="9137"/>
                </a:lnTo>
                <a:lnTo>
                  <a:pt x="18196" y="9112"/>
                </a:lnTo>
                <a:lnTo>
                  <a:pt x="18209" y="9097"/>
                </a:lnTo>
                <a:lnTo>
                  <a:pt x="18223" y="9098"/>
                </a:lnTo>
                <a:lnTo>
                  <a:pt x="18226" y="9086"/>
                </a:lnTo>
                <a:lnTo>
                  <a:pt x="18236" y="9071"/>
                </a:lnTo>
                <a:lnTo>
                  <a:pt x="18232" y="9054"/>
                </a:lnTo>
                <a:lnTo>
                  <a:pt x="18266" y="8995"/>
                </a:lnTo>
                <a:lnTo>
                  <a:pt x="18262" y="8986"/>
                </a:lnTo>
                <a:lnTo>
                  <a:pt x="18279" y="8961"/>
                </a:lnTo>
                <a:lnTo>
                  <a:pt x="18285" y="8935"/>
                </a:lnTo>
                <a:lnTo>
                  <a:pt x="18274" y="8921"/>
                </a:lnTo>
                <a:lnTo>
                  <a:pt x="18274" y="8862"/>
                </a:lnTo>
                <a:lnTo>
                  <a:pt x="18260" y="8844"/>
                </a:lnTo>
                <a:lnTo>
                  <a:pt x="18259" y="8811"/>
                </a:lnTo>
                <a:lnTo>
                  <a:pt x="18268" y="8755"/>
                </a:lnTo>
                <a:lnTo>
                  <a:pt x="18269" y="8727"/>
                </a:lnTo>
                <a:lnTo>
                  <a:pt x="18277" y="8730"/>
                </a:lnTo>
                <a:lnTo>
                  <a:pt x="18299" y="8688"/>
                </a:lnTo>
                <a:lnTo>
                  <a:pt x="18301" y="8689"/>
                </a:lnTo>
                <a:lnTo>
                  <a:pt x="18301" y="8688"/>
                </a:lnTo>
                <a:lnTo>
                  <a:pt x="18305" y="8689"/>
                </a:lnTo>
                <a:lnTo>
                  <a:pt x="18310" y="8655"/>
                </a:lnTo>
                <a:lnTo>
                  <a:pt x="18327" y="8650"/>
                </a:lnTo>
                <a:lnTo>
                  <a:pt x="18333" y="8660"/>
                </a:lnTo>
                <a:lnTo>
                  <a:pt x="18338" y="8623"/>
                </a:lnTo>
                <a:lnTo>
                  <a:pt x="18347" y="8612"/>
                </a:lnTo>
                <a:lnTo>
                  <a:pt x="18349" y="8571"/>
                </a:lnTo>
                <a:lnTo>
                  <a:pt x="18361" y="8555"/>
                </a:lnTo>
                <a:lnTo>
                  <a:pt x="18360" y="8534"/>
                </a:lnTo>
                <a:lnTo>
                  <a:pt x="18364" y="8522"/>
                </a:lnTo>
                <a:lnTo>
                  <a:pt x="18379" y="8538"/>
                </a:lnTo>
                <a:lnTo>
                  <a:pt x="18395" y="8526"/>
                </a:lnTo>
                <a:lnTo>
                  <a:pt x="18403" y="8537"/>
                </a:lnTo>
                <a:lnTo>
                  <a:pt x="18404" y="8577"/>
                </a:lnTo>
                <a:lnTo>
                  <a:pt x="18425" y="8587"/>
                </a:lnTo>
                <a:lnTo>
                  <a:pt x="18446" y="8609"/>
                </a:lnTo>
                <a:lnTo>
                  <a:pt x="18454" y="8596"/>
                </a:lnTo>
                <a:lnTo>
                  <a:pt x="18462" y="8611"/>
                </a:lnTo>
                <a:lnTo>
                  <a:pt x="18477" y="8584"/>
                </a:lnTo>
                <a:lnTo>
                  <a:pt x="18496" y="8579"/>
                </a:lnTo>
                <a:lnTo>
                  <a:pt x="18499" y="8563"/>
                </a:lnTo>
                <a:lnTo>
                  <a:pt x="18508" y="8563"/>
                </a:lnTo>
                <a:lnTo>
                  <a:pt x="18518" y="8533"/>
                </a:lnTo>
                <a:lnTo>
                  <a:pt x="18541" y="8487"/>
                </a:lnTo>
                <a:lnTo>
                  <a:pt x="18537" y="8475"/>
                </a:lnTo>
                <a:lnTo>
                  <a:pt x="18553" y="8463"/>
                </a:lnTo>
                <a:lnTo>
                  <a:pt x="18553" y="8436"/>
                </a:lnTo>
                <a:lnTo>
                  <a:pt x="18547" y="8412"/>
                </a:lnTo>
                <a:lnTo>
                  <a:pt x="18558" y="8417"/>
                </a:lnTo>
                <a:lnTo>
                  <a:pt x="18559" y="8423"/>
                </a:lnTo>
                <a:lnTo>
                  <a:pt x="18575" y="8386"/>
                </a:lnTo>
                <a:lnTo>
                  <a:pt x="18568" y="8364"/>
                </a:lnTo>
                <a:lnTo>
                  <a:pt x="18575" y="8361"/>
                </a:lnTo>
                <a:lnTo>
                  <a:pt x="18573" y="8325"/>
                </a:lnTo>
                <a:lnTo>
                  <a:pt x="18586" y="8314"/>
                </a:lnTo>
                <a:lnTo>
                  <a:pt x="18586" y="8291"/>
                </a:lnTo>
                <a:lnTo>
                  <a:pt x="18605" y="8271"/>
                </a:lnTo>
                <a:lnTo>
                  <a:pt x="18607" y="8259"/>
                </a:lnTo>
                <a:lnTo>
                  <a:pt x="18602" y="8251"/>
                </a:lnTo>
                <a:lnTo>
                  <a:pt x="18604" y="8224"/>
                </a:lnTo>
                <a:lnTo>
                  <a:pt x="18612" y="8216"/>
                </a:lnTo>
                <a:lnTo>
                  <a:pt x="18624" y="8119"/>
                </a:lnTo>
                <a:lnTo>
                  <a:pt x="18638" y="8089"/>
                </a:lnTo>
                <a:lnTo>
                  <a:pt x="18639" y="8069"/>
                </a:lnTo>
                <a:lnTo>
                  <a:pt x="18653" y="8048"/>
                </a:lnTo>
                <a:lnTo>
                  <a:pt x="18656" y="8021"/>
                </a:lnTo>
                <a:lnTo>
                  <a:pt x="18672" y="7988"/>
                </a:lnTo>
                <a:lnTo>
                  <a:pt x="18673" y="7965"/>
                </a:lnTo>
                <a:lnTo>
                  <a:pt x="18667" y="7961"/>
                </a:lnTo>
                <a:lnTo>
                  <a:pt x="18662" y="7931"/>
                </a:lnTo>
                <a:lnTo>
                  <a:pt x="18676" y="7907"/>
                </a:lnTo>
                <a:lnTo>
                  <a:pt x="18669" y="7856"/>
                </a:lnTo>
                <a:lnTo>
                  <a:pt x="18681" y="7832"/>
                </a:lnTo>
                <a:lnTo>
                  <a:pt x="18680" y="7815"/>
                </a:lnTo>
                <a:lnTo>
                  <a:pt x="18674" y="7814"/>
                </a:lnTo>
                <a:lnTo>
                  <a:pt x="18684" y="7777"/>
                </a:lnTo>
                <a:lnTo>
                  <a:pt x="18684" y="7747"/>
                </a:lnTo>
                <a:lnTo>
                  <a:pt x="18696" y="7727"/>
                </a:lnTo>
                <a:lnTo>
                  <a:pt x="18698" y="7693"/>
                </a:lnTo>
                <a:lnTo>
                  <a:pt x="18694" y="7690"/>
                </a:lnTo>
                <a:lnTo>
                  <a:pt x="18692" y="7652"/>
                </a:lnTo>
                <a:lnTo>
                  <a:pt x="18701" y="7616"/>
                </a:lnTo>
                <a:lnTo>
                  <a:pt x="18702" y="7583"/>
                </a:lnTo>
                <a:lnTo>
                  <a:pt x="18721" y="7549"/>
                </a:lnTo>
                <a:lnTo>
                  <a:pt x="18720" y="7519"/>
                </a:lnTo>
                <a:lnTo>
                  <a:pt x="18714" y="7498"/>
                </a:lnTo>
                <a:lnTo>
                  <a:pt x="18713" y="7463"/>
                </a:lnTo>
                <a:lnTo>
                  <a:pt x="18717" y="7455"/>
                </a:lnTo>
                <a:lnTo>
                  <a:pt x="18718" y="7428"/>
                </a:lnTo>
                <a:lnTo>
                  <a:pt x="18708" y="7430"/>
                </a:lnTo>
                <a:lnTo>
                  <a:pt x="18703" y="7375"/>
                </a:lnTo>
                <a:lnTo>
                  <a:pt x="18705" y="7360"/>
                </a:lnTo>
                <a:lnTo>
                  <a:pt x="18700" y="7345"/>
                </a:lnTo>
                <a:lnTo>
                  <a:pt x="18702" y="7302"/>
                </a:lnTo>
                <a:lnTo>
                  <a:pt x="18683" y="7266"/>
                </a:lnTo>
                <a:lnTo>
                  <a:pt x="18676" y="7266"/>
                </a:lnTo>
                <a:lnTo>
                  <a:pt x="18670" y="7247"/>
                </a:lnTo>
                <a:lnTo>
                  <a:pt x="18676" y="7236"/>
                </a:lnTo>
                <a:lnTo>
                  <a:pt x="18686" y="7207"/>
                </a:lnTo>
                <a:lnTo>
                  <a:pt x="18684" y="7197"/>
                </a:lnTo>
                <a:lnTo>
                  <a:pt x="18672" y="7211"/>
                </a:lnTo>
                <a:lnTo>
                  <a:pt x="18661" y="7208"/>
                </a:lnTo>
                <a:lnTo>
                  <a:pt x="18648" y="7133"/>
                </a:lnTo>
                <a:lnTo>
                  <a:pt x="18648" y="7114"/>
                </a:lnTo>
                <a:lnTo>
                  <a:pt x="18646" y="7098"/>
                </a:lnTo>
                <a:lnTo>
                  <a:pt x="18643" y="7056"/>
                </a:lnTo>
                <a:lnTo>
                  <a:pt x="18648" y="7041"/>
                </a:lnTo>
                <a:lnTo>
                  <a:pt x="18637" y="6986"/>
                </a:lnTo>
                <a:lnTo>
                  <a:pt x="18645" y="6970"/>
                </a:lnTo>
                <a:lnTo>
                  <a:pt x="18638" y="6962"/>
                </a:lnTo>
                <a:lnTo>
                  <a:pt x="18641" y="6951"/>
                </a:lnTo>
                <a:lnTo>
                  <a:pt x="18642" y="6936"/>
                </a:lnTo>
                <a:lnTo>
                  <a:pt x="18637" y="6928"/>
                </a:lnTo>
                <a:lnTo>
                  <a:pt x="18644" y="6905"/>
                </a:lnTo>
                <a:lnTo>
                  <a:pt x="18638" y="6885"/>
                </a:lnTo>
                <a:lnTo>
                  <a:pt x="18640" y="6869"/>
                </a:lnTo>
                <a:lnTo>
                  <a:pt x="18648" y="6858"/>
                </a:lnTo>
                <a:lnTo>
                  <a:pt x="18637" y="6840"/>
                </a:lnTo>
                <a:lnTo>
                  <a:pt x="18635" y="6813"/>
                </a:lnTo>
                <a:lnTo>
                  <a:pt x="18641" y="6800"/>
                </a:lnTo>
                <a:lnTo>
                  <a:pt x="18638" y="6780"/>
                </a:lnTo>
                <a:lnTo>
                  <a:pt x="18630" y="6793"/>
                </a:lnTo>
                <a:lnTo>
                  <a:pt x="18618" y="6788"/>
                </a:lnTo>
                <a:lnTo>
                  <a:pt x="18605" y="6768"/>
                </a:lnTo>
                <a:lnTo>
                  <a:pt x="18605" y="6743"/>
                </a:lnTo>
                <a:lnTo>
                  <a:pt x="18613" y="6728"/>
                </a:lnTo>
                <a:lnTo>
                  <a:pt x="18612" y="6707"/>
                </a:lnTo>
                <a:lnTo>
                  <a:pt x="18594" y="6668"/>
                </a:lnTo>
                <a:lnTo>
                  <a:pt x="18584" y="6669"/>
                </a:lnTo>
                <a:lnTo>
                  <a:pt x="18571" y="6645"/>
                </a:lnTo>
                <a:lnTo>
                  <a:pt x="18580" y="6635"/>
                </a:lnTo>
                <a:lnTo>
                  <a:pt x="18581" y="6616"/>
                </a:lnTo>
                <a:lnTo>
                  <a:pt x="18588" y="6597"/>
                </a:lnTo>
                <a:lnTo>
                  <a:pt x="18577" y="6561"/>
                </a:lnTo>
                <a:lnTo>
                  <a:pt x="18569" y="6562"/>
                </a:lnTo>
                <a:lnTo>
                  <a:pt x="18561" y="6544"/>
                </a:lnTo>
                <a:lnTo>
                  <a:pt x="18550" y="6541"/>
                </a:lnTo>
                <a:lnTo>
                  <a:pt x="18546" y="6526"/>
                </a:lnTo>
                <a:lnTo>
                  <a:pt x="18517" y="6508"/>
                </a:lnTo>
                <a:lnTo>
                  <a:pt x="18510" y="6492"/>
                </a:lnTo>
                <a:lnTo>
                  <a:pt x="18491" y="6488"/>
                </a:lnTo>
                <a:lnTo>
                  <a:pt x="18483" y="6479"/>
                </a:lnTo>
                <a:lnTo>
                  <a:pt x="18475" y="6451"/>
                </a:lnTo>
                <a:lnTo>
                  <a:pt x="18465" y="6436"/>
                </a:lnTo>
                <a:lnTo>
                  <a:pt x="18450" y="6434"/>
                </a:lnTo>
                <a:lnTo>
                  <a:pt x="18435" y="6413"/>
                </a:lnTo>
                <a:lnTo>
                  <a:pt x="18419" y="6433"/>
                </a:lnTo>
                <a:lnTo>
                  <a:pt x="18406" y="6436"/>
                </a:lnTo>
                <a:lnTo>
                  <a:pt x="18400" y="6450"/>
                </a:lnTo>
                <a:lnTo>
                  <a:pt x="18393" y="6450"/>
                </a:lnTo>
                <a:lnTo>
                  <a:pt x="18388" y="6440"/>
                </a:lnTo>
                <a:lnTo>
                  <a:pt x="18389" y="6430"/>
                </a:lnTo>
                <a:lnTo>
                  <a:pt x="18376" y="6417"/>
                </a:lnTo>
                <a:lnTo>
                  <a:pt x="18363" y="6418"/>
                </a:lnTo>
                <a:lnTo>
                  <a:pt x="18370" y="6456"/>
                </a:lnTo>
                <a:lnTo>
                  <a:pt x="18381" y="6478"/>
                </a:lnTo>
                <a:lnTo>
                  <a:pt x="18375" y="6497"/>
                </a:lnTo>
                <a:lnTo>
                  <a:pt x="18383" y="6535"/>
                </a:lnTo>
                <a:lnTo>
                  <a:pt x="18378" y="6566"/>
                </a:lnTo>
                <a:lnTo>
                  <a:pt x="18369" y="6576"/>
                </a:lnTo>
                <a:lnTo>
                  <a:pt x="18368" y="6547"/>
                </a:lnTo>
                <a:lnTo>
                  <a:pt x="18370" y="6519"/>
                </a:lnTo>
                <a:lnTo>
                  <a:pt x="18362" y="6488"/>
                </a:lnTo>
                <a:lnTo>
                  <a:pt x="18357" y="6504"/>
                </a:lnTo>
                <a:lnTo>
                  <a:pt x="18360" y="6527"/>
                </a:lnTo>
                <a:lnTo>
                  <a:pt x="18354" y="6561"/>
                </a:lnTo>
                <a:lnTo>
                  <a:pt x="18338" y="6577"/>
                </a:lnTo>
                <a:lnTo>
                  <a:pt x="18308" y="6585"/>
                </a:lnTo>
                <a:lnTo>
                  <a:pt x="18304" y="6575"/>
                </a:lnTo>
                <a:lnTo>
                  <a:pt x="18315" y="6558"/>
                </a:lnTo>
                <a:lnTo>
                  <a:pt x="18322" y="6558"/>
                </a:lnTo>
                <a:lnTo>
                  <a:pt x="18321" y="6525"/>
                </a:lnTo>
                <a:lnTo>
                  <a:pt x="18327" y="6508"/>
                </a:lnTo>
                <a:lnTo>
                  <a:pt x="18333" y="6498"/>
                </a:lnTo>
                <a:lnTo>
                  <a:pt x="18318" y="6496"/>
                </a:lnTo>
                <a:lnTo>
                  <a:pt x="18310" y="6508"/>
                </a:lnTo>
                <a:lnTo>
                  <a:pt x="18305" y="6495"/>
                </a:lnTo>
                <a:lnTo>
                  <a:pt x="18296" y="6501"/>
                </a:lnTo>
                <a:lnTo>
                  <a:pt x="18290" y="6523"/>
                </a:lnTo>
                <a:lnTo>
                  <a:pt x="18282" y="6533"/>
                </a:lnTo>
                <a:lnTo>
                  <a:pt x="18278" y="6531"/>
                </a:lnTo>
                <a:lnTo>
                  <a:pt x="18269" y="6550"/>
                </a:lnTo>
                <a:lnTo>
                  <a:pt x="18252" y="6525"/>
                </a:lnTo>
                <a:lnTo>
                  <a:pt x="18254" y="6496"/>
                </a:lnTo>
                <a:lnTo>
                  <a:pt x="18248" y="6461"/>
                </a:lnTo>
                <a:lnTo>
                  <a:pt x="18233" y="6426"/>
                </a:lnTo>
                <a:lnTo>
                  <a:pt x="18233" y="6368"/>
                </a:lnTo>
                <a:lnTo>
                  <a:pt x="18218" y="6375"/>
                </a:lnTo>
                <a:lnTo>
                  <a:pt x="18212" y="6372"/>
                </a:lnTo>
                <a:lnTo>
                  <a:pt x="18201" y="6385"/>
                </a:lnTo>
                <a:lnTo>
                  <a:pt x="18191" y="6391"/>
                </a:lnTo>
                <a:lnTo>
                  <a:pt x="18174" y="6412"/>
                </a:lnTo>
                <a:lnTo>
                  <a:pt x="18161" y="6410"/>
                </a:lnTo>
                <a:lnTo>
                  <a:pt x="18150" y="6393"/>
                </a:lnTo>
                <a:lnTo>
                  <a:pt x="18136" y="6401"/>
                </a:lnTo>
                <a:lnTo>
                  <a:pt x="18124" y="6387"/>
                </a:lnTo>
                <a:lnTo>
                  <a:pt x="18117" y="6366"/>
                </a:lnTo>
                <a:lnTo>
                  <a:pt x="18124" y="6346"/>
                </a:lnTo>
                <a:lnTo>
                  <a:pt x="18127" y="6322"/>
                </a:lnTo>
                <a:lnTo>
                  <a:pt x="18140" y="6287"/>
                </a:lnTo>
                <a:lnTo>
                  <a:pt x="18140" y="6270"/>
                </a:lnTo>
                <a:lnTo>
                  <a:pt x="18159" y="6241"/>
                </a:lnTo>
                <a:lnTo>
                  <a:pt x="18160" y="6203"/>
                </a:lnTo>
                <a:lnTo>
                  <a:pt x="18181" y="6175"/>
                </a:lnTo>
                <a:lnTo>
                  <a:pt x="18181" y="6145"/>
                </a:lnTo>
                <a:lnTo>
                  <a:pt x="18188" y="6141"/>
                </a:lnTo>
                <a:lnTo>
                  <a:pt x="18187" y="6129"/>
                </a:lnTo>
                <a:lnTo>
                  <a:pt x="18200" y="6096"/>
                </a:lnTo>
                <a:lnTo>
                  <a:pt x="18202" y="6070"/>
                </a:lnTo>
                <a:lnTo>
                  <a:pt x="18212" y="6045"/>
                </a:lnTo>
                <a:lnTo>
                  <a:pt x="18206" y="6019"/>
                </a:lnTo>
                <a:lnTo>
                  <a:pt x="18211" y="6005"/>
                </a:lnTo>
                <a:lnTo>
                  <a:pt x="18210" y="5964"/>
                </a:lnTo>
                <a:lnTo>
                  <a:pt x="18217" y="5909"/>
                </a:lnTo>
                <a:lnTo>
                  <a:pt x="18222" y="5909"/>
                </a:lnTo>
                <a:lnTo>
                  <a:pt x="18226" y="5867"/>
                </a:lnTo>
                <a:lnTo>
                  <a:pt x="18237" y="5858"/>
                </a:lnTo>
                <a:lnTo>
                  <a:pt x="18234" y="5833"/>
                </a:lnTo>
                <a:lnTo>
                  <a:pt x="18252" y="5795"/>
                </a:lnTo>
                <a:lnTo>
                  <a:pt x="18254" y="5766"/>
                </a:lnTo>
                <a:lnTo>
                  <a:pt x="18267" y="5749"/>
                </a:lnTo>
                <a:lnTo>
                  <a:pt x="18260" y="5711"/>
                </a:lnTo>
                <a:lnTo>
                  <a:pt x="18266" y="5702"/>
                </a:lnTo>
                <a:lnTo>
                  <a:pt x="18267" y="5676"/>
                </a:lnTo>
                <a:lnTo>
                  <a:pt x="18275" y="5667"/>
                </a:lnTo>
                <a:lnTo>
                  <a:pt x="18282" y="5668"/>
                </a:lnTo>
                <a:lnTo>
                  <a:pt x="18281" y="5643"/>
                </a:lnTo>
                <a:lnTo>
                  <a:pt x="18275" y="5626"/>
                </a:lnTo>
                <a:lnTo>
                  <a:pt x="18276" y="5581"/>
                </a:lnTo>
                <a:lnTo>
                  <a:pt x="18272" y="5553"/>
                </a:lnTo>
                <a:lnTo>
                  <a:pt x="18282" y="5517"/>
                </a:lnTo>
                <a:lnTo>
                  <a:pt x="18302" y="5479"/>
                </a:lnTo>
                <a:lnTo>
                  <a:pt x="18306" y="5435"/>
                </a:lnTo>
                <a:lnTo>
                  <a:pt x="18289" y="5389"/>
                </a:lnTo>
                <a:lnTo>
                  <a:pt x="18291" y="5364"/>
                </a:lnTo>
                <a:lnTo>
                  <a:pt x="18304" y="5344"/>
                </a:lnTo>
                <a:lnTo>
                  <a:pt x="18308" y="5320"/>
                </a:lnTo>
                <a:lnTo>
                  <a:pt x="18332" y="5289"/>
                </a:lnTo>
                <a:lnTo>
                  <a:pt x="18336" y="5267"/>
                </a:lnTo>
                <a:lnTo>
                  <a:pt x="18344" y="5265"/>
                </a:lnTo>
                <a:lnTo>
                  <a:pt x="18354" y="5281"/>
                </a:lnTo>
                <a:lnTo>
                  <a:pt x="18368" y="5277"/>
                </a:lnTo>
                <a:lnTo>
                  <a:pt x="18391" y="5245"/>
                </a:lnTo>
                <a:lnTo>
                  <a:pt x="18411" y="5244"/>
                </a:lnTo>
                <a:lnTo>
                  <a:pt x="18431" y="5223"/>
                </a:lnTo>
                <a:lnTo>
                  <a:pt x="18445" y="5225"/>
                </a:lnTo>
                <a:lnTo>
                  <a:pt x="18459" y="5208"/>
                </a:lnTo>
                <a:lnTo>
                  <a:pt x="18470" y="5209"/>
                </a:lnTo>
                <a:lnTo>
                  <a:pt x="18482" y="5207"/>
                </a:lnTo>
                <a:lnTo>
                  <a:pt x="18488" y="5189"/>
                </a:lnTo>
                <a:lnTo>
                  <a:pt x="18500" y="5202"/>
                </a:lnTo>
                <a:lnTo>
                  <a:pt x="18494" y="5227"/>
                </a:lnTo>
                <a:lnTo>
                  <a:pt x="18504" y="5233"/>
                </a:lnTo>
                <a:lnTo>
                  <a:pt x="18516" y="5253"/>
                </a:lnTo>
                <a:lnTo>
                  <a:pt x="18523" y="5231"/>
                </a:lnTo>
                <a:lnTo>
                  <a:pt x="18534" y="5215"/>
                </a:lnTo>
                <a:lnTo>
                  <a:pt x="18514" y="5190"/>
                </a:lnTo>
                <a:lnTo>
                  <a:pt x="18514" y="5179"/>
                </a:lnTo>
                <a:lnTo>
                  <a:pt x="18530" y="5165"/>
                </a:lnTo>
                <a:lnTo>
                  <a:pt x="18556" y="5171"/>
                </a:lnTo>
                <a:lnTo>
                  <a:pt x="18567" y="5160"/>
                </a:lnTo>
                <a:lnTo>
                  <a:pt x="18594" y="5163"/>
                </a:lnTo>
                <a:lnTo>
                  <a:pt x="18599" y="5179"/>
                </a:lnTo>
                <a:lnTo>
                  <a:pt x="18606" y="5179"/>
                </a:lnTo>
                <a:lnTo>
                  <a:pt x="18613" y="5165"/>
                </a:lnTo>
                <a:lnTo>
                  <a:pt x="18623" y="5168"/>
                </a:lnTo>
                <a:lnTo>
                  <a:pt x="18620" y="5149"/>
                </a:lnTo>
                <a:lnTo>
                  <a:pt x="18628" y="5139"/>
                </a:lnTo>
                <a:lnTo>
                  <a:pt x="18650" y="5140"/>
                </a:lnTo>
                <a:lnTo>
                  <a:pt x="18659" y="5159"/>
                </a:lnTo>
                <a:lnTo>
                  <a:pt x="18685" y="5142"/>
                </a:lnTo>
                <a:lnTo>
                  <a:pt x="18685" y="5125"/>
                </a:lnTo>
                <a:lnTo>
                  <a:pt x="18677" y="5117"/>
                </a:lnTo>
                <a:lnTo>
                  <a:pt x="18671" y="5125"/>
                </a:lnTo>
                <a:lnTo>
                  <a:pt x="18655" y="5110"/>
                </a:lnTo>
                <a:lnTo>
                  <a:pt x="18665" y="5084"/>
                </a:lnTo>
                <a:lnTo>
                  <a:pt x="18668" y="5100"/>
                </a:lnTo>
                <a:lnTo>
                  <a:pt x="18688" y="5087"/>
                </a:lnTo>
                <a:lnTo>
                  <a:pt x="18670" y="5068"/>
                </a:lnTo>
                <a:lnTo>
                  <a:pt x="18670" y="5054"/>
                </a:lnTo>
                <a:lnTo>
                  <a:pt x="18679" y="5053"/>
                </a:lnTo>
                <a:lnTo>
                  <a:pt x="18697" y="5017"/>
                </a:lnTo>
                <a:lnTo>
                  <a:pt x="18716" y="5018"/>
                </a:lnTo>
                <a:lnTo>
                  <a:pt x="18727" y="5031"/>
                </a:lnTo>
                <a:lnTo>
                  <a:pt x="18737" y="5022"/>
                </a:lnTo>
                <a:lnTo>
                  <a:pt x="18761" y="5032"/>
                </a:lnTo>
                <a:lnTo>
                  <a:pt x="18780" y="5030"/>
                </a:lnTo>
                <a:lnTo>
                  <a:pt x="18778" y="5041"/>
                </a:lnTo>
                <a:lnTo>
                  <a:pt x="18787" y="5051"/>
                </a:lnTo>
                <a:lnTo>
                  <a:pt x="18795" y="5047"/>
                </a:lnTo>
                <a:lnTo>
                  <a:pt x="18790" y="5030"/>
                </a:lnTo>
                <a:lnTo>
                  <a:pt x="18810" y="5029"/>
                </a:lnTo>
                <a:lnTo>
                  <a:pt x="18829" y="5035"/>
                </a:lnTo>
                <a:lnTo>
                  <a:pt x="18841" y="5037"/>
                </a:lnTo>
                <a:lnTo>
                  <a:pt x="18854" y="5054"/>
                </a:lnTo>
                <a:lnTo>
                  <a:pt x="18855" y="5064"/>
                </a:lnTo>
                <a:lnTo>
                  <a:pt x="18872" y="5069"/>
                </a:lnTo>
                <a:lnTo>
                  <a:pt x="18884" y="5050"/>
                </a:lnTo>
                <a:lnTo>
                  <a:pt x="18894" y="5054"/>
                </a:lnTo>
                <a:lnTo>
                  <a:pt x="18897" y="5067"/>
                </a:lnTo>
                <a:lnTo>
                  <a:pt x="18874" y="5097"/>
                </a:lnTo>
                <a:lnTo>
                  <a:pt x="18853" y="5097"/>
                </a:lnTo>
                <a:lnTo>
                  <a:pt x="18848" y="5109"/>
                </a:lnTo>
                <a:lnTo>
                  <a:pt x="18850" y="5132"/>
                </a:lnTo>
                <a:lnTo>
                  <a:pt x="18838" y="5132"/>
                </a:lnTo>
                <a:lnTo>
                  <a:pt x="18835" y="5143"/>
                </a:lnTo>
                <a:lnTo>
                  <a:pt x="18840" y="5149"/>
                </a:lnTo>
                <a:lnTo>
                  <a:pt x="18851" y="5149"/>
                </a:lnTo>
                <a:lnTo>
                  <a:pt x="18869" y="5190"/>
                </a:lnTo>
                <a:lnTo>
                  <a:pt x="18874" y="5179"/>
                </a:lnTo>
                <a:lnTo>
                  <a:pt x="18895" y="5169"/>
                </a:lnTo>
                <a:lnTo>
                  <a:pt x="18904" y="5150"/>
                </a:lnTo>
                <a:lnTo>
                  <a:pt x="18901" y="5141"/>
                </a:lnTo>
                <a:lnTo>
                  <a:pt x="18914" y="5130"/>
                </a:lnTo>
                <a:lnTo>
                  <a:pt x="18904" y="5106"/>
                </a:lnTo>
                <a:lnTo>
                  <a:pt x="18912" y="5106"/>
                </a:lnTo>
                <a:lnTo>
                  <a:pt x="18929" y="5135"/>
                </a:lnTo>
                <a:lnTo>
                  <a:pt x="18939" y="5138"/>
                </a:lnTo>
                <a:lnTo>
                  <a:pt x="18945" y="5123"/>
                </a:lnTo>
                <a:lnTo>
                  <a:pt x="18939" y="5113"/>
                </a:lnTo>
                <a:lnTo>
                  <a:pt x="18948" y="5102"/>
                </a:lnTo>
                <a:lnTo>
                  <a:pt x="18954" y="5087"/>
                </a:lnTo>
                <a:lnTo>
                  <a:pt x="18958" y="5087"/>
                </a:lnTo>
                <a:lnTo>
                  <a:pt x="18959" y="5067"/>
                </a:lnTo>
                <a:lnTo>
                  <a:pt x="18957" y="5052"/>
                </a:lnTo>
                <a:lnTo>
                  <a:pt x="18966" y="5046"/>
                </a:lnTo>
                <a:lnTo>
                  <a:pt x="18974" y="5056"/>
                </a:lnTo>
                <a:lnTo>
                  <a:pt x="18983" y="5047"/>
                </a:lnTo>
                <a:lnTo>
                  <a:pt x="18990" y="5057"/>
                </a:lnTo>
                <a:lnTo>
                  <a:pt x="18992" y="5075"/>
                </a:lnTo>
                <a:lnTo>
                  <a:pt x="19001" y="5083"/>
                </a:lnTo>
                <a:lnTo>
                  <a:pt x="19019" y="5054"/>
                </a:lnTo>
                <a:lnTo>
                  <a:pt x="19011" y="5041"/>
                </a:lnTo>
                <a:lnTo>
                  <a:pt x="19012" y="5034"/>
                </a:lnTo>
                <a:lnTo>
                  <a:pt x="19023" y="5023"/>
                </a:lnTo>
                <a:lnTo>
                  <a:pt x="19032" y="5029"/>
                </a:lnTo>
                <a:lnTo>
                  <a:pt x="19041" y="5020"/>
                </a:lnTo>
                <a:lnTo>
                  <a:pt x="19049" y="5023"/>
                </a:lnTo>
                <a:lnTo>
                  <a:pt x="19052" y="5011"/>
                </a:lnTo>
                <a:lnTo>
                  <a:pt x="19040" y="4990"/>
                </a:lnTo>
                <a:lnTo>
                  <a:pt x="19043" y="4982"/>
                </a:lnTo>
                <a:lnTo>
                  <a:pt x="19042" y="4970"/>
                </a:lnTo>
                <a:lnTo>
                  <a:pt x="19028" y="4960"/>
                </a:lnTo>
                <a:lnTo>
                  <a:pt x="19020" y="4952"/>
                </a:lnTo>
                <a:lnTo>
                  <a:pt x="19019" y="4957"/>
                </a:lnTo>
                <a:lnTo>
                  <a:pt x="19020" y="4966"/>
                </a:lnTo>
                <a:lnTo>
                  <a:pt x="19012" y="4966"/>
                </a:lnTo>
                <a:lnTo>
                  <a:pt x="19000" y="4955"/>
                </a:lnTo>
                <a:lnTo>
                  <a:pt x="18997" y="4959"/>
                </a:lnTo>
                <a:lnTo>
                  <a:pt x="18998" y="4970"/>
                </a:lnTo>
                <a:lnTo>
                  <a:pt x="18985" y="4970"/>
                </a:lnTo>
                <a:lnTo>
                  <a:pt x="18980" y="4978"/>
                </a:lnTo>
                <a:lnTo>
                  <a:pt x="18969" y="4968"/>
                </a:lnTo>
                <a:lnTo>
                  <a:pt x="18973" y="4949"/>
                </a:lnTo>
                <a:lnTo>
                  <a:pt x="18979" y="4943"/>
                </a:lnTo>
                <a:lnTo>
                  <a:pt x="18961" y="4901"/>
                </a:lnTo>
                <a:lnTo>
                  <a:pt x="18972" y="4887"/>
                </a:lnTo>
                <a:lnTo>
                  <a:pt x="18959" y="4858"/>
                </a:lnTo>
                <a:lnTo>
                  <a:pt x="18966" y="4818"/>
                </a:lnTo>
                <a:lnTo>
                  <a:pt x="18966" y="4793"/>
                </a:lnTo>
                <a:lnTo>
                  <a:pt x="18976" y="4773"/>
                </a:lnTo>
                <a:lnTo>
                  <a:pt x="18977" y="4738"/>
                </a:lnTo>
                <a:lnTo>
                  <a:pt x="18990" y="4715"/>
                </a:lnTo>
                <a:lnTo>
                  <a:pt x="18990" y="4689"/>
                </a:lnTo>
                <a:lnTo>
                  <a:pt x="18986" y="4686"/>
                </a:lnTo>
                <a:lnTo>
                  <a:pt x="19000" y="4677"/>
                </a:lnTo>
                <a:lnTo>
                  <a:pt x="18983" y="4645"/>
                </a:lnTo>
                <a:lnTo>
                  <a:pt x="18990" y="4565"/>
                </a:lnTo>
                <a:lnTo>
                  <a:pt x="19001" y="4549"/>
                </a:lnTo>
                <a:lnTo>
                  <a:pt x="18987" y="4517"/>
                </a:lnTo>
                <a:lnTo>
                  <a:pt x="18985" y="4488"/>
                </a:lnTo>
                <a:lnTo>
                  <a:pt x="18976" y="4477"/>
                </a:lnTo>
                <a:lnTo>
                  <a:pt x="18977" y="4465"/>
                </a:lnTo>
                <a:lnTo>
                  <a:pt x="18989" y="4450"/>
                </a:lnTo>
                <a:lnTo>
                  <a:pt x="18987" y="4419"/>
                </a:lnTo>
                <a:lnTo>
                  <a:pt x="18995" y="4411"/>
                </a:lnTo>
                <a:lnTo>
                  <a:pt x="19010" y="4371"/>
                </a:lnTo>
                <a:lnTo>
                  <a:pt x="19026" y="4375"/>
                </a:lnTo>
                <a:lnTo>
                  <a:pt x="19034" y="4365"/>
                </a:lnTo>
                <a:lnTo>
                  <a:pt x="19043" y="4370"/>
                </a:lnTo>
                <a:lnTo>
                  <a:pt x="19050" y="4353"/>
                </a:lnTo>
                <a:lnTo>
                  <a:pt x="19075" y="4351"/>
                </a:lnTo>
                <a:lnTo>
                  <a:pt x="19077" y="4340"/>
                </a:lnTo>
                <a:lnTo>
                  <a:pt x="19087" y="4336"/>
                </a:lnTo>
                <a:lnTo>
                  <a:pt x="19090" y="4314"/>
                </a:lnTo>
                <a:lnTo>
                  <a:pt x="19096" y="4314"/>
                </a:lnTo>
                <a:lnTo>
                  <a:pt x="19100" y="4306"/>
                </a:lnTo>
                <a:lnTo>
                  <a:pt x="19116" y="4306"/>
                </a:lnTo>
                <a:lnTo>
                  <a:pt x="19119" y="4328"/>
                </a:lnTo>
                <a:lnTo>
                  <a:pt x="19125" y="4320"/>
                </a:lnTo>
                <a:lnTo>
                  <a:pt x="19130" y="4322"/>
                </a:lnTo>
                <a:lnTo>
                  <a:pt x="19138" y="4350"/>
                </a:lnTo>
                <a:lnTo>
                  <a:pt x="19143" y="4350"/>
                </a:lnTo>
                <a:lnTo>
                  <a:pt x="19154" y="4327"/>
                </a:lnTo>
                <a:lnTo>
                  <a:pt x="19153" y="4298"/>
                </a:lnTo>
                <a:lnTo>
                  <a:pt x="19162" y="4294"/>
                </a:lnTo>
                <a:lnTo>
                  <a:pt x="19165" y="4267"/>
                </a:lnTo>
                <a:lnTo>
                  <a:pt x="19171" y="4265"/>
                </a:lnTo>
                <a:lnTo>
                  <a:pt x="19174" y="4284"/>
                </a:lnTo>
                <a:lnTo>
                  <a:pt x="19189" y="4301"/>
                </a:lnTo>
                <a:lnTo>
                  <a:pt x="19190" y="4328"/>
                </a:lnTo>
                <a:lnTo>
                  <a:pt x="19186" y="4338"/>
                </a:lnTo>
                <a:lnTo>
                  <a:pt x="19191" y="4349"/>
                </a:lnTo>
                <a:lnTo>
                  <a:pt x="19196" y="4370"/>
                </a:lnTo>
                <a:lnTo>
                  <a:pt x="19187" y="4386"/>
                </a:lnTo>
                <a:lnTo>
                  <a:pt x="19193" y="4393"/>
                </a:lnTo>
                <a:lnTo>
                  <a:pt x="19197" y="4417"/>
                </a:lnTo>
                <a:lnTo>
                  <a:pt x="19193" y="4418"/>
                </a:lnTo>
                <a:lnTo>
                  <a:pt x="19193" y="4436"/>
                </a:lnTo>
                <a:lnTo>
                  <a:pt x="19197" y="4445"/>
                </a:lnTo>
                <a:lnTo>
                  <a:pt x="19191" y="4460"/>
                </a:lnTo>
                <a:lnTo>
                  <a:pt x="19187" y="4469"/>
                </a:lnTo>
                <a:lnTo>
                  <a:pt x="19191" y="4480"/>
                </a:lnTo>
                <a:lnTo>
                  <a:pt x="19203" y="4462"/>
                </a:lnTo>
                <a:lnTo>
                  <a:pt x="19208" y="4477"/>
                </a:lnTo>
                <a:lnTo>
                  <a:pt x="19221" y="4483"/>
                </a:lnTo>
                <a:lnTo>
                  <a:pt x="19223" y="4523"/>
                </a:lnTo>
                <a:lnTo>
                  <a:pt x="19230" y="4514"/>
                </a:lnTo>
                <a:lnTo>
                  <a:pt x="19231" y="4497"/>
                </a:lnTo>
                <a:lnTo>
                  <a:pt x="19243" y="4478"/>
                </a:lnTo>
                <a:lnTo>
                  <a:pt x="19252" y="4480"/>
                </a:lnTo>
                <a:lnTo>
                  <a:pt x="19258" y="4492"/>
                </a:lnTo>
                <a:lnTo>
                  <a:pt x="19247" y="4526"/>
                </a:lnTo>
                <a:lnTo>
                  <a:pt x="19259" y="4544"/>
                </a:lnTo>
                <a:lnTo>
                  <a:pt x="19263" y="4569"/>
                </a:lnTo>
                <a:lnTo>
                  <a:pt x="19271" y="4535"/>
                </a:lnTo>
                <a:lnTo>
                  <a:pt x="19281" y="4525"/>
                </a:lnTo>
                <a:lnTo>
                  <a:pt x="19281" y="4511"/>
                </a:lnTo>
                <a:lnTo>
                  <a:pt x="19286" y="4498"/>
                </a:lnTo>
                <a:lnTo>
                  <a:pt x="19287" y="4440"/>
                </a:lnTo>
                <a:lnTo>
                  <a:pt x="19296" y="4424"/>
                </a:lnTo>
                <a:lnTo>
                  <a:pt x="19286" y="4410"/>
                </a:lnTo>
                <a:lnTo>
                  <a:pt x="19297" y="4392"/>
                </a:lnTo>
                <a:lnTo>
                  <a:pt x="19298" y="4374"/>
                </a:lnTo>
                <a:lnTo>
                  <a:pt x="19293" y="4368"/>
                </a:lnTo>
                <a:lnTo>
                  <a:pt x="19294" y="4360"/>
                </a:lnTo>
                <a:lnTo>
                  <a:pt x="19299" y="4355"/>
                </a:lnTo>
                <a:lnTo>
                  <a:pt x="19302" y="4320"/>
                </a:lnTo>
                <a:lnTo>
                  <a:pt x="19294" y="4307"/>
                </a:lnTo>
                <a:lnTo>
                  <a:pt x="19302" y="4272"/>
                </a:lnTo>
                <a:lnTo>
                  <a:pt x="19312" y="4259"/>
                </a:lnTo>
                <a:lnTo>
                  <a:pt x="19330" y="4252"/>
                </a:lnTo>
                <a:lnTo>
                  <a:pt x="19335" y="4270"/>
                </a:lnTo>
                <a:lnTo>
                  <a:pt x="19345" y="4284"/>
                </a:lnTo>
                <a:lnTo>
                  <a:pt x="19350" y="4270"/>
                </a:lnTo>
                <a:lnTo>
                  <a:pt x="19342" y="4254"/>
                </a:lnTo>
                <a:lnTo>
                  <a:pt x="19344" y="4230"/>
                </a:lnTo>
                <a:lnTo>
                  <a:pt x="19324" y="4214"/>
                </a:lnTo>
                <a:lnTo>
                  <a:pt x="19318" y="4167"/>
                </a:lnTo>
                <a:lnTo>
                  <a:pt x="19309" y="4159"/>
                </a:lnTo>
                <a:lnTo>
                  <a:pt x="19308" y="4146"/>
                </a:lnTo>
                <a:lnTo>
                  <a:pt x="19295" y="4130"/>
                </a:lnTo>
                <a:lnTo>
                  <a:pt x="19291" y="4097"/>
                </a:lnTo>
                <a:lnTo>
                  <a:pt x="19296" y="4088"/>
                </a:lnTo>
                <a:lnTo>
                  <a:pt x="19293" y="4064"/>
                </a:lnTo>
                <a:lnTo>
                  <a:pt x="19278" y="4044"/>
                </a:lnTo>
                <a:lnTo>
                  <a:pt x="19280" y="4025"/>
                </a:lnTo>
                <a:lnTo>
                  <a:pt x="19274" y="4014"/>
                </a:lnTo>
                <a:lnTo>
                  <a:pt x="19291" y="3985"/>
                </a:lnTo>
                <a:lnTo>
                  <a:pt x="19305" y="3984"/>
                </a:lnTo>
                <a:lnTo>
                  <a:pt x="19318" y="3960"/>
                </a:lnTo>
                <a:lnTo>
                  <a:pt x="19335" y="3961"/>
                </a:lnTo>
                <a:lnTo>
                  <a:pt x="19340" y="3953"/>
                </a:lnTo>
                <a:lnTo>
                  <a:pt x="19360" y="3980"/>
                </a:lnTo>
                <a:lnTo>
                  <a:pt x="19378" y="3978"/>
                </a:lnTo>
                <a:lnTo>
                  <a:pt x="19386" y="3985"/>
                </a:lnTo>
                <a:lnTo>
                  <a:pt x="19400" y="3987"/>
                </a:lnTo>
                <a:lnTo>
                  <a:pt x="19408" y="3984"/>
                </a:lnTo>
                <a:lnTo>
                  <a:pt x="19391" y="4000"/>
                </a:lnTo>
                <a:lnTo>
                  <a:pt x="19399" y="4011"/>
                </a:lnTo>
                <a:lnTo>
                  <a:pt x="19385" y="4020"/>
                </a:lnTo>
                <a:lnTo>
                  <a:pt x="19370" y="4014"/>
                </a:lnTo>
                <a:lnTo>
                  <a:pt x="19352" y="4045"/>
                </a:lnTo>
                <a:lnTo>
                  <a:pt x="19350" y="4062"/>
                </a:lnTo>
                <a:lnTo>
                  <a:pt x="19358" y="4091"/>
                </a:lnTo>
                <a:lnTo>
                  <a:pt x="19359" y="4114"/>
                </a:lnTo>
                <a:lnTo>
                  <a:pt x="19367" y="4127"/>
                </a:lnTo>
                <a:lnTo>
                  <a:pt x="19369" y="4144"/>
                </a:lnTo>
                <a:lnTo>
                  <a:pt x="19384" y="4173"/>
                </a:lnTo>
                <a:lnTo>
                  <a:pt x="19385" y="4185"/>
                </a:lnTo>
                <a:lnTo>
                  <a:pt x="19386" y="4188"/>
                </a:lnTo>
                <a:lnTo>
                  <a:pt x="19383" y="4197"/>
                </a:lnTo>
                <a:lnTo>
                  <a:pt x="19397" y="4207"/>
                </a:lnTo>
                <a:lnTo>
                  <a:pt x="19401" y="4234"/>
                </a:lnTo>
                <a:lnTo>
                  <a:pt x="19400" y="4247"/>
                </a:lnTo>
                <a:lnTo>
                  <a:pt x="19395" y="4259"/>
                </a:lnTo>
                <a:lnTo>
                  <a:pt x="19398" y="4313"/>
                </a:lnTo>
                <a:lnTo>
                  <a:pt x="19403" y="4316"/>
                </a:lnTo>
                <a:lnTo>
                  <a:pt x="19408" y="4300"/>
                </a:lnTo>
                <a:lnTo>
                  <a:pt x="19412" y="4302"/>
                </a:lnTo>
                <a:lnTo>
                  <a:pt x="19420" y="4325"/>
                </a:lnTo>
                <a:lnTo>
                  <a:pt x="19425" y="4339"/>
                </a:lnTo>
                <a:lnTo>
                  <a:pt x="19417" y="4373"/>
                </a:lnTo>
                <a:lnTo>
                  <a:pt x="19417" y="4417"/>
                </a:lnTo>
                <a:lnTo>
                  <a:pt x="19427" y="4430"/>
                </a:lnTo>
                <a:lnTo>
                  <a:pt x="19436" y="4421"/>
                </a:lnTo>
                <a:lnTo>
                  <a:pt x="19449" y="4424"/>
                </a:lnTo>
                <a:lnTo>
                  <a:pt x="19452" y="4433"/>
                </a:lnTo>
                <a:lnTo>
                  <a:pt x="19449" y="4447"/>
                </a:lnTo>
                <a:lnTo>
                  <a:pt x="19441" y="4447"/>
                </a:lnTo>
                <a:lnTo>
                  <a:pt x="19429" y="4463"/>
                </a:lnTo>
                <a:lnTo>
                  <a:pt x="19424" y="4463"/>
                </a:lnTo>
                <a:lnTo>
                  <a:pt x="19407" y="4490"/>
                </a:lnTo>
                <a:lnTo>
                  <a:pt x="19406" y="4512"/>
                </a:lnTo>
                <a:lnTo>
                  <a:pt x="19390" y="4528"/>
                </a:lnTo>
                <a:lnTo>
                  <a:pt x="19388" y="4539"/>
                </a:lnTo>
                <a:lnTo>
                  <a:pt x="19377" y="4545"/>
                </a:lnTo>
                <a:lnTo>
                  <a:pt x="19376" y="4567"/>
                </a:lnTo>
                <a:lnTo>
                  <a:pt x="19368" y="4585"/>
                </a:lnTo>
                <a:lnTo>
                  <a:pt x="19374" y="4613"/>
                </a:lnTo>
                <a:lnTo>
                  <a:pt x="19383" y="4607"/>
                </a:lnTo>
                <a:lnTo>
                  <a:pt x="19382" y="4638"/>
                </a:lnTo>
                <a:lnTo>
                  <a:pt x="19371" y="4674"/>
                </a:lnTo>
                <a:lnTo>
                  <a:pt x="19373" y="4689"/>
                </a:lnTo>
                <a:lnTo>
                  <a:pt x="19380" y="4696"/>
                </a:lnTo>
                <a:lnTo>
                  <a:pt x="19376" y="4744"/>
                </a:lnTo>
                <a:lnTo>
                  <a:pt x="19380" y="4781"/>
                </a:lnTo>
                <a:lnTo>
                  <a:pt x="19374" y="4796"/>
                </a:lnTo>
                <a:lnTo>
                  <a:pt x="19358" y="4806"/>
                </a:lnTo>
                <a:lnTo>
                  <a:pt x="19356" y="4829"/>
                </a:lnTo>
                <a:lnTo>
                  <a:pt x="19362" y="4838"/>
                </a:lnTo>
                <a:lnTo>
                  <a:pt x="19359" y="4882"/>
                </a:lnTo>
                <a:lnTo>
                  <a:pt x="19354" y="4892"/>
                </a:lnTo>
                <a:lnTo>
                  <a:pt x="19357" y="4910"/>
                </a:lnTo>
                <a:lnTo>
                  <a:pt x="19370" y="4931"/>
                </a:lnTo>
                <a:lnTo>
                  <a:pt x="19359" y="4931"/>
                </a:lnTo>
                <a:lnTo>
                  <a:pt x="19355" y="4969"/>
                </a:lnTo>
                <a:lnTo>
                  <a:pt x="19360" y="4982"/>
                </a:lnTo>
                <a:lnTo>
                  <a:pt x="19360" y="5010"/>
                </a:lnTo>
                <a:lnTo>
                  <a:pt x="19348" y="5030"/>
                </a:lnTo>
                <a:lnTo>
                  <a:pt x="19357" y="5054"/>
                </a:lnTo>
                <a:lnTo>
                  <a:pt x="19356" y="5099"/>
                </a:lnTo>
                <a:lnTo>
                  <a:pt x="19365" y="5141"/>
                </a:lnTo>
                <a:lnTo>
                  <a:pt x="19344" y="5209"/>
                </a:lnTo>
                <a:lnTo>
                  <a:pt x="19355" y="5236"/>
                </a:lnTo>
                <a:lnTo>
                  <a:pt x="19342" y="5230"/>
                </a:lnTo>
                <a:lnTo>
                  <a:pt x="19319" y="5235"/>
                </a:lnTo>
                <a:lnTo>
                  <a:pt x="19319" y="5279"/>
                </a:lnTo>
                <a:lnTo>
                  <a:pt x="19323" y="5297"/>
                </a:lnTo>
                <a:lnTo>
                  <a:pt x="19308" y="5324"/>
                </a:lnTo>
                <a:lnTo>
                  <a:pt x="19282" y="5303"/>
                </a:lnTo>
                <a:lnTo>
                  <a:pt x="19268" y="5323"/>
                </a:lnTo>
                <a:lnTo>
                  <a:pt x="19269" y="5340"/>
                </a:lnTo>
                <a:lnTo>
                  <a:pt x="19287" y="5340"/>
                </a:lnTo>
                <a:lnTo>
                  <a:pt x="19312" y="5399"/>
                </a:lnTo>
                <a:lnTo>
                  <a:pt x="19311" y="5455"/>
                </a:lnTo>
                <a:lnTo>
                  <a:pt x="19305" y="5469"/>
                </a:lnTo>
                <a:lnTo>
                  <a:pt x="19313" y="5484"/>
                </a:lnTo>
                <a:lnTo>
                  <a:pt x="19302" y="5491"/>
                </a:lnTo>
                <a:lnTo>
                  <a:pt x="19299" y="5530"/>
                </a:lnTo>
                <a:lnTo>
                  <a:pt x="19283" y="5560"/>
                </a:lnTo>
                <a:lnTo>
                  <a:pt x="19280" y="5607"/>
                </a:lnTo>
                <a:lnTo>
                  <a:pt x="19292" y="5646"/>
                </a:lnTo>
                <a:lnTo>
                  <a:pt x="19298" y="5726"/>
                </a:lnTo>
                <a:lnTo>
                  <a:pt x="19316" y="5776"/>
                </a:lnTo>
                <a:lnTo>
                  <a:pt x="19316" y="5815"/>
                </a:lnTo>
                <a:lnTo>
                  <a:pt x="19346" y="5929"/>
                </a:lnTo>
                <a:lnTo>
                  <a:pt x="19382" y="6049"/>
                </a:lnTo>
                <a:lnTo>
                  <a:pt x="19419" y="6148"/>
                </a:lnTo>
                <a:lnTo>
                  <a:pt x="19436" y="6181"/>
                </a:lnTo>
                <a:lnTo>
                  <a:pt x="19437" y="6215"/>
                </a:lnTo>
                <a:lnTo>
                  <a:pt x="19485" y="6309"/>
                </a:lnTo>
                <a:lnTo>
                  <a:pt x="19537" y="6467"/>
                </a:lnTo>
                <a:lnTo>
                  <a:pt x="19561" y="6488"/>
                </a:lnTo>
                <a:lnTo>
                  <a:pt x="19579" y="6489"/>
                </a:lnTo>
                <a:lnTo>
                  <a:pt x="19589" y="6480"/>
                </a:lnTo>
                <a:lnTo>
                  <a:pt x="19584" y="6499"/>
                </a:lnTo>
                <a:lnTo>
                  <a:pt x="19573" y="6510"/>
                </a:lnTo>
                <a:lnTo>
                  <a:pt x="19563" y="6508"/>
                </a:lnTo>
                <a:lnTo>
                  <a:pt x="19581" y="6554"/>
                </a:lnTo>
                <a:lnTo>
                  <a:pt x="19607" y="6651"/>
                </a:lnTo>
                <a:lnTo>
                  <a:pt x="19610" y="6692"/>
                </a:lnTo>
                <a:lnTo>
                  <a:pt x="19624" y="6727"/>
                </a:lnTo>
                <a:lnTo>
                  <a:pt x="19651" y="6732"/>
                </a:lnTo>
                <a:lnTo>
                  <a:pt x="19655" y="6748"/>
                </a:lnTo>
                <a:lnTo>
                  <a:pt x="19654" y="6771"/>
                </a:lnTo>
                <a:lnTo>
                  <a:pt x="19658" y="6788"/>
                </a:lnTo>
                <a:lnTo>
                  <a:pt x="19655" y="6812"/>
                </a:lnTo>
                <a:lnTo>
                  <a:pt x="19669" y="6760"/>
                </a:lnTo>
                <a:lnTo>
                  <a:pt x="19676" y="6710"/>
                </a:lnTo>
                <a:lnTo>
                  <a:pt x="19681" y="6705"/>
                </a:lnTo>
                <a:lnTo>
                  <a:pt x="19682" y="6682"/>
                </a:lnTo>
                <a:lnTo>
                  <a:pt x="19698" y="6658"/>
                </a:lnTo>
                <a:lnTo>
                  <a:pt x="19702" y="6638"/>
                </a:lnTo>
                <a:lnTo>
                  <a:pt x="19698" y="6627"/>
                </a:lnTo>
                <a:lnTo>
                  <a:pt x="19704" y="6608"/>
                </a:lnTo>
                <a:lnTo>
                  <a:pt x="19709" y="6559"/>
                </a:lnTo>
                <a:lnTo>
                  <a:pt x="19701" y="6539"/>
                </a:lnTo>
                <a:lnTo>
                  <a:pt x="19703" y="6505"/>
                </a:lnTo>
                <a:lnTo>
                  <a:pt x="19714" y="6488"/>
                </a:lnTo>
                <a:lnTo>
                  <a:pt x="19702" y="6467"/>
                </a:lnTo>
                <a:lnTo>
                  <a:pt x="19694" y="6474"/>
                </a:lnTo>
                <a:lnTo>
                  <a:pt x="19685" y="6470"/>
                </a:lnTo>
                <a:lnTo>
                  <a:pt x="19690" y="6453"/>
                </a:lnTo>
                <a:lnTo>
                  <a:pt x="19681" y="6420"/>
                </a:lnTo>
                <a:lnTo>
                  <a:pt x="19688" y="6424"/>
                </a:lnTo>
                <a:lnTo>
                  <a:pt x="19693" y="6413"/>
                </a:lnTo>
                <a:lnTo>
                  <a:pt x="19680" y="6391"/>
                </a:lnTo>
                <a:lnTo>
                  <a:pt x="19683" y="6376"/>
                </a:lnTo>
                <a:lnTo>
                  <a:pt x="19687" y="6352"/>
                </a:lnTo>
                <a:lnTo>
                  <a:pt x="19672" y="6353"/>
                </a:lnTo>
                <a:lnTo>
                  <a:pt x="19664" y="6341"/>
                </a:lnTo>
                <a:lnTo>
                  <a:pt x="19671" y="6319"/>
                </a:lnTo>
                <a:lnTo>
                  <a:pt x="19685" y="6337"/>
                </a:lnTo>
                <a:lnTo>
                  <a:pt x="19705" y="6306"/>
                </a:lnTo>
                <a:lnTo>
                  <a:pt x="19715" y="6310"/>
                </a:lnTo>
                <a:lnTo>
                  <a:pt x="19726" y="6291"/>
                </a:lnTo>
                <a:lnTo>
                  <a:pt x="19739" y="6278"/>
                </a:lnTo>
                <a:lnTo>
                  <a:pt x="19743" y="6285"/>
                </a:lnTo>
                <a:lnTo>
                  <a:pt x="19759" y="6288"/>
                </a:lnTo>
                <a:lnTo>
                  <a:pt x="19749" y="6266"/>
                </a:lnTo>
                <a:lnTo>
                  <a:pt x="19730" y="6249"/>
                </a:lnTo>
                <a:lnTo>
                  <a:pt x="19731" y="6221"/>
                </a:lnTo>
                <a:lnTo>
                  <a:pt x="19712" y="6204"/>
                </a:lnTo>
                <a:lnTo>
                  <a:pt x="19699" y="6139"/>
                </a:lnTo>
                <a:lnTo>
                  <a:pt x="19708" y="6081"/>
                </a:lnTo>
                <a:lnTo>
                  <a:pt x="19696" y="6061"/>
                </a:lnTo>
                <a:lnTo>
                  <a:pt x="19705" y="6048"/>
                </a:lnTo>
                <a:lnTo>
                  <a:pt x="19708" y="6017"/>
                </a:lnTo>
                <a:lnTo>
                  <a:pt x="19720" y="5974"/>
                </a:lnTo>
                <a:lnTo>
                  <a:pt x="19714" y="5963"/>
                </a:lnTo>
                <a:lnTo>
                  <a:pt x="19724" y="5967"/>
                </a:lnTo>
                <a:lnTo>
                  <a:pt x="19746" y="5944"/>
                </a:lnTo>
                <a:lnTo>
                  <a:pt x="19749" y="5956"/>
                </a:lnTo>
                <a:lnTo>
                  <a:pt x="19789" y="5930"/>
                </a:lnTo>
                <a:lnTo>
                  <a:pt x="19788" y="5901"/>
                </a:lnTo>
                <a:lnTo>
                  <a:pt x="19797" y="5883"/>
                </a:lnTo>
                <a:lnTo>
                  <a:pt x="19782" y="5868"/>
                </a:lnTo>
                <a:lnTo>
                  <a:pt x="19759" y="5814"/>
                </a:lnTo>
                <a:lnTo>
                  <a:pt x="19748" y="5814"/>
                </a:lnTo>
                <a:lnTo>
                  <a:pt x="19714" y="5727"/>
                </a:lnTo>
                <a:lnTo>
                  <a:pt x="19715" y="5708"/>
                </a:lnTo>
                <a:lnTo>
                  <a:pt x="19705" y="5692"/>
                </a:lnTo>
                <a:lnTo>
                  <a:pt x="19704" y="5612"/>
                </a:lnTo>
                <a:lnTo>
                  <a:pt x="19707" y="5602"/>
                </a:lnTo>
                <a:lnTo>
                  <a:pt x="19701" y="5566"/>
                </a:lnTo>
                <a:lnTo>
                  <a:pt x="19711" y="5540"/>
                </a:lnTo>
                <a:lnTo>
                  <a:pt x="19711" y="5517"/>
                </a:lnTo>
                <a:lnTo>
                  <a:pt x="19695" y="5523"/>
                </a:lnTo>
                <a:lnTo>
                  <a:pt x="19691" y="5509"/>
                </a:lnTo>
                <a:lnTo>
                  <a:pt x="19704" y="5477"/>
                </a:lnTo>
                <a:lnTo>
                  <a:pt x="19717" y="5473"/>
                </a:lnTo>
                <a:lnTo>
                  <a:pt x="19717" y="5456"/>
                </a:lnTo>
                <a:lnTo>
                  <a:pt x="19713" y="5447"/>
                </a:lnTo>
                <a:lnTo>
                  <a:pt x="19721" y="5433"/>
                </a:lnTo>
                <a:lnTo>
                  <a:pt x="19725" y="5455"/>
                </a:lnTo>
                <a:lnTo>
                  <a:pt x="19723" y="5483"/>
                </a:lnTo>
                <a:lnTo>
                  <a:pt x="19717" y="5506"/>
                </a:lnTo>
                <a:lnTo>
                  <a:pt x="19719" y="5539"/>
                </a:lnTo>
                <a:lnTo>
                  <a:pt x="19739" y="5552"/>
                </a:lnTo>
                <a:lnTo>
                  <a:pt x="19757" y="5573"/>
                </a:lnTo>
                <a:lnTo>
                  <a:pt x="19766" y="5567"/>
                </a:lnTo>
                <a:lnTo>
                  <a:pt x="19767" y="5536"/>
                </a:lnTo>
                <a:lnTo>
                  <a:pt x="19773" y="5522"/>
                </a:lnTo>
                <a:lnTo>
                  <a:pt x="19762" y="5486"/>
                </a:lnTo>
                <a:lnTo>
                  <a:pt x="19732" y="5441"/>
                </a:lnTo>
                <a:lnTo>
                  <a:pt x="19733" y="5389"/>
                </a:lnTo>
                <a:lnTo>
                  <a:pt x="19718" y="5377"/>
                </a:lnTo>
                <a:lnTo>
                  <a:pt x="19715" y="5371"/>
                </a:lnTo>
                <a:lnTo>
                  <a:pt x="19711" y="5380"/>
                </a:lnTo>
                <a:lnTo>
                  <a:pt x="19700" y="5394"/>
                </a:lnTo>
                <a:lnTo>
                  <a:pt x="19701" y="5406"/>
                </a:lnTo>
                <a:lnTo>
                  <a:pt x="19693" y="5414"/>
                </a:lnTo>
                <a:lnTo>
                  <a:pt x="19679" y="5397"/>
                </a:lnTo>
                <a:lnTo>
                  <a:pt x="19680" y="5357"/>
                </a:lnTo>
                <a:lnTo>
                  <a:pt x="19670" y="5332"/>
                </a:lnTo>
                <a:lnTo>
                  <a:pt x="19658" y="5290"/>
                </a:lnTo>
                <a:lnTo>
                  <a:pt x="19668" y="5270"/>
                </a:lnTo>
                <a:lnTo>
                  <a:pt x="19672" y="5263"/>
                </a:lnTo>
                <a:lnTo>
                  <a:pt x="19669" y="5245"/>
                </a:lnTo>
                <a:lnTo>
                  <a:pt x="19677" y="5223"/>
                </a:lnTo>
                <a:lnTo>
                  <a:pt x="19668" y="5206"/>
                </a:lnTo>
                <a:lnTo>
                  <a:pt x="19672" y="5193"/>
                </a:lnTo>
                <a:lnTo>
                  <a:pt x="19671" y="5173"/>
                </a:lnTo>
                <a:lnTo>
                  <a:pt x="19661" y="5165"/>
                </a:lnTo>
                <a:lnTo>
                  <a:pt x="19650" y="5169"/>
                </a:lnTo>
                <a:lnTo>
                  <a:pt x="19627" y="5139"/>
                </a:lnTo>
                <a:lnTo>
                  <a:pt x="19613" y="5138"/>
                </a:lnTo>
                <a:lnTo>
                  <a:pt x="19604" y="5151"/>
                </a:lnTo>
                <a:lnTo>
                  <a:pt x="19605" y="5167"/>
                </a:lnTo>
                <a:lnTo>
                  <a:pt x="19622" y="5199"/>
                </a:lnTo>
                <a:lnTo>
                  <a:pt x="19620" y="5219"/>
                </a:lnTo>
                <a:lnTo>
                  <a:pt x="19614" y="5227"/>
                </a:lnTo>
                <a:lnTo>
                  <a:pt x="19597" y="5214"/>
                </a:lnTo>
                <a:lnTo>
                  <a:pt x="19579" y="5174"/>
                </a:lnTo>
                <a:lnTo>
                  <a:pt x="19567" y="5153"/>
                </a:lnTo>
                <a:lnTo>
                  <a:pt x="19557" y="5141"/>
                </a:lnTo>
                <a:lnTo>
                  <a:pt x="19562" y="5130"/>
                </a:lnTo>
                <a:lnTo>
                  <a:pt x="19551" y="5089"/>
                </a:lnTo>
                <a:lnTo>
                  <a:pt x="19551" y="5065"/>
                </a:lnTo>
                <a:lnTo>
                  <a:pt x="19551" y="5052"/>
                </a:lnTo>
                <a:lnTo>
                  <a:pt x="19544" y="5029"/>
                </a:lnTo>
                <a:lnTo>
                  <a:pt x="19549" y="5013"/>
                </a:lnTo>
                <a:lnTo>
                  <a:pt x="19542" y="4979"/>
                </a:lnTo>
                <a:lnTo>
                  <a:pt x="19551" y="4960"/>
                </a:lnTo>
                <a:lnTo>
                  <a:pt x="19549" y="4940"/>
                </a:lnTo>
                <a:lnTo>
                  <a:pt x="19553" y="4914"/>
                </a:lnTo>
                <a:lnTo>
                  <a:pt x="19553" y="4891"/>
                </a:lnTo>
                <a:lnTo>
                  <a:pt x="19546" y="4898"/>
                </a:lnTo>
                <a:lnTo>
                  <a:pt x="19533" y="4874"/>
                </a:lnTo>
                <a:lnTo>
                  <a:pt x="19535" y="4865"/>
                </a:lnTo>
                <a:lnTo>
                  <a:pt x="19544" y="4859"/>
                </a:lnTo>
                <a:lnTo>
                  <a:pt x="19556" y="4873"/>
                </a:lnTo>
                <a:lnTo>
                  <a:pt x="19557" y="4863"/>
                </a:lnTo>
                <a:lnTo>
                  <a:pt x="19547" y="4849"/>
                </a:lnTo>
                <a:lnTo>
                  <a:pt x="19537" y="4833"/>
                </a:lnTo>
                <a:lnTo>
                  <a:pt x="19541" y="4817"/>
                </a:lnTo>
                <a:lnTo>
                  <a:pt x="19546" y="4817"/>
                </a:lnTo>
                <a:lnTo>
                  <a:pt x="19544" y="4803"/>
                </a:lnTo>
                <a:lnTo>
                  <a:pt x="19533" y="4785"/>
                </a:lnTo>
                <a:lnTo>
                  <a:pt x="19519" y="4778"/>
                </a:lnTo>
                <a:lnTo>
                  <a:pt x="19516" y="4762"/>
                </a:lnTo>
                <a:lnTo>
                  <a:pt x="19523" y="4758"/>
                </a:lnTo>
                <a:lnTo>
                  <a:pt x="19519" y="4731"/>
                </a:lnTo>
                <a:lnTo>
                  <a:pt x="19507" y="4708"/>
                </a:lnTo>
                <a:lnTo>
                  <a:pt x="19509" y="4689"/>
                </a:lnTo>
                <a:lnTo>
                  <a:pt x="19513" y="4669"/>
                </a:lnTo>
                <a:lnTo>
                  <a:pt x="19520" y="4660"/>
                </a:lnTo>
                <a:lnTo>
                  <a:pt x="19511" y="4638"/>
                </a:lnTo>
                <a:lnTo>
                  <a:pt x="19513" y="4624"/>
                </a:lnTo>
                <a:lnTo>
                  <a:pt x="19523" y="4623"/>
                </a:lnTo>
                <a:lnTo>
                  <a:pt x="19536" y="4636"/>
                </a:lnTo>
                <a:lnTo>
                  <a:pt x="19544" y="4632"/>
                </a:lnTo>
                <a:lnTo>
                  <a:pt x="19549" y="4599"/>
                </a:lnTo>
                <a:lnTo>
                  <a:pt x="19560" y="4597"/>
                </a:lnTo>
                <a:lnTo>
                  <a:pt x="19566" y="4613"/>
                </a:lnTo>
                <a:lnTo>
                  <a:pt x="19573" y="4614"/>
                </a:lnTo>
                <a:lnTo>
                  <a:pt x="19584" y="4639"/>
                </a:lnTo>
                <a:lnTo>
                  <a:pt x="19598" y="4588"/>
                </a:lnTo>
                <a:lnTo>
                  <a:pt x="19583" y="4579"/>
                </a:lnTo>
                <a:lnTo>
                  <a:pt x="19586" y="4556"/>
                </a:lnTo>
                <a:lnTo>
                  <a:pt x="19596" y="4545"/>
                </a:lnTo>
                <a:lnTo>
                  <a:pt x="19613" y="4497"/>
                </a:lnTo>
                <a:lnTo>
                  <a:pt x="19614" y="4471"/>
                </a:lnTo>
                <a:lnTo>
                  <a:pt x="19625" y="4494"/>
                </a:lnTo>
                <a:lnTo>
                  <a:pt x="19637" y="4505"/>
                </a:lnTo>
                <a:lnTo>
                  <a:pt x="19638" y="4530"/>
                </a:lnTo>
                <a:lnTo>
                  <a:pt x="19654" y="4603"/>
                </a:lnTo>
                <a:lnTo>
                  <a:pt x="19663" y="4621"/>
                </a:lnTo>
                <a:lnTo>
                  <a:pt x="19669" y="4611"/>
                </a:lnTo>
                <a:lnTo>
                  <a:pt x="19674" y="4551"/>
                </a:lnTo>
                <a:lnTo>
                  <a:pt x="19679" y="4531"/>
                </a:lnTo>
                <a:lnTo>
                  <a:pt x="19676" y="4506"/>
                </a:lnTo>
                <a:lnTo>
                  <a:pt x="19683" y="4487"/>
                </a:lnTo>
                <a:lnTo>
                  <a:pt x="19673" y="4456"/>
                </a:lnTo>
                <a:lnTo>
                  <a:pt x="19686" y="4468"/>
                </a:lnTo>
                <a:lnTo>
                  <a:pt x="19695" y="4453"/>
                </a:lnTo>
                <a:lnTo>
                  <a:pt x="19702" y="4411"/>
                </a:lnTo>
                <a:lnTo>
                  <a:pt x="19715" y="4410"/>
                </a:lnTo>
                <a:lnTo>
                  <a:pt x="19730" y="4379"/>
                </a:lnTo>
                <a:lnTo>
                  <a:pt x="19744" y="4373"/>
                </a:lnTo>
                <a:lnTo>
                  <a:pt x="19751" y="4382"/>
                </a:lnTo>
                <a:lnTo>
                  <a:pt x="19773" y="4358"/>
                </a:lnTo>
                <a:lnTo>
                  <a:pt x="19792" y="4364"/>
                </a:lnTo>
                <a:lnTo>
                  <a:pt x="19828" y="4399"/>
                </a:lnTo>
                <a:lnTo>
                  <a:pt x="19831" y="4419"/>
                </a:lnTo>
                <a:lnTo>
                  <a:pt x="19841" y="4422"/>
                </a:lnTo>
                <a:lnTo>
                  <a:pt x="19853" y="4417"/>
                </a:lnTo>
                <a:lnTo>
                  <a:pt x="19859" y="4423"/>
                </a:lnTo>
                <a:lnTo>
                  <a:pt x="19853" y="4431"/>
                </a:lnTo>
                <a:lnTo>
                  <a:pt x="19872" y="4468"/>
                </a:lnTo>
                <a:lnTo>
                  <a:pt x="19880" y="4457"/>
                </a:lnTo>
                <a:lnTo>
                  <a:pt x="19891" y="4476"/>
                </a:lnTo>
                <a:lnTo>
                  <a:pt x="19907" y="4472"/>
                </a:lnTo>
                <a:lnTo>
                  <a:pt x="19918" y="4478"/>
                </a:lnTo>
                <a:lnTo>
                  <a:pt x="19917" y="4459"/>
                </a:lnTo>
                <a:lnTo>
                  <a:pt x="19897" y="4416"/>
                </a:lnTo>
                <a:lnTo>
                  <a:pt x="19903" y="4402"/>
                </a:lnTo>
                <a:lnTo>
                  <a:pt x="19898" y="4388"/>
                </a:lnTo>
                <a:lnTo>
                  <a:pt x="19890" y="4383"/>
                </a:lnTo>
                <a:lnTo>
                  <a:pt x="19891" y="4362"/>
                </a:lnTo>
                <a:lnTo>
                  <a:pt x="19899" y="4342"/>
                </a:lnTo>
                <a:lnTo>
                  <a:pt x="19904" y="4289"/>
                </a:lnTo>
                <a:lnTo>
                  <a:pt x="19913" y="4250"/>
                </a:lnTo>
                <a:lnTo>
                  <a:pt x="19910" y="4232"/>
                </a:lnTo>
                <a:lnTo>
                  <a:pt x="19924" y="4197"/>
                </a:lnTo>
                <a:lnTo>
                  <a:pt x="19919" y="4182"/>
                </a:lnTo>
                <a:lnTo>
                  <a:pt x="19927" y="4171"/>
                </a:lnTo>
                <a:lnTo>
                  <a:pt x="19917" y="4134"/>
                </a:lnTo>
                <a:lnTo>
                  <a:pt x="19908" y="4125"/>
                </a:lnTo>
                <a:lnTo>
                  <a:pt x="19908" y="4113"/>
                </a:lnTo>
                <a:lnTo>
                  <a:pt x="19927" y="4111"/>
                </a:lnTo>
                <a:lnTo>
                  <a:pt x="19934" y="4086"/>
                </a:lnTo>
                <a:lnTo>
                  <a:pt x="19914" y="4070"/>
                </a:lnTo>
                <a:lnTo>
                  <a:pt x="19907" y="4052"/>
                </a:lnTo>
                <a:lnTo>
                  <a:pt x="19915" y="4047"/>
                </a:lnTo>
                <a:lnTo>
                  <a:pt x="19922" y="4059"/>
                </a:lnTo>
                <a:lnTo>
                  <a:pt x="19932" y="4056"/>
                </a:lnTo>
                <a:lnTo>
                  <a:pt x="19935" y="4038"/>
                </a:lnTo>
                <a:lnTo>
                  <a:pt x="19928" y="4021"/>
                </a:lnTo>
                <a:lnTo>
                  <a:pt x="19942" y="4003"/>
                </a:lnTo>
                <a:lnTo>
                  <a:pt x="19941" y="3985"/>
                </a:lnTo>
                <a:lnTo>
                  <a:pt x="19933" y="3969"/>
                </a:lnTo>
                <a:lnTo>
                  <a:pt x="19943" y="3960"/>
                </a:lnTo>
                <a:lnTo>
                  <a:pt x="19951" y="3967"/>
                </a:lnTo>
                <a:lnTo>
                  <a:pt x="19956" y="3947"/>
                </a:lnTo>
                <a:lnTo>
                  <a:pt x="19960" y="3935"/>
                </a:lnTo>
                <a:lnTo>
                  <a:pt x="19953" y="3924"/>
                </a:lnTo>
                <a:lnTo>
                  <a:pt x="19964" y="3919"/>
                </a:lnTo>
                <a:lnTo>
                  <a:pt x="19979" y="3892"/>
                </a:lnTo>
                <a:lnTo>
                  <a:pt x="19973" y="3876"/>
                </a:lnTo>
                <a:lnTo>
                  <a:pt x="19975" y="3853"/>
                </a:lnTo>
                <a:lnTo>
                  <a:pt x="19983" y="3867"/>
                </a:lnTo>
                <a:lnTo>
                  <a:pt x="19997" y="3844"/>
                </a:lnTo>
                <a:lnTo>
                  <a:pt x="19988" y="3812"/>
                </a:lnTo>
                <a:lnTo>
                  <a:pt x="19988" y="3779"/>
                </a:lnTo>
                <a:lnTo>
                  <a:pt x="19999" y="3780"/>
                </a:lnTo>
                <a:lnTo>
                  <a:pt x="20001" y="3786"/>
                </a:lnTo>
                <a:lnTo>
                  <a:pt x="20009" y="3773"/>
                </a:lnTo>
                <a:lnTo>
                  <a:pt x="20030" y="3729"/>
                </a:lnTo>
                <a:lnTo>
                  <a:pt x="20021" y="3724"/>
                </a:lnTo>
                <a:lnTo>
                  <a:pt x="20021" y="3703"/>
                </a:lnTo>
                <a:lnTo>
                  <a:pt x="20034" y="3703"/>
                </a:lnTo>
                <a:lnTo>
                  <a:pt x="20057" y="3667"/>
                </a:lnTo>
                <a:lnTo>
                  <a:pt x="20047" y="3657"/>
                </a:lnTo>
                <a:lnTo>
                  <a:pt x="20052" y="3648"/>
                </a:lnTo>
                <a:lnTo>
                  <a:pt x="20069" y="3648"/>
                </a:lnTo>
                <a:lnTo>
                  <a:pt x="20090" y="3626"/>
                </a:lnTo>
                <a:lnTo>
                  <a:pt x="20084" y="3609"/>
                </a:lnTo>
                <a:lnTo>
                  <a:pt x="20088" y="3600"/>
                </a:lnTo>
                <a:lnTo>
                  <a:pt x="20095" y="3607"/>
                </a:lnTo>
                <a:lnTo>
                  <a:pt x="20098" y="3627"/>
                </a:lnTo>
                <a:lnTo>
                  <a:pt x="20110" y="3634"/>
                </a:lnTo>
                <a:lnTo>
                  <a:pt x="20120" y="3623"/>
                </a:lnTo>
                <a:lnTo>
                  <a:pt x="20135" y="3639"/>
                </a:lnTo>
                <a:lnTo>
                  <a:pt x="20184" y="3639"/>
                </a:lnTo>
                <a:lnTo>
                  <a:pt x="20193" y="3652"/>
                </a:lnTo>
                <a:lnTo>
                  <a:pt x="20199" y="3648"/>
                </a:lnTo>
                <a:lnTo>
                  <a:pt x="20192" y="3618"/>
                </a:lnTo>
                <a:lnTo>
                  <a:pt x="20179" y="3605"/>
                </a:lnTo>
                <a:lnTo>
                  <a:pt x="20179" y="3593"/>
                </a:lnTo>
                <a:lnTo>
                  <a:pt x="20188" y="3588"/>
                </a:lnTo>
                <a:lnTo>
                  <a:pt x="20187" y="3520"/>
                </a:lnTo>
                <a:lnTo>
                  <a:pt x="20169" y="3474"/>
                </a:lnTo>
                <a:lnTo>
                  <a:pt x="20154" y="3468"/>
                </a:lnTo>
                <a:lnTo>
                  <a:pt x="20137" y="3427"/>
                </a:lnTo>
                <a:lnTo>
                  <a:pt x="20146" y="3410"/>
                </a:lnTo>
                <a:lnTo>
                  <a:pt x="20129" y="3383"/>
                </a:lnTo>
                <a:lnTo>
                  <a:pt x="20098" y="3371"/>
                </a:lnTo>
                <a:lnTo>
                  <a:pt x="20068" y="3337"/>
                </a:lnTo>
                <a:lnTo>
                  <a:pt x="20057" y="3304"/>
                </a:lnTo>
                <a:lnTo>
                  <a:pt x="20053" y="3325"/>
                </a:lnTo>
                <a:lnTo>
                  <a:pt x="20043" y="3319"/>
                </a:lnTo>
                <a:lnTo>
                  <a:pt x="20038" y="3325"/>
                </a:lnTo>
                <a:lnTo>
                  <a:pt x="20036" y="3351"/>
                </a:lnTo>
                <a:lnTo>
                  <a:pt x="20022" y="3359"/>
                </a:lnTo>
                <a:lnTo>
                  <a:pt x="20017" y="3344"/>
                </a:lnTo>
                <a:lnTo>
                  <a:pt x="20018" y="3319"/>
                </a:lnTo>
                <a:lnTo>
                  <a:pt x="20032" y="3303"/>
                </a:lnTo>
                <a:lnTo>
                  <a:pt x="20022" y="3280"/>
                </a:lnTo>
                <a:lnTo>
                  <a:pt x="20025" y="3272"/>
                </a:lnTo>
                <a:lnTo>
                  <a:pt x="20034" y="3272"/>
                </a:lnTo>
                <a:lnTo>
                  <a:pt x="20044" y="3288"/>
                </a:lnTo>
                <a:lnTo>
                  <a:pt x="20017" y="3216"/>
                </a:lnTo>
                <a:lnTo>
                  <a:pt x="19997" y="3191"/>
                </a:lnTo>
                <a:lnTo>
                  <a:pt x="19996" y="3225"/>
                </a:lnTo>
                <a:lnTo>
                  <a:pt x="19997" y="3234"/>
                </a:lnTo>
                <a:lnTo>
                  <a:pt x="19988" y="3236"/>
                </a:lnTo>
                <a:lnTo>
                  <a:pt x="19963" y="3196"/>
                </a:lnTo>
                <a:lnTo>
                  <a:pt x="19965" y="3174"/>
                </a:lnTo>
                <a:lnTo>
                  <a:pt x="19978" y="3178"/>
                </a:lnTo>
                <a:lnTo>
                  <a:pt x="19972" y="3159"/>
                </a:lnTo>
                <a:lnTo>
                  <a:pt x="19937" y="3111"/>
                </a:lnTo>
                <a:lnTo>
                  <a:pt x="19931" y="3108"/>
                </a:lnTo>
                <a:lnTo>
                  <a:pt x="19934" y="3124"/>
                </a:lnTo>
                <a:lnTo>
                  <a:pt x="19929" y="3143"/>
                </a:lnTo>
                <a:lnTo>
                  <a:pt x="19910" y="3148"/>
                </a:lnTo>
                <a:lnTo>
                  <a:pt x="19893" y="3121"/>
                </a:lnTo>
                <a:lnTo>
                  <a:pt x="19877" y="3113"/>
                </a:lnTo>
                <a:lnTo>
                  <a:pt x="19860" y="3069"/>
                </a:lnTo>
                <a:lnTo>
                  <a:pt x="19860" y="3055"/>
                </a:lnTo>
                <a:lnTo>
                  <a:pt x="19851" y="3043"/>
                </a:lnTo>
                <a:lnTo>
                  <a:pt x="19840" y="3048"/>
                </a:lnTo>
                <a:lnTo>
                  <a:pt x="19819" y="3080"/>
                </a:lnTo>
                <a:lnTo>
                  <a:pt x="19819" y="3093"/>
                </a:lnTo>
                <a:lnTo>
                  <a:pt x="19807" y="3088"/>
                </a:lnTo>
                <a:lnTo>
                  <a:pt x="19798" y="3097"/>
                </a:lnTo>
                <a:lnTo>
                  <a:pt x="19796" y="3144"/>
                </a:lnTo>
                <a:lnTo>
                  <a:pt x="19804" y="3157"/>
                </a:lnTo>
                <a:lnTo>
                  <a:pt x="19791" y="3146"/>
                </a:lnTo>
                <a:lnTo>
                  <a:pt x="19783" y="3106"/>
                </a:lnTo>
                <a:lnTo>
                  <a:pt x="19788" y="3074"/>
                </a:lnTo>
                <a:lnTo>
                  <a:pt x="19768" y="3056"/>
                </a:lnTo>
                <a:lnTo>
                  <a:pt x="19761" y="3026"/>
                </a:lnTo>
                <a:lnTo>
                  <a:pt x="19755" y="3024"/>
                </a:lnTo>
                <a:lnTo>
                  <a:pt x="19767" y="3021"/>
                </a:lnTo>
                <a:lnTo>
                  <a:pt x="19780" y="3046"/>
                </a:lnTo>
                <a:lnTo>
                  <a:pt x="19781" y="3023"/>
                </a:lnTo>
                <a:lnTo>
                  <a:pt x="19796" y="3022"/>
                </a:lnTo>
                <a:lnTo>
                  <a:pt x="19808" y="3035"/>
                </a:lnTo>
                <a:lnTo>
                  <a:pt x="19825" y="3014"/>
                </a:lnTo>
                <a:lnTo>
                  <a:pt x="19819" y="2994"/>
                </a:lnTo>
                <a:lnTo>
                  <a:pt x="19783" y="2969"/>
                </a:lnTo>
                <a:lnTo>
                  <a:pt x="19774" y="2992"/>
                </a:lnTo>
                <a:lnTo>
                  <a:pt x="19755" y="2991"/>
                </a:lnTo>
                <a:lnTo>
                  <a:pt x="19741" y="2979"/>
                </a:lnTo>
                <a:lnTo>
                  <a:pt x="19755" y="2980"/>
                </a:lnTo>
                <a:lnTo>
                  <a:pt x="19767" y="2953"/>
                </a:lnTo>
                <a:lnTo>
                  <a:pt x="19779" y="2947"/>
                </a:lnTo>
                <a:lnTo>
                  <a:pt x="19790" y="2960"/>
                </a:lnTo>
                <a:lnTo>
                  <a:pt x="19808" y="2963"/>
                </a:lnTo>
                <a:lnTo>
                  <a:pt x="19823" y="2982"/>
                </a:lnTo>
                <a:lnTo>
                  <a:pt x="19843" y="3016"/>
                </a:lnTo>
                <a:lnTo>
                  <a:pt x="19857" y="3019"/>
                </a:lnTo>
                <a:lnTo>
                  <a:pt x="19864" y="3040"/>
                </a:lnTo>
                <a:lnTo>
                  <a:pt x="19874" y="3045"/>
                </a:lnTo>
                <a:lnTo>
                  <a:pt x="19889" y="3027"/>
                </a:lnTo>
                <a:lnTo>
                  <a:pt x="19896" y="3043"/>
                </a:lnTo>
                <a:lnTo>
                  <a:pt x="19928" y="3003"/>
                </a:lnTo>
                <a:lnTo>
                  <a:pt x="19931" y="3012"/>
                </a:lnTo>
                <a:lnTo>
                  <a:pt x="19928" y="3033"/>
                </a:lnTo>
                <a:lnTo>
                  <a:pt x="19939" y="3019"/>
                </a:lnTo>
                <a:lnTo>
                  <a:pt x="19939" y="2991"/>
                </a:lnTo>
                <a:lnTo>
                  <a:pt x="19956" y="2949"/>
                </a:lnTo>
                <a:lnTo>
                  <a:pt x="19951" y="2934"/>
                </a:lnTo>
                <a:lnTo>
                  <a:pt x="19952" y="2903"/>
                </a:lnTo>
                <a:lnTo>
                  <a:pt x="19945" y="2859"/>
                </a:lnTo>
                <a:lnTo>
                  <a:pt x="19956" y="2784"/>
                </a:lnTo>
                <a:lnTo>
                  <a:pt x="19956" y="2736"/>
                </a:lnTo>
                <a:lnTo>
                  <a:pt x="19944" y="2711"/>
                </a:lnTo>
                <a:lnTo>
                  <a:pt x="19939" y="2682"/>
                </a:lnTo>
                <a:lnTo>
                  <a:pt x="19919" y="2658"/>
                </a:lnTo>
                <a:lnTo>
                  <a:pt x="19911" y="2623"/>
                </a:lnTo>
                <a:lnTo>
                  <a:pt x="19917" y="2624"/>
                </a:lnTo>
                <a:lnTo>
                  <a:pt x="19929" y="2651"/>
                </a:lnTo>
                <a:lnTo>
                  <a:pt x="19932" y="2651"/>
                </a:lnTo>
                <a:lnTo>
                  <a:pt x="19927" y="2619"/>
                </a:lnTo>
                <a:lnTo>
                  <a:pt x="19910" y="2605"/>
                </a:lnTo>
                <a:lnTo>
                  <a:pt x="19895" y="2616"/>
                </a:lnTo>
                <a:lnTo>
                  <a:pt x="19867" y="2603"/>
                </a:lnTo>
                <a:lnTo>
                  <a:pt x="19830" y="2528"/>
                </a:lnTo>
                <a:lnTo>
                  <a:pt x="19821" y="2520"/>
                </a:lnTo>
                <a:lnTo>
                  <a:pt x="19823" y="2506"/>
                </a:lnTo>
                <a:lnTo>
                  <a:pt x="19843" y="2504"/>
                </a:lnTo>
                <a:lnTo>
                  <a:pt x="19848" y="2479"/>
                </a:lnTo>
                <a:lnTo>
                  <a:pt x="19839" y="2461"/>
                </a:lnTo>
                <a:lnTo>
                  <a:pt x="19823" y="2461"/>
                </a:lnTo>
                <a:lnTo>
                  <a:pt x="19817" y="2452"/>
                </a:lnTo>
                <a:lnTo>
                  <a:pt x="19826" y="2441"/>
                </a:lnTo>
                <a:lnTo>
                  <a:pt x="19818" y="2411"/>
                </a:lnTo>
                <a:lnTo>
                  <a:pt x="19821" y="2409"/>
                </a:lnTo>
                <a:lnTo>
                  <a:pt x="19836" y="2439"/>
                </a:lnTo>
                <a:lnTo>
                  <a:pt x="19857" y="2460"/>
                </a:lnTo>
                <a:lnTo>
                  <a:pt x="19861" y="2444"/>
                </a:lnTo>
                <a:lnTo>
                  <a:pt x="19852" y="2428"/>
                </a:lnTo>
                <a:lnTo>
                  <a:pt x="19854" y="2409"/>
                </a:lnTo>
                <a:lnTo>
                  <a:pt x="19849" y="2391"/>
                </a:lnTo>
                <a:lnTo>
                  <a:pt x="19856" y="2380"/>
                </a:lnTo>
                <a:lnTo>
                  <a:pt x="19863" y="2395"/>
                </a:lnTo>
                <a:lnTo>
                  <a:pt x="19868" y="2410"/>
                </a:lnTo>
                <a:lnTo>
                  <a:pt x="19880" y="2418"/>
                </a:lnTo>
                <a:lnTo>
                  <a:pt x="19885" y="2472"/>
                </a:lnTo>
                <a:lnTo>
                  <a:pt x="19883" y="2491"/>
                </a:lnTo>
                <a:lnTo>
                  <a:pt x="19916" y="2533"/>
                </a:lnTo>
                <a:lnTo>
                  <a:pt x="19928" y="2520"/>
                </a:lnTo>
                <a:lnTo>
                  <a:pt x="19943" y="2530"/>
                </a:lnTo>
                <a:lnTo>
                  <a:pt x="19944" y="2571"/>
                </a:lnTo>
                <a:lnTo>
                  <a:pt x="19956" y="2571"/>
                </a:lnTo>
                <a:lnTo>
                  <a:pt x="19981" y="2512"/>
                </a:lnTo>
                <a:lnTo>
                  <a:pt x="19986" y="2486"/>
                </a:lnTo>
                <a:lnTo>
                  <a:pt x="19980" y="2460"/>
                </a:lnTo>
                <a:lnTo>
                  <a:pt x="19983" y="2415"/>
                </a:lnTo>
                <a:lnTo>
                  <a:pt x="19979" y="2393"/>
                </a:lnTo>
                <a:lnTo>
                  <a:pt x="19986" y="2415"/>
                </a:lnTo>
                <a:lnTo>
                  <a:pt x="19988" y="2445"/>
                </a:lnTo>
                <a:lnTo>
                  <a:pt x="19995" y="2442"/>
                </a:lnTo>
                <a:lnTo>
                  <a:pt x="20007" y="2422"/>
                </a:lnTo>
                <a:lnTo>
                  <a:pt x="20030" y="2412"/>
                </a:lnTo>
                <a:lnTo>
                  <a:pt x="20033" y="2388"/>
                </a:lnTo>
                <a:lnTo>
                  <a:pt x="20056" y="2401"/>
                </a:lnTo>
                <a:lnTo>
                  <a:pt x="20052" y="2410"/>
                </a:lnTo>
                <a:lnTo>
                  <a:pt x="20056" y="2418"/>
                </a:lnTo>
                <a:lnTo>
                  <a:pt x="20089" y="2458"/>
                </a:lnTo>
                <a:lnTo>
                  <a:pt x="20094" y="2464"/>
                </a:lnTo>
                <a:lnTo>
                  <a:pt x="20099" y="2493"/>
                </a:lnTo>
                <a:lnTo>
                  <a:pt x="20098" y="2505"/>
                </a:lnTo>
                <a:lnTo>
                  <a:pt x="20106" y="2512"/>
                </a:lnTo>
                <a:lnTo>
                  <a:pt x="20134" y="2501"/>
                </a:lnTo>
                <a:lnTo>
                  <a:pt x="20139" y="2507"/>
                </a:lnTo>
                <a:lnTo>
                  <a:pt x="20139" y="2518"/>
                </a:lnTo>
                <a:lnTo>
                  <a:pt x="20143" y="2518"/>
                </a:lnTo>
                <a:lnTo>
                  <a:pt x="20154" y="2496"/>
                </a:lnTo>
                <a:lnTo>
                  <a:pt x="20148" y="2478"/>
                </a:lnTo>
                <a:lnTo>
                  <a:pt x="20150" y="2471"/>
                </a:lnTo>
                <a:lnTo>
                  <a:pt x="20158" y="2472"/>
                </a:lnTo>
                <a:lnTo>
                  <a:pt x="20155" y="2442"/>
                </a:lnTo>
                <a:lnTo>
                  <a:pt x="20165" y="2445"/>
                </a:lnTo>
                <a:lnTo>
                  <a:pt x="20171" y="2460"/>
                </a:lnTo>
                <a:lnTo>
                  <a:pt x="20167" y="2477"/>
                </a:lnTo>
                <a:lnTo>
                  <a:pt x="20180" y="2477"/>
                </a:lnTo>
                <a:lnTo>
                  <a:pt x="20192" y="2466"/>
                </a:lnTo>
                <a:lnTo>
                  <a:pt x="20223" y="2470"/>
                </a:lnTo>
                <a:lnTo>
                  <a:pt x="20232" y="2479"/>
                </a:lnTo>
                <a:lnTo>
                  <a:pt x="20242" y="2477"/>
                </a:lnTo>
                <a:lnTo>
                  <a:pt x="20246" y="2487"/>
                </a:lnTo>
                <a:lnTo>
                  <a:pt x="20253" y="2488"/>
                </a:lnTo>
                <a:lnTo>
                  <a:pt x="20263" y="2472"/>
                </a:lnTo>
                <a:lnTo>
                  <a:pt x="20256" y="2430"/>
                </a:lnTo>
                <a:lnTo>
                  <a:pt x="20260" y="2435"/>
                </a:lnTo>
                <a:lnTo>
                  <a:pt x="20275" y="2472"/>
                </a:lnTo>
                <a:lnTo>
                  <a:pt x="20294" y="2457"/>
                </a:lnTo>
                <a:lnTo>
                  <a:pt x="20294" y="2442"/>
                </a:lnTo>
                <a:lnTo>
                  <a:pt x="20285" y="2411"/>
                </a:lnTo>
                <a:lnTo>
                  <a:pt x="20274" y="2414"/>
                </a:lnTo>
                <a:lnTo>
                  <a:pt x="20259" y="2399"/>
                </a:lnTo>
                <a:lnTo>
                  <a:pt x="20267" y="2379"/>
                </a:lnTo>
                <a:lnTo>
                  <a:pt x="20280" y="2392"/>
                </a:lnTo>
                <a:lnTo>
                  <a:pt x="20290" y="2384"/>
                </a:lnTo>
                <a:lnTo>
                  <a:pt x="20290" y="2356"/>
                </a:lnTo>
                <a:lnTo>
                  <a:pt x="20276" y="2352"/>
                </a:lnTo>
                <a:lnTo>
                  <a:pt x="20266" y="2344"/>
                </a:lnTo>
                <a:lnTo>
                  <a:pt x="20258" y="2356"/>
                </a:lnTo>
                <a:lnTo>
                  <a:pt x="20257" y="2375"/>
                </a:lnTo>
                <a:lnTo>
                  <a:pt x="20252" y="2359"/>
                </a:lnTo>
                <a:lnTo>
                  <a:pt x="20237" y="2365"/>
                </a:lnTo>
                <a:lnTo>
                  <a:pt x="20239" y="2335"/>
                </a:lnTo>
                <a:lnTo>
                  <a:pt x="20231" y="2320"/>
                </a:lnTo>
                <a:lnTo>
                  <a:pt x="20219" y="2325"/>
                </a:lnTo>
                <a:lnTo>
                  <a:pt x="20218" y="2343"/>
                </a:lnTo>
                <a:lnTo>
                  <a:pt x="20213" y="2328"/>
                </a:lnTo>
                <a:lnTo>
                  <a:pt x="20214" y="2312"/>
                </a:lnTo>
                <a:lnTo>
                  <a:pt x="20229" y="2301"/>
                </a:lnTo>
                <a:lnTo>
                  <a:pt x="20225" y="2267"/>
                </a:lnTo>
                <a:lnTo>
                  <a:pt x="20217" y="2260"/>
                </a:lnTo>
                <a:lnTo>
                  <a:pt x="20233" y="2241"/>
                </a:lnTo>
                <a:lnTo>
                  <a:pt x="20222" y="2212"/>
                </a:lnTo>
                <a:lnTo>
                  <a:pt x="20224" y="2195"/>
                </a:lnTo>
                <a:lnTo>
                  <a:pt x="20207" y="2170"/>
                </a:lnTo>
                <a:lnTo>
                  <a:pt x="20190" y="2173"/>
                </a:lnTo>
                <a:lnTo>
                  <a:pt x="20174" y="2201"/>
                </a:lnTo>
                <a:lnTo>
                  <a:pt x="20177" y="2165"/>
                </a:lnTo>
                <a:lnTo>
                  <a:pt x="20188" y="2153"/>
                </a:lnTo>
                <a:lnTo>
                  <a:pt x="20175" y="2124"/>
                </a:lnTo>
                <a:lnTo>
                  <a:pt x="20174" y="2104"/>
                </a:lnTo>
                <a:lnTo>
                  <a:pt x="20168" y="2103"/>
                </a:lnTo>
                <a:lnTo>
                  <a:pt x="20157" y="2121"/>
                </a:lnTo>
                <a:lnTo>
                  <a:pt x="20150" y="2104"/>
                </a:lnTo>
                <a:lnTo>
                  <a:pt x="20140" y="2096"/>
                </a:lnTo>
                <a:lnTo>
                  <a:pt x="20121" y="2101"/>
                </a:lnTo>
                <a:lnTo>
                  <a:pt x="20135" y="2079"/>
                </a:lnTo>
                <a:lnTo>
                  <a:pt x="20153" y="2080"/>
                </a:lnTo>
                <a:lnTo>
                  <a:pt x="20170" y="2058"/>
                </a:lnTo>
                <a:lnTo>
                  <a:pt x="20174" y="2070"/>
                </a:lnTo>
                <a:lnTo>
                  <a:pt x="20187" y="2032"/>
                </a:lnTo>
                <a:lnTo>
                  <a:pt x="20202" y="2026"/>
                </a:lnTo>
                <a:lnTo>
                  <a:pt x="20206" y="2007"/>
                </a:lnTo>
                <a:lnTo>
                  <a:pt x="20197" y="1987"/>
                </a:lnTo>
                <a:lnTo>
                  <a:pt x="20167" y="1975"/>
                </a:lnTo>
                <a:lnTo>
                  <a:pt x="20190" y="1969"/>
                </a:lnTo>
                <a:lnTo>
                  <a:pt x="20211" y="1970"/>
                </a:lnTo>
                <a:lnTo>
                  <a:pt x="20219" y="1956"/>
                </a:lnTo>
                <a:lnTo>
                  <a:pt x="20213" y="1932"/>
                </a:lnTo>
                <a:lnTo>
                  <a:pt x="20198" y="1921"/>
                </a:lnTo>
                <a:lnTo>
                  <a:pt x="20190" y="1897"/>
                </a:lnTo>
                <a:lnTo>
                  <a:pt x="20177" y="1902"/>
                </a:lnTo>
                <a:lnTo>
                  <a:pt x="20176" y="1889"/>
                </a:lnTo>
                <a:lnTo>
                  <a:pt x="20181" y="1859"/>
                </a:lnTo>
                <a:lnTo>
                  <a:pt x="20169" y="1798"/>
                </a:lnTo>
                <a:lnTo>
                  <a:pt x="20172" y="1785"/>
                </a:lnTo>
                <a:lnTo>
                  <a:pt x="20179" y="1768"/>
                </a:lnTo>
                <a:lnTo>
                  <a:pt x="20180" y="1751"/>
                </a:lnTo>
                <a:lnTo>
                  <a:pt x="20167" y="1743"/>
                </a:lnTo>
                <a:lnTo>
                  <a:pt x="20154" y="1768"/>
                </a:lnTo>
                <a:lnTo>
                  <a:pt x="20143" y="1782"/>
                </a:lnTo>
                <a:lnTo>
                  <a:pt x="20142" y="1753"/>
                </a:lnTo>
                <a:lnTo>
                  <a:pt x="20130" y="1751"/>
                </a:lnTo>
                <a:lnTo>
                  <a:pt x="20129" y="1768"/>
                </a:lnTo>
                <a:lnTo>
                  <a:pt x="20121" y="1773"/>
                </a:lnTo>
                <a:lnTo>
                  <a:pt x="20118" y="1763"/>
                </a:lnTo>
                <a:lnTo>
                  <a:pt x="20121" y="1739"/>
                </a:lnTo>
                <a:lnTo>
                  <a:pt x="20079" y="1726"/>
                </a:lnTo>
                <a:lnTo>
                  <a:pt x="20070" y="1735"/>
                </a:lnTo>
                <a:lnTo>
                  <a:pt x="20051" y="1729"/>
                </a:lnTo>
                <a:lnTo>
                  <a:pt x="20039" y="1710"/>
                </a:lnTo>
                <a:lnTo>
                  <a:pt x="20037" y="1699"/>
                </a:lnTo>
                <a:lnTo>
                  <a:pt x="20025" y="1694"/>
                </a:lnTo>
                <a:lnTo>
                  <a:pt x="20018" y="1698"/>
                </a:lnTo>
                <a:lnTo>
                  <a:pt x="20013" y="1684"/>
                </a:lnTo>
                <a:lnTo>
                  <a:pt x="20001" y="1682"/>
                </a:lnTo>
                <a:lnTo>
                  <a:pt x="19990" y="1714"/>
                </a:lnTo>
                <a:lnTo>
                  <a:pt x="19976" y="1720"/>
                </a:lnTo>
                <a:lnTo>
                  <a:pt x="19970" y="1726"/>
                </a:lnTo>
                <a:lnTo>
                  <a:pt x="19963" y="1735"/>
                </a:lnTo>
                <a:lnTo>
                  <a:pt x="19980" y="1735"/>
                </a:lnTo>
                <a:lnTo>
                  <a:pt x="19975" y="1752"/>
                </a:lnTo>
                <a:lnTo>
                  <a:pt x="19959" y="1768"/>
                </a:lnTo>
                <a:lnTo>
                  <a:pt x="19952" y="1770"/>
                </a:lnTo>
                <a:lnTo>
                  <a:pt x="19957" y="1790"/>
                </a:lnTo>
                <a:lnTo>
                  <a:pt x="19969" y="1807"/>
                </a:lnTo>
                <a:lnTo>
                  <a:pt x="19966" y="1816"/>
                </a:lnTo>
                <a:lnTo>
                  <a:pt x="19952" y="1810"/>
                </a:lnTo>
                <a:lnTo>
                  <a:pt x="19942" y="1768"/>
                </a:lnTo>
                <a:lnTo>
                  <a:pt x="19943" y="1755"/>
                </a:lnTo>
                <a:lnTo>
                  <a:pt x="19934" y="1759"/>
                </a:lnTo>
                <a:lnTo>
                  <a:pt x="19917" y="1801"/>
                </a:lnTo>
                <a:lnTo>
                  <a:pt x="19907" y="1834"/>
                </a:lnTo>
                <a:lnTo>
                  <a:pt x="19893" y="1853"/>
                </a:lnTo>
                <a:lnTo>
                  <a:pt x="19896" y="1865"/>
                </a:lnTo>
                <a:lnTo>
                  <a:pt x="19913" y="1842"/>
                </a:lnTo>
                <a:lnTo>
                  <a:pt x="19922" y="1842"/>
                </a:lnTo>
                <a:lnTo>
                  <a:pt x="19928" y="1865"/>
                </a:lnTo>
                <a:lnTo>
                  <a:pt x="19941" y="1884"/>
                </a:lnTo>
                <a:lnTo>
                  <a:pt x="19965" y="1913"/>
                </a:lnTo>
                <a:lnTo>
                  <a:pt x="19969" y="1939"/>
                </a:lnTo>
                <a:lnTo>
                  <a:pt x="19960" y="1957"/>
                </a:lnTo>
                <a:lnTo>
                  <a:pt x="19963" y="1975"/>
                </a:lnTo>
                <a:lnTo>
                  <a:pt x="19980" y="1970"/>
                </a:lnTo>
                <a:lnTo>
                  <a:pt x="19997" y="1954"/>
                </a:lnTo>
                <a:lnTo>
                  <a:pt x="20007" y="1974"/>
                </a:lnTo>
                <a:lnTo>
                  <a:pt x="20008" y="1994"/>
                </a:lnTo>
                <a:lnTo>
                  <a:pt x="20017" y="2030"/>
                </a:lnTo>
                <a:lnTo>
                  <a:pt x="20018" y="2040"/>
                </a:lnTo>
                <a:lnTo>
                  <a:pt x="20006" y="2019"/>
                </a:lnTo>
                <a:lnTo>
                  <a:pt x="19998" y="1990"/>
                </a:lnTo>
                <a:lnTo>
                  <a:pt x="19990" y="1984"/>
                </a:lnTo>
                <a:lnTo>
                  <a:pt x="19982" y="2003"/>
                </a:lnTo>
                <a:lnTo>
                  <a:pt x="19986" y="2024"/>
                </a:lnTo>
                <a:lnTo>
                  <a:pt x="19992" y="2031"/>
                </a:lnTo>
                <a:lnTo>
                  <a:pt x="19990" y="2039"/>
                </a:lnTo>
                <a:lnTo>
                  <a:pt x="19978" y="2033"/>
                </a:lnTo>
                <a:lnTo>
                  <a:pt x="19967" y="2001"/>
                </a:lnTo>
                <a:lnTo>
                  <a:pt x="19949" y="1997"/>
                </a:lnTo>
                <a:lnTo>
                  <a:pt x="19936" y="2018"/>
                </a:lnTo>
                <a:lnTo>
                  <a:pt x="19925" y="2010"/>
                </a:lnTo>
                <a:lnTo>
                  <a:pt x="19921" y="1986"/>
                </a:lnTo>
                <a:lnTo>
                  <a:pt x="19927" y="1974"/>
                </a:lnTo>
                <a:lnTo>
                  <a:pt x="19919" y="1951"/>
                </a:lnTo>
                <a:lnTo>
                  <a:pt x="19907" y="1933"/>
                </a:lnTo>
                <a:lnTo>
                  <a:pt x="19903" y="1908"/>
                </a:lnTo>
                <a:lnTo>
                  <a:pt x="19879" y="1895"/>
                </a:lnTo>
                <a:lnTo>
                  <a:pt x="19858" y="1830"/>
                </a:lnTo>
                <a:lnTo>
                  <a:pt x="19844" y="1804"/>
                </a:lnTo>
                <a:lnTo>
                  <a:pt x="19847" y="1794"/>
                </a:lnTo>
                <a:lnTo>
                  <a:pt x="19838" y="1781"/>
                </a:lnTo>
                <a:lnTo>
                  <a:pt x="19827" y="1777"/>
                </a:lnTo>
                <a:lnTo>
                  <a:pt x="19831" y="1785"/>
                </a:lnTo>
                <a:lnTo>
                  <a:pt x="19827" y="1804"/>
                </a:lnTo>
                <a:lnTo>
                  <a:pt x="19821" y="1797"/>
                </a:lnTo>
                <a:lnTo>
                  <a:pt x="19815" y="1773"/>
                </a:lnTo>
                <a:lnTo>
                  <a:pt x="19788" y="1748"/>
                </a:lnTo>
                <a:lnTo>
                  <a:pt x="19772" y="1745"/>
                </a:lnTo>
                <a:lnTo>
                  <a:pt x="19759" y="1750"/>
                </a:lnTo>
                <a:lnTo>
                  <a:pt x="19761" y="1765"/>
                </a:lnTo>
                <a:lnTo>
                  <a:pt x="19773" y="1776"/>
                </a:lnTo>
                <a:lnTo>
                  <a:pt x="19798" y="1792"/>
                </a:lnTo>
                <a:lnTo>
                  <a:pt x="19780" y="1804"/>
                </a:lnTo>
                <a:lnTo>
                  <a:pt x="19757" y="1787"/>
                </a:lnTo>
                <a:lnTo>
                  <a:pt x="19744" y="1767"/>
                </a:lnTo>
                <a:lnTo>
                  <a:pt x="19748" y="1750"/>
                </a:lnTo>
                <a:lnTo>
                  <a:pt x="19741" y="1743"/>
                </a:lnTo>
                <a:lnTo>
                  <a:pt x="19719" y="1741"/>
                </a:lnTo>
                <a:lnTo>
                  <a:pt x="19727" y="1749"/>
                </a:lnTo>
                <a:lnTo>
                  <a:pt x="19727" y="1761"/>
                </a:lnTo>
                <a:lnTo>
                  <a:pt x="19708" y="1769"/>
                </a:lnTo>
                <a:lnTo>
                  <a:pt x="19697" y="1747"/>
                </a:lnTo>
                <a:lnTo>
                  <a:pt x="19701" y="1736"/>
                </a:lnTo>
                <a:lnTo>
                  <a:pt x="19679" y="1729"/>
                </a:lnTo>
                <a:lnTo>
                  <a:pt x="19674" y="1732"/>
                </a:lnTo>
                <a:lnTo>
                  <a:pt x="19677" y="1754"/>
                </a:lnTo>
                <a:lnTo>
                  <a:pt x="19665" y="1748"/>
                </a:lnTo>
                <a:lnTo>
                  <a:pt x="19660" y="1728"/>
                </a:lnTo>
                <a:lnTo>
                  <a:pt x="19640" y="1729"/>
                </a:lnTo>
                <a:lnTo>
                  <a:pt x="19646" y="1747"/>
                </a:lnTo>
                <a:lnTo>
                  <a:pt x="19589" y="1728"/>
                </a:lnTo>
                <a:lnTo>
                  <a:pt x="19573" y="1738"/>
                </a:lnTo>
                <a:lnTo>
                  <a:pt x="19551" y="1726"/>
                </a:lnTo>
                <a:lnTo>
                  <a:pt x="19551" y="1711"/>
                </a:lnTo>
                <a:lnTo>
                  <a:pt x="19531" y="1702"/>
                </a:lnTo>
                <a:lnTo>
                  <a:pt x="19529" y="1708"/>
                </a:lnTo>
                <a:lnTo>
                  <a:pt x="19528" y="1720"/>
                </a:lnTo>
                <a:lnTo>
                  <a:pt x="19521" y="1713"/>
                </a:lnTo>
                <a:lnTo>
                  <a:pt x="19508" y="1706"/>
                </a:lnTo>
                <a:lnTo>
                  <a:pt x="19496" y="1689"/>
                </a:lnTo>
                <a:lnTo>
                  <a:pt x="19488" y="1696"/>
                </a:lnTo>
                <a:lnTo>
                  <a:pt x="19491" y="1715"/>
                </a:lnTo>
                <a:lnTo>
                  <a:pt x="19472" y="1713"/>
                </a:lnTo>
                <a:lnTo>
                  <a:pt x="19455" y="1716"/>
                </a:lnTo>
                <a:lnTo>
                  <a:pt x="19450" y="1734"/>
                </a:lnTo>
                <a:lnTo>
                  <a:pt x="19430" y="1732"/>
                </a:lnTo>
                <a:lnTo>
                  <a:pt x="19389" y="1708"/>
                </a:lnTo>
                <a:lnTo>
                  <a:pt x="19391" y="1700"/>
                </a:lnTo>
                <a:lnTo>
                  <a:pt x="19414" y="1714"/>
                </a:lnTo>
                <a:lnTo>
                  <a:pt x="19427" y="1725"/>
                </a:lnTo>
                <a:lnTo>
                  <a:pt x="19429" y="1714"/>
                </a:lnTo>
                <a:lnTo>
                  <a:pt x="19389" y="1670"/>
                </a:lnTo>
                <a:lnTo>
                  <a:pt x="19343" y="1661"/>
                </a:lnTo>
                <a:lnTo>
                  <a:pt x="19323" y="1670"/>
                </a:lnTo>
                <a:lnTo>
                  <a:pt x="19316" y="1662"/>
                </a:lnTo>
                <a:lnTo>
                  <a:pt x="19324" y="1650"/>
                </a:lnTo>
                <a:lnTo>
                  <a:pt x="19313" y="1637"/>
                </a:lnTo>
                <a:lnTo>
                  <a:pt x="19299" y="1643"/>
                </a:lnTo>
                <a:lnTo>
                  <a:pt x="19304" y="1650"/>
                </a:lnTo>
                <a:lnTo>
                  <a:pt x="19294" y="1655"/>
                </a:lnTo>
                <a:lnTo>
                  <a:pt x="19279" y="1643"/>
                </a:lnTo>
                <a:lnTo>
                  <a:pt x="19237" y="1621"/>
                </a:lnTo>
                <a:lnTo>
                  <a:pt x="19215" y="1625"/>
                </a:lnTo>
                <a:lnTo>
                  <a:pt x="19207" y="1640"/>
                </a:lnTo>
                <a:lnTo>
                  <a:pt x="19198" y="1634"/>
                </a:lnTo>
                <a:lnTo>
                  <a:pt x="19191" y="1620"/>
                </a:lnTo>
                <a:lnTo>
                  <a:pt x="19178" y="1629"/>
                </a:lnTo>
                <a:lnTo>
                  <a:pt x="19153" y="1628"/>
                </a:lnTo>
                <a:lnTo>
                  <a:pt x="19141" y="1611"/>
                </a:lnTo>
                <a:lnTo>
                  <a:pt x="19132" y="1614"/>
                </a:lnTo>
                <a:lnTo>
                  <a:pt x="19113" y="1618"/>
                </a:lnTo>
                <a:lnTo>
                  <a:pt x="19108" y="1612"/>
                </a:lnTo>
                <a:lnTo>
                  <a:pt x="19100" y="1631"/>
                </a:lnTo>
                <a:lnTo>
                  <a:pt x="19096" y="1649"/>
                </a:lnTo>
                <a:lnTo>
                  <a:pt x="19090" y="1628"/>
                </a:lnTo>
                <a:lnTo>
                  <a:pt x="19036" y="1652"/>
                </a:lnTo>
                <a:lnTo>
                  <a:pt x="19035" y="1674"/>
                </a:lnTo>
                <a:lnTo>
                  <a:pt x="19022" y="1666"/>
                </a:lnTo>
                <a:lnTo>
                  <a:pt x="19015" y="1692"/>
                </a:lnTo>
                <a:lnTo>
                  <a:pt x="19010" y="1693"/>
                </a:lnTo>
                <a:lnTo>
                  <a:pt x="19005" y="1677"/>
                </a:lnTo>
                <a:lnTo>
                  <a:pt x="18986" y="1681"/>
                </a:lnTo>
                <a:lnTo>
                  <a:pt x="18986" y="1702"/>
                </a:lnTo>
                <a:lnTo>
                  <a:pt x="18977" y="1701"/>
                </a:lnTo>
                <a:lnTo>
                  <a:pt x="18966" y="1709"/>
                </a:lnTo>
                <a:lnTo>
                  <a:pt x="18948" y="1689"/>
                </a:lnTo>
                <a:lnTo>
                  <a:pt x="18932" y="1699"/>
                </a:lnTo>
                <a:lnTo>
                  <a:pt x="18931" y="1715"/>
                </a:lnTo>
                <a:lnTo>
                  <a:pt x="18900" y="1714"/>
                </a:lnTo>
                <a:lnTo>
                  <a:pt x="18863" y="1720"/>
                </a:lnTo>
                <a:lnTo>
                  <a:pt x="18855" y="1711"/>
                </a:lnTo>
                <a:lnTo>
                  <a:pt x="18824" y="1719"/>
                </a:lnTo>
                <a:lnTo>
                  <a:pt x="18821" y="1726"/>
                </a:lnTo>
                <a:lnTo>
                  <a:pt x="18840" y="1749"/>
                </a:lnTo>
                <a:lnTo>
                  <a:pt x="18849" y="1786"/>
                </a:lnTo>
                <a:lnTo>
                  <a:pt x="18857" y="1796"/>
                </a:lnTo>
                <a:lnTo>
                  <a:pt x="18861" y="1819"/>
                </a:lnTo>
                <a:lnTo>
                  <a:pt x="18871" y="1853"/>
                </a:lnTo>
                <a:lnTo>
                  <a:pt x="18865" y="1867"/>
                </a:lnTo>
                <a:lnTo>
                  <a:pt x="18866" y="1896"/>
                </a:lnTo>
                <a:lnTo>
                  <a:pt x="18874" y="1897"/>
                </a:lnTo>
                <a:lnTo>
                  <a:pt x="18886" y="1879"/>
                </a:lnTo>
                <a:lnTo>
                  <a:pt x="18910" y="1898"/>
                </a:lnTo>
                <a:lnTo>
                  <a:pt x="18916" y="1915"/>
                </a:lnTo>
                <a:lnTo>
                  <a:pt x="18926" y="1920"/>
                </a:lnTo>
                <a:lnTo>
                  <a:pt x="18950" y="1960"/>
                </a:lnTo>
                <a:lnTo>
                  <a:pt x="18955" y="1996"/>
                </a:lnTo>
                <a:lnTo>
                  <a:pt x="18974" y="2007"/>
                </a:lnTo>
                <a:lnTo>
                  <a:pt x="18987" y="2036"/>
                </a:lnTo>
                <a:lnTo>
                  <a:pt x="18986" y="2051"/>
                </a:lnTo>
                <a:lnTo>
                  <a:pt x="18990" y="2065"/>
                </a:lnTo>
                <a:lnTo>
                  <a:pt x="18984" y="2074"/>
                </a:lnTo>
                <a:lnTo>
                  <a:pt x="18993" y="2096"/>
                </a:lnTo>
                <a:lnTo>
                  <a:pt x="18987" y="2105"/>
                </a:lnTo>
                <a:lnTo>
                  <a:pt x="18978" y="2100"/>
                </a:lnTo>
                <a:lnTo>
                  <a:pt x="18962" y="2117"/>
                </a:lnTo>
                <a:lnTo>
                  <a:pt x="18964" y="2135"/>
                </a:lnTo>
                <a:lnTo>
                  <a:pt x="18948" y="2139"/>
                </a:lnTo>
                <a:lnTo>
                  <a:pt x="18937" y="2152"/>
                </a:lnTo>
                <a:lnTo>
                  <a:pt x="18914" y="2146"/>
                </a:lnTo>
                <a:lnTo>
                  <a:pt x="18906" y="2133"/>
                </a:lnTo>
                <a:lnTo>
                  <a:pt x="18906" y="2108"/>
                </a:lnTo>
                <a:lnTo>
                  <a:pt x="18883" y="2056"/>
                </a:lnTo>
                <a:lnTo>
                  <a:pt x="18874" y="2054"/>
                </a:lnTo>
                <a:lnTo>
                  <a:pt x="18869" y="2061"/>
                </a:lnTo>
                <a:lnTo>
                  <a:pt x="18837" y="2048"/>
                </a:lnTo>
                <a:lnTo>
                  <a:pt x="18816" y="2054"/>
                </a:lnTo>
                <a:lnTo>
                  <a:pt x="18807" y="2042"/>
                </a:lnTo>
                <a:lnTo>
                  <a:pt x="18787" y="2006"/>
                </a:lnTo>
                <a:lnTo>
                  <a:pt x="18788" y="1979"/>
                </a:lnTo>
                <a:lnTo>
                  <a:pt x="18776" y="1963"/>
                </a:lnTo>
                <a:lnTo>
                  <a:pt x="18758" y="1959"/>
                </a:lnTo>
                <a:lnTo>
                  <a:pt x="18755" y="1945"/>
                </a:lnTo>
                <a:lnTo>
                  <a:pt x="18748" y="1920"/>
                </a:lnTo>
                <a:lnTo>
                  <a:pt x="18727" y="1911"/>
                </a:lnTo>
                <a:lnTo>
                  <a:pt x="18720" y="1922"/>
                </a:lnTo>
                <a:lnTo>
                  <a:pt x="18718" y="1947"/>
                </a:lnTo>
                <a:lnTo>
                  <a:pt x="18718" y="1977"/>
                </a:lnTo>
                <a:lnTo>
                  <a:pt x="18721" y="1994"/>
                </a:lnTo>
                <a:lnTo>
                  <a:pt x="18705" y="2030"/>
                </a:lnTo>
                <a:lnTo>
                  <a:pt x="18699" y="2054"/>
                </a:lnTo>
                <a:lnTo>
                  <a:pt x="18690" y="2039"/>
                </a:lnTo>
                <a:lnTo>
                  <a:pt x="18689" y="2026"/>
                </a:lnTo>
                <a:lnTo>
                  <a:pt x="18682" y="2027"/>
                </a:lnTo>
                <a:lnTo>
                  <a:pt x="18670" y="2041"/>
                </a:lnTo>
                <a:lnTo>
                  <a:pt x="18642" y="2037"/>
                </a:lnTo>
                <a:lnTo>
                  <a:pt x="18617" y="2052"/>
                </a:lnTo>
                <a:lnTo>
                  <a:pt x="18608" y="2046"/>
                </a:lnTo>
                <a:lnTo>
                  <a:pt x="18589" y="2070"/>
                </a:lnTo>
                <a:lnTo>
                  <a:pt x="18570" y="2077"/>
                </a:lnTo>
                <a:lnTo>
                  <a:pt x="18558" y="2071"/>
                </a:lnTo>
                <a:lnTo>
                  <a:pt x="18545" y="2049"/>
                </a:lnTo>
                <a:lnTo>
                  <a:pt x="18536" y="2048"/>
                </a:lnTo>
                <a:lnTo>
                  <a:pt x="18531" y="2058"/>
                </a:lnTo>
                <a:lnTo>
                  <a:pt x="18533" y="2075"/>
                </a:lnTo>
                <a:lnTo>
                  <a:pt x="18510" y="2090"/>
                </a:lnTo>
                <a:lnTo>
                  <a:pt x="18497" y="2107"/>
                </a:lnTo>
                <a:lnTo>
                  <a:pt x="18470" y="2112"/>
                </a:lnTo>
                <a:lnTo>
                  <a:pt x="18454" y="2144"/>
                </a:lnTo>
                <a:lnTo>
                  <a:pt x="18454" y="2187"/>
                </a:lnTo>
                <a:lnTo>
                  <a:pt x="18453" y="2240"/>
                </a:lnTo>
                <a:lnTo>
                  <a:pt x="18478" y="2299"/>
                </a:lnTo>
                <a:lnTo>
                  <a:pt x="18482" y="2334"/>
                </a:lnTo>
                <a:lnTo>
                  <a:pt x="18463" y="2291"/>
                </a:lnTo>
                <a:lnTo>
                  <a:pt x="18450" y="2267"/>
                </a:lnTo>
                <a:lnTo>
                  <a:pt x="18438" y="2270"/>
                </a:lnTo>
                <a:lnTo>
                  <a:pt x="18424" y="2256"/>
                </a:lnTo>
                <a:lnTo>
                  <a:pt x="18427" y="2277"/>
                </a:lnTo>
                <a:lnTo>
                  <a:pt x="18440" y="2287"/>
                </a:lnTo>
                <a:lnTo>
                  <a:pt x="18447" y="2323"/>
                </a:lnTo>
                <a:lnTo>
                  <a:pt x="18447" y="2336"/>
                </a:lnTo>
                <a:lnTo>
                  <a:pt x="18427" y="2294"/>
                </a:lnTo>
                <a:lnTo>
                  <a:pt x="18415" y="2294"/>
                </a:lnTo>
                <a:lnTo>
                  <a:pt x="18411" y="2253"/>
                </a:lnTo>
                <a:lnTo>
                  <a:pt x="18388" y="2217"/>
                </a:lnTo>
                <a:lnTo>
                  <a:pt x="18378" y="2187"/>
                </a:lnTo>
                <a:lnTo>
                  <a:pt x="18366" y="2189"/>
                </a:lnTo>
                <a:lnTo>
                  <a:pt x="18372" y="2225"/>
                </a:lnTo>
                <a:lnTo>
                  <a:pt x="18369" y="2246"/>
                </a:lnTo>
                <a:lnTo>
                  <a:pt x="18363" y="2218"/>
                </a:lnTo>
                <a:lnTo>
                  <a:pt x="18348" y="2204"/>
                </a:lnTo>
                <a:lnTo>
                  <a:pt x="18330" y="2208"/>
                </a:lnTo>
                <a:lnTo>
                  <a:pt x="18329" y="2225"/>
                </a:lnTo>
                <a:lnTo>
                  <a:pt x="18320" y="2210"/>
                </a:lnTo>
                <a:lnTo>
                  <a:pt x="18302" y="2210"/>
                </a:lnTo>
                <a:lnTo>
                  <a:pt x="18286" y="2242"/>
                </a:lnTo>
                <a:lnTo>
                  <a:pt x="18270" y="2248"/>
                </a:lnTo>
                <a:lnTo>
                  <a:pt x="18280" y="2224"/>
                </a:lnTo>
                <a:lnTo>
                  <a:pt x="18279" y="2202"/>
                </a:lnTo>
                <a:lnTo>
                  <a:pt x="18265" y="2158"/>
                </a:lnTo>
                <a:lnTo>
                  <a:pt x="18266" y="2125"/>
                </a:lnTo>
                <a:lnTo>
                  <a:pt x="18260" y="2113"/>
                </a:lnTo>
                <a:lnTo>
                  <a:pt x="18258" y="2091"/>
                </a:lnTo>
                <a:lnTo>
                  <a:pt x="18245" y="2051"/>
                </a:lnTo>
                <a:lnTo>
                  <a:pt x="18222" y="2005"/>
                </a:lnTo>
                <a:lnTo>
                  <a:pt x="18193" y="1980"/>
                </a:lnTo>
                <a:lnTo>
                  <a:pt x="18165" y="1930"/>
                </a:lnTo>
                <a:lnTo>
                  <a:pt x="18099" y="1893"/>
                </a:lnTo>
                <a:lnTo>
                  <a:pt x="18064" y="1891"/>
                </a:lnTo>
                <a:lnTo>
                  <a:pt x="18049" y="1896"/>
                </a:lnTo>
                <a:lnTo>
                  <a:pt x="18020" y="1928"/>
                </a:lnTo>
                <a:lnTo>
                  <a:pt x="18018" y="1938"/>
                </a:lnTo>
                <a:lnTo>
                  <a:pt x="18004" y="1933"/>
                </a:lnTo>
                <a:lnTo>
                  <a:pt x="17979" y="1947"/>
                </a:lnTo>
                <a:lnTo>
                  <a:pt x="17928" y="1990"/>
                </a:lnTo>
                <a:lnTo>
                  <a:pt x="17909" y="1998"/>
                </a:lnTo>
                <a:lnTo>
                  <a:pt x="17887" y="2035"/>
                </a:lnTo>
                <a:lnTo>
                  <a:pt x="17874" y="2043"/>
                </a:lnTo>
                <a:lnTo>
                  <a:pt x="17847" y="2081"/>
                </a:lnTo>
                <a:lnTo>
                  <a:pt x="17832" y="2093"/>
                </a:lnTo>
                <a:lnTo>
                  <a:pt x="17815" y="2118"/>
                </a:lnTo>
                <a:lnTo>
                  <a:pt x="17793" y="2127"/>
                </a:lnTo>
                <a:lnTo>
                  <a:pt x="17774" y="2116"/>
                </a:lnTo>
                <a:lnTo>
                  <a:pt x="17745" y="2127"/>
                </a:lnTo>
                <a:lnTo>
                  <a:pt x="17726" y="2143"/>
                </a:lnTo>
                <a:lnTo>
                  <a:pt x="17741" y="2117"/>
                </a:lnTo>
                <a:lnTo>
                  <a:pt x="17763" y="2095"/>
                </a:lnTo>
                <a:lnTo>
                  <a:pt x="17766" y="2075"/>
                </a:lnTo>
                <a:lnTo>
                  <a:pt x="17747" y="2037"/>
                </a:lnTo>
                <a:lnTo>
                  <a:pt x="17713" y="2024"/>
                </a:lnTo>
                <a:lnTo>
                  <a:pt x="17681" y="1987"/>
                </a:lnTo>
                <a:lnTo>
                  <a:pt x="17671" y="1979"/>
                </a:lnTo>
                <a:lnTo>
                  <a:pt x="17665" y="1988"/>
                </a:lnTo>
                <a:lnTo>
                  <a:pt x="17652" y="2034"/>
                </a:lnTo>
                <a:lnTo>
                  <a:pt x="17653" y="2060"/>
                </a:lnTo>
                <a:lnTo>
                  <a:pt x="17647" y="2042"/>
                </a:lnTo>
                <a:lnTo>
                  <a:pt x="17640" y="2048"/>
                </a:lnTo>
                <a:lnTo>
                  <a:pt x="17633" y="2076"/>
                </a:lnTo>
                <a:lnTo>
                  <a:pt x="17623" y="2085"/>
                </a:lnTo>
                <a:lnTo>
                  <a:pt x="17619" y="2073"/>
                </a:lnTo>
                <a:lnTo>
                  <a:pt x="17624" y="2042"/>
                </a:lnTo>
                <a:lnTo>
                  <a:pt x="17630" y="2026"/>
                </a:lnTo>
                <a:lnTo>
                  <a:pt x="17624" y="1998"/>
                </a:lnTo>
                <a:lnTo>
                  <a:pt x="17608" y="1984"/>
                </a:lnTo>
                <a:lnTo>
                  <a:pt x="17591" y="2009"/>
                </a:lnTo>
                <a:lnTo>
                  <a:pt x="17594" y="2024"/>
                </a:lnTo>
                <a:lnTo>
                  <a:pt x="17585" y="2050"/>
                </a:lnTo>
                <a:lnTo>
                  <a:pt x="17577" y="2036"/>
                </a:lnTo>
                <a:lnTo>
                  <a:pt x="17575" y="2007"/>
                </a:lnTo>
                <a:lnTo>
                  <a:pt x="17568" y="1983"/>
                </a:lnTo>
                <a:lnTo>
                  <a:pt x="17561" y="1950"/>
                </a:lnTo>
                <a:lnTo>
                  <a:pt x="17548" y="1973"/>
                </a:lnTo>
                <a:lnTo>
                  <a:pt x="17525" y="1975"/>
                </a:lnTo>
                <a:lnTo>
                  <a:pt x="17510" y="1991"/>
                </a:lnTo>
                <a:lnTo>
                  <a:pt x="17500" y="1984"/>
                </a:lnTo>
                <a:lnTo>
                  <a:pt x="17512" y="1968"/>
                </a:lnTo>
                <a:lnTo>
                  <a:pt x="17509" y="1946"/>
                </a:lnTo>
                <a:lnTo>
                  <a:pt x="17510" y="1924"/>
                </a:lnTo>
                <a:lnTo>
                  <a:pt x="17505" y="1900"/>
                </a:lnTo>
                <a:lnTo>
                  <a:pt x="17508" y="1893"/>
                </a:lnTo>
                <a:lnTo>
                  <a:pt x="17532" y="1925"/>
                </a:lnTo>
                <a:lnTo>
                  <a:pt x="17543" y="1911"/>
                </a:lnTo>
                <a:lnTo>
                  <a:pt x="17545" y="1885"/>
                </a:lnTo>
                <a:lnTo>
                  <a:pt x="17523" y="1835"/>
                </a:lnTo>
                <a:lnTo>
                  <a:pt x="17478" y="1808"/>
                </a:lnTo>
                <a:lnTo>
                  <a:pt x="17442" y="1800"/>
                </a:lnTo>
                <a:lnTo>
                  <a:pt x="17403" y="1817"/>
                </a:lnTo>
                <a:lnTo>
                  <a:pt x="17367" y="1830"/>
                </a:lnTo>
                <a:lnTo>
                  <a:pt x="17343" y="1862"/>
                </a:lnTo>
                <a:lnTo>
                  <a:pt x="17349" y="1978"/>
                </a:lnTo>
                <a:lnTo>
                  <a:pt x="17347" y="2009"/>
                </a:lnTo>
                <a:lnTo>
                  <a:pt x="17352" y="2030"/>
                </a:lnTo>
                <a:lnTo>
                  <a:pt x="17339" y="2064"/>
                </a:lnTo>
                <a:lnTo>
                  <a:pt x="17339" y="2094"/>
                </a:lnTo>
                <a:lnTo>
                  <a:pt x="17322" y="2117"/>
                </a:lnTo>
                <a:lnTo>
                  <a:pt x="17310" y="2117"/>
                </a:lnTo>
                <a:lnTo>
                  <a:pt x="17304" y="2106"/>
                </a:lnTo>
                <a:lnTo>
                  <a:pt x="17305" y="2091"/>
                </a:lnTo>
                <a:lnTo>
                  <a:pt x="17289" y="2073"/>
                </a:lnTo>
                <a:lnTo>
                  <a:pt x="17299" y="2059"/>
                </a:lnTo>
                <a:lnTo>
                  <a:pt x="17308" y="2066"/>
                </a:lnTo>
                <a:lnTo>
                  <a:pt x="17318" y="2030"/>
                </a:lnTo>
                <a:lnTo>
                  <a:pt x="17313" y="1984"/>
                </a:lnTo>
                <a:lnTo>
                  <a:pt x="17299" y="1975"/>
                </a:lnTo>
                <a:lnTo>
                  <a:pt x="17290" y="1934"/>
                </a:lnTo>
                <a:lnTo>
                  <a:pt x="17300" y="1940"/>
                </a:lnTo>
                <a:lnTo>
                  <a:pt x="17313" y="1920"/>
                </a:lnTo>
                <a:lnTo>
                  <a:pt x="17314" y="1944"/>
                </a:lnTo>
                <a:lnTo>
                  <a:pt x="17327" y="1965"/>
                </a:lnTo>
                <a:lnTo>
                  <a:pt x="17335" y="2002"/>
                </a:lnTo>
                <a:lnTo>
                  <a:pt x="17339" y="1989"/>
                </a:lnTo>
                <a:lnTo>
                  <a:pt x="17337" y="1931"/>
                </a:lnTo>
                <a:lnTo>
                  <a:pt x="17331" y="1890"/>
                </a:lnTo>
                <a:lnTo>
                  <a:pt x="17285" y="1920"/>
                </a:lnTo>
                <a:lnTo>
                  <a:pt x="17250" y="1960"/>
                </a:lnTo>
                <a:lnTo>
                  <a:pt x="17249" y="1984"/>
                </a:lnTo>
                <a:lnTo>
                  <a:pt x="17229" y="2008"/>
                </a:lnTo>
                <a:lnTo>
                  <a:pt x="17216" y="1994"/>
                </a:lnTo>
                <a:lnTo>
                  <a:pt x="17219" y="1977"/>
                </a:lnTo>
                <a:lnTo>
                  <a:pt x="17230" y="1969"/>
                </a:lnTo>
                <a:lnTo>
                  <a:pt x="17216" y="1944"/>
                </a:lnTo>
                <a:lnTo>
                  <a:pt x="17225" y="1896"/>
                </a:lnTo>
                <a:lnTo>
                  <a:pt x="17239" y="1905"/>
                </a:lnTo>
                <a:lnTo>
                  <a:pt x="17247" y="1901"/>
                </a:lnTo>
                <a:lnTo>
                  <a:pt x="17261" y="1914"/>
                </a:lnTo>
                <a:lnTo>
                  <a:pt x="17306" y="1880"/>
                </a:lnTo>
                <a:lnTo>
                  <a:pt x="17324" y="1871"/>
                </a:lnTo>
                <a:lnTo>
                  <a:pt x="17291" y="1870"/>
                </a:lnTo>
                <a:lnTo>
                  <a:pt x="17272" y="1875"/>
                </a:lnTo>
                <a:lnTo>
                  <a:pt x="17246" y="1870"/>
                </a:lnTo>
                <a:lnTo>
                  <a:pt x="17188" y="1871"/>
                </a:lnTo>
                <a:lnTo>
                  <a:pt x="17175" y="1884"/>
                </a:lnTo>
                <a:lnTo>
                  <a:pt x="17097" y="1894"/>
                </a:lnTo>
                <a:lnTo>
                  <a:pt x="17052" y="1896"/>
                </a:lnTo>
                <a:lnTo>
                  <a:pt x="17024" y="1905"/>
                </a:lnTo>
                <a:lnTo>
                  <a:pt x="16993" y="1883"/>
                </a:lnTo>
                <a:lnTo>
                  <a:pt x="16967" y="1890"/>
                </a:lnTo>
                <a:lnTo>
                  <a:pt x="16948" y="1902"/>
                </a:lnTo>
                <a:lnTo>
                  <a:pt x="16962" y="1933"/>
                </a:lnTo>
                <a:lnTo>
                  <a:pt x="16985" y="1933"/>
                </a:lnTo>
                <a:lnTo>
                  <a:pt x="16998" y="1941"/>
                </a:lnTo>
                <a:lnTo>
                  <a:pt x="17011" y="1938"/>
                </a:lnTo>
                <a:lnTo>
                  <a:pt x="17025" y="1965"/>
                </a:lnTo>
                <a:lnTo>
                  <a:pt x="17023" y="1981"/>
                </a:lnTo>
                <a:lnTo>
                  <a:pt x="17000" y="2018"/>
                </a:lnTo>
                <a:lnTo>
                  <a:pt x="16985" y="2015"/>
                </a:lnTo>
                <a:lnTo>
                  <a:pt x="16962" y="2030"/>
                </a:lnTo>
                <a:lnTo>
                  <a:pt x="16960" y="2061"/>
                </a:lnTo>
                <a:lnTo>
                  <a:pt x="16952" y="2083"/>
                </a:lnTo>
                <a:lnTo>
                  <a:pt x="16966" y="2127"/>
                </a:lnTo>
                <a:lnTo>
                  <a:pt x="16991" y="2138"/>
                </a:lnTo>
                <a:lnTo>
                  <a:pt x="16993" y="2113"/>
                </a:lnTo>
                <a:lnTo>
                  <a:pt x="17007" y="2089"/>
                </a:lnTo>
                <a:lnTo>
                  <a:pt x="17032" y="2076"/>
                </a:lnTo>
                <a:lnTo>
                  <a:pt x="17028" y="2117"/>
                </a:lnTo>
                <a:lnTo>
                  <a:pt x="17005" y="2118"/>
                </a:lnTo>
                <a:lnTo>
                  <a:pt x="17015" y="2146"/>
                </a:lnTo>
                <a:lnTo>
                  <a:pt x="17012" y="2152"/>
                </a:lnTo>
                <a:lnTo>
                  <a:pt x="17019" y="2171"/>
                </a:lnTo>
                <a:lnTo>
                  <a:pt x="17002" y="2188"/>
                </a:lnTo>
                <a:lnTo>
                  <a:pt x="17015" y="2194"/>
                </a:lnTo>
                <a:lnTo>
                  <a:pt x="17030" y="2183"/>
                </a:lnTo>
                <a:lnTo>
                  <a:pt x="17037" y="2201"/>
                </a:lnTo>
                <a:lnTo>
                  <a:pt x="17034" y="2227"/>
                </a:lnTo>
                <a:lnTo>
                  <a:pt x="17050" y="2255"/>
                </a:lnTo>
                <a:lnTo>
                  <a:pt x="17066" y="2258"/>
                </a:lnTo>
                <a:lnTo>
                  <a:pt x="17087" y="2299"/>
                </a:lnTo>
                <a:lnTo>
                  <a:pt x="17084" y="2320"/>
                </a:lnTo>
                <a:lnTo>
                  <a:pt x="17074" y="2308"/>
                </a:lnTo>
                <a:lnTo>
                  <a:pt x="17059" y="2317"/>
                </a:lnTo>
                <a:lnTo>
                  <a:pt x="17064" y="2344"/>
                </a:lnTo>
                <a:lnTo>
                  <a:pt x="17056" y="2352"/>
                </a:lnTo>
                <a:lnTo>
                  <a:pt x="17048" y="2340"/>
                </a:lnTo>
                <a:lnTo>
                  <a:pt x="17039" y="2346"/>
                </a:lnTo>
                <a:lnTo>
                  <a:pt x="17034" y="2321"/>
                </a:lnTo>
                <a:lnTo>
                  <a:pt x="17013" y="2294"/>
                </a:lnTo>
                <a:lnTo>
                  <a:pt x="17003" y="2300"/>
                </a:lnTo>
                <a:lnTo>
                  <a:pt x="17010" y="2318"/>
                </a:lnTo>
                <a:lnTo>
                  <a:pt x="16998" y="2331"/>
                </a:lnTo>
                <a:lnTo>
                  <a:pt x="16990" y="2319"/>
                </a:lnTo>
                <a:lnTo>
                  <a:pt x="16982" y="2330"/>
                </a:lnTo>
                <a:lnTo>
                  <a:pt x="16988" y="2356"/>
                </a:lnTo>
                <a:lnTo>
                  <a:pt x="16990" y="2392"/>
                </a:lnTo>
                <a:lnTo>
                  <a:pt x="17005" y="2399"/>
                </a:lnTo>
                <a:lnTo>
                  <a:pt x="17023" y="2383"/>
                </a:lnTo>
                <a:lnTo>
                  <a:pt x="17034" y="2404"/>
                </a:lnTo>
                <a:lnTo>
                  <a:pt x="17024" y="2420"/>
                </a:lnTo>
                <a:lnTo>
                  <a:pt x="17038" y="2432"/>
                </a:lnTo>
                <a:lnTo>
                  <a:pt x="17026" y="2449"/>
                </a:lnTo>
                <a:lnTo>
                  <a:pt x="17008" y="2440"/>
                </a:lnTo>
                <a:lnTo>
                  <a:pt x="17009" y="2451"/>
                </a:lnTo>
                <a:lnTo>
                  <a:pt x="17028" y="2469"/>
                </a:lnTo>
                <a:lnTo>
                  <a:pt x="16998" y="2469"/>
                </a:lnTo>
                <a:lnTo>
                  <a:pt x="16991" y="2447"/>
                </a:lnTo>
                <a:lnTo>
                  <a:pt x="16968" y="2446"/>
                </a:lnTo>
                <a:lnTo>
                  <a:pt x="16959" y="2422"/>
                </a:lnTo>
                <a:lnTo>
                  <a:pt x="16943" y="2414"/>
                </a:lnTo>
                <a:lnTo>
                  <a:pt x="16928" y="2388"/>
                </a:lnTo>
                <a:lnTo>
                  <a:pt x="16907" y="2388"/>
                </a:lnTo>
                <a:lnTo>
                  <a:pt x="16892" y="2374"/>
                </a:lnTo>
                <a:lnTo>
                  <a:pt x="16881" y="2377"/>
                </a:lnTo>
                <a:lnTo>
                  <a:pt x="16874" y="2371"/>
                </a:lnTo>
                <a:lnTo>
                  <a:pt x="16829" y="2403"/>
                </a:lnTo>
                <a:lnTo>
                  <a:pt x="16827" y="2425"/>
                </a:lnTo>
                <a:lnTo>
                  <a:pt x="16821" y="2436"/>
                </a:lnTo>
                <a:lnTo>
                  <a:pt x="16831" y="2452"/>
                </a:lnTo>
                <a:lnTo>
                  <a:pt x="16828" y="2467"/>
                </a:lnTo>
                <a:lnTo>
                  <a:pt x="16838" y="2493"/>
                </a:lnTo>
                <a:lnTo>
                  <a:pt x="16836" y="2499"/>
                </a:lnTo>
                <a:lnTo>
                  <a:pt x="16823" y="2480"/>
                </a:lnTo>
                <a:lnTo>
                  <a:pt x="16812" y="2488"/>
                </a:lnTo>
                <a:lnTo>
                  <a:pt x="16801" y="2480"/>
                </a:lnTo>
                <a:lnTo>
                  <a:pt x="16748" y="2491"/>
                </a:lnTo>
                <a:lnTo>
                  <a:pt x="16723" y="2487"/>
                </a:lnTo>
                <a:lnTo>
                  <a:pt x="16708" y="2459"/>
                </a:lnTo>
                <a:lnTo>
                  <a:pt x="16692" y="2452"/>
                </a:lnTo>
                <a:lnTo>
                  <a:pt x="16677" y="2425"/>
                </a:lnTo>
                <a:lnTo>
                  <a:pt x="16669" y="2396"/>
                </a:lnTo>
                <a:lnTo>
                  <a:pt x="16657" y="2388"/>
                </a:lnTo>
                <a:lnTo>
                  <a:pt x="16658" y="2405"/>
                </a:lnTo>
                <a:lnTo>
                  <a:pt x="16669" y="2442"/>
                </a:lnTo>
                <a:lnTo>
                  <a:pt x="16673" y="2502"/>
                </a:lnTo>
                <a:lnTo>
                  <a:pt x="16691" y="2570"/>
                </a:lnTo>
                <a:lnTo>
                  <a:pt x="16706" y="2624"/>
                </a:lnTo>
                <a:lnTo>
                  <a:pt x="16720" y="2744"/>
                </a:lnTo>
                <a:lnTo>
                  <a:pt x="16716" y="2770"/>
                </a:lnTo>
                <a:lnTo>
                  <a:pt x="16708" y="2771"/>
                </a:lnTo>
                <a:lnTo>
                  <a:pt x="16700" y="2750"/>
                </a:lnTo>
                <a:lnTo>
                  <a:pt x="16697" y="2732"/>
                </a:lnTo>
                <a:lnTo>
                  <a:pt x="16685" y="2712"/>
                </a:lnTo>
                <a:lnTo>
                  <a:pt x="16678" y="2720"/>
                </a:lnTo>
                <a:lnTo>
                  <a:pt x="16683" y="2736"/>
                </a:lnTo>
                <a:lnTo>
                  <a:pt x="16678" y="2750"/>
                </a:lnTo>
                <a:lnTo>
                  <a:pt x="16658" y="2742"/>
                </a:lnTo>
                <a:lnTo>
                  <a:pt x="16639" y="2705"/>
                </a:lnTo>
                <a:lnTo>
                  <a:pt x="16607" y="2700"/>
                </a:lnTo>
                <a:lnTo>
                  <a:pt x="16593" y="2669"/>
                </a:lnTo>
                <a:lnTo>
                  <a:pt x="16582" y="2662"/>
                </a:lnTo>
                <a:lnTo>
                  <a:pt x="16538" y="2594"/>
                </a:lnTo>
                <a:lnTo>
                  <a:pt x="16529" y="2594"/>
                </a:lnTo>
                <a:lnTo>
                  <a:pt x="16521" y="2605"/>
                </a:lnTo>
                <a:lnTo>
                  <a:pt x="16509" y="2602"/>
                </a:lnTo>
                <a:lnTo>
                  <a:pt x="16503" y="2589"/>
                </a:lnTo>
                <a:lnTo>
                  <a:pt x="16529" y="2547"/>
                </a:lnTo>
                <a:lnTo>
                  <a:pt x="16541" y="2548"/>
                </a:lnTo>
                <a:lnTo>
                  <a:pt x="16532" y="2538"/>
                </a:lnTo>
                <a:lnTo>
                  <a:pt x="16516" y="2525"/>
                </a:lnTo>
                <a:lnTo>
                  <a:pt x="16501" y="2499"/>
                </a:lnTo>
                <a:lnTo>
                  <a:pt x="16497" y="2499"/>
                </a:lnTo>
                <a:lnTo>
                  <a:pt x="16501" y="2514"/>
                </a:lnTo>
                <a:lnTo>
                  <a:pt x="16513" y="2535"/>
                </a:lnTo>
                <a:lnTo>
                  <a:pt x="16512" y="2558"/>
                </a:lnTo>
                <a:lnTo>
                  <a:pt x="16497" y="2576"/>
                </a:lnTo>
                <a:lnTo>
                  <a:pt x="16472" y="2565"/>
                </a:lnTo>
                <a:lnTo>
                  <a:pt x="16447" y="2533"/>
                </a:lnTo>
                <a:lnTo>
                  <a:pt x="16441" y="2516"/>
                </a:lnTo>
                <a:lnTo>
                  <a:pt x="16415" y="2511"/>
                </a:lnTo>
                <a:lnTo>
                  <a:pt x="16410" y="2487"/>
                </a:lnTo>
                <a:lnTo>
                  <a:pt x="16399" y="2474"/>
                </a:lnTo>
                <a:lnTo>
                  <a:pt x="16428" y="2474"/>
                </a:lnTo>
                <a:lnTo>
                  <a:pt x="16454" y="2485"/>
                </a:lnTo>
                <a:lnTo>
                  <a:pt x="16467" y="2500"/>
                </a:lnTo>
                <a:lnTo>
                  <a:pt x="16481" y="2490"/>
                </a:lnTo>
                <a:lnTo>
                  <a:pt x="16493" y="2455"/>
                </a:lnTo>
                <a:lnTo>
                  <a:pt x="16491" y="2437"/>
                </a:lnTo>
                <a:lnTo>
                  <a:pt x="16481" y="2445"/>
                </a:lnTo>
                <a:lnTo>
                  <a:pt x="16478" y="2428"/>
                </a:lnTo>
                <a:lnTo>
                  <a:pt x="16465" y="2432"/>
                </a:lnTo>
                <a:lnTo>
                  <a:pt x="16470" y="2397"/>
                </a:lnTo>
                <a:lnTo>
                  <a:pt x="16455" y="2370"/>
                </a:lnTo>
                <a:lnTo>
                  <a:pt x="16445" y="2380"/>
                </a:lnTo>
                <a:lnTo>
                  <a:pt x="16442" y="2361"/>
                </a:lnTo>
                <a:lnTo>
                  <a:pt x="16434" y="2353"/>
                </a:lnTo>
                <a:lnTo>
                  <a:pt x="16425" y="2363"/>
                </a:lnTo>
                <a:lnTo>
                  <a:pt x="16419" y="2376"/>
                </a:lnTo>
                <a:lnTo>
                  <a:pt x="16398" y="2371"/>
                </a:lnTo>
                <a:lnTo>
                  <a:pt x="16396" y="2340"/>
                </a:lnTo>
                <a:lnTo>
                  <a:pt x="16421" y="2301"/>
                </a:lnTo>
                <a:lnTo>
                  <a:pt x="16419" y="2284"/>
                </a:lnTo>
                <a:lnTo>
                  <a:pt x="16408" y="2283"/>
                </a:lnTo>
                <a:lnTo>
                  <a:pt x="16390" y="2314"/>
                </a:lnTo>
                <a:lnTo>
                  <a:pt x="16388" y="2287"/>
                </a:lnTo>
                <a:lnTo>
                  <a:pt x="16398" y="2269"/>
                </a:lnTo>
                <a:lnTo>
                  <a:pt x="16394" y="2244"/>
                </a:lnTo>
                <a:lnTo>
                  <a:pt x="16389" y="2246"/>
                </a:lnTo>
                <a:lnTo>
                  <a:pt x="16383" y="2255"/>
                </a:lnTo>
                <a:lnTo>
                  <a:pt x="16379" y="2234"/>
                </a:lnTo>
                <a:lnTo>
                  <a:pt x="16367" y="2233"/>
                </a:lnTo>
                <a:lnTo>
                  <a:pt x="16362" y="2223"/>
                </a:lnTo>
                <a:lnTo>
                  <a:pt x="16352" y="2210"/>
                </a:lnTo>
                <a:lnTo>
                  <a:pt x="16359" y="2180"/>
                </a:lnTo>
                <a:lnTo>
                  <a:pt x="16353" y="2170"/>
                </a:lnTo>
                <a:lnTo>
                  <a:pt x="16345" y="2181"/>
                </a:lnTo>
                <a:lnTo>
                  <a:pt x="16336" y="2209"/>
                </a:lnTo>
                <a:lnTo>
                  <a:pt x="16332" y="2165"/>
                </a:lnTo>
                <a:lnTo>
                  <a:pt x="16319" y="2147"/>
                </a:lnTo>
                <a:lnTo>
                  <a:pt x="16307" y="2163"/>
                </a:lnTo>
                <a:lnTo>
                  <a:pt x="16299" y="2162"/>
                </a:lnTo>
                <a:lnTo>
                  <a:pt x="16294" y="2131"/>
                </a:lnTo>
                <a:lnTo>
                  <a:pt x="16282" y="2150"/>
                </a:lnTo>
                <a:lnTo>
                  <a:pt x="16276" y="2151"/>
                </a:lnTo>
                <a:lnTo>
                  <a:pt x="16273" y="2165"/>
                </a:lnTo>
                <a:lnTo>
                  <a:pt x="16268" y="2135"/>
                </a:lnTo>
                <a:lnTo>
                  <a:pt x="16268" y="2119"/>
                </a:lnTo>
                <a:lnTo>
                  <a:pt x="16250" y="2119"/>
                </a:lnTo>
                <a:lnTo>
                  <a:pt x="16242" y="2126"/>
                </a:lnTo>
                <a:lnTo>
                  <a:pt x="16235" y="2116"/>
                </a:lnTo>
                <a:lnTo>
                  <a:pt x="16215" y="2126"/>
                </a:lnTo>
                <a:lnTo>
                  <a:pt x="16203" y="2125"/>
                </a:lnTo>
                <a:lnTo>
                  <a:pt x="16200" y="2135"/>
                </a:lnTo>
                <a:lnTo>
                  <a:pt x="16207" y="2146"/>
                </a:lnTo>
                <a:lnTo>
                  <a:pt x="16212" y="2169"/>
                </a:lnTo>
                <a:lnTo>
                  <a:pt x="16203" y="2165"/>
                </a:lnTo>
                <a:lnTo>
                  <a:pt x="16197" y="2171"/>
                </a:lnTo>
                <a:lnTo>
                  <a:pt x="16197" y="2188"/>
                </a:lnTo>
                <a:lnTo>
                  <a:pt x="16193" y="2184"/>
                </a:lnTo>
                <a:lnTo>
                  <a:pt x="16178" y="2190"/>
                </a:lnTo>
                <a:lnTo>
                  <a:pt x="16173" y="2183"/>
                </a:lnTo>
                <a:lnTo>
                  <a:pt x="16179" y="2164"/>
                </a:lnTo>
                <a:lnTo>
                  <a:pt x="16188" y="2152"/>
                </a:lnTo>
                <a:lnTo>
                  <a:pt x="16180" y="2130"/>
                </a:lnTo>
                <a:lnTo>
                  <a:pt x="16168" y="2126"/>
                </a:lnTo>
                <a:lnTo>
                  <a:pt x="16168" y="2147"/>
                </a:lnTo>
                <a:lnTo>
                  <a:pt x="16160" y="2158"/>
                </a:lnTo>
                <a:lnTo>
                  <a:pt x="16152" y="2139"/>
                </a:lnTo>
                <a:lnTo>
                  <a:pt x="16141" y="2133"/>
                </a:lnTo>
                <a:lnTo>
                  <a:pt x="16128" y="2111"/>
                </a:lnTo>
                <a:lnTo>
                  <a:pt x="16124" y="2125"/>
                </a:lnTo>
                <a:lnTo>
                  <a:pt x="16114" y="2129"/>
                </a:lnTo>
                <a:lnTo>
                  <a:pt x="16096" y="2130"/>
                </a:lnTo>
                <a:lnTo>
                  <a:pt x="16091" y="2117"/>
                </a:lnTo>
                <a:lnTo>
                  <a:pt x="16088" y="2135"/>
                </a:lnTo>
                <a:lnTo>
                  <a:pt x="16080" y="2145"/>
                </a:lnTo>
                <a:lnTo>
                  <a:pt x="16064" y="2124"/>
                </a:lnTo>
                <a:lnTo>
                  <a:pt x="16054" y="2126"/>
                </a:lnTo>
                <a:lnTo>
                  <a:pt x="16057" y="2146"/>
                </a:lnTo>
                <a:lnTo>
                  <a:pt x="16060" y="2155"/>
                </a:lnTo>
                <a:lnTo>
                  <a:pt x="16045" y="2176"/>
                </a:lnTo>
                <a:lnTo>
                  <a:pt x="16039" y="2169"/>
                </a:lnTo>
                <a:lnTo>
                  <a:pt x="16036" y="2156"/>
                </a:lnTo>
                <a:lnTo>
                  <a:pt x="16029" y="2177"/>
                </a:lnTo>
                <a:lnTo>
                  <a:pt x="16031" y="2206"/>
                </a:lnTo>
                <a:lnTo>
                  <a:pt x="16040" y="2223"/>
                </a:lnTo>
                <a:lnTo>
                  <a:pt x="16044" y="2246"/>
                </a:lnTo>
                <a:lnTo>
                  <a:pt x="16051" y="2251"/>
                </a:lnTo>
                <a:lnTo>
                  <a:pt x="16053" y="2281"/>
                </a:lnTo>
                <a:lnTo>
                  <a:pt x="16068" y="2286"/>
                </a:lnTo>
                <a:lnTo>
                  <a:pt x="16075" y="2303"/>
                </a:lnTo>
                <a:lnTo>
                  <a:pt x="16073" y="2325"/>
                </a:lnTo>
                <a:lnTo>
                  <a:pt x="16084" y="2343"/>
                </a:lnTo>
                <a:lnTo>
                  <a:pt x="16089" y="2360"/>
                </a:lnTo>
                <a:lnTo>
                  <a:pt x="16080" y="2383"/>
                </a:lnTo>
                <a:lnTo>
                  <a:pt x="16073" y="2379"/>
                </a:lnTo>
                <a:lnTo>
                  <a:pt x="16069" y="2362"/>
                </a:lnTo>
                <a:lnTo>
                  <a:pt x="16051" y="2371"/>
                </a:lnTo>
                <a:lnTo>
                  <a:pt x="16039" y="2365"/>
                </a:lnTo>
                <a:lnTo>
                  <a:pt x="16026" y="2370"/>
                </a:lnTo>
                <a:lnTo>
                  <a:pt x="16031" y="2386"/>
                </a:lnTo>
                <a:lnTo>
                  <a:pt x="16023" y="2408"/>
                </a:lnTo>
                <a:lnTo>
                  <a:pt x="16010" y="2410"/>
                </a:lnTo>
                <a:lnTo>
                  <a:pt x="15999" y="2404"/>
                </a:lnTo>
                <a:lnTo>
                  <a:pt x="15970" y="2430"/>
                </a:lnTo>
                <a:lnTo>
                  <a:pt x="15928" y="2442"/>
                </a:lnTo>
                <a:lnTo>
                  <a:pt x="15912" y="2433"/>
                </a:lnTo>
                <a:lnTo>
                  <a:pt x="15890" y="2432"/>
                </a:lnTo>
                <a:lnTo>
                  <a:pt x="15885" y="2437"/>
                </a:lnTo>
                <a:lnTo>
                  <a:pt x="15874" y="2431"/>
                </a:lnTo>
                <a:lnTo>
                  <a:pt x="15814" y="2426"/>
                </a:lnTo>
                <a:lnTo>
                  <a:pt x="15796" y="2402"/>
                </a:lnTo>
                <a:lnTo>
                  <a:pt x="15788" y="2359"/>
                </a:lnTo>
                <a:lnTo>
                  <a:pt x="15797" y="2333"/>
                </a:lnTo>
                <a:lnTo>
                  <a:pt x="15802" y="2328"/>
                </a:lnTo>
                <a:lnTo>
                  <a:pt x="15803" y="2310"/>
                </a:lnTo>
                <a:lnTo>
                  <a:pt x="15784" y="2298"/>
                </a:lnTo>
                <a:lnTo>
                  <a:pt x="15764" y="2299"/>
                </a:lnTo>
                <a:lnTo>
                  <a:pt x="15723" y="2330"/>
                </a:lnTo>
                <a:lnTo>
                  <a:pt x="15669" y="2334"/>
                </a:lnTo>
                <a:lnTo>
                  <a:pt x="15625" y="2353"/>
                </a:lnTo>
                <a:lnTo>
                  <a:pt x="15597" y="2362"/>
                </a:lnTo>
                <a:lnTo>
                  <a:pt x="15591" y="2378"/>
                </a:lnTo>
                <a:lnTo>
                  <a:pt x="15582" y="2378"/>
                </a:lnTo>
                <a:lnTo>
                  <a:pt x="15576" y="2394"/>
                </a:lnTo>
                <a:lnTo>
                  <a:pt x="15561" y="2408"/>
                </a:lnTo>
                <a:lnTo>
                  <a:pt x="15544" y="2435"/>
                </a:lnTo>
                <a:lnTo>
                  <a:pt x="15553" y="2463"/>
                </a:lnTo>
                <a:lnTo>
                  <a:pt x="15562" y="2468"/>
                </a:lnTo>
                <a:lnTo>
                  <a:pt x="15573" y="2460"/>
                </a:lnTo>
                <a:lnTo>
                  <a:pt x="15579" y="2467"/>
                </a:lnTo>
                <a:lnTo>
                  <a:pt x="15572" y="2484"/>
                </a:lnTo>
                <a:lnTo>
                  <a:pt x="15565" y="2487"/>
                </a:lnTo>
                <a:lnTo>
                  <a:pt x="15553" y="2509"/>
                </a:lnTo>
                <a:lnTo>
                  <a:pt x="15554" y="2521"/>
                </a:lnTo>
                <a:lnTo>
                  <a:pt x="15549" y="2513"/>
                </a:lnTo>
                <a:lnTo>
                  <a:pt x="15546" y="2470"/>
                </a:lnTo>
                <a:lnTo>
                  <a:pt x="15528" y="2446"/>
                </a:lnTo>
                <a:lnTo>
                  <a:pt x="15525" y="2430"/>
                </a:lnTo>
                <a:lnTo>
                  <a:pt x="15528" y="2413"/>
                </a:lnTo>
                <a:lnTo>
                  <a:pt x="15514" y="2391"/>
                </a:lnTo>
                <a:lnTo>
                  <a:pt x="15505" y="2389"/>
                </a:lnTo>
                <a:lnTo>
                  <a:pt x="15479" y="2346"/>
                </a:lnTo>
                <a:lnTo>
                  <a:pt x="15472" y="2343"/>
                </a:lnTo>
                <a:lnTo>
                  <a:pt x="15472" y="2357"/>
                </a:lnTo>
                <a:lnTo>
                  <a:pt x="15493" y="2397"/>
                </a:lnTo>
                <a:lnTo>
                  <a:pt x="15495" y="2421"/>
                </a:lnTo>
                <a:lnTo>
                  <a:pt x="15484" y="2442"/>
                </a:lnTo>
                <a:lnTo>
                  <a:pt x="15458" y="2450"/>
                </a:lnTo>
                <a:lnTo>
                  <a:pt x="15449" y="2459"/>
                </a:lnTo>
                <a:lnTo>
                  <a:pt x="15431" y="2456"/>
                </a:lnTo>
                <a:lnTo>
                  <a:pt x="15395" y="2407"/>
                </a:lnTo>
                <a:lnTo>
                  <a:pt x="15394" y="2384"/>
                </a:lnTo>
                <a:lnTo>
                  <a:pt x="15401" y="2370"/>
                </a:lnTo>
                <a:lnTo>
                  <a:pt x="15399" y="2352"/>
                </a:lnTo>
                <a:lnTo>
                  <a:pt x="15381" y="2365"/>
                </a:lnTo>
                <a:lnTo>
                  <a:pt x="15382" y="2390"/>
                </a:lnTo>
                <a:lnTo>
                  <a:pt x="15373" y="2408"/>
                </a:lnTo>
                <a:lnTo>
                  <a:pt x="15350" y="2383"/>
                </a:lnTo>
                <a:lnTo>
                  <a:pt x="15330" y="2384"/>
                </a:lnTo>
                <a:lnTo>
                  <a:pt x="15317" y="2403"/>
                </a:lnTo>
                <a:lnTo>
                  <a:pt x="15320" y="2441"/>
                </a:lnTo>
                <a:lnTo>
                  <a:pt x="15309" y="2467"/>
                </a:lnTo>
                <a:lnTo>
                  <a:pt x="15319" y="2496"/>
                </a:lnTo>
                <a:lnTo>
                  <a:pt x="15334" y="2508"/>
                </a:lnTo>
                <a:lnTo>
                  <a:pt x="15354" y="2483"/>
                </a:lnTo>
                <a:lnTo>
                  <a:pt x="15356" y="2468"/>
                </a:lnTo>
                <a:lnTo>
                  <a:pt x="15381" y="2444"/>
                </a:lnTo>
                <a:lnTo>
                  <a:pt x="15386" y="2461"/>
                </a:lnTo>
                <a:lnTo>
                  <a:pt x="15385" y="2486"/>
                </a:lnTo>
                <a:lnTo>
                  <a:pt x="15360" y="2517"/>
                </a:lnTo>
                <a:lnTo>
                  <a:pt x="15368" y="2535"/>
                </a:lnTo>
                <a:lnTo>
                  <a:pt x="15358" y="2560"/>
                </a:lnTo>
                <a:lnTo>
                  <a:pt x="15342" y="2568"/>
                </a:lnTo>
                <a:lnTo>
                  <a:pt x="15327" y="2554"/>
                </a:lnTo>
                <a:lnTo>
                  <a:pt x="15328" y="2563"/>
                </a:lnTo>
                <a:lnTo>
                  <a:pt x="15335" y="2587"/>
                </a:lnTo>
                <a:lnTo>
                  <a:pt x="15325" y="2614"/>
                </a:lnTo>
                <a:lnTo>
                  <a:pt x="15305" y="2640"/>
                </a:lnTo>
                <a:lnTo>
                  <a:pt x="15313" y="2659"/>
                </a:lnTo>
                <a:lnTo>
                  <a:pt x="15305" y="2670"/>
                </a:lnTo>
                <a:lnTo>
                  <a:pt x="15295" y="2671"/>
                </a:lnTo>
                <a:lnTo>
                  <a:pt x="15275" y="2700"/>
                </a:lnTo>
                <a:lnTo>
                  <a:pt x="15251" y="2706"/>
                </a:lnTo>
                <a:lnTo>
                  <a:pt x="15228" y="2709"/>
                </a:lnTo>
                <a:lnTo>
                  <a:pt x="15221" y="2734"/>
                </a:lnTo>
                <a:lnTo>
                  <a:pt x="15227" y="2764"/>
                </a:lnTo>
                <a:lnTo>
                  <a:pt x="15250" y="2804"/>
                </a:lnTo>
                <a:lnTo>
                  <a:pt x="15260" y="2808"/>
                </a:lnTo>
                <a:lnTo>
                  <a:pt x="15250" y="2813"/>
                </a:lnTo>
                <a:lnTo>
                  <a:pt x="15233" y="2815"/>
                </a:lnTo>
                <a:lnTo>
                  <a:pt x="15228" y="2830"/>
                </a:lnTo>
                <a:lnTo>
                  <a:pt x="15231" y="2840"/>
                </a:lnTo>
                <a:lnTo>
                  <a:pt x="15225" y="2860"/>
                </a:lnTo>
                <a:lnTo>
                  <a:pt x="15212" y="2882"/>
                </a:lnTo>
                <a:lnTo>
                  <a:pt x="15200" y="2884"/>
                </a:lnTo>
                <a:lnTo>
                  <a:pt x="15195" y="2898"/>
                </a:lnTo>
                <a:lnTo>
                  <a:pt x="15198" y="2877"/>
                </a:lnTo>
                <a:lnTo>
                  <a:pt x="15209" y="2863"/>
                </a:lnTo>
                <a:lnTo>
                  <a:pt x="15218" y="2803"/>
                </a:lnTo>
                <a:lnTo>
                  <a:pt x="15209" y="2792"/>
                </a:lnTo>
                <a:lnTo>
                  <a:pt x="15207" y="2773"/>
                </a:lnTo>
                <a:lnTo>
                  <a:pt x="15213" y="2762"/>
                </a:lnTo>
                <a:lnTo>
                  <a:pt x="15212" y="2734"/>
                </a:lnTo>
                <a:lnTo>
                  <a:pt x="15206" y="2702"/>
                </a:lnTo>
                <a:lnTo>
                  <a:pt x="15212" y="2672"/>
                </a:lnTo>
                <a:lnTo>
                  <a:pt x="15225" y="2658"/>
                </a:lnTo>
                <a:lnTo>
                  <a:pt x="15230" y="2638"/>
                </a:lnTo>
                <a:lnTo>
                  <a:pt x="15223" y="2593"/>
                </a:lnTo>
                <a:lnTo>
                  <a:pt x="15219" y="2580"/>
                </a:lnTo>
                <a:lnTo>
                  <a:pt x="15223" y="2566"/>
                </a:lnTo>
                <a:lnTo>
                  <a:pt x="15232" y="2564"/>
                </a:lnTo>
                <a:lnTo>
                  <a:pt x="15238" y="2568"/>
                </a:lnTo>
                <a:lnTo>
                  <a:pt x="15256" y="2557"/>
                </a:lnTo>
                <a:lnTo>
                  <a:pt x="15268" y="2507"/>
                </a:lnTo>
                <a:lnTo>
                  <a:pt x="15266" y="2488"/>
                </a:lnTo>
                <a:lnTo>
                  <a:pt x="15258" y="2464"/>
                </a:lnTo>
                <a:lnTo>
                  <a:pt x="15266" y="2410"/>
                </a:lnTo>
                <a:lnTo>
                  <a:pt x="15277" y="2385"/>
                </a:lnTo>
                <a:lnTo>
                  <a:pt x="15288" y="2347"/>
                </a:lnTo>
                <a:lnTo>
                  <a:pt x="15280" y="2314"/>
                </a:lnTo>
                <a:lnTo>
                  <a:pt x="15276" y="2314"/>
                </a:lnTo>
                <a:lnTo>
                  <a:pt x="15268" y="2329"/>
                </a:lnTo>
                <a:lnTo>
                  <a:pt x="15257" y="2330"/>
                </a:lnTo>
                <a:lnTo>
                  <a:pt x="15242" y="2322"/>
                </a:lnTo>
                <a:lnTo>
                  <a:pt x="15256" y="2322"/>
                </a:lnTo>
                <a:lnTo>
                  <a:pt x="15272" y="2299"/>
                </a:lnTo>
                <a:lnTo>
                  <a:pt x="15284" y="2290"/>
                </a:lnTo>
                <a:lnTo>
                  <a:pt x="15290" y="2267"/>
                </a:lnTo>
                <a:lnTo>
                  <a:pt x="15288" y="2255"/>
                </a:lnTo>
                <a:lnTo>
                  <a:pt x="15296" y="2239"/>
                </a:lnTo>
                <a:lnTo>
                  <a:pt x="15306" y="2203"/>
                </a:lnTo>
                <a:lnTo>
                  <a:pt x="15302" y="2192"/>
                </a:lnTo>
                <a:lnTo>
                  <a:pt x="15308" y="2169"/>
                </a:lnTo>
                <a:lnTo>
                  <a:pt x="15325" y="2155"/>
                </a:lnTo>
                <a:lnTo>
                  <a:pt x="15324" y="2137"/>
                </a:lnTo>
                <a:lnTo>
                  <a:pt x="15315" y="2121"/>
                </a:lnTo>
                <a:lnTo>
                  <a:pt x="15314" y="2111"/>
                </a:lnTo>
                <a:lnTo>
                  <a:pt x="15324" y="2082"/>
                </a:lnTo>
                <a:lnTo>
                  <a:pt x="15321" y="2061"/>
                </a:lnTo>
                <a:lnTo>
                  <a:pt x="15327" y="2042"/>
                </a:lnTo>
                <a:lnTo>
                  <a:pt x="15332" y="2039"/>
                </a:lnTo>
                <a:lnTo>
                  <a:pt x="15341" y="2003"/>
                </a:lnTo>
                <a:lnTo>
                  <a:pt x="15342" y="1959"/>
                </a:lnTo>
                <a:lnTo>
                  <a:pt x="15337" y="1920"/>
                </a:lnTo>
                <a:lnTo>
                  <a:pt x="15325" y="1884"/>
                </a:lnTo>
                <a:lnTo>
                  <a:pt x="15329" y="1872"/>
                </a:lnTo>
                <a:lnTo>
                  <a:pt x="15326" y="1856"/>
                </a:lnTo>
                <a:lnTo>
                  <a:pt x="15319" y="1852"/>
                </a:lnTo>
                <a:lnTo>
                  <a:pt x="15312" y="1859"/>
                </a:lnTo>
                <a:lnTo>
                  <a:pt x="15302" y="1850"/>
                </a:lnTo>
                <a:lnTo>
                  <a:pt x="15296" y="1832"/>
                </a:lnTo>
                <a:lnTo>
                  <a:pt x="15292" y="1832"/>
                </a:lnTo>
                <a:lnTo>
                  <a:pt x="15284" y="1858"/>
                </a:lnTo>
                <a:lnTo>
                  <a:pt x="15279" y="1866"/>
                </a:lnTo>
                <a:lnTo>
                  <a:pt x="15272" y="1857"/>
                </a:lnTo>
                <a:lnTo>
                  <a:pt x="15263" y="1830"/>
                </a:lnTo>
                <a:lnTo>
                  <a:pt x="15266" y="1824"/>
                </a:lnTo>
                <a:lnTo>
                  <a:pt x="15260" y="1816"/>
                </a:lnTo>
                <a:lnTo>
                  <a:pt x="15242" y="1812"/>
                </a:lnTo>
                <a:lnTo>
                  <a:pt x="15233" y="1792"/>
                </a:lnTo>
                <a:lnTo>
                  <a:pt x="15236" y="1785"/>
                </a:lnTo>
                <a:lnTo>
                  <a:pt x="15254" y="1783"/>
                </a:lnTo>
                <a:lnTo>
                  <a:pt x="15277" y="1799"/>
                </a:lnTo>
                <a:lnTo>
                  <a:pt x="15288" y="1815"/>
                </a:lnTo>
                <a:lnTo>
                  <a:pt x="15294" y="1804"/>
                </a:lnTo>
                <a:lnTo>
                  <a:pt x="15299" y="1803"/>
                </a:lnTo>
                <a:lnTo>
                  <a:pt x="15305" y="1816"/>
                </a:lnTo>
                <a:lnTo>
                  <a:pt x="15306" y="1829"/>
                </a:lnTo>
                <a:lnTo>
                  <a:pt x="15311" y="1830"/>
                </a:lnTo>
                <a:lnTo>
                  <a:pt x="15313" y="1813"/>
                </a:lnTo>
                <a:lnTo>
                  <a:pt x="15302" y="1789"/>
                </a:lnTo>
                <a:lnTo>
                  <a:pt x="15301" y="1768"/>
                </a:lnTo>
                <a:lnTo>
                  <a:pt x="15292" y="1746"/>
                </a:lnTo>
                <a:lnTo>
                  <a:pt x="15283" y="1736"/>
                </a:lnTo>
                <a:lnTo>
                  <a:pt x="15278" y="1738"/>
                </a:lnTo>
                <a:lnTo>
                  <a:pt x="15270" y="1746"/>
                </a:lnTo>
                <a:lnTo>
                  <a:pt x="15261" y="1739"/>
                </a:lnTo>
                <a:lnTo>
                  <a:pt x="15259" y="1714"/>
                </a:lnTo>
                <a:lnTo>
                  <a:pt x="15239" y="1684"/>
                </a:lnTo>
                <a:lnTo>
                  <a:pt x="15239" y="1665"/>
                </a:lnTo>
                <a:lnTo>
                  <a:pt x="15229" y="1650"/>
                </a:lnTo>
                <a:lnTo>
                  <a:pt x="15222" y="1632"/>
                </a:lnTo>
                <a:lnTo>
                  <a:pt x="15213" y="1632"/>
                </a:lnTo>
                <a:lnTo>
                  <a:pt x="15202" y="1645"/>
                </a:lnTo>
                <a:lnTo>
                  <a:pt x="15202" y="1666"/>
                </a:lnTo>
                <a:lnTo>
                  <a:pt x="15214" y="1667"/>
                </a:lnTo>
                <a:lnTo>
                  <a:pt x="15223" y="1678"/>
                </a:lnTo>
                <a:lnTo>
                  <a:pt x="15221" y="1690"/>
                </a:lnTo>
                <a:lnTo>
                  <a:pt x="15213" y="1698"/>
                </a:lnTo>
                <a:lnTo>
                  <a:pt x="15213" y="1715"/>
                </a:lnTo>
                <a:lnTo>
                  <a:pt x="15207" y="1720"/>
                </a:lnTo>
                <a:lnTo>
                  <a:pt x="15184" y="1674"/>
                </a:lnTo>
                <a:lnTo>
                  <a:pt x="15184" y="1657"/>
                </a:lnTo>
                <a:lnTo>
                  <a:pt x="15177" y="1634"/>
                </a:lnTo>
                <a:lnTo>
                  <a:pt x="15165" y="1629"/>
                </a:lnTo>
                <a:lnTo>
                  <a:pt x="15115" y="1580"/>
                </a:lnTo>
                <a:lnTo>
                  <a:pt x="15101" y="1572"/>
                </a:lnTo>
                <a:lnTo>
                  <a:pt x="15098" y="1565"/>
                </a:lnTo>
                <a:lnTo>
                  <a:pt x="15068" y="1569"/>
                </a:lnTo>
                <a:lnTo>
                  <a:pt x="15065" y="1550"/>
                </a:lnTo>
                <a:lnTo>
                  <a:pt x="15070" y="1538"/>
                </a:lnTo>
                <a:lnTo>
                  <a:pt x="15068" y="1524"/>
                </a:lnTo>
                <a:lnTo>
                  <a:pt x="15053" y="1529"/>
                </a:lnTo>
                <a:lnTo>
                  <a:pt x="15048" y="1521"/>
                </a:lnTo>
                <a:lnTo>
                  <a:pt x="15034" y="1526"/>
                </a:lnTo>
                <a:lnTo>
                  <a:pt x="15024" y="1543"/>
                </a:lnTo>
                <a:lnTo>
                  <a:pt x="15019" y="1538"/>
                </a:lnTo>
                <a:lnTo>
                  <a:pt x="15007" y="1557"/>
                </a:lnTo>
                <a:lnTo>
                  <a:pt x="15002" y="1579"/>
                </a:lnTo>
                <a:lnTo>
                  <a:pt x="14984" y="1579"/>
                </a:lnTo>
                <a:lnTo>
                  <a:pt x="14974" y="1576"/>
                </a:lnTo>
                <a:lnTo>
                  <a:pt x="14957" y="1606"/>
                </a:lnTo>
                <a:lnTo>
                  <a:pt x="14934" y="1615"/>
                </a:lnTo>
                <a:lnTo>
                  <a:pt x="14925" y="1621"/>
                </a:lnTo>
                <a:lnTo>
                  <a:pt x="14919" y="1613"/>
                </a:lnTo>
                <a:lnTo>
                  <a:pt x="14909" y="1613"/>
                </a:lnTo>
                <a:lnTo>
                  <a:pt x="14903" y="1621"/>
                </a:lnTo>
                <a:lnTo>
                  <a:pt x="14904" y="1644"/>
                </a:lnTo>
                <a:lnTo>
                  <a:pt x="14914" y="1651"/>
                </a:lnTo>
                <a:lnTo>
                  <a:pt x="14921" y="1649"/>
                </a:lnTo>
                <a:lnTo>
                  <a:pt x="14928" y="1680"/>
                </a:lnTo>
                <a:lnTo>
                  <a:pt x="14930" y="1720"/>
                </a:lnTo>
                <a:lnTo>
                  <a:pt x="14921" y="1752"/>
                </a:lnTo>
                <a:lnTo>
                  <a:pt x="14901" y="1754"/>
                </a:lnTo>
                <a:lnTo>
                  <a:pt x="14885" y="1780"/>
                </a:lnTo>
                <a:lnTo>
                  <a:pt x="14859" y="1791"/>
                </a:lnTo>
                <a:lnTo>
                  <a:pt x="14850" y="1787"/>
                </a:lnTo>
                <a:lnTo>
                  <a:pt x="14861" y="1772"/>
                </a:lnTo>
                <a:lnTo>
                  <a:pt x="14872" y="1765"/>
                </a:lnTo>
                <a:lnTo>
                  <a:pt x="14873" y="1739"/>
                </a:lnTo>
                <a:lnTo>
                  <a:pt x="14857" y="1694"/>
                </a:lnTo>
                <a:lnTo>
                  <a:pt x="14866" y="1661"/>
                </a:lnTo>
                <a:lnTo>
                  <a:pt x="14866" y="1640"/>
                </a:lnTo>
                <a:lnTo>
                  <a:pt x="14872" y="1626"/>
                </a:lnTo>
                <a:lnTo>
                  <a:pt x="14864" y="1592"/>
                </a:lnTo>
                <a:lnTo>
                  <a:pt x="14864" y="1569"/>
                </a:lnTo>
                <a:lnTo>
                  <a:pt x="14846" y="1539"/>
                </a:lnTo>
                <a:lnTo>
                  <a:pt x="14835" y="1549"/>
                </a:lnTo>
                <a:lnTo>
                  <a:pt x="14826" y="1539"/>
                </a:lnTo>
                <a:lnTo>
                  <a:pt x="14819" y="1541"/>
                </a:lnTo>
                <a:lnTo>
                  <a:pt x="14815" y="1567"/>
                </a:lnTo>
                <a:lnTo>
                  <a:pt x="14798" y="1569"/>
                </a:lnTo>
                <a:lnTo>
                  <a:pt x="14792" y="1559"/>
                </a:lnTo>
                <a:lnTo>
                  <a:pt x="14778" y="1571"/>
                </a:lnTo>
                <a:lnTo>
                  <a:pt x="14767" y="1601"/>
                </a:lnTo>
                <a:lnTo>
                  <a:pt x="14754" y="1601"/>
                </a:lnTo>
                <a:lnTo>
                  <a:pt x="14753" y="1585"/>
                </a:lnTo>
                <a:lnTo>
                  <a:pt x="14762" y="1561"/>
                </a:lnTo>
                <a:lnTo>
                  <a:pt x="14762" y="1545"/>
                </a:lnTo>
                <a:lnTo>
                  <a:pt x="14752" y="1542"/>
                </a:lnTo>
                <a:lnTo>
                  <a:pt x="14730" y="1597"/>
                </a:lnTo>
                <a:lnTo>
                  <a:pt x="14699" y="1617"/>
                </a:lnTo>
                <a:lnTo>
                  <a:pt x="14689" y="1612"/>
                </a:lnTo>
                <a:lnTo>
                  <a:pt x="14699" y="1582"/>
                </a:lnTo>
                <a:lnTo>
                  <a:pt x="14714" y="1577"/>
                </a:lnTo>
                <a:lnTo>
                  <a:pt x="14728" y="1540"/>
                </a:lnTo>
                <a:lnTo>
                  <a:pt x="14724" y="1516"/>
                </a:lnTo>
                <a:lnTo>
                  <a:pt x="14731" y="1496"/>
                </a:lnTo>
                <a:lnTo>
                  <a:pt x="14731" y="1486"/>
                </a:lnTo>
                <a:lnTo>
                  <a:pt x="14745" y="1472"/>
                </a:lnTo>
                <a:lnTo>
                  <a:pt x="14743" y="1463"/>
                </a:lnTo>
                <a:lnTo>
                  <a:pt x="14723" y="1454"/>
                </a:lnTo>
                <a:lnTo>
                  <a:pt x="14718" y="1444"/>
                </a:lnTo>
                <a:lnTo>
                  <a:pt x="14716" y="1411"/>
                </a:lnTo>
                <a:lnTo>
                  <a:pt x="14710" y="1408"/>
                </a:lnTo>
                <a:lnTo>
                  <a:pt x="14692" y="1433"/>
                </a:lnTo>
                <a:lnTo>
                  <a:pt x="14674" y="1428"/>
                </a:lnTo>
                <a:lnTo>
                  <a:pt x="14667" y="1396"/>
                </a:lnTo>
                <a:lnTo>
                  <a:pt x="14655" y="1397"/>
                </a:lnTo>
                <a:lnTo>
                  <a:pt x="14642" y="1418"/>
                </a:lnTo>
                <a:lnTo>
                  <a:pt x="14626" y="1386"/>
                </a:lnTo>
                <a:lnTo>
                  <a:pt x="14617" y="1385"/>
                </a:lnTo>
                <a:lnTo>
                  <a:pt x="14598" y="1413"/>
                </a:lnTo>
                <a:lnTo>
                  <a:pt x="14595" y="1432"/>
                </a:lnTo>
                <a:lnTo>
                  <a:pt x="14582" y="1438"/>
                </a:lnTo>
                <a:lnTo>
                  <a:pt x="14591" y="1461"/>
                </a:lnTo>
                <a:lnTo>
                  <a:pt x="14578" y="1482"/>
                </a:lnTo>
                <a:lnTo>
                  <a:pt x="14575" y="1520"/>
                </a:lnTo>
                <a:lnTo>
                  <a:pt x="14580" y="1548"/>
                </a:lnTo>
                <a:lnTo>
                  <a:pt x="14566" y="1576"/>
                </a:lnTo>
                <a:lnTo>
                  <a:pt x="14564" y="1681"/>
                </a:lnTo>
                <a:lnTo>
                  <a:pt x="14580" y="1706"/>
                </a:lnTo>
                <a:lnTo>
                  <a:pt x="14580" y="1732"/>
                </a:lnTo>
                <a:lnTo>
                  <a:pt x="14568" y="1732"/>
                </a:lnTo>
                <a:lnTo>
                  <a:pt x="14570" y="1760"/>
                </a:lnTo>
                <a:lnTo>
                  <a:pt x="14583" y="1787"/>
                </a:lnTo>
                <a:lnTo>
                  <a:pt x="14596" y="1786"/>
                </a:lnTo>
                <a:lnTo>
                  <a:pt x="14611" y="1819"/>
                </a:lnTo>
                <a:lnTo>
                  <a:pt x="14630" y="1826"/>
                </a:lnTo>
                <a:lnTo>
                  <a:pt x="14610" y="1847"/>
                </a:lnTo>
                <a:lnTo>
                  <a:pt x="14617" y="1875"/>
                </a:lnTo>
                <a:lnTo>
                  <a:pt x="14617" y="1892"/>
                </a:lnTo>
                <a:lnTo>
                  <a:pt x="14641" y="1896"/>
                </a:lnTo>
                <a:lnTo>
                  <a:pt x="14658" y="1884"/>
                </a:lnTo>
                <a:lnTo>
                  <a:pt x="14679" y="1899"/>
                </a:lnTo>
                <a:lnTo>
                  <a:pt x="14700" y="1902"/>
                </a:lnTo>
                <a:lnTo>
                  <a:pt x="14705" y="1915"/>
                </a:lnTo>
                <a:lnTo>
                  <a:pt x="14694" y="1929"/>
                </a:lnTo>
                <a:lnTo>
                  <a:pt x="14682" y="1925"/>
                </a:lnTo>
                <a:lnTo>
                  <a:pt x="14672" y="1927"/>
                </a:lnTo>
                <a:lnTo>
                  <a:pt x="14656" y="1914"/>
                </a:lnTo>
                <a:lnTo>
                  <a:pt x="14625" y="1935"/>
                </a:lnTo>
                <a:lnTo>
                  <a:pt x="14616" y="1925"/>
                </a:lnTo>
                <a:lnTo>
                  <a:pt x="14603" y="1934"/>
                </a:lnTo>
                <a:lnTo>
                  <a:pt x="14590" y="1929"/>
                </a:lnTo>
                <a:lnTo>
                  <a:pt x="14577" y="1929"/>
                </a:lnTo>
                <a:lnTo>
                  <a:pt x="14568" y="1946"/>
                </a:lnTo>
                <a:lnTo>
                  <a:pt x="14541" y="1945"/>
                </a:lnTo>
                <a:lnTo>
                  <a:pt x="14531" y="1963"/>
                </a:lnTo>
                <a:lnTo>
                  <a:pt x="14533" y="1972"/>
                </a:lnTo>
                <a:lnTo>
                  <a:pt x="14547" y="1980"/>
                </a:lnTo>
                <a:lnTo>
                  <a:pt x="14550" y="1999"/>
                </a:lnTo>
                <a:lnTo>
                  <a:pt x="14566" y="1993"/>
                </a:lnTo>
                <a:lnTo>
                  <a:pt x="14574" y="2004"/>
                </a:lnTo>
                <a:lnTo>
                  <a:pt x="14588" y="1988"/>
                </a:lnTo>
                <a:lnTo>
                  <a:pt x="14601" y="2018"/>
                </a:lnTo>
                <a:lnTo>
                  <a:pt x="14619" y="2036"/>
                </a:lnTo>
                <a:lnTo>
                  <a:pt x="14634" y="2083"/>
                </a:lnTo>
                <a:lnTo>
                  <a:pt x="14621" y="2130"/>
                </a:lnTo>
                <a:lnTo>
                  <a:pt x="14602" y="2146"/>
                </a:lnTo>
                <a:lnTo>
                  <a:pt x="14613" y="2093"/>
                </a:lnTo>
                <a:lnTo>
                  <a:pt x="14605" y="2079"/>
                </a:lnTo>
                <a:lnTo>
                  <a:pt x="14605" y="2047"/>
                </a:lnTo>
                <a:lnTo>
                  <a:pt x="14584" y="2044"/>
                </a:lnTo>
                <a:lnTo>
                  <a:pt x="14579" y="2038"/>
                </a:lnTo>
                <a:lnTo>
                  <a:pt x="14579" y="2024"/>
                </a:lnTo>
                <a:lnTo>
                  <a:pt x="14571" y="2018"/>
                </a:lnTo>
                <a:lnTo>
                  <a:pt x="14558" y="2031"/>
                </a:lnTo>
                <a:lnTo>
                  <a:pt x="14541" y="2033"/>
                </a:lnTo>
                <a:lnTo>
                  <a:pt x="14526" y="2058"/>
                </a:lnTo>
                <a:lnTo>
                  <a:pt x="14540" y="2066"/>
                </a:lnTo>
                <a:lnTo>
                  <a:pt x="14532" y="2080"/>
                </a:lnTo>
                <a:lnTo>
                  <a:pt x="14518" y="2079"/>
                </a:lnTo>
                <a:lnTo>
                  <a:pt x="14527" y="2098"/>
                </a:lnTo>
                <a:lnTo>
                  <a:pt x="14524" y="2112"/>
                </a:lnTo>
                <a:lnTo>
                  <a:pt x="14504" y="2137"/>
                </a:lnTo>
                <a:lnTo>
                  <a:pt x="14502" y="2113"/>
                </a:lnTo>
                <a:lnTo>
                  <a:pt x="14496" y="2110"/>
                </a:lnTo>
                <a:lnTo>
                  <a:pt x="14487" y="2123"/>
                </a:lnTo>
                <a:lnTo>
                  <a:pt x="14491" y="2147"/>
                </a:lnTo>
                <a:lnTo>
                  <a:pt x="14487" y="2172"/>
                </a:lnTo>
                <a:lnTo>
                  <a:pt x="14475" y="2172"/>
                </a:lnTo>
                <a:lnTo>
                  <a:pt x="14473" y="2137"/>
                </a:lnTo>
                <a:lnTo>
                  <a:pt x="14462" y="2115"/>
                </a:lnTo>
                <a:lnTo>
                  <a:pt x="14459" y="2125"/>
                </a:lnTo>
                <a:lnTo>
                  <a:pt x="14462" y="2146"/>
                </a:lnTo>
                <a:lnTo>
                  <a:pt x="14450" y="2181"/>
                </a:lnTo>
                <a:lnTo>
                  <a:pt x="14445" y="2213"/>
                </a:lnTo>
                <a:lnTo>
                  <a:pt x="14430" y="2196"/>
                </a:lnTo>
                <a:lnTo>
                  <a:pt x="14430" y="2182"/>
                </a:lnTo>
                <a:lnTo>
                  <a:pt x="14444" y="2129"/>
                </a:lnTo>
                <a:lnTo>
                  <a:pt x="14438" y="2111"/>
                </a:lnTo>
                <a:lnTo>
                  <a:pt x="14424" y="2107"/>
                </a:lnTo>
                <a:lnTo>
                  <a:pt x="14388" y="2128"/>
                </a:lnTo>
                <a:lnTo>
                  <a:pt x="14375" y="2121"/>
                </a:lnTo>
                <a:lnTo>
                  <a:pt x="14355" y="2145"/>
                </a:lnTo>
                <a:lnTo>
                  <a:pt x="14344" y="2140"/>
                </a:lnTo>
                <a:lnTo>
                  <a:pt x="14332" y="2127"/>
                </a:lnTo>
                <a:lnTo>
                  <a:pt x="14314" y="2132"/>
                </a:lnTo>
                <a:lnTo>
                  <a:pt x="14330" y="2156"/>
                </a:lnTo>
                <a:lnTo>
                  <a:pt x="14320" y="2173"/>
                </a:lnTo>
                <a:lnTo>
                  <a:pt x="14315" y="2169"/>
                </a:lnTo>
                <a:lnTo>
                  <a:pt x="14313" y="2158"/>
                </a:lnTo>
                <a:lnTo>
                  <a:pt x="14308" y="2154"/>
                </a:lnTo>
                <a:lnTo>
                  <a:pt x="14302" y="2175"/>
                </a:lnTo>
                <a:lnTo>
                  <a:pt x="14295" y="2183"/>
                </a:lnTo>
                <a:lnTo>
                  <a:pt x="14294" y="2233"/>
                </a:lnTo>
                <a:lnTo>
                  <a:pt x="14302" y="2247"/>
                </a:lnTo>
                <a:lnTo>
                  <a:pt x="14318" y="2221"/>
                </a:lnTo>
                <a:lnTo>
                  <a:pt x="14325" y="2234"/>
                </a:lnTo>
                <a:lnTo>
                  <a:pt x="14348" y="2210"/>
                </a:lnTo>
                <a:lnTo>
                  <a:pt x="14356" y="2213"/>
                </a:lnTo>
                <a:lnTo>
                  <a:pt x="14353" y="2236"/>
                </a:lnTo>
                <a:lnTo>
                  <a:pt x="14315" y="2262"/>
                </a:lnTo>
                <a:lnTo>
                  <a:pt x="14309" y="2286"/>
                </a:lnTo>
                <a:lnTo>
                  <a:pt x="14293" y="2303"/>
                </a:lnTo>
                <a:lnTo>
                  <a:pt x="14263" y="2310"/>
                </a:lnTo>
                <a:lnTo>
                  <a:pt x="14261" y="2328"/>
                </a:lnTo>
                <a:lnTo>
                  <a:pt x="14266" y="2342"/>
                </a:lnTo>
                <a:lnTo>
                  <a:pt x="14243" y="2351"/>
                </a:lnTo>
                <a:lnTo>
                  <a:pt x="14231" y="2342"/>
                </a:lnTo>
                <a:lnTo>
                  <a:pt x="14224" y="2345"/>
                </a:lnTo>
                <a:lnTo>
                  <a:pt x="14220" y="2365"/>
                </a:lnTo>
                <a:lnTo>
                  <a:pt x="14212" y="2371"/>
                </a:lnTo>
                <a:lnTo>
                  <a:pt x="14195" y="2381"/>
                </a:lnTo>
                <a:lnTo>
                  <a:pt x="14190" y="2394"/>
                </a:lnTo>
                <a:lnTo>
                  <a:pt x="14198" y="2413"/>
                </a:lnTo>
                <a:lnTo>
                  <a:pt x="14193" y="2414"/>
                </a:lnTo>
                <a:lnTo>
                  <a:pt x="14189" y="2435"/>
                </a:lnTo>
                <a:lnTo>
                  <a:pt x="14181" y="2441"/>
                </a:lnTo>
                <a:lnTo>
                  <a:pt x="14175" y="2425"/>
                </a:lnTo>
                <a:lnTo>
                  <a:pt x="14170" y="2425"/>
                </a:lnTo>
                <a:lnTo>
                  <a:pt x="14157" y="2456"/>
                </a:lnTo>
                <a:lnTo>
                  <a:pt x="14159" y="2468"/>
                </a:lnTo>
                <a:lnTo>
                  <a:pt x="14155" y="2476"/>
                </a:lnTo>
                <a:lnTo>
                  <a:pt x="14155" y="2498"/>
                </a:lnTo>
                <a:lnTo>
                  <a:pt x="14142" y="2523"/>
                </a:lnTo>
                <a:lnTo>
                  <a:pt x="14144" y="2543"/>
                </a:lnTo>
                <a:lnTo>
                  <a:pt x="14127" y="2553"/>
                </a:lnTo>
                <a:lnTo>
                  <a:pt x="14104" y="2554"/>
                </a:lnTo>
                <a:lnTo>
                  <a:pt x="14091" y="2573"/>
                </a:lnTo>
                <a:lnTo>
                  <a:pt x="14091" y="2595"/>
                </a:lnTo>
                <a:lnTo>
                  <a:pt x="14101" y="2596"/>
                </a:lnTo>
                <a:lnTo>
                  <a:pt x="14107" y="2580"/>
                </a:lnTo>
                <a:lnTo>
                  <a:pt x="14139" y="2593"/>
                </a:lnTo>
                <a:lnTo>
                  <a:pt x="14132" y="2610"/>
                </a:lnTo>
                <a:lnTo>
                  <a:pt x="14118" y="2606"/>
                </a:lnTo>
                <a:lnTo>
                  <a:pt x="14115" y="2615"/>
                </a:lnTo>
                <a:lnTo>
                  <a:pt x="14125" y="2628"/>
                </a:lnTo>
                <a:lnTo>
                  <a:pt x="14123" y="2674"/>
                </a:lnTo>
                <a:lnTo>
                  <a:pt x="14110" y="2688"/>
                </a:lnTo>
                <a:lnTo>
                  <a:pt x="14113" y="2705"/>
                </a:lnTo>
                <a:lnTo>
                  <a:pt x="14111" y="2726"/>
                </a:lnTo>
                <a:lnTo>
                  <a:pt x="14096" y="2691"/>
                </a:lnTo>
                <a:lnTo>
                  <a:pt x="14084" y="2697"/>
                </a:lnTo>
                <a:lnTo>
                  <a:pt x="14070" y="2663"/>
                </a:lnTo>
                <a:lnTo>
                  <a:pt x="14060" y="2660"/>
                </a:lnTo>
                <a:lnTo>
                  <a:pt x="14057" y="2669"/>
                </a:lnTo>
                <a:lnTo>
                  <a:pt x="14066" y="2682"/>
                </a:lnTo>
                <a:lnTo>
                  <a:pt x="14067" y="2703"/>
                </a:lnTo>
                <a:lnTo>
                  <a:pt x="14059" y="2718"/>
                </a:lnTo>
                <a:lnTo>
                  <a:pt x="14068" y="2741"/>
                </a:lnTo>
                <a:lnTo>
                  <a:pt x="14081" y="2730"/>
                </a:lnTo>
                <a:lnTo>
                  <a:pt x="14102" y="2742"/>
                </a:lnTo>
                <a:lnTo>
                  <a:pt x="14118" y="2745"/>
                </a:lnTo>
                <a:lnTo>
                  <a:pt x="14120" y="2767"/>
                </a:lnTo>
                <a:lnTo>
                  <a:pt x="14133" y="2784"/>
                </a:lnTo>
                <a:lnTo>
                  <a:pt x="14146" y="2778"/>
                </a:lnTo>
                <a:lnTo>
                  <a:pt x="14153" y="2772"/>
                </a:lnTo>
                <a:lnTo>
                  <a:pt x="14158" y="2785"/>
                </a:lnTo>
                <a:lnTo>
                  <a:pt x="14145" y="2797"/>
                </a:lnTo>
                <a:lnTo>
                  <a:pt x="14128" y="2798"/>
                </a:lnTo>
                <a:lnTo>
                  <a:pt x="14116" y="2779"/>
                </a:lnTo>
                <a:lnTo>
                  <a:pt x="14108" y="2785"/>
                </a:lnTo>
                <a:lnTo>
                  <a:pt x="14106" y="2803"/>
                </a:lnTo>
                <a:lnTo>
                  <a:pt x="14099" y="2811"/>
                </a:lnTo>
                <a:lnTo>
                  <a:pt x="14115" y="2843"/>
                </a:lnTo>
                <a:lnTo>
                  <a:pt x="14126" y="2835"/>
                </a:lnTo>
                <a:lnTo>
                  <a:pt x="14148" y="2834"/>
                </a:lnTo>
                <a:lnTo>
                  <a:pt x="14155" y="2864"/>
                </a:lnTo>
                <a:lnTo>
                  <a:pt x="14163" y="2876"/>
                </a:lnTo>
                <a:lnTo>
                  <a:pt x="14170" y="2862"/>
                </a:lnTo>
                <a:lnTo>
                  <a:pt x="14191" y="2864"/>
                </a:lnTo>
                <a:lnTo>
                  <a:pt x="14186" y="2883"/>
                </a:lnTo>
                <a:lnTo>
                  <a:pt x="14206" y="2906"/>
                </a:lnTo>
                <a:lnTo>
                  <a:pt x="14222" y="2906"/>
                </a:lnTo>
                <a:lnTo>
                  <a:pt x="14232" y="2938"/>
                </a:lnTo>
                <a:lnTo>
                  <a:pt x="14222" y="2980"/>
                </a:lnTo>
                <a:lnTo>
                  <a:pt x="14195" y="3007"/>
                </a:lnTo>
                <a:lnTo>
                  <a:pt x="14184" y="3032"/>
                </a:lnTo>
                <a:lnTo>
                  <a:pt x="14185" y="3047"/>
                </a:lnTo>
                <a:lnTo>
                  <a:pt x="14208" y="3087"/>
                </a:lnTo>
                <a:lnTo>
                  <a:pt x="14223" y="3098"/>
                </a:lnTo>
                <a:lnTo>
                  <a:pt x="14198" y="3099"/>
                </a:lnTo>
                <a:lnTo>
                  <a:pt x="14170" y="3061"/>
                </a:lnTo>
                <a:lnTo>
                  <a:pt x="14170" y="3036"/>
                </a:lnTo>
                <a:lnTo>
                  <a:pt x="14182" y="2990"/>
                </a:lnTo>
                <a:lnTo>
                  <a:pt x="14193" y="2978"/>
                </a:lnTo>
                <a:lnTo>
                  <a:pt x="14191" y="2961"/>
                </a:lnTo>
                <a:lnTo>
                  <a:pt x="14199" y="2937"/>
                </a:lnTo>
                <a:lnTo>
                  <a:pt x="14194" y="2927"/>
                </a:lnTo>
                <a:lnTo>
                  <a:pt x="14147" y="2961"/>
                </a:lnTo>
                <a:lnTo>
                  <a:pt x="14123" y="2976"/>
                </a:lnTo>
                <a:lnTo>
                  <a:pt x="14116" y="3004"/>
                </a:lnTo>
                <a:lnTo>
                  <a:pt x="14099" y="3015"/>
                </a:lnTo>
                <a:lnTo>
                  <a:pt x="14086" y="3006"/>
                </a:lnTo>
                <a:lnTo>
                  <a:pt x="14070" y="3012"/>
                </a:lnTo>
                <a:lnTo>
                  <a:pt x="14050" y="3041"/>
                </a:lnTo>
                <a:lnTo>
                  <a:pt x="13999" y="3072"/>
                </a:lnTo>
                <a:lnTo>
                  <a:pt x="13962" y="3086"/>
                </a:lnTo>
                <a:lnTo>
                  <a:pt x="13946" y="3086"/>
                </a:lnTo>
                <a:lnTo>
                  <a:pt x="13929" y="3114"/>
                </a:lnTo>
                <a:lnTo>
                  <a:pt x="13910" y="3115"/>
                </a:lnTo>
                <a:lnTo>
                  <a:pt x="13900" y="3129"/>
                </a:lnTo>
                <a:lnTo>
                  <a:pt x="13916" y="3150"/>
                </a:lnTo>
                <a:lnTo>
                  <a:pt x="13915" y="3175"/>
                </a:lnTo>
                <a:lnTo>
                  <a:pt x="13911" y="3198"/>
                </a:lnTo>
                <a:lnTo>
                  <a:pt x="13919" y="3212"/>
                </a:lnTo>
                <a:lnTo>
                  <a:pt x="13930" y="3213"/>
                </a:lnTo>
                <a:lnTo>
                  <a:pt x="13933" y="3227"/>
                </a:lnTo>
                <a:lnTo>
                  <a:pt x="13928" y="3244"/>
                </a:lnTo>
                <a:lnTo>
                  <a:pt x="13952" y="3268"/>
                </a:lnTo>
                <a:lnTo>
                  <a:pt x="13969" y="3320"/>
                </a:lnTo>
                <a:lnTo>
                  <a:pt x="13968" y="3360"/>
                </a:lnTo>
                <a:lnTo>
                  <a:pt x="13973" y="3379"/>
                </a:lnTo>
                <a:lnTo>
                  <a:pt x="13979" y="3379"/>
                </a:lnTo>
                <a:lnTo>
                  <a:pt x="13982" y="3410"/>
                </a:lnTo>
                <a:lnTo>
                  <a:pt x="14001" y="3431"/>
                </a:lnTo>
                <a:lnTo>
                  <a:pt x="14017" y="3429"/>
                </a:lnTo>
                <a:lnTo>
                  <a:pt x="14063" y="3432"/>
                </a:lnTo>
                <a:lnTo>
                  <a:pt x="14080" y="3415"/>
                </a:lnTo>
                <a:lnTo>
                  <a:pt x="14080" y="3432"/>
                </a:lnTo>
                <a:lnTo>
                  <a:pt x="14086" y="3451"/>
                </a:lnTo>
                <a:lnTo>
                  <a:pt x="14085" y="3480"/>
                </a:lnTo>
                <a:lnTo>
                  <a:pt x="14106" y="3498"/>
                </a:lnTo>
                <a:lnTo>
                  <a:pt x="14116" y="3530"/>
                </a:lnTo>
                <a:lnTo>
                  <a:pt x="14152" y="3532"/>
                </a:lnTo>
                <a:lnTo>
                  <a:pt x="14175" y="3558"/>
                </a:lnTo>
                <a:lnTo>
                  <a:pt x="14184" y="3558"/>
                </a:lnTo>
                <a:lnTo>
                  <a:pt x="14198" y="3585"/>
                </a:lnTo>
                <a:lnTo>
                  <a:pt x="14202" y="3644"/>
                </a:lnTo>
                <a:lnTo>
                  <a:pt x="14206" y="3668"/>
                </a:lnTo>
                <a:lnTo>
                  <a:pt x="14203" y="3694"/>
                </a:lnTo>
                <a:lnTo>
                  <a:pt x="14218" y="3725"/>
                </a:lnTo>
                <a:lnTo>
                  <a:pt x="14231" y="3741"/>
                </a:lnTo>
                <a:lnTo>
                  <a:pt x="14252" y="3793"/>
                </a:lnTo>
                <a:lnTo>
                  <a:pt x="14260" y="3844"/>
                </a:lnTo>
                <a:lnTo>
                  <a:pt x="14279" y="3871"/>
                </a:lnTo>
                <a:lnTo>
                  <a:pt x="14284" y="3894"/>
                </a:lnTo>
                <a:lnTo>
                  <a:pt x="14269" y="3944"/>
                </a:lnTo>
                <a:lnTo>
                  <a:pt x="14260" y="3947"/>
                </a:lnTo>
                <a:lnTo>
                  <a:pt x="14250" y="3940"/>
                </a:lnTo>
                <a:lnTo>
                  <a:pt x="14262" y="3973"/>
                </a:lnTo>
                <a:lnTo>
                  <a:pt x="14285" y="3977"/>
                </a:lnTo>
                <a:lnTo>
                  <a:pt x="14299" y="3993"/>
                </a:lnTo>
                <a:lnTo>
                  <a:pt x="14324" y="4039"/>
                </a:lnTo>
                <a:lnTo>
                  <a:pt x="14347" y="4055"/>
                </a:lnTo>
                <a:lnTo>
                  <a:pt x="14350" y="4051"/>
                </a:lnTo>
                <a:lnTo>
                  <a:pt x="14360" y="4057"/>
                </a:lnTo>
                <a:lnTo>
                  <a:pt x="14382" y="4028"/>
                </a:lnTo>
                <a:lnTo>
                  <a:pt x="14404" y="4021"/>
                </a:lnTo>
                <a:lnTo>
                  <a:pt x="14429" y="4049"/>
                </a:lnTo>
                <a:lnTo>
                  <a:pt x="14448" y="4060"/>
                </a:lnTo>
                <a:lnTo>
                  <a:pt x="14460" y="4061"/>
                </a:lnTo>
                <a:lnTo>
                  <a:pt x="14468" y="4090"/>
                </a:lnTo>
                <a:lnTo>
                  <a:pt x="14471" y="4136"/>
                </a:lnTo>
                <a:lnTo>
                  <a:pt x="14464" y="4094"/>
                </a:lnTo>
                <a:lnTo>
                  <a:pt x="14454" y="4071"/>
                </a:lnTo>
                <a:lnTo>
                  <a:pt x="14433" y="4071"/>
                </a:lnTo>
                <a:lnTo>
                  <a:pt x="14404" y="4033"/>
                </a:lnTo>
                <a:lnTo>
                  <a:pt x="14390" y="4034"/>
                </a:lnTo>
                <a:lnTo>
                  <a:pt x="14369" y="4070"/>
                </a:lnTo>
                <a:lnTo>
                  <a:pt x="14369" y="4101"/>
                </a:lnTo>
                <a:lnTo>
                  <a:pt x="14371" y="4118"/>
                </a:lnTo>
                <a:lnTo>
                  <a:pt x="14344" y="4070"/>
                </a:lnTo>
                <a:lnTo>
                  <a:pt x="14317" y="4070"/>
                </a:lnTo>
                <a:lnTo>
                  <a:pt x="14302" y="4051"/>
                </a:lnTo>
                <a:lnTo>
                  <a:pt x="14303" y="4027"/>
                </a:lnTo>
                <a:lnTo>
                  <a:pt x="14290" y="3997"/>
                </a:lnTo>
                <a:lnTo>
                  <a:pt x="14269" y="3989"/>
                </a:lnTo>
                <a:lnTo>
                  <a:pt x="14248" y="3991"/>
                </a:lnTo>
                <a:lnTo>
                  <a:pt x="14223" y="3964"/>
                </a:lnTo>
                <a:lnTo>
                  <a:pt x="14229" y="3955"/>
                </a:lnTo>
                <a:lnTo>
                  <a:pt x="14229" y="3929"/>
                </a:lnTo>
                <a:lnTo>
                  <a:pt x="14238" y="3918"/>
                </a:lnTo>
                <a:lnTo>
                  <a:pt x="14235" y="3900"/>
                </a:lnTo>
                <a:lnTo>
                  <a:pt x="14233" y="3847"/>
                </a:lnTo>
                <a:lnTo>
                  <a:pt x="14225" y="3808"/>
                </a:lnTo>
                <a:lnTo>
                  <a:pt x="14214" y="3795"/>
                </a:lnTo>
                <a:lnTo>
                  <a:pt x="14206" y="3831"/>
                </a:lnTo>
                <a:lnTo>
                  <a:pt x="14196" y="3838"/>
                </a:lnTo>
                <a:lnTo>
                  <a:pt x="14198" y="3866"/>
                </a:lnTo>
                <a:lnTo>
                  <a:pt x="14190" y="3883"/>
                </a:lnTo>
                <a:lnTo>
                  <a:pt x="14194" y="3899"/>
                </a:lnTo>
                <a:lnTo>
                  <a:pt x="14190" y="3922"/>
                </a:lnTo>
                <a:lnTo>
                  <a:pt x="14181" y="3924"/>
                </a:lnTo>
                <a:lnTo>
                  <a:pt x="14175" y="3852"/>
                </a:lnTo>
                <a:lnTo>
                  <a:pt x="14184" y="3832"/>
                </a:lnTo>
                <a:lnTo>
                  <a:pt x="14183" y="3807"/>
                </a:lnTo>
                <a:lnTo>
                  <a:pt x="14161" y="3777"/>
                </a:lnTo>
                <a:lnTo>
                  <a:pt x="14160" y="3740"/>
                </a:lnTo>
                <a:lnTo>
                  <a:pt x="14152" y="3714"/>
                </a:lnTo>
                <a:lnTo>
                  <a:pt x="14152" y="3684"/>
                </a:lnTo>
                <a:lnTo>
                  <a:pt x="14172" y="3664"/>
                </a:lnTo>
                <a:lnTo>
                  <a:pt x="14173" y="3647"/>
                </a:lnTo>
                <a:lnTo>
                  <a:pt x="14170" y="3625"/>
                </a:lnTo>
                <a:lnTo>
                  <a:pt x="14174" y="3584"/>
                </a:lnTo>
                <a:lnTo>
                  <a:pt x="14158" y="3582"/>
                </a:lnTo>
                <a:lnTo>
                  <a:pt x="14152" y="3584"/>
                </a:lnTo>
                <a:lnTo>
                  <a:pt x="14142" y="3567"/>
                </a:lnTo>
                <a:lnTo>
                  <a:pt x="14114" y="3596"/>
                </a:lnTo>
                <a:lnTo>
                  <a:pt x="14078" y="3605"/>
                </a:lnTo>
                <a:lnTo>
                  <a:pt x="14058" y="3603"/>
                </a:lnTo>
                <a:lnTo>
                  <a:pt x="14030" y="3555"/>
                </a:lnTo>
                <a:lnTo>
                  <a:pt x="14015" y="3541"/>
                </a:lnTo>
                <a:lnTo>
                  <a:pt x="14012" y="3519"/>
                </a:lnTo>
                <a:lnTo>
                  <a:pt x="13973" y="3511"/>
                </a:lnTo>
                <a:lnTo>
                  <a:pt x="13956" y="3492"/>
                </a:lnTo>
                <a:lnTo>
                  <a:pt x="13940" y="3463"/>
                </a:lnTo>
                <a:lnTo>
                  <a:pt x="13893" y="3465"/>
                </a:lnTo>
                <a:lnTo>
                  <a:pt x="13879" y="3455"/>
                </a:lnTo>
                <a:lnTo>
                  <a:pt x="13864" y="3470"/>
                </a:lnTo>
                <a:lnTo>
                  <a:pt x="13848" y="3513"/>
                </a:lnTo>
                <a:lnTo>
                  <a:pt x="13846" y="3539"/>
                </a:lnTo>
                <a:lnTo>
                  <a:pt x="13839" y="3547"/>
                </a:lnTo>
                <a:lnTo>
                  <a:pt x="13832" y="3540"/>
                </a:lnTo>
                <a:lnTo>
                  <a:pt x="13828" y="3553"/>
                </a:lnTo>
                <a:lnTo>
                  <a:pt x="13837" y="3570"/>
                </a:lnTo>
                <a:lnTo>
                  <a:pt x="13859" y="3546"/>
                </a:lnTo>
                <a:lnTo>
                  <a:pt x="13884" y="3556"/>
                </a:lnTo>
                <a:lnTo>
                  <a:pt x="13897" y="3597"/>
                </a:lnTo>
                <a:lnTo>
                  <a:pt x="13882" y="3643"/>
                </a:lnTo>
                <a:lnTo>
                  <a:pt x="13863" y="3650"/>
                </a:lnTo>
                <a:lnTo>
                  <a:pt x="13832" y="3628"/>
                </a:lnTo>
                <a:lnTo>
                  <a:pt x="13814" y="3592"/>
                </a:lnTo>
                <a:lnTo>
                  <a:pt x="13804" y="3592"/>
                </a:lnTo>
                <a:lnTo>
                  <a:pt x="13785" y="3615"/>
                </a:lnTo>
                <a:lnTo>
                  <a:pt x="13779" y="3628"/>
                </a:lnTo>
                <a:lnTo>
                  <a:pt x="13769" y="3634"/>
                </a:lnTo>
                <a:lnTo>
                  <a:pt x="13790" y="3686"/>
                </a:lnTo>
                <a:lnTo>
                  <a:pt x="13798" y="3687"/>
                </a:lnTo>
                <a:lnTo>
                  <a:pt x="13803" y="3716"/>
                </a:lnTo>
                <a:lnTo>
                  <a:pt x="13826" y="3750"/>
                </a:lnTo>
                <a:lnTo>
                  <a:pt x="13849" y="3753"/>
                </a:lnTo>
                <a:lnTo>
                  <a:pt x="13861" y="3770"/>
                </a:lnTo>
                <a:lnTo>
                  <a:pt x="13895" y="3774"/>
                </a:lnTo>
                <a:lnTo>
                  <a:pt x="13903" y="3759"/>
                </a:lnTo>
                <a:lnTo>
                  <a:pt x="13909" y="3760"/>
                </a:lnTo>
                <a:lnTo>
                  <a:pt x="13912" y="3778"/>
                </a:lnTo>
                <a:lnTo>
                  <a:pt x="13934" y="3778"/>
                </a:lnTo>
                <a:lnTo>
                  <a:pt x="13942" y="3812"/>
                </a:lnTo>
                <a:lnTo>
                  <a:pt x="13951" y="3817"/>
                </a:lnTo>
                <a:lnTo>
                  <a:pt x="13954" y="3839"/>
                </a:lnTo>
                <a:lnTo>
                  <a:pt x="13982" y="3844"/>
                </a:lnTo>
                <a:lnTo>
                  <a:pt x="13994" y="3830"/>
                </a:lnTo>
                <a:lnTo>
                  <a:pt x="13984" y="3851"/>
                </a:lnTo>
                <a:lnTo>
                  <a:pt x="13956" y="3859"/>
                </a:lnTo>
                <a:lnTo>
                  <a:pt x="13938" y="3842"/>
                </a:lnTo>
                <a:lnTo>
                  <a:pt x="13925" y="3839"/>
                </a:lnTo>
                <a:lnTo>
                  <a:pt x="13907" y="3805"/>
                </a:lnTo>
                <a:lnTo>
                  <a:pt x="13895" y="3800"/>
                </a:lnTo>
                <a:lnTo>
                  <a:pt x="13882" y="3811"/>
                </a:lnTo>
                <a:lnTo>
                  <a:pt x="13867" y="3814"/>
                </a:lnTo>
                <a:lnTo>
                  <a:pt x="13855" y="3839"/>
                </a:lnTo>
                <a:lnTo>
                  <a:pt x="13850" y="3821"/>
                </a:lnTo>
                <a:lnTo>
                  <a:pt x="13838" y="3806"/>
                </a:lnTo>
                <a:lnTo>
                  <a:pt x="13825" y="3815"/>
                </a:lnTo>
                <a:lnTo>
                  <a:pt x="13801" y="3815"/>
                </a:lnTo>
                <a:lnTo>
                  <a:pt x="13783" y="3796"/>
                </a:lnTo>
                <a:lnTo>
                  <a:pt x="13767" y="3801"/>
                </a:lnTo>
                <a:lnTo>
                  <a:pt x="13760" y="3783"/>
                </a:lnTo>
                <a:lnTo>
                  <a:pt x="13772" y="3769"/>
                </a:lnTo>
                <a:lnTo>
                  <a:pt x="13772" y="3753"/>
                </a:lnTo>
                <a:lnTo>
                  <a:pt x="13760" y="3736"/>
                </a:lnTo>
                <a:lnTo>
                  <a:pt x="13760" y="3717"/>
                </a:lnTo>
                <a:lnTo>
                  <a:pt x="13739" y="3687"/>
                </a:lnTo>
                <a:lnTo>
                  <a:pt x="13731" y="3662"/>
                </a:lnTo>
                <a:lnTo>
                  <a:pt x="13737" y="3634"/>
                </a:lnTo>
                <a:lnTo>
                  <a:pt x="13727" y="3603"/>
                </a:lnTo>
                <a:lnTo>
                  <a:pt x="13728" y="3553"/>
                </a:lnTo>
                <a:lnTo>
                  <a:pt x="13714" y="3529"/>
                </a:lnTo>
                <a:lnTo>
                  <a:pt x="13712" y="3493"/>
                </a:lnTo>
                <a:lnTo>
                  <a:pt x="13706" y="3481"/>
                </a:lnTo>
                <a:lnTo>
                  <a:pt x="13697" y="3477"/>
                </a:lnTo>
                <a:lnTo>
                  <a:pt x="13694" y="3447"/>
                </a:lnTo>
                <a:lnTo>
                  <a:pt x="13674" y="3424"/>
                </a:lnTo>
                <a:lnTo>
                  <a:pt x="13666" y="3432"/>
                </a:lnTo>
                <a:lnTo>
                  <a:pt x="13694" y="3524"/>
                </a:lnTo>
                <a:lnTo>
                  <a:pt x="13703" y="3585"/>
                </a:lnTo>
                <a:lnTo>
                  <a:pt x="13696" y="3635"/>
                </a:lnTo>
                <a:lnTo>
                  <a:pt x="13673" y="3679"/>
                </a:lnTo>
                <a:lnTo>
                  <a:pt x="13659" y="3703"/>
                </a:lnTo>
                <a:lnTo>
                  <a:pt x="13659" y="3716"/>
                </a:lnTo>
                <a:lnTo>
                  <a:pt x="13670" y="3732"/>
                </a:lnTo>
                <a:lnTo>
                  <a:pt x="13674" y="3767"/>
                </a:lnTo>
                <a:lnTo>
                  <a:pt x="13665" y="3811"/>
                </a:lnTo>
                <a:lnTo>
                  <a:pt x="13665" y="3839"/>
                </a:lnTo>
                <a:lnTo>
                  <a:pt x="13691" y="3863"/>
                </a:lnTo>
                <a:lnTo>
                  <a:pt x="13722" y="3908"/>
                </a:lnTo>
                <a:lnTo>
                  <a:pt x="13728" y="3940"/>
                </a:lnTo>
                <a:lnTo>
                  <a:pt x="13746" y="3940"/>
                </a:lnTo>
                <a:lnTo>
                  <a:pt x="13760" y="3967"/>
                </a:lnTo>
                <a:lnTo>
                  <a:pt x="13773" y="4013"/>
                </a:lnTo>
                <a:lnTo>
                  <a:pt x="13769" y="4087"/>
                </a:lnTo>
                <a:lnTo>
                  <a:pt x="13765" y="4115"/>
                </a:lnTo>
                <a:lnTo>
                  <a:pt x="13780" y="4156"/>
                </a:lnTo>
                <a:lnTo>
                  <a:pt x="13778" y="4206"/>
                </a:lnTo>
                <a:lnTo>
                  <a:pt x="13786" y="4233"/>
                </a:lnTo>
                <a:lnTo>
                  <a:pt x="13811" y="4277"/>
                </a:lnTo>
                <a:lnTo>
                  <a:pt x="13814" y="4302"/>
                </a:lnTo>
                <a:lnTo>
                  <a:pt x="13811" y="4331"/>
                </a:lnTo>
                <a:lnTo>
                  <a:pt x="13819" y="4346"/>
                </a:lnTo>
                <a:lnTo>
                  <a:pt x="13837" y="4356"/>
                </a:lnTo>
                <a:lnTo>
                  <a:pt x="13857" y="4335"/>
                </a:lnTo>
                <a:lnTo>
                  <a:pt x="13881" y="4348"/>
                </a:lnTo>
                <a:lnTo>
                  <a:pt x="13891" y="4335"/>
                </a:lnTo>
                <a:lnTo>
                  <a:pt x="13895" y="4304"/>
                </a:lnTo>
                <a:lnTo>
                  <a:pt x="13912" y="4276"/>
                </a:lnTo>
                <a:lnTo>
                  <a:pt x="13928" y="4284"/>
                </a:lnTo>
                <a:lnTo>
                  <a:pt x="13940" y="4277"/>
                </a:lnTo>
                <a:lnTo>
                  <a:pt x="13965" y="4302"/>
                </a:lnTo>
                <a:lnTo>
                  <a:pt x="13979" y="4293"/>
                </a:lnTo>
                <a:lnTo>
                  <a:pt x="13987" y="4319"/>
                </a:lnTo>
                <a:lnTo>
                  <a:pt x="14019" y="4341"/>
                </a:lnTo>
                <a:lnTo>
                  <a:pt x="14042" y="4340"/>
                </a:lnTo>
                <a:lnTo>
                  <a:pt x="14057" y="4375"/>
                </a:lnTo>
                <a:lnTo>
                  <a:pt x="14058" y="4393"/>
                </a:lnTo>
                <a:lnTo>
                  <a:pt x="14079" y="4412"/>
                </a:lnTo>
                <a:lnTo>
                  <a:pt x="14083" y="4430"/>
                </a:lnTo>
                <a:lnTo>
                  <a:pt x="14087" y="4435"/>
                </a:lnTo>
                <a:lnTo>
                  <a:pt x="14091" y="4453"/>
                </a:lnTo>
                <a:lnTo>
                  <a:pt x="14100" y="4466"/>
                </a:lnTo>
                <a:lnTo>
                  <a:pt x="14089" y="4481"/>
                </a:lnTo>
                <a:lnTo>
                  <a:pt x="14076" y="4487"/>
                </a:lnTo>
                <a:lnTo>
                  <a:pt x="14075" y="4525"/>
                </a:lnTo>
                <a:lnTo>
                  <a:pt x="14084" y="4557"/>
                </a:lnTo>
                <a:lnTo>
                  <a:pt x="14093" y="4566"/>
                </a:lnTo>
                <a:lnTo>
                  <a:pt x="14088" y="4585"/>
                </a:lnTo>
                <a:lnTo>
                  <a:pt x="14096" y="4606"/>
                </a:lnTo>
                <a:lnTo>
                  <a:pt x="14112" y="4605"/>
                </a:lnTo>
                <a:lnTo>
                  <a:pt x="14120" y="4625"/>
                </a:lnTo>
                <a:lnTo>
                  <a:pt x="14140" y="4625"/>
                </a:lnTo>
                <a:lnTo>
                  <a:pt x="14150" y="4596"/>
                </a:lnTo>
                <a:lnTo>
                  <a:pt x="14154" y="4613"/>
                </a:lnTo>
                <a:lnTo>
                  <a:pt x="14168" y="4607"/>
                </a:lnTo>
                <a:lnTo>
                  <a:pt x="14177" y="4613"/>
                </a:lnTo>
                <a:lnTo>
                  <a:pt x="14169" y="4621"/>
                </a:lnTo>
                <a:lnTo>
                  <a:pt x="14165" y="4634"/>
                </a:lnTo>
                <a:lnTo>
                  <a:pt x="14144" y="4637"/>
                </a:lnTo>
                <a:lnTo>
                  <a:pt x="14133" y="4643"/>
                </a:lnTo>
                <a:lnTo>
                  <a:pt x="14114" y="4650"/>
                </a:lnTo>
                <a:lnTo>
                  <a:pt x="14097" y="4629"/>
                </a:lnTo>
                <a:lnTo>
                  <a:pt x="14080" y="4627"/>
                </a:lnTo>
                <a:lnTo>
                  <a:pt x="14070" y="4601"/>
                </a:lnTo>
                <a:lnTo>
                  <a:pt x="14077" y="4591"/>
                </a:lnTo>
                <a:lnTo>
                  <a:pt x="14074" y="4563"/>
                </a:lnTo>
                <a:lnTo>
                  <a:pt x="14061" y="4536"/>
                </a:lnTo>
                <a:lnTo>
                  <a:pt x="14058" y="4510"/>
                </a:lnTo>
                <a:lnTo>
                  <a:pt x="14046" y="4497"/>
                </a:lnTo>
                <a:lnTo>
                  <a:pt x="14049" y="4470"/>
                </a:lnTo>
                <a:lnTo>
                  <a:pt x="14032" y="4435"/>
                </a:lnTo>
                <a:lnTo>
                  <a:pt x="14026" y="4435"/>
                </a:lnTo>
                <a:lnTo>
                  <a:pt x="14020" y="4417"/>
                </a:lnTo>
                <a:lnTo>
                  <a:pt x="13998" y="4399"/>
                </a:lnTo>
                <a:lnTo>
                  <a:pt x="13998" y="4368"/>
                </a:lnTo>
                <a:lnTo>
                  <a:pt x="13977" y="4333"/>
                </a:lnTo>
                <a:lnTo>
                  <a:pt x="13958" y="4335"/>
                </a:lnTo>
                <a:lnTo>
                  <a:pt x="13931" y="4380"/>
                </a:lnTo>
                <a:lnTo>
                  <a:pt x="13913" y="4384"/>
                </a:lnTo>
                <a:lnTo>
                  <a:pt x="13902" y="4411"/>
                </a:lnTo>
                <a:lnTo>
                  <a:pt x="13881" y="4438"/>
                </a:lnTo>
                <a:lnTo>
                  <a:pt x="13883" y="4503"/>
                </a:lnTo>
                <a:lnTo>
                  <a:pt x="13892" y="4523"/>
                </a:lnTo>
                <a:lnTo>
                  <a:pt x="13920" y="4551"/>
                </a:lnTo>
                <a:lnTo>
                  <a:pt x="13940" y="4634"/>
                </a:lnTo>
                <a:lnTo>
                  <a:pt x="13938" y="4655"/>
                </a:lnTo>
                <a:lnTo>
                  <a:pt x="13917" y="4716"/>
                </a:lnTo>
                <a:lnTo>
                  <a:pt x="13914" y="4754"/>
                </a:lnTo>
                <a:lnTo>
                  <a:pt x="13925" y="4788"/>
                </a:lnTo>
                <a:lnTo>
                  <a:pt x="13914" y="4841"/>
                </a:lnTo>
                <a:lnTo>
                  <a:pt x="13912" y="4862"/>
                </a:lnTo>
                <a:lnTo>
                  <a:pt x="13893" y="4893"/>
                </a:lnTo>
                <a:lnTo>
                  <a:pt x="13892" y="4910"/>
                </a:lnTo>
                <a:lnTo>
                  <a:pt x="13879" y="4920"/>
                </a:lnTo>
                <a:lnTo>
                  <a:pt x="13871" y="4940"/>
                </a:lnTo>
                <a:lnTo>
                  <a:pt x="13871" y="4968"/>
                </a:lnTo>
                <a:lnTo>
                  <a:pt x="13879" y="4984"/>
                </a:lnTo>
                <a:lnTo>
                  <a:pt x="13879" y="5007"/>
                </a:lnTo>
                <a:lnTo>
                  <a:pt x="13859" y="5027"/>
                </a:lnTo>
                <a:lnTo>
                  <a:pt x="13833" y="5017"/>
                </a:lnTo>
                <a:lnTo>
                  <a:pt x="13828" y="5005"/>
                </a:lnTo>
                <a:lnTo>
                  <a:pt x="13805" y="5006"/>
                </a:lnTo>
                <a:lnTo>
                  <a:pt x="13780" y="5013"/>
                </a:lnTo>
                <a:lnTo>
                  <a:pt x="13758" y="5002"/>
                </a:lnTo>
                <a:lnTo>
                  <a:pt x="13708" y="4989"/>
                </a:lnTo>
                <a:lnTo>
                  <a:pt x="13691" y="4960"/>
                </a:lnTo>
                <a:lnTo>
                  <a:pt x="13684" y="4938"/>
                </a:lnTo>
                <a:lnTo>
                  <a:pt x="13664" y="4945"/>
                </a:lnTo>
                <a:lnTo>
                  <a:pt x="13656" y="4966"/>
                </a:lnTo>
                <a:lnTo>
                  <a:pt x="13651" y="4958"/>
                </a:lnTo>
                <a:lnTo>
                  <a:pt x="13642" y="4955"/>
                </a:lnTo>
                <a:lnTo>
                  <a:pt x="13652" y="4925"/>
                </a:lnTo>
                <a:lnTo>
                  <a:pt x="13672" y="4922"/>
                </a:lnTo>
                <a:lnTo>
                  <a:pt x="13710" y="4914"/>
                </a:lnTo>
                <a:lnTo>
                  <a:pt x="13717" y="4899"/>
                </a:lnTo>
                <a:lnTo>
                  <a:pt x="13747" y="4929"/>
                </a:lnTo>
                <a:lnTo>
                  <a:pt x="13757" y="4927"/>
                </a:lnTo>
                <a:lnTo>
                  <a:pt x="13760" y="4912"/>
                </a:lnTo>
                <a:lnTo>
                  <a:pt x="13775" y="4912"/>
                </a:lnTo>
                <a:lnTo>
                  <a:pt x="13774" y="4929"/>
                </a:lnTo>
                <a:lnTo>
                  <a:pt x="13754" y="4948"/>
                </a:lnTo>
                <a:lnTo>
                  <a:pt x="13767" y="4966"/>
                </a:lnTo>
                <a:lnTo>
                  <a:pt x="13792" y="4964"/>
                </a:lnTo>
                <a:lnTo>
                  <a:pt x="13802" y="4941"/>
                </a:lnTo>
                <a:lnTo>
                  <a:pt x="13816" y="4930"/>
                </a:lnTo>
                <a:lnTo>
                  <a:pt x="13815" y="4913"/>
                </a:lnTo>
                <a:lnTo>
                  <a:pt x="13801" y="4887"/>
                </a:lnTo>
                <a:lnTo>
                  <a:pt x="13801" y="4872"/>
                </a:lnTo>
                <a:lnTo>
                  <a:pt x="13818" y="4886"/>
                </a:lnTo>
                <a:lnTo>
                  <a:pt x="13824" y="4871"/>
                </a:lnTo>
                <a:lnTo>
                  <a:pt x="13825" y="4824"/>
                </a:lnTo>
                <a:lnTo>
                  <a:pt x="13841" y="4808"/>
                </a:lnTo>
                <a:lnTo>
                  <a:pt x="13839" y="4795"/>
                </a:lnTo>
                <a:lnTo>
                  <a:pt x="13828" y="4800"/>
                </a:lnTo>
                <a:lnTo>
                  <a:pt x="13825" y="4790"/>
                </a:lnTo>
                <a:lnTo>
                  <a:pt x="13840" y="4777"/>
                </a:lnTo>
                <a:lnTo>
                  <a:pt x="13841" y="4728"/>
                </a:lnTo>
                <a:lnTo>
                  <a:pt x="13835" y="4716"/>
                </a:lnTo>
                <a:lnTo>
                  <a:pt x="13844" y="4697"/>
                </a:lnTo>
                <a:lnTo>
                  <a:pt x="13843" y="4685"/>
                </a:lnTo>
                <a:lnTo>
                  <a:pt x="13855" y="4667"/>
                </a:lnTo>
                <a:lnTo>
                  <a:pt x="13853" y="4632"/>
                </a:lnTo>
                <a:lnTo>
                  <a:pt x="13838" y="4606"/>
                </a:lnTo>
                <a:lnTo>
                  <a:pt x="13829" y="4563"/>
                </a:lnTo>
                <a:lnTo>
                  <a:pt x="13833" y="4533"/>
                </a:lnTo>
                <a:lnTo>
                  <a:pt x="13833" y="4508"/>
                </a:lnTo>
                <a:lnTo>
                  <a:pt x="13840" y="4512"/>
                </a:lnTo>
                <a:lnTo>
                  <a:pt x="13840" y="4494"/>
                </a:lnTo>
                <a:lnTo>
                  <a:pt x="13820" y="4460"/>
                </a:lnTo>
                <a:lnTo>
                  <a:pt x="13810" y="4457"/>
                </a:lnTo>
                <a:lnTo>
                  <a:pt x="13801" y="4438"/>
                </a:lnTo>
                <a:lnTo>
                  <a:pt x="13779" y="4426"/>
                </a:lnTo>
                <a:lnTo>
                  <a:pt x="13752" y="4368"/>
                </a:lnTo>
                <a:lnTo>
                  <a:pt x="13747" y="4320"/>
                </a:lnTo>
                <a:lnTo>
                  <a:pt x="13739" y="4308"/>
                </a:lnTo>
                <a:lnTo>
                  <a:pt x="13746" y="4288"/>
                </a:lnTo>
                <a:lnTo>
                  <a:pt x="13732" y="4273"/>
                </a:lnTo>
                <a:lnTo>
                  <a:pt x="13724" y="4248"/>
                </a:lnTo>
                <a:lnTo>
                  <a:pt x="13729" y="4218"/>
                </a:lnTo>
                <a:lnTo>
                  <a:pt x="13708" y="4167"/>
                </a:lnTo>
                <a:lnTo>
                  <a:pt x="13708" y="4132"/>
                </a:lnTo>
                <a:lnTo>
                  <a:pt x="13694" y="4106"/>
                </a:lnTo>
                <a:lnTo>
                  <a:pt x="13698" y="4089"/>
                </a:lnTo>
                <a:lnTo>
                  <a:pt x="13698" y="4074"/>
                </a:lnTo>
                <a:lnTo>
                  <a:pt x="13687" y="4054"/>
                </a:lnTo>
                <a:lnTo>
                  <a:pt x="13682" y="3985"/>
                </a:lnTo>
                <a:lnTo>
                  <a:pt x="13673" y="3961"/>
                </a:lnTo>
                <a:lnTo>
                  <a:pt x="13657" y="3943"/>
                </a:lnTo>
                <a:lnTo>
                  <a:pt x="13651" y="3900"/>
                </a:lnTo>
                <a:lnTo>
                  <a:pt x="13644" y="3890"/>
                </a:lnTo>
                <a:lnTo>
                  <a:pt x="13634" y="3897"/>
                </a:lnTo>
                <a:lnTo>
                  <a:pt x="13634" y="3891"/>
                </a:lnTo>
                <a:lnTo>
                  <a:pt x="13618" y="3883"/>
                </a:lnTo>
                <a:lnTo>
                  <a:pt x="13609" y="3854"/>
                </a:lnTo>
                <a:lnTo>
                  <a:pt x="13595" y="3832"/>
                </a:lnTo>
                <a:lnTo>
                  <a:pt x="13590" y="3805"/>
                </a:lnTo>
                <a:lnTo>
                  <a:pt x="13598" y="3797"/>
                </a:lnTo>
                <a:lnTo>
                  <a:pt x="13601" y="3776"/>
                </a:lnTo>
                <a:lnTo>
                  <a:pt x="13595" y="3757"/>
                </a:lnTo>
                <a:lnTo>
                  <a:pt x="13598" y="3741"/>
                </a:lnTo>
                <a:lnTo>
                  <a:pt x="13591" y="3723"/>
                </a:lnTo>
                <a:lnTo>
                  <a:pt x="13597" y="3662"/>
                </a:lnTo>
                <a:lnTo>
                  <a:pt x="13589" y="3626"/>
                </a:lnTo>
                <a:lnTo>
                  <a:pt x="13588" y="3586"/>
                </a:lnTo>
                <a:lnTo>
                  <a:pt x="13581" y="3573"/>
                </a:lnTo>
                <a:lnTo>
                  <a:pt x="13581" y="3546"/>
                </a:lnTo>
                <a:lnTo>
                  <a:pt x="13572" y="3520"/>
                </a:lnTo>
                <a:lnTo>
                  <a:pt x="13583" y="3512"/>
                </a:lnTo>
                <a:lnTo>
                  <a:pt x="13578" y="3491"/>
                </a:lnTo>
                <a:lnTo>
                  <a:pt x="13564" y="3486"/>
                </a:lnTo>
                <a:lnTo>
                  <a:pt x="13545" y="3485"/>
                </a:lnTo>
                <a:lnTo>
                  <a:pt x="13505" y="3458"/>
                </a:lnTo>
                <a:lnTo>
                  <a:pt x="13489" y="3457"/>
                </a:lnTo>
                <a:lnTo>
                  <a:pt x="13481" y="3468"/>
                </a:lnTo>
                <a:lnTo>
                  <a:pt x="13470" y="3459"/>
                </a:lnTo>
                <a:lnTo>
                  <a:pt x="13458" y="3458"/>
                </a:lnTo>
                <a:lnTo>
                  <a:pt x="13441" y="3473"/>
                </a:lnTo>
                <a:lnTo>
                  <a:pt x="13422" y="3474"/>
                </a:lnTo>
                <a:lnTo>
                  <a:pt x="13407" y="3485"/>
                </a:lnTo>
                <a:lnTo>
                  <a:pt x="13402" y="3475"/>
                </a:lnTo>
                <a:lnTo>
                  <a:pt x="13407" y="3465"/>
                </a:lnTo>
                <a:lnTo>
                  <a:pt x="13396" y="3455"/>
                </a:lnTo>
                <a:lnTo>
                  <a:pt x="13385" y="3461"/>
                </a:lnTo>
                <a:lnTo>
                  <a:pt x="13387" y="3508"/>
                </a:lnTo>
                <a:lnTo>
                  <a:pt x="13383" y="3546"/>
                </a:lnTo>
                <a:lnTo>
                  <a:pt x="13395" y="3572"/>
                </a:lnTo>
                <a:lnTo>
                  <a:pt x="13390" y="3581"/>
                </a:lnTo>
                <a:lnTo>
                  <a:pt x="13383" y="3623"/>
                </a:lnTo>
                <a:lnTo>
                  <a:pt x="13392" y="3637"/>
                </a:lnTo>
                <a:lnTo>
                  <a:pt x="13391" y="3663"/>
                </a:lnTo>
                <a:lnTo>
                  <a:pt x="13396" y="3680"/>
                </a:lnTo>
                <a:lnTo>
                  <a:pt x="13391" y="3699"/>
                </a:lnTo>
                <a:lnTo>
                  <a:pt x="13392" y="3733"/>
                </a:lnTo>
                <a:lnTo>
                  <a:pt x="13402" y="3760"/>
                </a:lnTo>
                <a:lnTo>
                  <a:pt x="13393" y="3788"/>
                </a:lnTo>
                <a:lnTo>
                  <a:pt x="13395" y="3809"/>
                </a:lnTo>
                <a:lnTo>
                  <a:pt x="13401" y="3838"/>
                </a:lnTo>
                <a:lnTo>
                  <a:pt x="13397" y="3851"/>
                </a:lnTo>
                <a:lnTo>
                  <a:pt x="13382" y="3869"/>
                </a:lnTo>
                <a:lnTo>
                  <a:pt x="13358" y="3930"/>
                </a:lnTo>
                <a:lnTo>
                  <a:pt x="13349" y="3941"/>
                </a:lnTo>
                <a:lnTo>
                  <a:pt x="13352" y="3960"/>
                </a:lnTo>
                <a:lnTo>
                  <a:pt x="13360" y="3982"/>
                </a:lnTo>
                <a:lnTo>
                  <a:pt x="13353" y="4002"/>
                </a:lnTo>
                <a:lnTo>
                  <a:pt x="13351" y="4039"/>
                </a:lnTo>
                <a:lnTo>
                  <a:pt x="13367" y="4065"/>
                </a:lnTo>
                <a:lnTo>
                  <a:pt x="13376" y="4056"/>
                </a:lnTo>
                <a:lnTo>
                  <a:pt x="13385" y="4070"/>
                </a:lnTo>
                <a:lnTo>
                  <a:pt x="13395" y="4112"/>
                </a:lnTo>
                <a:lnTo>
                  <a:pt x="13410" y="4113"/>
                </a:lnTo>
                <a:lnTo>
                  <a:pt x="13422" y="4132"/>
                </a:lnTo>
                <a:lnTo>
                  <a:pt x="13413" y="4128"/>
                </a:lnTo>
                <a:lnTo>
                  <a:pt x="13403" y="4149"/>
                </a:lnTo>
                <a:lnTo>
                  <a:pt x="13404" y="4178"/>
                </a:lnTo>
                <a:lnTo>
                  <a:pt x="13425" y="4203"/>
                </a:lnTo>
                <a:lnTo>
                  <a:pt x="13425" y="4229"/>
                </a:lnTo>
                <a:lnTo>
                  <a:pt x="13414" y="4245"/>
                </a:lnTo>
                <a:lnTo>
                  <a:pt x="13405" y="4233"/>
                </a:lnTo>
                <a:lnTo>
                  <a:pt x="13405" y="4250"/>
                </a:lnTo>
                <a:lnTo>
                  <a:pt x="13416" y="4299"/>
                </a:lnTo>
                <a:lnTo>
                  <a:pt x="13426" y="4314"/>
                </a:lnTo>
                <a:lnTo>
                  <a:pt x="13431" y="4353"/>
                </a:lnTo>
                <a:lnTo>
                  <a:pt x="13438" y="4335"/>
                </a:lnTo>
                <a:lnTo>
                  <a:pt x="13450" y="4349"/>
                </a:lnTo>
                <a:lnTo>
                  <a:pt x="13466" y="4350"/>
                </a:lnTo>
                <a:lnTo>
                  <a:pt x="13480" y="4366"/>
                </a:lnTo>
                <a:lnTo>
                  <a:pt x="13493" y="4336"/>
                </a:lnTo>
                <a:lnTo>
                  <a:pt x="13500" y="4347"/>
                </a:lnTo>
                <a:lnTo>
                  <a:pt x="13500" y="4387"/>
                </a:lnTo>
                <a:lnTo>
                  <a:pt x="13510" y="4409"/>
                </a:lnTo>
                <a:lnTo>
                  <a:pt x="13518" y="4411"/>
                </a:lnTo>
                <a:lnTo>
                  <a:pt x="13545" y="4466"/>
                </a:lnTo>
                <a:lnTo>
                  <a:pt x="13559" y="4473"/>
                </a:lnTo>
                <a:lnTo>
                  <a:pt x="13569" y="4462"/>
                </a:lnTo>
                <a:lnTo>
                  <a:pt x="13582" y="4462"/>
                </a:lnTo>
                <a:lnTo>
                  <a:pt x="13584" y="4472"/>
                </a:lnTo>
                <a:lnTo>
                  <a:pt x="13596" y="4470"/>
                </a:lnTo>
                <a:lnTo>
                  <a:pt x="13584" y="4486"/>
                </a:lnTo>
                <a:lnTo>
                  <a:pt x="13584" y="4547"/>
                </a:lnTo>
                <a:lnTo>
                  <a:pt x="13580" y="4563"/>
                </a:lnTo>
                <a:lnTo>
                  <a:pt x="13590" y="4587"/>
                </a:lnTo>
                <a:lnTo>
                  <a:pt x="13586" y="4599"/>
                </a:lnTo>
                <a:lnTo>
                  <a:pt x="13578" y="4600"/>
                </a:lnTo>
                <a:lnTo>
                  <a:pt x="13582" y="4631"/>
                </a:lnTo>
                <a:lnTo>
                  <a:pt x="13581" y="4646"/>
                </a:lnTo>
                <a:lnTo>
                  <a:pt x="13567" y="4641"/>
                </a:lnTo>
                <a:lnTo>
                  <a:pt x="13551" y="4590"/>
                </a:lnTo>
                <a:lnTo>
                  <a:pt x="13532" y="4567"/>
                </a:lnTo>
                <a:lnTo>
                  <a:pt x="13511" y="4560"/>
                </a:lnTo>
                <a:lnTo>
                  <a:pt x="13503" y="4528"/>
                </a:lnTo>
                <a:lnTo>
                  <a:pt x="13488" y="4508"/>
                </a:lnTo>
                <a:lnTo>
                  <a:pt x="13453" y="4503"/>
                </a:lnTo>
                <a:lnTo>
                  <a:pt x="13416" y="4467"/>
                </a:lnTo>
                <a:lnTo>
                  <a:pt x="13393" y="4462"/>
                </a:lnTo>
                <a:lnTo>
                  <a:pt x="13391" y="4441"/>
                </a:lnTo>
                <a:lnTo>
                  <a:pt x="13380" y="4439"/>
                </a:lnTo>
                <a:lnTo>
                  <a:pt x="13369" y="4422"/>
                </a:lnTo>
                <a:lnTo>
                  <a:pt x="13350" y="4434"/>
                </a:lnTo>
                <a:lnTo>
                  <a:pt x="13337" y="4453"/>
                </a:lnTo>
                <a:lnTo>
                  <a:pt x="13330" y="4428"/>
                </a:lnTo>
                <a:lnTo>
                  <a:pt x="13335" y="4416"/>
                </a:lnTo>
                <a:lnTo>
                  <a:pt x="13331" y="4400"/>
                </a:lnTo>
                <a:lnTo>
                  <a:pt x="13289" y="4374"/>
                </a:lnTo>
                <a:lnTo>
                  <a:pt x="13269" y="4351"/>
                </a:lnTo>
                <a:lnTo>
                  <a:pt x="13204" y="4345"/>
                </a:lnTo>
                <a:lnTo>
                  <a:pt x="13153" y="4357"/>
                </a:lnTo>
                <a:lnTo>
                  <a:pt x="13141" y="4350"/>
                </a:lnTo>
                <a:lnTo>
                  <a:pt x="13127" y="4354"/>
                </a:lnTo>
                <a:lnTo>
                  <a:pt x="13116" y="4341"/>
                </a:lnTo>
                <a:lnTo>
                  <a:pt x="13110" y="4346"/>
                </a:lnTo>
                <a:lnTo>
                  <a:pt x="13099" y="4342"/>
                </a:lnTo>
                <a:lnTo>
                  <a:pt x="13091" y="4355"/>
                </a:lnTo>
                <a:lnTo>
                  <a:pt x="13098" y="4379"/>
                </a:lnTo>
                <a:lnTo>
                  <a:pt x="13098" y="4398"/>
                </a:lnTo>
                <a:lnTo>
                  <a:pt x="13083" y="4406"/>
                </a:lnTo>
                <a:lnTo>
                  <a:pt x="13083" y="4416"/>
                </a:lnTo>
                <a:lnTo>
                  <a:pt x="13093" y="4441"/>
                </a:lnTo>
                <a:lnTo>
                  <a:pt x="13102" y="4450"/>
                </a:lnTo>
                <a:lnTo>
                  <a:pt x="13109" y="4491"/>
                </a:lnTo>
                <a:lnTo>
                  <a:pt x="13116" y="4510"/>
                </a:lnTo>
                <a:lnTo>
                  <a:pt x="13119" y="4490"/>
                </a:lnTo>
                <a:lnTo>
                  <a:pt x="13127" y="4492"/>
                </a:lnTo>
                <a:lnTo>
                  <a:pt x="13138" y="4529"/>
                </a:lnTo>
                <a:lnTo>
                  <a:pt x="13140" y="4550"/>
                </a:lnTo>
                <a:lnTo>
                  <a:pt x="13155" y="4557"/>
                </a:lnTo>
                <a:lnTo>
                  <a:pt x="13173" y="4590"/>
                </a:lnTo>
                <a:lnTo>
                  <a:pt x="13155" y="4585"/>
                </a:lnTo>
                <a:lnTo>
                  <a:pt x="13149" y="4575"/>
                </a:lnTo>
                <a:lnTo>
                  <a:pt x="13139" y="4577"/>
                </a:lnTo>
                <a:lnTo>
                  <a:pt x="13133" y="4615"/>
                </a:lnTo>
                <a:lnTo>
                  <a:pt x="13121" y="4630"/>
                </a:lnTo>
                <a:lnTo>
                  <a:pt x="13102" y="4616"/>
                </a:lnTo>
                <a:lnTo>
                  <a:pt x="13093" y="4628"/>
                </a:lnTo>
                <a:lnTo>
                  <a:pt x="13092" y="4641"/>
                </a:lnTo>
                <a:lnTo>
                  <a:pt x="13106" y="4670"/>
                </a:lnTo>
                <a:lnTo>
                  <a:pt x="13111" y="4678"/>
                </a:lnTo>
                <a:lnTo>
                  <a:pt x="13111" y="4692"/>
                </a:lnTo>
                <a:lnTo>
                  <a:pt x="13104" y="4705"/>
                </a:lnTo>
                <a:lnTo>
                  <a:pt x="13070" y="4703"/>
                </a:lnTo>
                <a:lnTo>
                  <a:pt x="13062" y="4686"/>
                </a:lnTo>
                <a:lnTo>
                  <a:pt x="13064" y="4668"/>
                </a:lnTo>
                <a:lnTo>
                  <a:pt x="13058" y="4646"/>
                </a:lnTo>
                <a:lnTo>
                  <a:pt x="13069" y="4628"/>
                </a:lnTo>
                <a:lnTo>
                  <a:pt x="13069" y="4616"/>
                </a:lnTo>
                <a:lnTo>
                  <a:pt x="13055" y="4594"/>
                </a:lnTo>
                <a:lnTo>
                  <a:pt x="13045" y="4587"/>
                </a:lnTo>
                <a:lnTo>
                  <a:pt x="13055" y="4567"/>
                </a:lnTo>
                <a:lnTo>
                  <a:pt x="13053" y="4559"/>
                </a:lnTo>
                <a:lnTo>
                  <a:pt x="13042" y="4569"/>
                </a:lnTo>
                <a:lnTo>
                  <a:pt x="13035" y="4569"/>
                </a:lnTo>
                <a:lnTo>
                  <a:pt x="13017" y="4599"/>
                </a:lnTo>
                <a:lnTo>
                  <a:pt x="13007" y="4603"/>
                </a:lnTo>
                <a:lnTo>
                  <a:pt x="12995" y="4621"/>
                </a:lnTo>
                <a:lnTo>
                  <a:pt x="12993" y="4634"/>
                </a:lnTo>
                <a:lnTo>
                  <a:pt x="12976" y="4636"/>
                </a:lnTo>
                <a:lnTo>
                  <a:pt x="12969" y="4649"/>
                </a:lnTo>
                <a:lnTo>
                  <a:pt x="12969" y="4664"/>
                </a:lnTo>
                <a:lnTo>
                  <a:pt x="12959" y="4677"/>
                </a:lnTo>
                <a:lnTo>
                  <a:pt x="12930" y="4677"/>
                </a:lnTo>
                <a:lnTo>
                  <a:pt x="12920" y="4670"/>
                </a:lnTo>
                <a:lnTo>
                  <a:pt x="12914" y="4676"/>
                </a:lnTo>
                <a:lnTo>
                  <a:pt x="12905" y="4675"/>
                </a:lnTo>
                <a:lnTo>
                  <a:pt x="12897" y="4665"/>
                </a:lnTo>
                <a:lnTo>
                  <a:pt x="12879" y="4684"/>
                </a:lnTo>
                <a:lnTo>
                  <a:pt x="12875" y="4696"/>
                </a:lnTo>
                <a:lnTo>
                  <a:pt x="12862" y="4699"/>
                </a:lnTo>
                <a:lnTo>
                  <a:pt x="12850" y="4721"/>
                </a:lnTo>
                <a:lnTo>
                  <a:pt x="12850" y="4731"/>
                </a:lnTo>
                <a:lnTo>
                  <a:pt x="12860" y="4743"/>
                </a:lnTo>
                <a:lnTo>
                  <a:pt x="12857" y="4757"/>
                </a:lnTo>
                <a:lnTo>
                  <a:pt x="12860" y="4770"/>
                </a:lnTo>
                <a:lnTo>
                  <a:pt x="12855" y="4780"/>
                </a:lnTo>
                <a:lnTo>
                  <a:pt x="12845" y="4766"/>
                </a:lnTo>
                <a:lnTo>
                  <a:pt x="12839" y="4751"/>
                </a:lnTo>
                <a:lnTo>
                  <a:pt x="12832" y="4752"/>
                </a:lnTo>
                <a:lnTo>
                  <a:pt x="12818" y="4780"/>
                </a:lnTo>
                <a:lnTo>
                  <a:pt x="12811" y="4807"/>
                </a:lnTo>
                <a:lnTo>
                  <a:pt x="12811" y="4780"/>
                </a:lnTo>
                <a:lnTo>
                  <a:pt x="12797" y="4771"/>
                </a:lnTo>
                <a:lnTo>
                  <a:pt x="12788" y="4782"/>
                </a:lnTo>
                <a:lnTo>
                  <a:pt x="12779" y="4781"/>
                </a:lnTo>
                <a:lnTo>
                  <a:pt x="12770" y="4786"/>
                </a:lnTo>
                <a:lnTo>
                  <a:pt x="12759" y="4782"/>
                </a:lnTo>
                <a:lnTo>
                  <a:pt x="12756" y="4763"/>
                </a:lnTo>
                <a:lnTo>
                  <a:pt x="12770" y="4741"/>
                </a:lnTo>
                <a:lnTo>
                  <a:pt x="12783" y="4740"/>
                </a:lnTo>
                <a:lnTo>
                  <a:pt x="12789" y="4724"/>
                </a:lnTo>
                <a:lnTo>
                  <a:pt x="12780" y="4700"/>
                </a:lnTo>
                <a:lnTo>
                  <a:pt x="12783" y="4691"/>
                </a:lnTo>
                <a:lnTo>
                  <a:pt x="12792" y="4683"/>
                </a:lnTo>
                <a:lnTo>
                  <a:pt x="12776" y="4658"/>
                </a:lnTo>
                <a:lnTo>
                  <a:pt x="12768" y="4665"/>
                </a:lnTo>
                <a:lnTo>
                  <a:pt x="12759" y="4662"/>
                </a:lnTo>
                <a:lnTo>
                  <a:pt x="12755" y="4651"/>
                </a:lnTo>
                <a:lnTo>
                  <a:pt x="12780" y="4632"/>
                </a:lnTo>
                <a:lnTo>
                  <a:pt x="12790" y="4630"/>
                </a:lnTo>
                <a:lnTo>
                  <a:pt x="12803" y="4619"/>
                </a:lnTo>
                <a:lnTo>
                  <a:pt x="12801" y="4610"/>
                </a:lnTo>
                <a:lnTo>
                  <a:pt x="12777" y="4616"/>
                </a:lnTo>
                <a:lnTo>
                  <a:pt x="12741" y="4641"/>
                </a:lnTo>
                <a:lnTo>
                  <a:pt x="12730" y="4656"/>
                </a:lnTo>
                <a:lnTo>
                  <a:pt x="12735" y="4666"/>
                </a:lnTo>
                <a:lnTo>
                  <a:pt x="12739" y="4687"/>
                </a:lnTo>
                <a:lnTo>
                  <a:pt x="12744" y="4701"/>
                </a:lnTo>
                <a:lnTo>
                  <a:pt x="12737" y="4717"/>
                </a:lnTo>
                <a:lnTo>
                  <a:pt x="12728" y="4721"/>
                </a:lnTo>
                <a:lnTo>
                  <a:pt x="12716" y="4698"/>
                </a:lnTo>
                <a:lnTo>
                  <a:pt x="12720" y="4688"/>
                </a:lnTo>
                <a:lnTo>
                  <a:pt x="12725" y="4683"/>
                </a:lnTo>
                <a:lnTo>
                  <a:pt x="12723" y="4669"/>
                </a:lnTo>
                <a:lnTo>
                  <a:pt x="12719" y="4669"/>
                </a:lnTo>
                <a:lnTo>
                  <a:pt x="12694" y="4710"/>
                </a:lnTo>
                <a:lnTo>
                  <a:pt x="12695" y="4721"/>
                </a:lnTo>
                <a:lnTo>
                  <a:pt x="12705" y="4738"/>
                </a:lnTo>
                <a:lnTo>
                  <a:pt x="12713" y="4744"/>
                </a:lnTo>
                <a:lnTo>
                  <a:pt x="12711" y="4760"/>
                </a:lnTo>
                <a:lnTo>
                  <a:pt x="12696" y="4786"/>
                </a:lnTo>
                <a:lnTo>
                  <a:pt x="12688" y="4778"/>
                </a:lnTo>
                <a:lnTo>
                  <a:pt x="12693" y="4764"/>
                </a:lnTo>
                <a:lnTo>
                  <a:pt x="12691" y="4747"/>
                </a:lnTo>
                <a:lnTo>
                  <a:pt x="12686" y="4746"/>
                </a:lnTo>
                <a:lnTo>
                  <a:pt x="12684" y="4729"/>
                </a:lnTo>
                <a:lnTo>
                  <a:pt x="12658" y="4742"/>
                </a:lnTo>
                <a:lnTo>
                  <a:pt x="12655" y="4757"/>
                </a:lnTo>
                <a:lnTo>
                  <a:pt x="12636" y="4771"/>
                </a:lnTo>
                <a:lnTo>
                  <a:pt x="12622" y="4767"/>
                </a:lnTo>
                <a:lnTo>
                  <a:pt x="12614" y="4774"/>
                </a:lnTo>
                <a:lnTo>
                  <a:pt x="12614" y="4787"/>
                </a:lnTo>
                <a:lnTo>
                  <a:pt x="12586" y="4844"/>
                </a:lnTo>
                <a:lnTo>
                  <a:pt x="12578" y="4847"/>
                </a:lnTo>
                <a:lnTo>
                  <a:pt x="12553" y="4898"/>
                </a:lnTo>
                <a:lnTo>
                  <a:pt x="12542" y="4909"/>
                </a:lnTo>
                <a:lnTo>
                  <a:pt x="12532" y="4892"/>
                </a:lnTo>
                <a:lnTo>
                  <a:pt x="12525" y="4892"/>
                </a:lnTo>
                <a:lnTo>
                  <a:pt x="12531" y="4915"/>
                </a:lnTo>
                <a:lnTo>
                  <a:pt x="12549" y="4937"/>
                </a:lnTo>
                <a:lnTo>
                  <a:pt x="12552" y="4954"/>
                </a:lnTo>
                <a:lnTo>
                  <a:pt x="12530" y="4941"/>
                </a:lnTo>
                <a:lnTo>
                  <a:pt x="12524" y="4953"/>
                </a:lnTo>
                <a:lnTo>
                  <a:pt x="12488" y="4961"/>
                </a:lnTo>
                <a:lnTo>
                  <a:pt x="12481" y="4970"/>
                </a:lnTo>
                <a:lnTo>
                  <a:pt x="12491" y="4991"/>
                </a:lnTo>
                <a:lnTo>
                  <a:pt x="12492" y="5012"/>
                </a:lnTo>
                <a:lnTo>
                  <a:pt x="12483" y="5038"/>
                </a:lnTo>
                <a:lnTo>
                  <a:pt x="12489" y="5072"/>
                </a:lnTo>
                <a:lnTo>
                  <a:pt x="12484" y="5096"/>
                </a:lnTo>
                <a:lnTo>
                  <a:pt x="12461" y="5114"/>
                </a:lnTo>
                <a:lnTo>
                  <a:pt x="12457" y="5126"/>
                </a:lnTo>
                <a:lnTo>
                  <a:pt x="12443" y="5126"/>
                </a:lnTo>
                <a:lnTo>
                  <a:pt x="12436" y="5140"/>
                </a:lnTo>
                <a:lnTo>
                  <a:pt x="12428" y="5115"/>
                </a:lnTo>
                <a:lnTo>
                  <a:pt x="12410" y="5136"/>
                </a:lnTo>
                <a:lnTo>
                  <a:pt x="12398" y="5136"/>
                </a:lnTo>
                <a:lnTo>
                  <a:pt x="12371" y="5077"/>
                </a:lnTo>
                <a:lnTo>
                  <a:pt x="12343" y="5038"/>
                </a:lnTo>
                <a:lnTo>
                  <a:pt x="12333" y="5029"/>
                </a:lnTo>
                <a:lnTo>
                  <a:pt x="12334" y="4996"/>
                </a:lnTo>
                <a:lnTo>
                  <a:pt x="12338" y="4983"/>
                </a:lnTo>
                <a:lnTo>
                  <a:pt x="12345" y="4990"/>
                </a:lnTo>
                <a:lnTo>
                  <a:pt x="12351" y="4973"/>
                </a:lnTo>
                <a:lnTo>
                  <a:pt x="12349" y="4960"/>
                </a:lnTo>
                <a:lnTo>
                  <a:pt x="12355" y="4948"/>
                </a:lnTo>
                <a:lnTo>
                  <a:pt x="12376" y="4947"/>
                </a:lnTo>
                <a:lnTo>
                  <a:pt x="12383" y="4932"/>
                </a:lnTo>
                <a:lnTo>
                  <a:pt x="12406" y="4933"/>
                </a:lnTo>
                <a:lnTo>
                  <a:pt x="12409" y="4916"/>
                </a:lnTo>
                <a:lnTo>
                  <a:pt x="12390" y="4875"/>
                </a:lnTo>
                <a:lnTo>
                  <a:pt x="12387" y="4857"/>
                </a:lnTo>
                <a:lnTo>
                  <a:pt x="12372" y="4854"/>
                </a:lnTo>
                <a:lnTo>
                  <a:pt x="12358" y="4825"/>
                </a:lnTo>
                <a:lnTo>
                  <a:pt x="12358" y="4805"/>
                </a:lnTo>
                <a:lnTo>
                  <a:pt x="12342" y="4787"/>
                </a:lnTo>
                <a:lnTo>
                  <a:pt x="12305" y="4781"/>
                </a:lnTo>
                <a:lnTo>
                  <a:pt x="12280" y="4784"/>
                </a:lnTo>
                <a:lnTo>
                  <a:pt x="12270" y="4794"/>
                </a:lnTo>
                <a:lnTo>
                  <a:pt x="12253" y="4795"/>
                </a:lnTo>
                <a:lnTo>
                  <a:pt x="12226" y="4764"/>
                </a:lnTo>
                <a:lnTo>
                  <a:pt x="12210" y="4764"/>
                </a:lnTo>
                <a:lnTo>
                  <a:pt x="12211" y="4776"/>
                </a:lnTo>
                <a:lnTo>
                  <a:pt x="12244" y="4821"/>
                </a:lnTo>
                <a:lnTo>
                  <a:pt x="12264" y="4844"/>
                </a:lnTo>
                <a:lnTo>
                  <a:pt x="12274" y="4892"/>
                </a:lnTo>
                <a:lnTo>
                  <a:pt x="12274" y="4918"/>
                </a:lnTo>
                <a:lnTo>
                  <a:pt x="12281" y="4934"/>
                </a:lnTo>
                <a:lnTo>
                  <a:pt x="12275" y="4941"/>
                </a:lnTo>
                <a:lnTo>
                  <a:pt x="12275" y="4963"/>
                </a:lnTo>
                <a:lnTo>
                  <a:pt x="12278" y="4979"/>
                </a:lnTo>
                <a:lnTo>
                  <a:pt x="12273" y="4986"/>
                </a:lnTo>
                <a:lnTo>
                  <a:pt x="12273" y="5038"/>
                </a:lnTo>
                <a:lnTo>
                  <a:pt x="12268" y="5067"/>
                </a:lnTo>
                <a:lnTo>
                  <a:pt x="12273" y="5095"/>
                </a:lnTo>
                <a:lnTo>
                  <a:pt x="12293" y="5093"/>
                </a:lnTo>
                <a:lnTo>
                  <a:pt x="12308" y="5108"/>
                </a:lnTo>
                <a:lnTo>
                  <a:pt x="12318" y="5126"/>
                </a:lnTo>
                <a:lnTo>
                  <a:pt x="12315" y="5137"/>
                </a:lnTo>
                <a:lnTo>
                  <a:pt x="12318" y="5153"/>
                </a:lnTo>
                <a:lnTo>
                  <a:pt x="12315" y="5164"/>
                </a:lnTo>
                <a:lnTo>
                  <a:pt x="12316" y="5177"/>
                </a:lnTo>
                <a:lnTo>
                  <a:pt x="12322" y="5185"/>
                </a:lnTo>
                <a:lnTo>
                  <a:pt x="12317" y="5201"/>
                </a:lnTo>
                <a:lnTo>
                  <a:pt x="12318" y="5253"/>
                </a:lnTo>
                <a:lnTo>
                  <a:pt x="12312" y="5266"/>
                </a:lnTo>
                <a:lnTo>
                  <a:pt x="12321" y="5296"/>
                </a:lnTo>
                <a:lnTo>
                  <a:pt x="12323" y="5337"/>
                </a:lnTo>
                <a:lnTo>
                  <a:pt x="12315" y="5325"/>
                </a:lnTo>
                <a:lnTo>
                  <a:pt x="12309" y="5296"/>
                </a:lnTo>
                <a:lnTo>
                  <a:pt x="12293" y="5275"/>
                </a:lnTo>
                <a:lnTo>
                  <a:pt x="12276" y="5300"/>
                </a:lnTo>
                <a:lnTo>
                  <a:pt x="12278" y="5276"/>
                </a:lnTo>
                <a:lnTo>
                  <a:pt x="12271" y="5261"/>
                </a:lnTo>
                <a:lnTo>
                  <a:pt x="12250" y="5257"/>
                </a:lnTo>
                <a:lnTo>
                  <a:pt x="12231" y="5261"/>
                </a:lnTo>
                <a:lnTo>
                  <a:pt x="12218" y="5243"/>
                </a:lnTo>
                <a:lnTo>
                  <a:pt x="12201" y="5239"/>
                </a:lnTo>
                <a:lnTo>
                  <a:pt x="12192" y="5251"/>
                </a:lnTo>
                <a:lnTo>
                  <a:pt x="12176" y="5306"/>
                </a:lnTo>
                <a:lnTo>
                  <a:pt x="12154" y="5336"/>
                </a:lnTo>
                <a:lnTo>
                  <a:pt x="12139" y="5341"/>
                </a:lnTo>
                <a:lnTo>
                  <a:pt x="12127" y="5359"/>
                </a:lnTo>
                <a:lnTo>
                  <a:pt x="12123" y="5388"/>
                </a:lnTo>
                <a:lnTo>
                  <a:pt x="12108" y="5422"/>
                </a:lnTo>
                <a:lnTo>
                  <a:pt x="12090" y="5447"/>
                </a:lnTo>
                <a:lnTo>
                  <a:pt x="12089" y="5466"/>
                </a:lnTo>
                <a:lnTo>
                  <a:pt x="12096" y="5500"/>
                </a:lnTo>
                <a:lnTo>
                  <a:pt x="12125" y="5551"/>
                </a:lnTo>
                <a:lnTo>
                  <a:pt x="12143" y="5596"/>
                </a:lnTo>
                <a:lnTo>
                  <a:pt x="12133" y="5616"/>
                </a:lnTo>
                <a:lnTo>
                  <a:pt x="12123" y="5617"/>
                </a:lnTo>
                <a:lnTo>
                  <a:pt x="12123" y="5641"/>
                </a:lnTo>
                <a:lnTo>
                  <a:pt x="12112" y="5657"/>
                </a:lnTo>
                <a:lnTo>
                  <a:pt x="12104" y="5676"/>
                </a:lnTo>
                <a:lnTo>
                  <a:pt x="12087" y="5647"/>
                </a:lnTo>
                <a:lnTo>
                  <a:pt x="12044" y="5612"/>
                </a:lnTo>
                <a:lnTo>
                  <a:pt x="12029" y="5610"/>
                </a:lnTo>
                <a:lnTo>
                  <a:pt x="12024" y="5595"/>
                </a:lnTo>
                <a:lnTo>
                  <a:pt x="12001" y="5593"/>
                </a:lnTo>
                <a:lnTo>
                  <a:pt x="11989" y="5576"/>
                </a:lnTo>
                <a:lnTo>
                  <a:pt x="11979" y="5552"/>
                </a:lnTo>
                <a:lnTo>
                  <a:pt x="11960" y="5546"/>
                </a:lnTo>
                <a:lnTo>
                  <a:pt x="11945" y="5529"/>
                </a:lnTo>
                <a:lnTo>
                  <a:pt x="11930" y="5530"/>
                </a:lnTo>
                <a:lnTo>
                  <a:pt x="11927" y="5544"/>
                </a:lnTo>
                <a:lnTo>
                  <a:pt x="11931" y="5559"/>
                </a:lnTo>
                <a:lnTo>
                  <a:pt x="11928" y="5572"/>
                </a:lnTo>
                <a:lnTo>
                  <a:pt x="11932" y="5584"/>
                </a:lnTo>
                <a:lnTo>
                  <a:pt x="11924" y="5599"/>
                </a:lnTo>
                <a:lnTo>
                  <a:pt x="11911" y="5597"/>
                </a:lnTo>
                <a:lnTo>
                  <a:pt x="11920" y="5628"/>
                </a:lnTo>
                <a:lnTo>
                  <a:pt x="11924" y="5653"/>
                </a:lnTo>
                <a:lnTo>
                  <a:pt x="11942" y="5667"/>
                </a:lnTo>
                <a:lnTo>
                  <a:pt x="11954" y="5694"/>
                </a:lnTo>
                <a:lnTo>
                  <a:pt x="11970" y="5708"/>
                </a:lnTo>
                <a:lnTo>
                  <a:pt x="11983" y="5698"/>
                </a:lnTo>
                <a:lnTo>
                  <a:pt x="11991" y="5699"/>
                </a:lnTo>
                <a:lnTo>
                  <a:pt x="12001" y="5686"/>
                </a:lnTo>
                <a:lnTo>
                  <a:pt x="12003" y="5704"/>
                </a:lnTo>
                <a:lnTo>
                  <a:pt x="12018" y="5714"/>
                </a:lnTo>
                <a:lnTo>
                  <a:pt x="12018" y="5722"/>
                </a:lnTo>
                <a:lnTo>
                  <a:pt x="12014" y="5733"/>
                </a:lnTo>
                <a:lnTo>
                  <a:pt x="12024" y="5748"/>
                </a:lnTo>
                <a:lnTo>
                  <a:pt x="12023" y="5784"/>
                </a:lnTo>
                <a:lnTo>
                  <a:pt x="12015" y="5790"/>
                </a:lnTo>
                <a:lnTo>
                  <a:pt x="12004" y="5792"/>
                </a:lnTo>
                <a:lnTo>
                  <a:pt x="11989" y="5818"/>
                </a:lnTo>
                <a:lnTo>
                  <a:pt x="11982" y="5817"/>
                </a:lnTo>
                <a:lnTo>
                  <a:pt x="11970" y="5799"/>
                </a:lnTo>
                <a:lnTo>
                  <a:pt x="11951" y="5798"/>
                </a:lnTo>
                <a:lnTo>
                  <a:pt x="11942" y="5785"/>
                </a:lnTo>
                <a:lnTo>
                  <a:pt x="11921" y="5785"/>
                </a:lnTo>
                <a:lnTo>
                  <a:pt x="11915" y="5777"/>
                </a:lnTo>
                <a:lnTo>
                  <a:pt x="11913" y="5749"/>
                </a:lnTo>
                <a:lnTo>
                  <a:pt x="11901" y="5736"/>
                </a:lnTo>
                <a:lnTo>
                  <a:pt x="11892" y="5715"/>
                </a:lnTo>
                <a:lnTo>
                  <a:pt x="11887" y="5714"/>
                </a:lnTo>
                <a:lnTo>
                  <a:pt x="11875" y="5731"/>
                </a:lnTo>
                <a:lnTo>
                  <a:pt x="11847" y="5715"/>
                </a:lnTo>
                <a:lnTo>
                  <a:pt x="11841" y="5696"/>
                </a:lnTo>
                <a:lnTo>
                  <a:pt x="11835" y="5685"/>
                </a:lnTo>
                <a:lnTo>
                  <a:pt x="11841" y="5667"/>
                </a:lnTo>
                <a:lnTo>
                  <a:pt x="11838" y="5641"/>
                </a:lnTo>
                <a:lnTo>
                  <a:pt x="11838" y="5619"/>
                </a:lnTo>
                <a:lnTo>
                  <a:pt x="11825" y="5603"/>
                </a:lnTo>
                <a:lnTo>
                  <a:pt x="11825" y="5584"/>
                </a:lnTo>
                <a:lnTo>
                  <a:pt x="11807" y="5554"/>
                </a:lnTo>
                <a:lnTo>
                  <a:pt x="11806" y="5528"/>
                </a:lnTo>
                <a:lnTo>
                  <a:pt x="11795" y="5523"/>
                </a:lnTo>
                <a:lnTo>
                  <a:pt x="11798" y="5503"/>
                </a:lnTo>
                <a:lnTo>
                  <a:pt x="11808" y="5497"/>
                </a:lnTo>
                <a:lnTo>
                  <a:pt x="11810" y="5461"/>
                </a:lnTo>
                <a:lnTo>
                  <a:pt x="11809" y="5439"/>
                </a:lnTo>
                <a:lnTo>
                  <a:pt x="11804" y="5436"/>
                </a:lnTo>
                <a:lnTo>
                  <a:pt x="11805" y="5421"/>
                </a:lnTo>
                <a:lnTo>
                  <a:pt x="11810" y="5407"/>
                </a:lnTo>
                <a:lnTo>
                  <a:pt x="11803" y="5405"/>
                </a:lnTo>
                <a:lnTo>
                  <a:pt x="11788" y="5370"/>
                </a:lnTo>
                <a:lnTo>
                  <a:pt x="11757" y="5349"/>
                </a:lnTo>
                <a:lnTo>
                  <a:pt x="11749" y="5359"/>
                </a:lnTo>
                <a:lnTo>
                  <a:pt x="11743" y="5347"/>
                </a:lnTo>
                <a:lnTo>
                  <a:pt x="11732" y="5347"/>
                </a:lnTo>
                <a:lnTo>
                  <a:pt x="11726" y="5354"/>
                </a:lnTo>
                <a:lnTo>
                  <a:pt x="11711" y="5349"/>
                </a:lnTo>
                <a:lnTo>
                  <a:pt x="11716" y="5337"/>
                </a:lnTo>
                <a:lnTo>
                  <a:pt x="11729" y="5333"/>
                </a:lnTo>
                <a:lnTo>
                  <a:pt x="11733" y="5316"/>
                </a:lnTo>
                <a:lnTo>
                  <a:pt x="11718" y="5313"/>
                </a:lnTo>
                <a:lnTo>
                  <a:pt x="11718" y="5306"/>
                </a:lnTo>
                <a:lnTo>
                  <a:pt x="11728" y="5300"/>
                </a:lnTo>
                <a:lnTo>
                  <a:pt x="11719" y="5288"/>
                </a:lnTo>
                <a:lnTo>
                  <a:pt x="11710" y="5299"/>
                </a:lnTo>
                <a:lnTo>
                  <a:pt x="11688" y="5308"/>
                </a:lnTo>
                <a:lnTo>
                  <a:pt x="11684" y="5302"/>
                </a:lnTo>
                <a:lnTo>
                  <a:pt x="11691" y="5288"/>
                </a:lnTo>
                <a:lnTo>
                  <a:pt x="11704" y="5277"/>
                </a:lnTo>
                <a:lnTo>
                  <a:pt x="11700" y="5270"/>
                </a:lnTo>
                <a:lnTo>
                  <a:pt x="11680" y="5262"/>
                </a:lnTo>
                <a:lnTo>
                  <a:pt x="11676" y="5245"/>
                </a:lnTo>
                <a:lnTo>
                  <a:pt x="11661" y="5227"/>
                </a:lnTo>
                <a:lnTo>
                  <a:pt x="11657" y="5195"/>
                </a:lnTo>
                <a:lnTo>
                  <a:pt x="11643" y="5179"/>
                </a:lnTo>
                <a:lnTo>
                  <a:pt x="11646" y="5172"/>
                </a:lnTo>
                <a:lnTo>
                  <a:pt x="11659" y="5171"/>
                </a:lnTo>
                <a:lnTo>
                  <a:pt x="11662" y="5178"/>
                </a:lnTo>
                <a:lnTo>
                  <a:pt x="11679" y="5180"/>
                </a:lnTo>
                <a:lnTo>
                  <a:pt x="11682" y="5202"/>
                </a:lnTo>
                <a:lnTo>
                  <a:pt x="11711" y="5242"/>
                </a:lnTo>
                <a:lnTo>
                  <a:pt x="11720" y="5244"/>
                </a:lnTo>
                <a:lnTo>
                  <a:pt x="11723" y="5236"/>
                </a:lnTo>
                <a:lnTo>
                  <a:pt x="11737" y="5252"/>
                </a:lnTo>
                <a:lnTo>
                  <a:pt x="11758" y="5252"/>
                </a:lnTo>
                <a:lnTo>
                  <a:pt x="11761" y="5243"/>
                </a:lnTo>
                <a:lnTo>
                  <a:pt x="11770" y="5259"/>
                </a:lnTo>
                <a:lnTo>
                  <a:pt x="11762" y="5269"/>
                </a:lnTo>
                <a:lnTo>
                  <a:pt x="11767" y="5276"/>
                </a:lnTo>
                <a:lnTo>
                  <a:pt x="11767" y="5288"/>
                </a:lnTo>
                <a:lnTo>
                  <a:pt x="11780" y="5289"/>
                </a:lnTo>
                <a:lnTo>
                  <a:pt x="11786" y="5278"/>
                </a:lnTo>
                <a:lnTo>
                  <a:pt x="11808" y="5279"/>
                </a:lnTo>
                <a:lnTo>
                  <a:pt x="11802" y="5284"/>
                </a:lnTo>
                <a:lnTo>
                  <a:pt x="11814" y="5287"/>
                </a:lnTo>
                <a:lnTo>
                  <a:pt x="11827" y="5283"/>
                </a:lnTo>
                <a:lnTo>
                  <a:pt x="11826" y="5297"/>
                </a:lnTo>
                <a:lnTo>
                  <a:pt x="11843" y="5325"/>
                </a:lnTo>
                <a:lnTo>
                  <a:pt x="11853" y="5313"/>
                </a:lnTo>
                <a:lnTo>
                  <a:pt x="11865" y="5319"/>
                </a:lnTo>
                <a:lnTo>
                  <a:pt x="11867" y="5330"/>
                </a:lnTo>
                <a:lnTo>
                  <a:pt x="11886" y="5330"/>
                </a:lnTo>
                <a:lnTo>
                  <a:pt x="11897" y="5335"/>
                </a:lnTo>
                <a:lnTo>
                  <a:pt x="11907" y="5324"/>
                </a:lnTo>
                <a:lnTo>
                  <a:pt x="11923" y="5343"/>
                </a:lnTo>
                <a:lnTo>
                  <a:pt x="11945" y="5353"/>
                </a:lnTo>
                <a:lnTo>
                  <a:pt x="11984" y="5357"/>
                </a:lnTo>
                <a:lnTo>
                  <a:pt x="12015" y="5351"/>
                </a:lnTo>
                <a:lnTo>
                  <a:pt x="12019" y="5342"/>
                </a:lnTo>
                <a:lnTo>
                  <a:pt x="12039" y="5342"/>
                </a:lnTo>
                <a:lnTo>
                  <a:pt x="12048" y="5329"/>
                </a:lnTo>
                <a:lnTo>
                  <a:pt x="12070" y="5322"/>
                </a:lnTo>
                <a:lnTo>
                  <a:pt x="12089" y="5306"/>
                </a:lnTo>
                <a:lnTo>
                  <a:pt x="12114" y="5247"/>
                </a:lnTo>
                <a:lnTo>
                  <a:pt x="12117" y="5232"/>
                </a:lnTo>
                <a:lnTo>
                  <a:pt x="12131" y="5200"/>
                </a:lnTo>
                <a:lnTo>
                  <a:pt x="12131" y="5185"/>
                </a:lnTo>
                <a:lnTo>
                  <a:pt x="12136" y="5167"/>
                </a:lnTo>
                <a:lnTo>
                  <a:pt x="12139" y="5134"/>
                </a:lnTo>
                <a:lnTo>
                  <a:pt x="12139" y="5107"/>
                </a:lnTo>
                <a:lnTo>
                  <a:pt x="12138" y="5079"/>
                </a:lnTo>
                <a:lnTo>
                  <a:pt x="12133" y="5070"/>
                </a:lnTo>
                <a:lnTo>
                  <a:pt x="12128" y="5073"/>
                </a:lnTo>
                <a:lnTo>
                  <a:pt x="12117" y="5044"/>
                </a:lnTo>
                <a:lnTo>
                  <a:pt x="12109" y="5036"/>
                </a:lnTo>
                <a:lnTo>
                  <a:pt x="12104" y="5008"/>
                </a:lnTo>
                <a:lnTo>
                  <a:pt x="12090" y="4983"/>
                </a:lnTo>
                <a:lnTo>
                  <a:pt x="12078" y="4978"/>
                </a:lnTo>
                <a:lnTo>
                  <a:pt x="12075" y="4989"/>
                </a:lnTo>
                <a:lnTo>
                  <a:pt x="12060" y="4977"/>
                </a:lnTo>
                <a:lnTo>
                  <a:pt x="12062" y="4962"/>
                </a:lnTo>
                <a:lnTo>
                  <a:pt x="12034" y="4930"/>
                </a:lnTo>
                <a:lnTo>
                  <a:pt x="12036" y="4909"/>
                </a:lnTo>
                <a:lnTo>
                  <a:pt x="12021" y="4885"/>
                </a:lnTo>
                <a:lnTo>
                  <a:pt x="12014" y="4885"/>
                </a:lnTo>
                <a:lnTo>
                  <a:pt x="12017" y="4896"/>
                </a:lnTo>
                <a:lnTo>
                  <a:pt x="12028" y="4922"/>
                </a:lnTo>
                <a:lnTo>
                  <a:pt x="12018" y="4929"/>
                </a:lnTo>
                <a:lnTo>
                  <a:pt x="12001" y="4904"/>
                </a:lnTo>
                <a:lnTo>
                  <a:pt x="11991" y="4902"/>
                </a:lnTo>
                <a:lnTo>
                  <a:pt x="11971" y="4872"/>
                </a:lnTo>
                <a:lnTo>
                  <a:pt x="11965" y="4872"/>
                </a:lnTo>
                <a:lnTo>
                  <a:pt x="11965" y="4881"/>
                </a:lnTo>
                <a:lnTo>
                  <a:pt x="11967" y="4894"/>
                </a:lnTo>
                <a:lnTo>
                  <a:pt x="11957" y="4890"/>
                </a:lnTo>
                <a:lnTo>
                  <a:pt x="11941" y="4850"/>
                </a:lnTo>
                <a:lnTo>
                  <a:pt x="11928" y="4844"/>
                </a:lnTo>
                <a:lnTo>
                  <a:pt x="11919" y="4825"/>
                </a:lnTo>
                <a:lnTo>
                  <a:pt x="11872" y="4773"/>
                </a:lnTo>
                <a:lnTo>
                  <a:pt x="11803" y="4711"/>
                </a:lnTo>
                <a:lnTo>
                  <a:pt x="11788" y="4700"/>
                </a:lnTo>
                <a:lnTo>
                  <a:pt x="11785" y="4710"/>
                </a:lnTo>
                <a:lnTo>
                  <a:pt x="11771" y="4695"/>
                </a:lnTo>
                <a:lnTo>
                  <a:pt x="11755" y="4689"/>
                </a:lnTo>
                <a:lnTo>
                  <a:pt x="11756" y="4700"/>
                </a:lnTo>
                <a:lnTo>
                  <a:pt x="11746" y="4710"/>
                </a:lnTo>
                <a:lnTo>
                  <a:pt x="11733" y="4701"/>
                </a:lnTo>
                <a:lnTo>
                  <a:pt x="11714" y="4699"/>
                </a:lnTo>
                <a:lnTo>
                  <a:pt x="11705" y="4679"/>
                </a:lnTo>
                <a:lnTo>
                  <a:pt x="11692" y="4670"/>
                </a:lnTo>
                <a:lnTo>
                  <a:pt x="11692" y="4676"/>
                </a:lnTo>
                <a:lnTo>
                  <a:pt x="11699" y="4692"/>
                </a:lnTo>
                <a:lnTo>
                  <a:pt x="11697" y="4703"/>
                </a:lnTo>
                <a:lnTo>
                  <a:pt x="11688" y="4691"/>
                </a:lnTo>
                <a:lnTo>
                  <a:pt x="11674" y="4694"/>
                </a:lnTo>
                <a:lnTo>
                  <a:pt x="11669" y="4703"/>
                </a:lnTo>
                <a:lnTo>
                  <a:pt x="11671" y="4717"/>
                </a:lnTo>
                <a:lnTo>
                  <a:pt x="11663" y="4745"/>
                </a:lnTo>
                <a:lnTo>
                  <a:pt x="11648" y="4747"/>
                </a:lnTo>
                <a:lnTo>
                  <a:pt x="11656" y="4726"/>
                </a:lnTo>
                <a:lnTo>
                  <a:pt x="11665" y="4717"/>
                </a:lnTo>
                <a:lnTo>
                  <a:pt x="11660" y="4708"/>
                </a:lnTo>
                <a:lnTo>
                  <a:pt x="11650" y="4708"/>
                </a:lnTo>
                <a:lnTo>
                  <a:pt x="11652" y="4695"/>
                </a:lnTo>
                <a:lnTo>
                  <a:pt x="11656" y="4686"/>
                </a:lnTo>
                <a:lnTo>
                  <a:pt x="11650" y="4681"/>
                </a:lnTo>
                <a:lnTo>
                  <a:pt x="11644" y="4691"/>
                </a:lnTo>
                <a:lnTo>
                  <a:pt x="11633" y="4716"/>
                </a:lnTo>
                <a:lnTo>
                  <a:pt x="11633" y="4701"/>
                </a:lnTo>
                <a:lnTo>
                  <a:pt x="11635" y="4692"/>
                </a:lnTo>
                <a:lnTo>
                  <a:pt x="11631" y="4685"/>
                </a:lnTo>
                <a:lnTo>
                  <a:pt x="11625" y="4699"/>
                </a:lnTo>
                <a:lnTo>
                  <a:pt x="11621" y="4701"/>
                </a:lnTo>
                <a:lnTo>
                  <a:pt x="11620" y="4684"/>
                </a:lnTo>
                <a:lnTo>
                  <a:pt x="11609" y="4678"/>
                </a:lnTo>
                <a:lnTo>
                  <a:pt x="11598" y="4693"/>
                </a:lnTo>
                <a:lnTo>
                  <a:pt x="11595" y="4673"/>
                </a:lnTo>
                <a:lnTo>
                  <a:pt x="11590" y="4667"/>
                </a:lnTo>
                <a:lnTo>
                  <a:pt x="11580" y="4682"/>
                </a:lnTo>
                <a:lnTo>
                  <a:pt x="11577" y="4661"/>
                </a:lnTo>
                <a:lnTo>
                  <a:pt x="11577" y="4637"/>
                </a:lnTo>
                <a:lnTo>
                  <a:pt x="11584" y="4621"/>
                </a:lnTo>
                <a:lnTo>
                  <a:pt x="11585" y="4635"/>
                </a:lnTo>
                <a:lnTo>
                  <a:pt x="11595" y="4652"/>
                </a:lnTo>
                <a:lnTo>
                  <a:pt x="11611" y="4649"/>
                </a:lnTo>
                <a:lnTo>
                  <a:pt x="11621" y="4657"/>
                </a:lnTo>
                <a:lnTo>
                  <a:pt x="11633" y="4641"/>
                </a:lnTo>
                <a:lnTo>
                  <a:pt x="11632" y="4629"/>
                </a:lnTo>
                <a:lnTo>
                  <a:pt x="11623" y="4621"/>
                </a:lnTo>
                <a:lnTo>
                  <a:pt x="11620" y="4613"/>
                </a:lnTo>
                <a:lnTo>
                  <a:pt x="11610" y="4606"/>
                </a:lnTo>
                <a:lnTo>
                  <a:pt x="11605" y="4614"/>
                </a:lnTo>
                <a:lnTo>
                  <a:pt x="11597" y="4604"/>
                </a:lnTo>
                <a:lnTo>
                  <a:pt x="11590" y="4587"/>
                </a:lnTo>
                <a:lnTo>
                  <a:pt x="11577" y="4577"/>
                </a:lnTo>
                <a:lnTo>
                  <a:pt x="11564" y="4574"/>
                </a:lnTo>
                <a:lnTo>
                  <a:pt x="11561" y="4582"/>
                </a:lnTo>
                <a:lnTo>
                  <a:pt x="11566" y="4595"/>
                </a:lnTo>
                <a:lnTo>
                  <a:pt x="11570" y="4597"/>
                </a:lnTo>
                <a:lnTo>
                  <a:pt x="11570" y="4605"/>
                </a:lnTo>
                <a:lnTo>
                  <a:pt x="11562" y="4608"/>
                </a:lnTo>
                <a:lnTo>
                  <a:pt x="11554" y="4606"/>
                </a:lnTo>
                <a:lnTo>
                  <a:pt x="11554" y="4614"/>
                </a:lnTo>
                <a:lnTo>
                  <a:pt x="11565" y="4628"/>
                </a:lnTo>
                <a:lnTo>
                  <a:pt x="11560" y="4633"/>
                </a:lnTo>
                <a:lnTo>
                  <a:pt x="11551" y="4631"/>
                </a:lnTo>
                <a:lnTo>
                  <a:pt x="11545" y="4646"/>
                </a:lnTo>
                <a:lnTo>
                  <a:pt x="11544" y="4674"/>
                </a:lnTo>
                <a:lnTo>
                  <a:pt x="11538" y="4660"/>
                </a:lnTo>
                <a:lnTo>
                  <a:pt x="11538" y="4638"/>
                </a:lnTo>
                <a:lnTo>
                  <a:pt x="11532" y="4629"/>
                </a:lnTo>
                <a:lnTo>
                  <a:pt x="11518" y="4626"/>
                </a:lnTo>
                <a:lnTo>
                  <a:pt x="11517" y="4627"/>
                </a:lnTo>
                <a:lnTo>
                  <a:pt x="11514" y="4626"/>
                </a:lnTo>
                <a:lnTo>
                  <a:pt x="11504" y="4613"/>
                </a:lnTo>
                <a:lnTo>
                  <a:pt x="11499" y="4613"/>
                </a:lnTo>
                <a:lnTo>
                  <a:pt x="11494" y="4618"/>
                </a:lnTo>
                <a:lnTo>
                  <a:pt x="11494" y="4631"/>
                </a:lnTo>
                <a:lnTo>
                  <a:pt x="11488" y="4622"/>
                </a:lnTo>
                <a:lnTo>
                  <a:pt x="11485" y="4609"/>
                </a:lnTo>
                <a:lnTo>
                  <a:pt x="11478" y="4609"/>
                </a:lnTo>
                <a:lnTo>
                  <a:pt x="11479" y="4621"/>
                </a:lnTo>
                <a:lnTo>
                  <a:pt x="11477" y="4646"/>
                </a:lnTo>
                <a:lnTo>
                  <a:pt x="11472" y="4640"/>
                </a:lnTo>
                <a:lnTo>
                  <a:pt x="11467" y="4624"/>
                </a:lnTo>
                <a:lnTo>
                  <a:pt x="11457" y="4635"/>
                </a:lnTo>
                <a:lnTo>
                  <a:pt x="11453" y="4648"/>
                </a:lnTo>
                <a:lnTo>
                  <a:pt x="11450" y="4630"/>
                </a:lnTo>
                <a:lnTo>
                  <a:pt x="11447" y="4605"/>
                </a:lnTo>
                <a:lnTo>
                  <a:pt x="11442" y="4604"/>
                </a:lnTo>
                <a:lnTo>
                  <a:pt x="11436" y="4579"/>
                </a:lnTo>
                <a:lnTo>
                  <a:pt x="11431" y="4574"/>
                </a:lnTo>
                <a:lnTo>
                  <a:pt x="11420" y="4577"/>
                </a:lnTo>
                <a:lnTo>
                  <a:pt x="11410" y="4570"/>
                </a:lnTo>
                <a:lnTo>
                  <a:pt x="11394" y="4567"/>
                </a:lnTo>
                <a:lnTo>
                  <a:pt x="11386" y="4549"/>
                </a:lnTo>
                <a:lnTo>
                  <a:pt x="11389" y="4545"/>
                </a:lnTo>
                <a:lnTo>
                  <a:pt x="11409" y="4554"/>
                </a:lnTo>
                <a:lnTo>
                  <a:pt x="11425" y="4550"/>
                </a:lnTo>
                <a:lnTo>
                  <a:pt x="11439" y="4555"/>
                </a:lnTo>
                <a:lnTo>
                  <a:pt x="11466" y="4561"/>
                </a:lnTo>
                <a:lnTo>
                  <a:pt x="11484" y="4550"/>
                </a:lnTo>
                <a:lnTo>
                  <a:pt x="11496" y="4510"/>
                </a:lnTo>
                <a:lnTo>
                  <a:pt x="11522" y="4499"/>
                </a:lnTo>
                <a:lnTo>
                  <a:pt x="11533" y="4483"/>
                </a:lnTo>
                <a:lnTo>
                  <a:pt x="11533" y="4477"/>
                </a:lnTo>
                <a:lnTo>
                  <a:pt x="11524" y="4472"/>
                </a:lnTo>
                <a:lnTo>
                  <a:pt x="11522" y="4463"/>
                </a:lnTo>
                <a:lnTo>
                  <a:pt x="11512" y="4458"/>
                </a:lnTo>
                <a:lnTo>
                  <a:pt x="11501" y="4461"/>
                </a:lnTo>
                <a:lnTo>
                  <a:pt x="11484" y="4438"/>
                </a:lnTo>
                <a:lnTo>
                  <a:pt x="11475" y="4438"/>
                </a:lnTo>
                <a:lnTo>
                  <a:pt x="11465" y="4458"/>
                </a:lnTo>
                <a:lnTo>
                  <a:pt x="11458" y="4458"/>
                </a:lnTo>
                <a:lnTo>
                  <a:pt x="11456" y="4451"/>
                </a:lnTo>
                <a:lnTo>
                  <a:pt x="11466" y="4439"/>
                </a:lnTo>
                <a:lnTo>
                  <a:pt x="11468" y="4424"/>
                </a:lnTo>
                <a:lnTo>
                  <a:pt x="11455" y="4415"/>
                </a:lnTo>
                <a:lnTo>
                  <a:pt x="11453" y="4409"/>
                </a:lnTo>
                <a:lnTo>
                  <a:pt x="11443" y="4410"/>
                </a:lnTo>
                <a:lnTo>
                  <a:pt x="11435" y="4435"/>
                </a:lnTo>
                <a:lnTo>
                  <a:pt x="11430" y="4435"/>
                </a:lnTo>
                <a:lnTo>
                  <a:pt x="11431" y="4417"/>
                </a:lnTo>
                <a:lnTo>
                  <a:pt x="11425" y="4419"/>
                </a:lnTo>
                <a:lnTo>
                  <a:pt x="11420" y="4432"/>
                </a:lnTo>
                <a:lnTo>
                  <a:pt x="11414" y="4431"/>
                </a:lnTo>
                <a:lnTo>
                  <a:pt x="11411" y="4420"/>
                </a:lnTo>
                <a:lnTo>
                  <a:pt x="11420" y="4409"/>
                </a:lnTo>
                <a:lnTo>
                  <a:pt x="11420" y="4396"/>
                </a:lnTo>
                <a:lnTo>
                  <a:pt x="11407" y="4383"/>
                </a:lnTo>
                <a:lnTo>
                  <a:pt x="11395" y="4383"/>
                </a:lnTo>
                <a:lnTo>
                  <a:pt x="11387" y="4391"/>
                </a:lnTo>
                <a:lnTo>
                  <a:pt x="11385" y="4422"/>
                </a:lnTo>
                <a:lnTo>
                  <a:pt x="11376" y="4428"/>
                </a:lnTo>
                <a:lnTo>
                  <a:pt x="11375" y="4439"/>
                </a:lnTo>
                <a:lnTo>
                  <a:pt x="11382" y="4471"/>
                </a:lnTo>
                <a:lnTo>
                  <a:pt x="11381" y="4485"/>
                </a:lnTo>
                <a:lnTo>
                  <a:pt x="11374" y="4496"/>
                </a:lnTo>
                <a:lnTo>
                  <a:pt x="11369" y="4476"/>
                </a:lnTo>
                <a:lnTo>
                  <a:pt x="11361" y="4475"/>
                </a:lnTo>
                <a:lnTo>
                  <a:pt x="11359" y="4482"/>
                </a:lnTo>
                <a:lnTo>
                  <a:pt x="11348" y="4479"/>
                </a:lnTo>
                <a:lnTo>
                  <a:pt x="11331" y="4491"/>
                </a:lnTo>
                <a:lnTo>
                  <a:pt x="11344" y="4461"/>
                </a:lnTo>
                <a:lnTo>
                  <a:pt x="11354" y="4457"/>
                </a:lnTo>
                <a:lnTo>
                  <a:pt x="11361" y="4436"/>
                </a:lnTo>
                <a:lnTo>
                  <a:pt x="11359" y="4425"/>
                </a:lnTo>
                <a:lnTo>
                  <a:pt x="11354" y="4426"/>
                </a:lnTo>
                <a:lnTo>
                  <a:pt x="11341" y="4443"/>
                </a:lnTo>
                <a:lnTo>
                  <a:pt x="11333" y="4439"/>
                </a:lnTo>
                <a:lnTo>
                  <a:pt x="11335" y="4429"/>
                </a:lnTo>
                <a:lnTo>
                  <a:pt x="11344" y="4417"/>
                </a:lnTo>
                <a:lnTo>
                  <a:pt x="11344" y="4408"/>
                </a:lnTo>
                <a:lnTo>
                  <a:pt x="11333" y="4403"/>
                </a:lnTo>
                <a:lnTo>
                  <a:pt x="11330" y="4394"/>
                </a:lnTo>
                <a:lnTo>
                  <a:pt x="11340" y="4389"/>
                </a:lnTo>
                <a:lnTo>
                  <a:pt x="11344" y="4396"/>
                </a:lnTo>
                <a:lnTo>
                  <a:pt x="11358" y="4396"/>
                </a:lnTo>
                <a:lnTo>
                  <a:pt x="11366" y="4361"/>
                </a:lnTo>
                <a:lnTo>
                  <a:pt x="11364" y="4346"/>
                </a:lnTo>
                <a:lnTo>
                  <a:pt x="11351" y="4352"/>
                </a:lnTo>
                <a:lnTo>
                  <a:pt x="11345" y="4345"/>
                </a:lnTo>
                <a:lnTo>
                  <a:pt x="11347" y="4329"/>
                </a:lnTo>
                <a:lnTo>
                  <a:pt x="11344" y="4314"/>
                </a:lnTo>
                <a:lnTo>
                  <a:pt x="11335" y="4327"/>
                </a:lnTo>
                <a:lnTo>
                  <a:pt x="11328" y="4325"/>
                </a:lnTo>
                <a:lnTo>
                  <a:pt x="11320" y="4314"/>
                </a:lnTo>
                <a:lnTo>
                  <a:pt x="11311" y="4329"/>
                </a:lnTo>
                <a:lnTo>
                  <a:pt x="11311" y="4340"/>
                </a:lnTo>
                <a:lnTo>
                  <a:pt x="11319" y="4357"/>
                </a:lnTo>
                <a:lnTo>
                  <a:pt x="11314" y="4369"/>
                </a:lnTo>
                <a:lnTo>
                  <a:pt x="11308" y="4369"/>
                </a:lnTo>
                <a:lnTo>
                  <a:pt x="11298" y="4347"/>
                </a:lnTo>
                <a:lnTo>
                  <a:pt x="11292" y="4357"/>
                </a:lnTo>
                <a:lnTo>
                  <a:pt x="11288" y="4377"/>
                </a:lnTo>
                <a:lnTo>
                  <a:pt x="11291" y="4385"/>
                </a:lnTo>
                <a:lnTo>
                  <a:pt x="11301" y="4385"/>
                </a:lnTo>
                <a:lnTo>
                  <a:pt x="11306" y="4393"/>
                </a:lnTo>
                <a:lnTo>
                  <a:pt x="11305" y="4402"/>
                </a:lnTo>
                <a:lnTo>
                  <a:pt x="11297" y="4408"/>
                </a:lnTo>
                <a:lnTo>
                  <a:pt x="11297" y="4424"/>
                </a:lnTo>
                <a:lnTo>
                  <a:pt x="11289" y="4431"/>
                </a:lnTo>
                <a:lnTo>
                  <a:pt x="11289" y="4446"/>
                </a:lnTo>
                <a:lnTo>
                  <a:pt x="11291" y="4453"/>
                </a:lnTo>
                <a:lnTo>
                  <a:pt x="11284" y="4461"/>
                </a:lnTo>
                <a:lnTo>
                  <a:pt x="11288" y="4483"/>
                </a:lnTo>
                <a:lnTo>
                  <a:pt x="11284" y="4490"/>
                </a:lnTo>
                <a:lnTo>
                  <a:pt x="11276" y="4480"/>
                </a:lnTo>
                <a:lnTo>
                  <a:pt x="11268" y="4490"/>
                </a:lnTo>
                <a:lnTo>
                  <a:pt x="11266" y="4499"/>
                </a:lnTo>
                <a:lnTo>
                  <a:pt x="11257" y="4509"/>
                </a:lnTo>
                <a:lnTo>
                  <a:pt x="11257" y="4488"/>
                </a:lnTo>
                <a:lnTo>
                  <a:pt x="11268" y="4448"/>
                </a:lnTo>
                <a:lnTo>
                  <a:pt x="11257" y="4442"/>
                </a:lnTo>
                <a:lnTo>
                  <a:pt x="11258" y="4431"/>
                </a:lnTo>
                <a:lnTo>
                  <a:pt x="11266" y="4418"/>
                </a:lnTo>
                <a:lnTo>
                  <a:pt x="11266" y="4384"/>
                </a:lnTo>
                <a:lnTo>
                  <a:pt x="11262" y="4373"/>
                </a:lnTo>
                <a:lnTo>
                  <a:pt x="11255" y="4374"/>
                </a:lnTo>
                <a:lnTo>
                  <a:pt x="11239" y="4420"/>
                </a:lnTo>
                <a:lnTo>
                  <a:pt x="11238" y="4446"/>
                </a:lnTo>
                <a:lnTo>
                  <a:pt x="11221" y="4486"/>
                </a:lnTo>
                <a:lnTo>
                  <a:pt x="11217" y="4514"/>
                </a:lnTo>
                <a:lnTo>
                  <a:pt x="11221" y="4526"/>
                </a:lnTo>
                <a:lnTo>
                  <a:pt x="11219" y="4548"/>
                </a:lnTo>
                <a:lnTo>
                  <a:pt x="11202" y="4580"/>
                </a:lnTo>
                <a:lnTo>
                  <a:pt x="11193" y="4587"/>
                </a:lnTo>
                <a:lnTo>
                  <a:pt x="11193" y="4568"/>
                </a:lnTo>
                <a:lnTo>
                  <a:pt x="11189" y="4553"/>
                </a:lnTo>
                <a:lnTo>
                  <a:pt x="11200" y="4523"/>
                </a:lnTo>
                <a:lnTo>
                  <a:pt x="11198" y="4504"/>
                </a:lnTo>
                <a:lnTo>
                  <a:pt x="11202" y="4489"/>
                </a:lnTo>
                <a:lnTo>
                  <a:pt x="11197" y="4469"/>
                </a:lnTo>
                <a:lnTo>
                  <a:pt x="11216" y="4433"/>
                </a:lnTo>
                <a:lnTo>
                  <a:pt x="11220" y="4411"/>
                </a:lnTo>
                <a:lnTo>
                  <a:pt x="11223" y="4407"/>
                </a:lnTo>
                <a:lnTo>
                  <a:pt x="11221" y="4394"/>
                </a:lnTo>
                <a:lnTo>
                  <a:pt x="11211" y="4393"/>
                </a:lnTo>
                <a:lnTo>
                  <a:pt x="11200" y="4374"/>
                </a:lnTo>
                <a:lnTo>
                  <a:pt x="11195" y="4377"/>
                </a:lnTo>
                <a:lnTo>
                  <a:pt x="11197" y="4398"/>
                </a:lnTo>
                <a:lnTo>
                  <a:pt x="11189" y="4412"/>
                </a:lnTo>
                <a:lnTo>
                  <a:pt x="11189" y="4392"/>
                </a:lnTo>
                <a:lnTo>
                  <a:pt x="11180" y="4378"/>
                </a:lnTo>
                <a:lnTo>
                  <a:pt x="11169" y="4374"/>
                </a:lnTo>
                <a:lnTo>
                  <a:pt x="11161" y="4381"/>
                </a:lnTo>
                <a:lnTo>
                  <a:pt x="11162" y="4409"/>
                </a:lnTo>
                <a:lnTo>
                  <a:pt x="11158" y="4422"/>
                </a:lnTo>
                <a:lnTo>
                  <a:pt x="11153" y="4410"/>
                </a:lnTo>
                <a:lnTo>
                  <a:pt x="11145" y="4403"/>
                </a:lnTo>
                <a:lnTo>
                  <a:pt x="11140" y="4413"/>
                </a:lnTo>
                <a:lnTo>
                  <a:pt x="11142" y="4421"/>
                </a:lnTo>
                <a:lnTo>
                  <a:pt x="11157" y="4438"/>
                </a:lnTo>
                <a:lnTo>
                  <a:pt x="11160" y="4457"/>
                </a:lnTo>
                <a:lnTo>
                  <a:pt x="11157" y="4464"/>
                </a:lnTo>
                <a:lnTo>
                  <a:pt x="11150" y="4453"/>
                </a:lnTo>
                <a:lnTo>
                  <a:pt x="11142" y="4465"/>
                </a:lnTo>
                <a:lnTo>
                  <a:pt x="11141" y="4477"/>
                </a:lnTo>
                <a:lnTo>
                  <a:pt x="11145" y="4486"/>
                </a:lnTo>
                <a:lnTo>
                  <a:pt x="11141" y="4493"/>
                </a:lnTo>
                <a:lnTo>
                  <a:pt x="11129" y="4480"/>
                </a:lnTo>
                <a:lnTo>
                  <a:pt x="11123" y="4481"/>
                </a:lnTo>
                <a:lnTo>
                  <a:pt x="11116" y="4504"/>
                </a:lnTo>
                <a:lnTo>
                  <a:pt x="11107" y="4511"/>
                </a:lnTo>
                <a:lnTo>
                  <a:pt x="11107" y="4519"/>
                </a:lnTo>
                <a:lnTo>
                  <a:pt x="11112" y="4526"/>
                </a:lnTo>
                <a:lnTo>
                  <a:pt x="11100" y="4539"/>
                </a:lnTo>
                <a:lnTo>
                  <a:pt x="11097" y="4556"/>
                </a:lnTo>
                <a:lnTo>
                  <a:pt x="11107" y="4574"/>
                </a:lnTo>
                <a:lnTo>
                  <a:pt x="11100" y="4587"/>
                </a:lnTo>
                <a:lnTo>
                  <a:pt x="11110" y="4595"/>
                </a:lnTo>
                <a:lnTo>
                  <a:pt x="11114" y="4603"/>
                </a:lnTo>
                <a:lnTo>
                  <a:pt x="11109" y="4613"/>
                </a:lnTo>
                <a:lnTo>
                  <a:pt x="11092" y="4610"/>
                </a:lnTo>
                <a:lnTo>
                  <a:pt x="11088" y="4581"/>
                </a:lnTo>
                <a:lnTo>
                  <a:pt x="11080" y="4577"/>
                </a:lnTo>
                <a:lnTo>
                  <a:pt x="11087" y="4563"/>
                </a:lnTo>
                <a:lnTo>
                  <a:pt x="11077" y="4554"/>
                </a:lnTo>
                <a:lnTo>
                  <a:pt x="11065" y="4556"/>
                </a:lnTo>
                <a:lnTo>
                  <a:pt x="11051" y="4554"/>
                </a:lnTo>
                <a:lnTo>
                  <a:pt x="11030" y="4527"/>
                </a:lnTo>
                <a:lnTo>
                  <a:pt x="11024" y="4526"/>
                </a:lnTo>
                <a:lnTo>
                  <a:pt x="11017" y="4541"/>
                </a:lnTo>
                <a:lnTo>
                  <a:pt x="11013" y="4526"/>
                </a:lnTo>
                <a:lnTo>
                  <a:pt x="11002" y="4541"/>
                </a:lnTo>
                <a:lnTo>
                  <a:pt x="10990" y="4546"/>
                </a:lnTo>
                <a:lnTo>
                  <a:pt x="10989" y="4555"/>
                </a:lnTo>
                <a:lnTo>
                  <a:pt x="11004" y="4585"/>
                </a:lnTo>
                <a:lnTo>
                  <a:pt x="11014" y="4584"/>
                </a:lnTo>
                <a:lnTo>
                  <a:pt x="11020" y="4596"/>
                </a:lnTo>
                <a:lnTo>
                  <a:pt x="11035" y="4597"/>
                </a:lnTo>
                <a:lnTo>
                  <a:pt x="11029" y="4619"/>
                </a:lnTo>
                <a:lnTo>
                  <a:pt x="11029" y="4638"/>
                </a:lnTo>
                <a:lnTo>
                  <a:pt x="11040" y="4662"/>
                </a:lnTo>
                <a:lnTo>
                  <a:pt x="11038" y="4677"/>
                </a:lnTo>
                <a:lnTo>
                  <a:pt x="11029" y="4666"/>
                </a:lnTo>
                <a:lnTo>
                  <a:pt x="11020" y="4641"/>
                </a:lnTo>
                <a:lnTo>
                  <a:pt x="11009" y="4633"/>
                </a:lnTo>
                <a:lnTo>
                  <a:pt x="11002" y="4619"/>
                </a:lnTo>
                <a:lnTo>
                  <a:pt x="10998" y="4638"/>
                </a:lnTo>
                <a:lnTo>
                  <a:pt x="10988" y="4652"/>
                </a:lnTo>
                <a:lnTo>
                  <a:pt x="10986" y="4625"/>
                </a:lnTo>
                <a:lnTo>
                  <a:pt x="10976" y="4639"/>
                </a:lnTo>
                <a:lnTo>
                  <a:pt x="10976" y="4651"/>
                </a:lnTo>
                <a:lnTo>
                  <a:pt x="10964" y="4668"/>
                </a:lnTo>
                <a:lnTo>
                  <a:pt x="10965" y="4686"/>
                </a:lnTo>
                <a:lnTo>
                  <a:pt x="10979" y="4696"/>
                </a:lnTo>
                <a:lnTo>
                  <a:pt x="10985" y="4717"/>
                </a:lnTo>
                <a:lnTo>
                  <a:pt x="10974" y="4715"/>
                </a:lnTo>
                <a:lnTo>
                  <a:pt x="10968" y="4705"/>
                </a:lnTo>
                <a:lnTo>
                  <a:pt x="10959" y="4727"/>
                </a:lnTo>
                <a:lnTo>
                  <a:pt x="10956" y="4745"/>
                </a:lnTo>
                <a:lnTo>
                  <a:pt x="10941" y="4765"/>
                </a:lnTo>
                <a:lnTo>
                  <a:pt x="10941" y="4752"/>
                </a:lnTo>
                <a:lnTo>
                  <a:pt x="10951" y="4741"/>
                </a:lnTo>
                <a:lnTo>
                  <a:pt x="10948" y="4725"/>
                </a:lnTo>
                <a:lnTo>
                  <a:pt x="10957" y="4693"/>
                </a:lnTo>
                <a:lnTo>
                  <a:pt x="10950" y="4629"/>
                </a:lnTo>
                <a:lnTo>
                  <a:pt x="10940" y="4639"/>
                </a:lnTo>
                <a:lnTo>
                  <a:pt x="10925" y="4681"/>
                </a:lnTo>
                <a:lnTo>
                  <a:pt x="10925" y="4708"/>
                </a:lnTo>
                <a:lnTo>
                  <a:pt x="10927" y="4719"/>
                </a:lnTo>
                <a:lnTo>
                  <a:pt x="10916" y="4741"/>
                </a:lnTo>
                <a:lnTo>
                  <a:pt x="10915" y="4720"/>
                </a:lnTo>
                <a:lnTo>
                  <a:pt x="10922" y="4696"/>
                </a:lnTo>
                <a:lnTo>
                  <a:pt x="10917" y="4666"/>
                </a:lnTo>
                <a:lnTo>
                  <a:pt x="10910" y="4663"/>
                </a:lnTo>
                <a:lnTo>
                  <a:pt x="10897" y="4677"/>
                </a:lnTo>
                <a:lnTo>
                  <a:pt x="10888" y="4705"/>
                </a:lnTo>
                <a:lnTo>
                  <a:pt x="10894" y="4727"/>
                </a:lnTo>
                <a:lnTo>
                  <a:pt x="10893" y="4747"/>
                </a:lnTo>
                <a:lnTo>
                  <a:pt x="10911" y="4769"/>
                </a:lnTo>
                <a:lnTo>
                  <a:pt x="10916" y="4785"/>
                </a:lnTo>
                <a:lnTo>
                  <a:pt x="10909" y="4809"/>
                </a:lnTo>
                <a:lnTo>
                  <a:pt x="10903" y="4778"/>
                </a:lnTo>
                <a:lnTo>
                  <a:pt x="10890" y="4768"/>
                </a:lnTo>
                <a:lnTo>
                  <a:pt x="10881" y="4728"/>
                </a:lnTo>
                <a:lnTo>
                  <a:pt x="10877" y="4724"/>
                </a:lnTo>
                <a:lnTo>
                  <a:pt x="10859" y="4734"/>
                </a:lnTo>
                <a:lnTo>
                  <a:pt x="10857" y="4748"/>
                </a:lnTo>
                <a:lnTo>
                  <a:pt x="10874" y="4770"/>
                </a:lnTo>
                <a:lnTo>
                  <a:pt x="10883" y="4772"/>
                </a:lnTo>
                <a:lnTo>
                  <a:pt x="10887" y="4781"/>
                </a:lnTo>
                <a:lnTo>
                  <a:pt x="10875" y="4778"/>
                </a:lnTo>
                <a:lnTo>
                  <a:pt x="10864" y="4784"/>
                </a:lnTo>
                <a:lnTo>
                  <a:pt x="10872" y="4806"/>
                </a:lnTo>
                <a:lnTo>
                  <a:pt x="10859" y="4790"/>
                </a:lnTo>
                <a:lnTo>
                  <a:pt x="10857" y="4764"/>
                </a:lnTo>
                <a:lnTo>
                  <a:pt x="10852" y="4759"/>
                </a:lnTo>
                <a:lnTo>
                  <a:pt x="10849" y="4741"/>
                </a:lnTo>
                <a:lnTo>
                  <a:pt x="10842" y="4751"/>
                </a:lnTo>
                <a:lnTo>
                  <a:pt x="10839" y="4780"/>
                </a:lnTo>
                <a:lnTo>
                  <a:pt x="10845" y="4792"/>
                </a:lnTo>
                <a:lnTo>
                  <a:pt x="10842" y="4818"/>
                </a:lnTo>
                <a:lnTo>
                  <a:pt x="10832" y="4808"/>
                </a:lnTo>
                <a:lnTo>
                  <a:pt x="10822" y="4813"/>
                </a:lnTo>
                <a:lnTo>
                  <a:pt x="10810" y="4839"/>
                </a:lnTo>
                <a:lnTo>
                  <a:pt x="10813" y="4842"/>
                </a:lnTo>
                <a:lnTo>
                  <a:pt x="10821" y="4839"/>
                </a:lnTo>
                <a:lnTo>
                  <a:pt x="10830" y="4857"/>
                </a:lnTo>
                <a:lnTo>
                  <a:pt x="10819" y="4858"/>
                </a:lnTo>
                <a:lnTo>
                  <a:pt x="10811" y="4867"/>
                </a:lnTo>
                <a:lnTo>
                  <a:pt x="10818" y="4876"/>
                </a:lnTo>
                <a:lnTo>
                  <a:pt x="10813" y="4886"/>
                </a:lnTo>
                <a:lnTo>
                  <a:pt x="10803" y="4887"/>
                </a:lnTo>
                <a:lnTo>
                  <a:pt x="10803" y="4899"/>
                </a:lnTo>
                <a:lnTo>
                  <a:pt x="10807" y="4904"/>
                </a:lnTo>
                <a:lnTo>
                  <a:pt x="10799" y="4907"/>
                </a:lnTo>
                <a:lnTo>
                  <a:pt x="10793" y="4895"/>
                </a:lnTo>
                <a:lnTo>
                  <a:pt x="10784" y="4899"/>
                </a:lnTo>
                <a:lnTo>
                  <a:pt x="10775" y="4918"/>
                </a:lnTo>
                <a:lnTo>
                  <a:pt x="10779" y="4929"/>
                </a:lnTo>
                <a:lnTo>
                  <a:pt x="10774" y="4936"/>
                </a:lnTo>
                <a:lnTo>
                  <a:pt x="10761" y="4938"/>
                </a:lnTo>
                <a:lnTo>
                  <a:pt x="10755" y="4959"/>
                </a:lnTo>
                <a:lnTo>
                  <a:pt x="10766" y="4964"/>
                </a:lnTo>
                <a:lnTo>
                  <a:pt x="10795" y="4950"/>
                </a:lnTo>
                <a:lnTo>
                  <a:pt x="10802" y="4958"/>
                </a:lnTo>
                <a:lnTo>
                  <a:pt x="10814" y="4948"/>
                </a:lnTo>
                <a:lnTo>
                  <a:pt x="10821" y="4947"/>
                </a:lnTo>
                <a:lnTo>
                  <a:pt x="10822" y="4962"/>
                </a:lnTo>
                <a:lnTo>
                  <a:pt x="10813" y="4978"/>
                </a:lnTo>
                <a:lnTo>
                  <a:pt x="10811" y="5008"/>
                </a:lnTo>
                <a:lnTo>
                  <a:pt x="10808" y="5015"/>
                </a:lnTo>
                <a:lnTo>
                  <a:pt x="10802" y="5004"/>
                </a:lnTo>
                <a:lnTo>
                  <a:pt x="10801" y="4988"/>
                </a:lnTo>
                <a:lnTo>
                  <a:pt x="10790" y="4994"/>
                </a:lnTo>
                <a:lnTo>
                  <a:pt x="10785" y="4984"/>
                </a:lnTo>
                <a:lnTo>
                  <a:pt x="10771" y="4983"/>
                </a:lnTo>
                <a:lnTo>
                  <a:pt x="10776" y="4992"/>
                </a:lnTo>
                <a:lnTo>
                  <a:pt x="10772" y="5004"/>
                </a:lnTo>
                <a:lnTo>
                  <a:pt x="10762" y="4995"/>
                </a:lnTo>
                <a:lnTo>
                  <a:pt x="10754" y="4996"/>
                </a:lnTo>
                <a:lnTo>
                  <a:pt x="10764" y="5008"/>
                </a:lnTo>
                <a:lnTo>
                  <a:pt x="10768" y="5026"/>
                </a:lnTo>
                <a:lnTo>
                  <a:pt x="10762" y="5026"/>
                </a:lnTo>
                <a:lnTo>
                  <a:pt x="10758" y="5039"/>
                </a:lnTo>
                <a:lnTo>
                  <a:pt x="10760" y="5055"/>
                </a:lnTo>
                <a:lnTo>
                  <a:pt x="10758" y="5067"/>
                </a:lnTo>
                <a:lnTo>
                  <a:pt x="10752" y="5051"/>
                </a:lnTo>
                <a:lnTo>
                  <a:pt x="10752" y="5031"/>
                </a:lnTo>
                <a:lnTo>
                  <a:pt x="10743" y="5011"/>
                </a:lnTo>
                <a:lnTo>
                  <a:pt x="10734" y="5027"/>
                </a:lnTo>
                <a:lnTo>
                  <a:pt x="10724" y="5032"/>
                </a:lnTo>
                <a:lnTo>
                  <a:pt x="10720" y="5019"/>
                </a:lnTo>
                <a:lnTo>
                  <a:pt x="10723" y="5009"/>
                </a:lnTo>
                <a:lnTo>
                  <a:pt x="10716" y="5007"/>
                </a:lnTo>
                <a:lnTo>
                  <a:pt x="10705" y="5027"/>
                </a:lnTo>
                <a:lnTo>
                  <a:pt x="10714" y="5043"/>
                </a:lnTo>
                <a:lnTo>
                  <a:pt x="10729" y="5043"/>
                </a:lnTo>
                <a:lnTo>
                  <a:pt x="10740" y="5055"/>
                </a:lnTo>
                <a:lnTo>
                  <a:pt x="10734" y="5072"/>
                </a:lnTo>
                <a:lnTo>
                  <a:pt x="10709" y="5078"/>
                </a:lnTo>
                <a:lnTo>
                  <a:pt x="10704" y="5070"/>
                </a:lnTo>
                <a:lnTo>
                  <a:pt x="10694" y="5071"/>
                </a:lnTo>
                <a:lnTo>
                  <a:pt x="10689" y="5092"/>
                </a:lnTo>
                <a:lnTo>
                  <a:pt x="10697" y="5105"/>
                </a:lnTo>
                <a:lnTo>
                  <a:pt x="10689" y="5123"/>
                </a:lnTo>
                <a:lnTo>
                  <a:pt x="10699" y="5120"/>
                </a:lnTo>
                <a:lnTo>
                  <a:pt x="10711" y="5096"/>
                </a:lnTo>
                <a:lnTo>
                  <a:pt x="10722" y="5097"/>
                </a:lnTo>
                <a:lnTo>
                  <a:pt x="10728" y="5111"/>
                </a:lnTo>
                <a:lnTo>
                  <a:pt x="10710" y="5115"/>
                </a:lnTo>
                <a:lnTo>
                  <a:pt x="10708" y="5137"/>
                </a:lnTo>
                <a:lnTo>
                  <a:pt x="10714" y="5154"/>
                </a:lnTo>
                <a:lnTo>
                  <a:pt x="10729" y="5168"/>
                </a:lnTo>
                <a:lnTo>
                  <a:pt x="10728" y="5185"/>
                </a:lnTo>
                <a:lnTo>
                  <a:pt x="10718" y="5172"/>
                </a:lnTo>
                <a:lnTo>
                  <a:pt x="10710" y="5174"/>
                </a:lnTo>
                <a:lnTo>
                  <a:pt x="10700" y="5152"/>
                </a:lnTo>
                <a:lnTo>
                  <a:pt x="10694" y="5154"/>
                </a:lnTo>
                <a:lnTo>
                  <a:pt x="10686" y="5168"/>
                </a:lnTo>
                <a:lnTo>
                  <a:pt x="10695" y="5180"/>
                </a:lnTo>
                <a:lnTo>
                  <a:pt x="10683" y="5182"/>
                </a:lnTo>
                <a:lnTo>
                  <a:pt x="10671" y="5196"/>
                </a:lnTo>
                <a:lnTo>
                  <a:pt x="10671" y="5210"/>
                </a:lnTo>
                <a:lnTo>
                  <a:pt x="10684" y="5220"/>
                </a:lnTo>
                <a:lnTo>
                  <a:pt x="10694" y="5208"/>
                </a:lnTo>
                <a:lnTo>
                  <a:pt x="10702" y="5220"/>
                </a:lnTo>
                <a:lnTo>
                  <a:pt x="10713" y="5214"/>
                </a:lnTo>
                <a:lnTo>
                  <a:pt x="10716" y="5232"/>
                </a:lnTo>
                <a:lnTo>
                  <a:pt x="10724" y="5239"/>
                </a:lnTo>
                <a:lnTo>
                  <a:pt x="10724" y="5252"/>
                </a:lnTo>
                <a:lnTo>
                  <a:pt x="10707" y="5233"/>
                </a:lnTo>
                <a:lnTo>
                  <a:pt x="10693" y="5233"/>
                </a:lnTo>
                <a:lnTo>
                  <a:pt x="10687" y="5240"/>
                </a:lnTo>
                <a:lnTo>
                  <a:pt x="10668" y="5245"/>
                </a:lnTo>
                <a:lnTo>
                  <a:pt x="10668" y="5263"/>
                </a:lnTo>
                <a:lnTo>
                  <a:pt x="10657" y="5272"/>
                </a:lnTo>
                <a:lnTo>
                  <a:pt x="10653" y="5265"/>
                </a:lnTo>
                <a:lnTo>
                  <a:pt x="10636" y="5280"/>
                </a:lnTo>
                <a:lnTo>
                  <a:pt x="10627" y="5281"/>
                </a:lnTo>
                <a:lnTo>
                  <a:pt x="10625" y="5291"/>
                </a:lnTo>
                <a:lnTo>
                  <a:pt x="10636" y="5299"/>
                </a:lnTo>
                <a:lnTo>
                  <a:pt x="10643" y="5315"/>
                </a:lnTo>
                <a:lnTo>
                  <a:pt x="10634" y="5320"/>
                </a:lnTo>
                <a:lnTo>
                  <a:pt x="10629" y="5316"/>
                </a:lnTo>
                <a:lnTo>
                  <a:pt x="10626" y="5321"/>
                </a:lnTo>
                <a:lnTo>
                  <a:pt x="10634" y="5334"/>
                </a:lnTo>
                <a:lnTo>
                  <a:pt x="10631" y="5342"/>
                </a:lnTo>
                <a:lnTo>
                  <a:pt x="10618" y="5339"/>
                </a:lnTo>
                <a:lnTo>
                  <a:pt x="10617" y="5333"/>
                </a:lnTo>
                <a:lnTo>
                  <a:pt x="10613" y="5340"/>
                </a:lnTo>
                <a:lnTo>
                  <a:pt x="10621" y="5352"/>
                </a:lnTo>
                <a:lnTo>
                  <a:pt x="10616" y="5360"/>
                </a:lnTo>
                <a:lnTo>
                  <a:pt x="10617" y="5372"/>
                </a:lnTo>
                <a:lnTo>
                  <a:pt x="10625" y="5372"/>
                </a:lnTo>
                <a:lnTo>
                  <a:pt x="10617" y="5380"/>
                </a:lnTo>
                <a:lnTo>
                  <a:pt x="10609" y="5383"/>
                </a:lnTo>
                <a:lnTo>
                  <a:pt x="10605" y="5375"/>
                </a:lnTo>
                <a:lnTo>
                  <a:pt x="10605" y="5388"/>
                </a:lnTo>
                <a:lnTo>
                  <a:pt x="10601" y="5400"/>
                </a:lnTo>
                <a:lnTo>
                  <a:pt x="10608" y="5405"/>
                </a:lnTo>
                <a:lnTo>
                  <a:pt x="10626" y="5415"/>
                </a:lnTo>
                <a:lnTo>
                  <a:pt x="10628" y="5429"/>
                </a:lnTo>
                <a:lnTo>
                  <a:pt x="10635" y="5433"/>
                </a:lnTo>
                <a:lnTo>
                  <a:pt x="10645" y="5425"/>
                </a:lnTo>
                <a:lnTo>
                  <a:pt x="10637" y="5438"/>
                </a:lnTo>
                <a:lnTo>
                  <a:pt x="10637" y="5448"/>
                </a:lnTo>
                <a:lnTo>
                  <a:pt x="10626" y="5448"/>
                </a:lnTo>
                <a:lnTo>
                  <a:pt x="10621" y="5439"/>
                </a:lnTo>
                <a:lnTo>
                  <a:pt x="10603" y="5440"/>
                </a:lnTo>
                <a:lnTo>
                  <a:pt x="10590" y="5460"/>
                </a:lnTo>
                <a:lnTo>
                  <a:pt x="10594" y="5467"/>
                </a:lnTo>
                <a:lnTo>
                  <a:pt x="10607" y="5468"/>
                </a:lnTo>
                <a:lnTo>
                  <a:pt x="10608" y="5482"/>
                </a:lnTo>
                <a:lnTo>
                  <a:pt x="10615" y="5493"/>
                </a:lnTo>
                <a:lnTo>
                  <a:pt x="10614" y="5510"/>
                </a:lnTo>
                <a:lnTo>
                  <a:pt x="10607" y="5496"/>
                </a:lnTo>
                <a:lnTo>
                  <a:pt x="10601" y="5496"/>
                </a:lnTo>
                <a:lnTo>
                  <a:pt x="10594" y="5509"/>
                </a:lnTo>
                <a:lnTo>
                  <a:pt x="10595" y="5524"/>
                </a:lnTo>
                <a:lnTo>
                  <a:pt x="10591" y="5527"/>
                </a:lnTo>
                <a:lnTo>
                  <a:pt x="10597" y="5539"/>
                </a:lnTo>
                <a:lnTo>
                  <a:pt x="10599" y="5554"/>
                </a:lnTo>
                <a:lnTo>
                  <a:pt x="10593" y="5554"/>
                </a:lnTo>
                <a:lnTo>
                  <a:pt x="10586" y="5543"/>
                </a:lnTo>
                <a:lnTo>
                  <a:pt x="10582" y="5549"/>
                </a:lnTo>
                <a:lnTo>
                  <a:pt x="10582" y="5566"/>
                </a:lnTo>
                <a:lnTo>
                  <a:pt x="10593" y="5572"/>
                </a:lnTo>
                <a:lnTo>
                  <a:pt x="10595" y="5581"/>
                </a:lnTo>
                <a:lnTo>
                  <a:pt x="10594" y="5593"/>
                </a:lnTo>
                <a:lnTo>
                  <a:pt x="10580" y="5577"/>
                </a:lnTo>
                <a:lnTo>
                  <a:pt x="10573" y="5583"/>
                </a:lnTo>
                <a:lnTo>
                  <a:pt x="10573" y="5601"/>
                </a:lnTo>
                <a:lnTo>
                  <a:pt x="10577" y="5603"/>
                </a:lnTo>
                <a:lnTo>
                  <a:pt x="10577" y="5622"/>
                </a:lnTo>
                <a:lnTo>
                  <a:pt x="10582" y="5641"/>
                </a:lnTo>
                <a:lnTo>
                  <a:pt x="10589" y="5640"/>
                </a:lnTo>
                <a:lnTo>
                  <a:pt x="10595" y="5623"/>
                </a:lnTo>
                <a:lnTo>
                  <a:pt x="10601" y="5623"/>
                </a:lnTo>
                <a:lnTo>
                  <a:pt x="10595" y="5649"/>
                </a:lnTo>
                <a:lnTo>
                  <a:pt x="10587" y="5652"/>
                </a:lnTo>
                <a:lnTo>
                  <a:pt x="10576" y="5672"/>
                </a:lnTo>
                <a:lnTo>
                  <a:pt x="10566" y="5672"/>
                </a:lnTo>
                <a:lnTo>
                  <a:pt x="10558" y="5678"/>
                </a:lnTo>
                <a:lnTo>
                  <a:pt x="10558" y="5688"/>
                </a:lnTo>
                <a:lnTo>
                  <a:pt x="10547" y="5696"/>
                </a:lnTo>
                <a:lnTo>
                  <a:pt x="10538" y="5709"/>
                </a:lnTo>
                <a:lnTo>
                  <a:pt x="10547" y="5717"/>
                </a:lnTo>
                <a:lnTo>
                  <a:pt x="10544" y="5726"/>
                </a:lnTo>
                <a:lnTo>
                  <a:pt x="10528" y="5729"/>
                </a:lnTo>
                <a:lnTo>
                  <a:pt x="10520" y="5747"/>
                </a:lnTo>
                <a:lnTo>
                  <a:pt x="10521" y="5756"/>
                </a:lnTo>
                <a:lnTo>
                  <a:pt x="10534" y="5762"/>
                </a:lnTo>
                <a:lnTo>
                  <a:pt x="10524" y="5771"/>
                </a:lnTo>
                <a:lnTo>
                  <a:pt x="10519" y="5790"/>
                </a:lnTo>
                <a:lnTo>
                  <a:pt x="10509" y="5791"/>
                </a:lnTo>
                <a:lnTo>
                  <a:pt x="10507" y="5773"/>
                </a:lnTo>
                <a:lnTo>
                  <a:pt x="10500" y="5767"/>
                </a:lnTo>
                <a:lnTo>
                  <a:pt x="10496" y="5777"/>
                </a:lnTo>
                <a:lnTo>
                  <a:pt x="10487" y="5777"/>
                </a:lnTo>
                <a:lnTo>
                  <a:pt x="10490" y="5790"/>
                </a:lnTo>
                <a:lnTo>
                  <a:pt x="10484" y="5799"/>
                </a:lnTo>
                <a:lnTo>
                  <a:pt x="10483" y="5812"/>
                </a:lnTo>
                <a:lnTo>
                  <a:pt x="10486" y="5823"/>
                </a:lnTo>
                <a:lnTo>
                  <a:pt x="10471" y="5823"/>
                </a:lnTo>
                <a:lnTo>
                  <a:pt x="10464" y="5829"/>
                </a:lnTo>
                <a:lnTo>
                  <a:pt x="10465" y="5853"/>
                </a:lnTo>
                <a:lnTo>
                  <a:pt x="10454" y="5865"/>
                </a:lnTo>
                <a:lnTo>
                  <a:pt x="10455" y="5873"/>
                </a:lnTo>
                <a:lnTo>
                  <a:pt x="10453" y="5896"/>
                </a:lnTo>
                <a:lnTo>
                  <a:pt x="10444" y="5908"/>
                </a:lnTo>
                <a:lnTo>
                  <a:pt x="10433" y="5927"/>
                </a:lnTo>
                <a:lnTo>
                  <a:pt x="10436" y="5936"/>
                </a:lnTo>
                <a:lnTo>
                  <a:pt x="10450" y="5921"/>
                </a:lnTo>
                <a:lnTo>
                  <a:pt x="10457" y="5922"/>
                </a:lnTo>
                <a:lnTo>
                  <a:pt x="10456" y="5935"/>
                </a:lnTo>
                <a:lnTo>
                  <a:pt x="10447" y="5941"/>
                </a:lnTo>
                <a:lnTo>
                  <a:pt x="10446" y="5963"/>
                </a:lnTo>
                <a:lnTo>
                  <a:pt x="10454" y="5981"/>
                </a:lnTo>
                <a:lnTo>
                  <a:pt x="10468" y="5967"/>
                </a:lnTo>
                <a:lnTo>
                  <a:pt x="10483" y="5963"/>
                </a:lnTo>
                <a:lnTo>
                  <a:pt x="10504" y="5930"/>
                </a:lnTo>
                <a:lnTo>
                  <a:pt x="10504" y="5914"/>
                </a:lnTo>
                <a:lnTo>
                  <a:pt x="10493" y="5920"/>
                </a:lnTo>
                <a:lnTo>
                  <a:pt x="10502" y="5899"/>
                </a:lnTo>
                <a:lnTo>
                  <a:pt x="10505" y="5875"/>
                </a:lnTo>
                <a:lnTo>
                  <a:pt x="10509" y="5873"/>
                </a:lnTo>
                <a:lnTo>
                  <a:pt x="10515" y="5864"/>
                </a:lnTo>
                <a:lnTo>
                  <a:pt x="10527" y="5867"/>
                </a:lnTo>
                <a:lnTo>
                  <a:pt x="10534" y="5866"/>
                </a:lnTo>
                <a:lnTo>
                  <a:pt x="10515" y="5887"/>
                </a:lnTo>
                <a:lnTo>
                  <a:pt x="10515" y="5902"/>
                </a:lnTo>
                <a:lnTo>
                  <a:pt x="10533" y="5911"/>
                </a:lnTo>
                <a:lnTo>
                  <a:pt x="10527" y="5925"/>
                </a:lnTo>
                <a:lnTo>
                  <a:pt x="10517" y="5926"/>
                </a:lnTo>
                <a:lnTo>
                  <a:pt x="10499" y="5960"/>
                </a:lnTo>
                <a:lnTo>
                  <a:pt x="10510" y="5970"/>
                </a:lnTo>
                <a:lnTo>
                  <a:pt x="10504" y="5985"/>
                </a:lnTo>
                <a:lnTo>
                  <a:pt x="10504" y="6006"/>
                </a:lnTo>
                <a:lnTo>
                  <a:pt x="10492" y="6004"/>
                </a:lnTo>
                <a:lnTo>
                  <a:pt x="10483" y="5987"/>
                </a:lnTo>
                <a:lnTo>
                  <a:pt x="10469" y="5988"/>
                </a:lnTo>
                <a:lnTo>
                  <a:pt x="10461" y="6000"/>
                </a:lnTo>
                <a:lnTo>
                  <a:pt x="10460" y="6018"/>
                </a:lnTo>
                <a:lnTo>
                  <a:pt x="10450" y="6029"/>
                </a:lnTo>
                <a:lnTo>
                  <a:pt x="10439" y="6038"/>
                </a:lnTo>
                <a:lnTo>
                  <a:pt x="10447" y="6024"/>
                </a:lnTo>
                <a:lnTo>
                  <a:pt x="10453" y="6017"/>
                </a:lnTo>
                <a:lnTo>
                  <a:pt x="10444" y="5999"/>
                </a:lnTo>
                <a:lnTo>
                  <a:pt x="10444" y="5978"/>
                </a:lnTo>
                <a:lnTo>
                  <a:pt x="10435" y="5956"/>
                </a:lnTo>
                <a:lnTo>
                  <a:pt x="10426" y="5956"/>
                </a:lnTo>
                <a:lnTo>
                  <a:pt x="10421" y="5971"/>
                </a:lnTo>
                <a:lnTo>
                  <a:pt x="10408" y="5974"/>
                </a:lnTo>
                <a:lnTo>
                  <a:pt x="10408" y="5984"/>
                </a:lnTo>
                <a:lnTo>
                  <a:pt x="10425" y="5984"/>
                </a:lnTo>
                <a:lnTo>
                  <a:pt x="10408" y="6010"/>
                </a:lnTo>
                <a:lnTo>
                  <a:pt x="10396" y="6001"/>
                </a:lnTo>
                <a:lnTo>
                  <a:pt x="10387" y="6004"/>
                </a:lnTo>
                <a:lnTo>
                  <a:pt x="10374" y="6024"/>
                </a:lnTo>
                <a:lnTo>
                  <a:pt x="10381" y="6026"/>
                </a:lnTo>
                <a:lnTo>
                  <a:pt x="10388" y="6021"/>
                </a:lnTo>
                <a:lnTo>
                  <a:pt x="10391" y="6027"/>
                </a:lnTo>
                <a:lnTo>
                  <a:pt x="10378" y="6042"/>
                </a:lnTo>
                <a:lnTo>
                  <a:pt x="10372" y="6054"/>
                </a:lnTo>
                <a:lnTo>
                  <a:pt x="10365" y="6044"/>
                </a:lnTo>
                <a:lnTo>
                  <a:pt x="10356" y="6044"/>
                </a:lnTo>
                <a:lnTo>
                  <a:pt x="10355" y="6054"/>
                </a:lnTo>
                <a:lnTo>
                  <a:pt x="10369" y="6069"/>
                </a:lnTo>
                <a:lnTo>
                  <a:pt x="10387" y="6069"/>
                </a:lnTo>
                <a:lnTo>
                  <a:pt x="10383" y="6085"/>
                </a:lnTo>
                <a:lnTo>
                  <a:pt x="10391" y="6090"/>
                </a:lnTo>
                <a:lnTo>
                  <a:pt x="10390" y="6103"/>
                </a:lnTo>
                <a:lnTo>
                  <a:pt x="10375" y="6096"/>
                </a:lnTo>
                <a:lnTo>
                  <a:pt x="10372" y="6080"/>
                </a:lnTo>
                <a:lnTo>
                  <a:pt x="10361" y="6080"/>
                </a:lnTo>
                <a:lnTo>
                  <a:pt x="10349" y="6063"/>
                </a:lnTo>
                <a:lnTo>
                  <a:pt x="10346" y="6049"/>
                </a:lnTo>
                <a:lnTo>
                  <a:pt x="10342" y="6050"/>
                </a:lnTo>
                <a:lnTo>
                  <a:pt x="10340" y="6067"/>
                </a:lnTo>
                <a:lnTo>
                  <a:pt x="10352" y="6094"/>
                </a:lnTo>
                <a:lnTo>
                  <a:pt x="10364" y="6109"/>
                </a:lnTo>
                <a:lnTo>
                  <a:pt x="10375" y="6112"/>
                </a:lnTo>
                <a:lnTo>
                  <a:pt x="10380" y="6122"/>
                </a:lnTo>
                <a:lnTo>
                  <a:pt x="10369" y="6123"/>
                </a:lnTo>
                <a:lnTo>
                  <a:pt x="10351" y="6111"/>
                </a:lnTo>
                <a:lnTo>
                  <a:pt x="10333" y="6078"/>
                </a:lnTo>
                <a:lnTo>
                  <a:pt x="10325" y="6087"/>
                </a:lnTo>
                <a:lnTo>
                  <a:pt x="10314" y="6073"/>
                </a:lnTo>
                <a:lnTo>
                  <a:pt x="10301" y="6073"/>
                </a:lnTo>
                <a:lnTo>
                  <a:pt x="10294" y="6064"/>
                </a:lnTo>
                <a:lnTo>
                  <a:pt x="10289" y="6074"/>
                </a:lnTo>
                <a:lnTo>
                  <a:pt x="10291" y="6091"/>
                </a:lnTo>
                <a:lnTo>
                  <a:pt x="10284" y="6103"/>
                </a:lnTo>
                <a:lnTo>
                  <a:pt x="10294" y="6121"/>
                </a:lnTo>
                <a:lnTo>
                  <a:pt x="10316" y="6109"/>
                </a:lnTo>
                <a:lnTo>
                  <a:pt x="10320" y="6117"/>
                </a:lnTo>
                <a:lnTo>
                  <a:pt x="10310" y="6128"/>
                </a:lnTo>
                <a:lnTo>
                  <a:pt x="10315" y="6133"/>
                </a:lnTo>
                <a:lnTo>
                  <a:pt x="10332" y="6120"/>
                </a:lnTo>
                <a:lnTo>
                  <a:pt x="10340" y="6120"/>
                </a:lnTo>
                <a:lnTo>
                  <a:pt x="10336" y="6132"/>
                </a:lnTo>
                <a:lnTo>
                  <a:pt x="10316" y="6145"/>
                </a:lnTo>
                <a:lnTo>
                  <a:pt x="10309" y="6164"/>
                </a:lnTo>
                <a:lnTo>
                  <a:pt x="10295" y="6158"/>
                </a:lnTo>
                <a:lnTo>
                  <a:pt x="10284" y="6133"/>
                </a:lnTo>
                <a:lnTo>
                  <a:pt x="10279" y="6133"/>
                </a:lnTo>
                <a:lnTo>
                  <a:pt x="10272" y="6143"/>
                </a:lnTo>
                <a:lnTo>
                  <a:pt x="10262" y="6128"/>
                </a:lnTo>
                <a:lnTo>
                  <a:pt x="10254" y="6137"/>
                </a:lnTo>
                <a:lnTo>
                  <a:pt x="10248" y="6131"/>
                </a:lnTo>
                <a:lnTo>
                  <a:pt x="10238" y="6141"/>
                </a:lnTo>
                <a:lnTo>
                  <a:pt x="10241" y="6150"/>
                </a:lnTo>
                <a:lnTo>
                  <a:pt x="10262" y="6155"/>
                </a:lnTo>
                <a:lnTo>
                  <a:pt x="10276" y="6170"/>
                </a:lnTo>
                <a:lnTo>
                  <a:pt x="10292" y="6184"/>
                </a:lnTo>
                <a:lnTo>
                  <a:pt x="10287" y="6202"/>
                </a:lnTo>
                <a:lnTo>
                  <a:pt x="10293" y="6217"/>
                </a:lnTo>
                <a:lnTo>
                  <a:pt x="10283" y="6225"/>
                </a:lnTo>
                <a:lnTo>
                  <a:pt x="10279" y="6217"/>
                </a:lnTo>
                <a:lnTo>
                  <a:pt x="10279" y="6188"/>
                </a:lnTo>
                <a:lnTo>
                  <a:pt x="10267" y="6181"/>
                </a:lnTo>
                <a:lnTo>
                  <a:pt x="10255" y="6184"/>
                </a:lnTo>
                <a:lnTo>
                  <a:pt x="10260" y="6199"/>
                </a:lnTo>
                <a:lnTo>
                  <a:pt x="10258" y="6210"/>
                </a:lnTo>
                <a:lnTo>
                  <a:pt x="10243" y="6194"/>
                </a:lnTo>
                <a:lnTo>
                  <a:pt x="10230" y="6217"/>
                </a:lnTo>
                <a:lnTo>
                  <a:pt x="10243" y="6231"/>
                </a:lnTo>
                <a:lnTo>
                  <a:pt x="10233" y="6233"/>
                </a:lnTo>
                <a:lnTo>
                  <a:pt x="10226" y="6238"/>
                </a:lnTo>
                <a:lnTo>
                  <a:pt x="10222" y="6217"/>
                </a:lnTo>
                <a:lnTo>
                  <a:pt x="10203" y="6216"/>
                </a:lnTo>
                <a:lnTo>
                  <a:pt x="10209" y="6237"/>
                </a:lnTo>
                <a:lnTo>
                  <a:pt x="10201" y="6247"/>
                </a:lnTo>
                <a:lnTo>
                  <a:pt x="10197" y="6226"/>
                </a:lnTo>
                <a:lnTo>
                  <a:pt x="10186" y="6209"/>
                </a:lnTo>
                <a:lnTo>
                  <a:pt x="10180" y="6212"/>
                </a:lnTo>
                <a:lnTo>
                  <a:pt x="10181" y="6225"/>
                </a:lnTo>
                <a:lnTo>
                  <a:pt x="10194" y="6244"/>
                </a:lnTo>
                <a:lnTo>
                  <a:pt x="10188" y="6257"/>
                </a:lnTo>
                <a:lnTo>
                  <a:pt x="10194" y="6267"/>
                </a:lnTo>
                <a:lnTo>
                  <a:pt x="10209" y="6259"/>
                </a:lnTo>
                <a:lnTo>
                  <a:pt x="10229" y="6266"/>
                </a:lnTo>
                <a:lnTo>
                  <a:pt x="10241" y="6279"/>
                </a:lnTo>
                <a:lnTo>
                  <a:pt x="10261" y="6279"/>
                </a:lnTo>
                <a:lnTo>
                  <a:pt x="10267" y="6272"/>
                </a:lnTo>
                <a:lnTo>
                  <a:pt x="10277" y="6272"/>
                </a:lnTo>
                <a:lnTo>
                  <a:pt x="10264" y="6293"/>
                </a:lnTo>
                <a:lnTo>
                  <a:pt x="10247" y="6289"/>
                </a:lnTo>
                <a:lnTo>
                  <a:pt x="10240" y="6295"/>
                </a:lnTo>
                <a:lnTo>
                  <a:pt x="10219" y="6277"/>
                </a:lnTo>
                <a:lnTo>
                  <a:pt x="10206" y="6283"/>
                </a:lnTo>
                <a:lnTo>
                  <a:pt x="10200" y="6279"/>
                </a:lnTo>
                <a:lnTo>
                  <a:pt x="10189" y="6293"/>
                </a:lnTo>
                <a:lnTo>
                  <a:pt x="10175" y="6297"/>
                </a:lnTo>
                <a:lnTo>
                  <a:pt x="10174" y="6306"/>
                </a:lnTo>
                <a:lnTo>
                  <a:pt x="10196" y="6322"/>
                </a:lnTo>
                <a:lnTo>
                  <a:pt x="10188" y="6338"/>
                </a:lnTo>
                <a:lnTo>
                  <a:pt x="10199" y="6341"/>
                </a:lnTo>
                <a:lnTo>
                  <a:pt x="10206" y="6334"/>
                </a:lnTo>
                <a:lnTo>
                  <a:pt x="10224" y="6334"/>
                </a:lnTo>
                <a:lnTo>
                  <a:pt x="10210" y="6349"/>
                </a:lnTo>
                <a:lnTo>
                  <a:pt x="10191" y="6349"/>
                </a:lnTo>
                <a:lnTo>
                  <a:pt x="10186" y="6353"/>
                </a:lnTo>
                <a:lnTo>
                  <a:pt x="10181" y="6351"/>
                </a:lnTo>
                <a:lnTo>
                  <a:pt x="10180" y="6358"/>
                </a:lnTo>
                <a:lnTo>
                  <a:pt x="10190" y="6364"/>
                </a:lnTo>
                <a:lnTo>
                  <a:pt x="10197" y="6364"/>
                </a:lnTo>
                <a:lnTo>
                  <a:pt x="10186" y="6376"/>
                </a:lnTo>
                <a:lnTo>
                  <a:pt x="10180" y="6378"/>
                </a:lnTo>
                <a:lnTo>
                  <a:pt x="10182" y="6389"/>
                </a:lnTo>
                <a:lnTo>
                  <a:pt x="10188" y="6396"/>
                </a:lnTo>
                <a:lnTo>
                  <a:pt x="10192" y="6409"/>
                </a:lnTo>
                <a:lnTo>
                  <a:pt x="10208" y="6407"/>
                </a:lnTo>
                <a:lnTo>
                  <a:pt x="10216" y="6398"/>
                </a:lnTo>
                <a:lnTo>
                  <a:pt x="10236" y="6393"/>
                </a:lnTo>
                <a:lnTo>
                  <a:pt x="10250" y="6399"/>
                </a:lnTo>
                <a:lnTo>
                  <a:pt x="10255" y="6405"/>
                </a:lnTo>
                <a:lnTo>
                  <a:pt x="10264" y="6394"/>
                </a:lnTo>
                <a:lnTo>
                  <a:pt x="10264" y="6380"/>
                </a:lnTo>
                <a:lnTo>
                  <a:pt x="10274" y="6376"/>
                </a:lnTo>
                <a:lnTo>
                  <a:pt x="10277" y="6388"/>
                </a:lnTo>
                <a:lnTo>
                  <a:pt x="10287" y="6388"/>
                </a:lnTo>
                <a:lnTo>
                  <a:pt x="10301" y="6370"/>
                </a:lnTo>
                <a:lnTo>
                  <a:pt x="10308" y="6373"/>
                </a:lnTo>
                <a:lnTo>
                  <a:pt x="10305" y="6383"/>
                </a:lnTo>
                <a:lnTo>
                  <a:pt x="10298" y="6391"/>
                </a:lnTo>
                <a:lnTo>
                  <a:pt x="10311" y="6397"/>
                </a:lnTo>
                <a:lnTo>
                  <a:pt x="10317" y="6387"/>
                </a:lnTo>
                <a:lnTo>
                  <a:pt x="10315" y="6374"/>
                </a:lnTo>
                <a:lnTo>
                  <a:pt x="10324" y="6350"/>
                </a:lnTo>
                <a:lnTo>
                  <a:pt x="10322" y="6369"/>
                </a:lnTo>
                <a:lnTo>
                  <a:pt x="10332" y="6389"/>
                </a:lnTo>
                <a:lnTo>
                  <a:pt x="10324" y="6406"/>
                </a:lnTo>
                <a:lnTo>
                  <a:pt x="10306" y="6414"/>
                </a:lnTo>
                <a:lnTo>
                  <a:pt x="10298" y="6425"/>
                </a:lnTo>
                <a:lnTo>
                  <a:pt x="10303" y="6432"/>
                </a:lnTo>
                <a:lnTo>
                  <a:pt x="10297" y="6449"/>
                </a:lnTo>
                <a:lnTo>
                  <a:pt x="10281" y="6450"/>
                </a:lnTo>
                <a:lnTo>
                  <a:pt x="10281" y="6439"/>
                </a:lnTo>
                <a:lnTo>
                  <a:pt x="10288" y="6429"/>
                </a:lnTo>
                <a:lnTo>
                  <a:pt x="10287" y="6409"/>
                </a:lnTo>
                <a:lnTo>
                  <a:pt x="10274" y="6406"/>
                </a:lnTo>
                <a:lnTo>
                  <a:pt x="10260" y="6428"/>
                </a:lnTo>
                <a:lnTo>
                  <a:pt x="10258" y="6440"/>
                </a:lnTo>
                <a:lnTo>
                  <a:pt x="10249" y="6420"/>
                </a:lnTo>
                <a:lnTo>
                  <a:pt x="10237" y="6416"/>
                </a:lnTo>
                <a:lnTo>
                  <a:pt x="10223" y="6420"/>
                </a:lnTo>
                <a:lnTo>
                  <a:pt x="10215" y="6416"/>
                </a:lnTo>
                <a:lnTo>
                  <a:pt x="10198" y="6429"/>
                </a:lnTo>
                <a:lnTo>
                  <a:pt x="10190" y="6429"/>
                </a:lnTo>
                <a:lnTo>
                  <a:pt x="10180" y="6418"/>
                </a:lnTo>
                <a:lnTo>
                  <a:pt x="10177" y="6421"/>
                </a:lnTo>
                <a:lnTo>
                  <a:pt x="10182" y="6442"/>
                </a:lnTo>
                <a:lnTo>
                  <a:pt x="10179" y="6453"/>
                </a:lnTo>
                <a:lnTo>
                  <a:pt x="10185" y="6462"/>
                </a:lnTo>
                <a:lnTo>
                  <a:pt x="10195" y="6458"/>
                </a:lnTo>
                <a:lnTo>
                  <a:pt x="10200" y="6447"/>
                </a:lnTo>
                <a:lnTo>
                  <a:pt x="10207" y="6448"/>
                </a:lnTo>
                <a:lnTo>
                  <a:pt x="10199" y="6463"/>
                </a:lnTo>
                <a:lnTo>
                  <a:pt x="10200" y="6482"/>
                </a:lnTo>
                <a:lnTo>
                  <a:pt x="10195" y="6490"/>
                </a:lnTo>
                <a:lnTo>
                  <a:pt x="10185" y="6481"/>
                </a:lnTo>
                <a:lnTo>
                  <a:pt x="10189" y="6505"/>
                </a:lnTo>
                <a:lnTo>
                  <a:pt x="10197" y="6517"/>
                </a:lnTo>
                <a:lnTo>
                  <a:pt x="10216" y="6481"/>
                </a:lnTo>
                <a:lnTo>
                  <a:pt x="10229" y="6491"/>
                </a:lnTo>
                <a:lnTo>
                  <a:pt x="10224" y="6500"/>
                </a:lnTo>
                <a:lnTo>
                  <a:pt x="10225" y="6518"/>
                </a:lnTo>
                <a:lnTo>
                  <a:pt x="10209" y="6533"/>
                </a:lnTo>
                <a:lnTo>
                  <a:pt x="10212" y="6541"/>
                </a:lnTo>
                <a:lnTo>
                  <a:pt x="10221" y="6543"/>
                </a:lnTo>
                <a:lnTo>
                  <a:pt x="10216" y="6557"/>
                </a:lnTo>
                <a:lnTo>
                  <a:pt x="10224" y="6575"/>
                </a:lnTo>
                <a:lnTo>
                  <a:pt x="10219" y="6596"/>
                </a:lnTo>
                <a:lnTo>
                  <a:pt x="10223" y="6597"/>
                </a:lnTo>
                <a:lnTo>
                  <a:pt x="10233" y="6571"/>
                </a:lnTo>
                <a:lnTo>
                  <a:pt x="10242" y="6562"/>
                </a:lnTo>
                <a:lnTo>
                  <a:pt x="10244" y="6540"/>
                </a:lnTo>
                <a:lnTo>
                  <a:pt x="10269" y="6523"/>
                </a:lnTo>
                <a:lnTo>
                  <a:pt x="10281" y="6524"/>
                </a:lnTo>
                <a:lnTo>
                  <a:pt x="10291" y="6519"/>
                </a:lnTo>
                <a:lnTo>
                  <a:pt x="10284" y="6527"/>
                </a:lnTo>
                <a:lnTo>
                  <a:pt x="10272" y="6543"/>
                </a:lnTo>
                <a:lnTo>
                  <a:pt x="10272" y="6570"/>
                </a:lnTo>
                <a:lnTo>
                  <a:pt x="10276" y="6586"/>
                </a:lnTo>
                <a:lnTo>
                  <a:pt x="10266" y="6572"/>
                </a:lnTo>
                <a:lnTo>
                  <a:pt x="10264" y="6548"/>
                </a:lnTo>
                <a:lnTo>
                  <a:pt x="10257" y="6547"/>
                </a:lnTo>
                <a:lnTo>
                  <a:pt x="10248" y="6574"/>
                </a:lnTo>
                <a:lnTo>
                  <a:pt x="10241" y="6578"/>
                </a:lnTo>
                <a:lnTo>
                  <a:pt x="10253" y="6586"/>
                </a:lnTo>
                <a:lnTo>
                  <a:pt x="10242" y="6610"/>
                </a:lnTo>
                <a:lnTo>
                  <a:pt x="10234" y="6610"/>
                </a:lnTo>
                <a:lnTo>
                  <a:pt x="10230" y="6626"/>
                </a:lnTo>
                <a:lnTo>
                  <a:pt x="10236" y="6631"/>
                </a:lnTo>
                <a:lnTo>
                  <a:pt x="10255" y="6631"/>
                </a:lnTo>
                <a:lnTo>
                  <a:pt x="10259" y="6644"/>
                </a:lnTo>
                <a:lnTo>
                  <a:pt x="10246" y="6645"/>
                </a:lnTo>
                <a:lnTo>
                  <a:pt x="10241" y="6658"/>
                </a:lnTo>
                <a:lnTo>
                  <a:pt x="10240" y="6674"/>
                </a:lnTo>
                <a:lnTo>
                  <a:pt x="10226" y="6657"/>
                </a:lnTo>
                <a:lnTo>
                  <a:pt x="10219" y="6663"/>
                </a:lnTo>
                <a:lnTo>
                  <a:pt x="10217" y="6681"/>
                </a:lnTo>
                <a:lnTo>
                  <a:pt x="10214" y="6659"/>
                </a:lnTo>
                <a:lnTo>
                  <a:pt x="10205" y="6669"/>
                </a:lnTo>
                <a:lnTo>
                  <a:pt x="10193" y="6695"/>
                </a:lnTo>
                <a:lnTo>
                  <a:pt x="10198" y="6716"/>
                </a:lnTo>
                <a:lnTo>
                  <a:pt x="10216" y="6748"/>
                </a:lnTo>
                <a:lnTo>
                  <a:pt x="10219" y="6730"/>
                </a:lnTo>
                <a:lnTo>
                  <a:pt x="10224" y="6736"/>
                </a:lnTo>
                <a:lnTo>
                  <a:pt x="10234" y="6729"/>
                </a:lnTo>
                <a:lnTo>
                  <a:pt x="10231" y="6719"/>
                </a:lnTo>
                <a:lnTo>
                  <a:pt x="10237" y="6698"/>
                </a:lnTo>
                <a:lnTo>
                  <a:pt x="10251" y="6716"/>
                </a:lnTo>
                <a:lnTo>
                  <a:pt x="10244" y="6723"/>
                </a:lnTo>
                <a:lnTo>
                  <a:pt x="10253" y="6737"/>
                </a:lnTo>
                <a:lnTo>
                  <a:pt x="10250" y="6756"/>
                </a:lnTo>
                <a:lnTo>
                  <a:pt x="10241" y="6766"/>
                </a:lnTo>
                <a:lnTo>
                  <a:pt x="10248" y="6798"/>
                </a:lnTo>
                <a:lnTo>
                  <a:pt x="10255" y="6786"/>
                </a:lnTo>
                <a:lnTo>
                  <a:pt x="10271" y="6779"/>
                </a:lnTo>
                <a:lnTo>
                  <a:pt x="10278" y="6794"/>
                </a:lnTo>
                <a:lnTo>
                  <a:pt x="10264" y="6796"/>
                </a:lnTo>
                <a:lnTo>
                  <a:pt x="10257" y="6804"/>
                </a:lnTo>
                <a:lnTo>
                  <a:pt x="10264" y="6823"/>
                </a:lnTo>
                <a:lnTo>
                  <a:pt x="10263" y="6831"/>
                </a:lnTo>
                <a:lnTo>
                  <a:pt x="10239" y="6802"/>
                </a:lnTo>
                <a:lnTo>
                  <a:pt x="10231" y="6807"/>
                </a:lnTo>
                <a:lnTo>
                  <a:pt x="10223" y="6797"/>
                </a:lnTo>
                <a:lnTo>
                  <a:pt x="10213" y="6797"/>
                </a:lnTo>
                <a:lnTo>
                  <a:pt x="10213" y="6815"/>
                </a:lnTo>
                <a:lnTo>
                  <a:pt x="10206" y="6827"/>
                </a:lnTo>
                <a:lnTo>
                  <a:pt x="10223" y="6876"/>
                </a:lnTo>
                <a:lnTo>
                  <a:pt x="10236" y="6880"/>
                </a:lnTo>
                <a:lnTo>
                  <a:pt x="10255" y="6907"/>
                </a:lnTo>
                <a:lnTo>
                  <a:pt x="10280" y="6923"/>
                </a:lnTo>
                <a:lnTo>
                  <a:pt x="10283" y="6937"/>
                </a:lnTo>
                <a:lnTo>
                  <a:pt x="10277" y="6942"/>
                </a:lnTo>
                <a:lnTo>
                  <a:pt x="10287" y="6957"/>
                </a:lnTo>
                <a:lnTo>
                  <a:pt x="10296" y="6950"/>
                </a:lnTo>
                <a:lnTo>
                  <a:pt x="10292" y="6928"/>
                </a:lnTo>
                <a:lnTo>
                  <a:pt x="10300" y="6928"/>
                </a:lnTo>
                <a:lnTo>
                  <a:pt x="10308" y="6939"/>
                </a:lnTo>
                <a:lnTo>
                  <a:pt x="10307" y="6946"/>
                </a:lnTo>
                <a:lnTo>
                  <a:pt x="10320" y="6974"/>
                </a:lnTo>
                <a:lnTo>
                  <a:pt x="10326" y="6961"/>
                </a:lnTo>
                <a:lnTo>
                  <a:pt x="10332" y="6966"/>
                </a:lnTo>
                <a:lnTo>
                  <a:pt x="10343" y="6957"/>
                </a:lnTo>
                <a:lnTo>
                  <a:pt x="10357" y="6934"/>
                </a:lnTo>
                <a:lnTo>
                  <a:pt x="10363" y="6932"/>
                </a:lnTo>
                <a:lnTo>
                  <a:pt x="10369" y="6921"/>
                </a:lnTo>
                <a:lnTo>
                  <a:pt x="10372" y="6922"/>
                </a:lnTo>
                <a:lnTo>
                  <a:pt x="10375" y="6939"/>
                </a:lnTo>
                <a:lnTo>
                  <a:pt x="10383" y="6940"/>
                </a:lnTo>
                <a:lnTo>
                  <a:pt x="10406" y="6901"/>
                </a:lnTo>
                <a:lnTo>
                  <a:pt x="10405" y="6887"/>
                </a:lnTo>
                <a:lnTo>
                  <a:pt x="10395" y="6866"/>
                </a:lnTo>
                <a:lnTo>
                  <a:pt x="10413" y="6884"/>
                </a:lnTo>
                <a:lnTo>
                  <a:pt x="10427" y="6860"/>
                </a:lnTo>
                <a:lnTo>
                  <a:pt x="10423" y="6852"/>
                </a:lnTo>
                <a:lnTo>
                  <a:pt x="10432" y="6842"/>
                </a:lnTo>
                <a:lnTo>
                  <a:pt x="10430" y="6827"/>
                </a:lnTo>
                <a:lnTo>
                  <a:pt x="10441" y="6816"/>
                </a:lnTo>
                <a:lnTo>
                  <a:pt x="10452" y="6812"/>
                </a:lnTo>
                <a:lnTo>
                  <a:pt x="10455" y="6798"/>
                </a:lnTo>
                <a:lnTo>
                  <a:pt x="10444" y="6776"/>
                </a:lnTo>
                <a:lnTo>
                  <a:pt x="10448" y="6761"/>
                </a:lnTo>
                <a:lnTo>
                  <a:pt x="10438" y="6739"/>
                </a:lnTo>
                <a:lnTo>
                  <a:pt x="10427" y="6725"/>
                </a:lnTo>
                <a:lnTo>
                  <a:pt x="10428" y="6706"/>
                </a:lnTo>
                <a:lnTo>
                  <a:pt x="10434" y="6713"/>
                </a:lnTo>
                <a:lnTo>
                  <a:pt x="10447" y="6737"/>
                </a:lnTo>
                <a:lnTo>
                  <a:pt x="10452" y="6768"/>
                </a:lnTo>
                <a:lnTo>
                  <a:pt x="10457" y="6777"/>
                </a:lnTo>
                <a:lnTo>
                  <a:pt x="10465" y="6779"/>
                </a:lnTo>
                <a:lnTo>
                  <a:pt x="10463" y="6792"/>
                </a:lnTo>
                <a:lnTo>
                  <a:pt x="10469" y="6805"/>
                </a:lnTo>
                <a:lnTo>
                  <a:pt x="10482" y="6795"/>
                </a:lnTo>
                <a:lnTo>
                  <a:pt x="10479" y="6783"/>
                </a:lnTo>
                <a:lnTo>
                  <a:pt x="10473" y="6775"/>
                </a:lnTo>
                <a:lnTo>
                  <a:pt x="10477" y="6761"/>
                </a:lnTo>
                <a:lnTo>
                  <a:pt x="10488" y="6777"/>
                </a:lnTo>
                <a:lnTo>
                  <a:pt x="10489" y="6785"/>
                </a:lnTo>
                <a:lnTo>
                  <a:pt x="10506" y="6759"/>
                </a:lnTo>
                <a:lnTo>
                  <a:pt x="10510" y="6735"/>
                </a:lnTo>
                <a:lnTo>
                  <a:pt x="10506" y="6713"/>
                </a:lnTo>
                <a:lnTo>
                  <a:pt x="10497" y="6706"/>
                </a:lnTo>
                <a:lnTo>
                  <a:pt x="10492" y="6694"/>
                </a:lnTo>
                <a:lnTo>
                  <a:pt x="10499" y="6687"/>
                </a:lnTo>
                <a:lnTo>
                  <a:pt x="10500" y="6677"/>
                </a:lnTo>
                <a:lnTo>
                  <a:pt x="10506" y="6676"/>
                </a:lnTo>
                <a:lnTo>
                  <a:pt x="10511" y="6666"/>
                </a:lnTo>
                <a:lnTo>
                  <a:pt x="10504" y="6652"/>
                </a:lnTo>
                <a:lnTo>
                  <a:pt x="10505" y="6631"/>
                </a:lnTo>
                <a:lnTo>
                  <a:pt x="10515" y="6618"/>
                </a:lnTo>
                <a:lnTo>
                  <a:pt x="10524" y="6634"/>
                </a:lnTo>
                <a:lnTo>
                  <a:pt x="10517" y="6655"/>
                </a:lnTo>
                <a:lnTo>
                  <a:pt x="10519" y="6682"/>
                </a:lnTo>
                <a:lnTo>
                  <a:pt x="10517" y="6700"/>
                </a:lnTo>
                <a:lnTo>
                  <a:pt x="10524" y="6721"/>
                </a:lnTo>
                <a:lnTo>
                  <a:pt x="10526" y="6736"/>
                </a:lnTo>
                <a:lnTo>
                  <a:pt x="10540" y="6760"/>
                </a:lnTo>
                <a:lnTo>
                  <a:pt x="10556" y="6758"/>
                </a:lnTo>
                <a:lnTo>
                  <a:pt x="10563" y="6767"/>
                </a:lnTo>
                <a:lnTo>
                  <a:pt x="10559" y="6776"/>
                </a:lnTo>
                <a:lnTo>
                  <a:pt x="10558" y="6778"/>
                </a:lnTo>
                <a:lnTo>
                  <a:pt x="10547" y="6788"/>
                </a:lnTo>
                <a:lnTo>
                  <a:pt x="10550" y="6837"/>
                </a:lnTo>
                <a:lnTo>
                  <a:pt x="10555" y="6851"/>
                </a:lnTo>
                <a:lnTo>
                  <a:pt x="10556" y="6887"/>
                </a:lnTo>
                <a:lnTo>
                  <a:pt x="10566" y="6896"/>
                </a:lnTo>
                <a:lnTo>
                  <a:pt x="10570" y="6905"/>
                </a:lnTo>
                <a:lnTo>
                  <a:pt x="10568" y="6928"/>
                </a:lnTo>
                <a:lnTo>
                  <a:pt x="10582" y="6918"/>
                </a:lnTo>
                <a:lnTo>
                  <a:pt x="10573" y="6902"/>
                </a:lnTo>
                <a:lnTo>
                  <a:pt x="10575" y="6884"/>
                </a:lnTo>
                <a:lnTo>
                  <a:pt x="10581" y="6884"/>
                </a:lnTo>
                <a:lnTo>
                  <a:pt x="10578" y="6896"/>
                </a:lnTo>
                <a:lnTo>
                  <a:pt x="10590" y="6907"/>
                </a:lnTo>
                <a:lnTo>
                  <a:pt x="10593" y="6919"/>
                </a:lnTo>
                <a:lnTo>
                  <a:pt x="10580" y="6937"/>
                </a:lnTo>
                <a:lnTo>
                  <a:pt x="10577" y="6955"/>
                </a:lnTo>
                <a:lnTo>
                  <a:pt x="10581" y="6973"/>
                </a:lnTo>
                <a:lnTo>
                  <a:pt x="10580" y="6998"/>
                </a:lnTo>
                <a:lnTo>
                  <a:pt x="10574" y="7009"/>
                </a:lnTo>
                <a:lnTo>
                  <a:pt x="10581" y="7027"/>
                </a:lnTo>
                <a:lnTo>
                  <a:pt x="10592" y="7032"/>
                </a:lnTo>
                <a:lnTo>
                  <a:pt x="10599" y="7061"/>
                </a:lnTo>
                <a:lnTo>
                  <a:pt x="10605" y="7070"/>
                </a:lnTo>
                <a:lnTo>
                  <a:pt x="10617" y="7112"/>
                </a:lnTo>
                <a:lnTo>
                  <a:pt x="10619" y="7143"/>
                </a:lnTo>
                <a:lnTo>
                  <a:pt x="10633" y="7153"/>
                </a:lnTo>
                <a:lnTo>
                  <a:pt x="10636" y="7174"/>
                </a:lnTo>
                <a:lnTo>
                  <a:pt x="10649" y="7196"/>
                </a:lnTo>
                <a:lnTo>
                  <a:pt x="10663" y="7182"/>
                </a:lnTo>
                <a:lnTo>
                  <a:pt x="10667" y="7210"/>
                </a:lnTo>
                <a:lnTo>
                  <a:pt x="10658" y="7241"/>
                </a:lnTo>
                <a:lnTo>
                  <a:pt x="10641" y="7244"/>
                </a:lnTo>
                <a:lnTo>
                  <a:pt x="10638" y="7256"/>
                </a:lnTo>
                <a:lnTo>
                  <a:pt x="10647" y="7266"/>
                </a:lnTo>
                <a:lnTo>
                  <a:pt x="10650" y="7286"/>
                </a:lnTo>
                <a:lnTo>
                  <a:pt x="10663" y="7293"/>
                </a:lnTo>
                <a:lnTo>
                  <a:pt x="10669" y="7346"/>
                </a:lnTo>
                <a:lnTo>
                  <a:pt x="10662" y="7367"/>
                </a:lnTo>
                <a:lnTo>
                  <a:pt x="10669" y="7378"/>
                </a:lnTo>
                <a:lnTo>
                  <a:pt x="10682" y="7378"/>
                </a:lnTo>
                <a:lnTo>
                  <a:pt x="10716" y="7362"/>
                </a:lnTo>
                <a:lnTo>
                  <a:pt x="10733" y="7373"/>
                </a:lnTo>
                <a:lnTo>
                  <a:pt x="10746" y="7352"/>
                </a:lnTo>
                <a:lnTo>
                  <a:pt x="10745" y="7334"/>
                </a:lnTo>
                <a:lnTo>
                  <a:pt x="10738" y="7323"/>
                </a:lnTo>
                <a:lnTo>
                  <a:pt x="10747" y="7286"/>
                </a:lnTo>
                <a:lnTo>
                  <a:pt x="10768" y="7282"/>
                </a:lnTo>
                <a:lnTo>
                  <a:pt x="10772" y="7246"/>
                </a:lnTo>
                <a:lnTo>
                  <a:pt x="10776" y="7262"/>
                </a:lnTo>
                <a:lnTo>
                  <a:pt x="10800" y="7269"/>
                </a:lnTo>
                <a:lnTo>
                  <a:pt x="10815" y="7255"/>
                </a:lnTo>
                <a:lnTo>
                  <a:pt x="10828" y="7265"/>
                </a:lnTo>
                <a:lnTo>
                  <a:pt x="10835" y="7280"/>
                </a:lnTo>
                <a:lnTo>
                  <a:pt x="10850" y="7250"/>
                </a:lnTo>
                <a:lnTo>
                  <a:pt x="10854" y="7205"/>
                </a:lnTo>
                <a:lnTo>
                  <a:pt x="10865" y="7186"/>
                </a:lnTo>
                <a:lnTo>
                  <a:pt x="10867" y="7131"/>
                </a:lnTo>
                <a:lnTo>
                  <a:pt x="10873" y="7113"/>
                </a:lnTo>
                <a:lnTo>
                  <a:pt x="10862" y="7095"/>
                </a:lnTo>
                <a:lnTo>
                  <a:pt x="10863" y="7072"/>
                </a:lnTo>
                <a:lnTo>
                  <a:pt x="10874" y="7051"/>
                </a:lnTo>
                <a:lnTo>
                  <a:pt x="10864" y="7028"/>
                </a:lnTo>
                <a:lnTo>
                  <a:pt x="10876" y="7010"/>
                </a:lnTo>
                <a:lnTo>
                  <a:pt x="10861" y="6994"/>
                </a:lnTo>
                <a:lnTo>
                  <a:pt x="10867" y="6974"/>
                </a:lnTo>
                <a:lnTo>
                  <a:pt x="10859" y="6953"/>
                </a:lnTo>
                <a:lnTo>
                  <a:pt x="10874" y="6962"/>
                </a:lnTo>
                <a:lnTo>
                  <a:pt x="10890" y="6957"/>
                </a:lnTo>
                <a:lnTo>
                  <a:pt x="10876" y="6935"/>
                </a:lnTo>
                <a:lnTo>
                  <a:pt x="10883" y="6909"/>
                </a:lnTo>
                <a:lnTo>
                  <a:pt x="10882" y="6895"/>
                </a:lnTo>
                <a:lnTo>
                  <a:pt x="10862" y="6883"/>
                </a:lnTo>
                <a:lnTo>
                  <a:pt x="10887" y="6882"/>
                </a:lnTo>
                <a:lnTo>
                  <a:pt x="10873" y="6858"/>
                </a:lnTo>
                <a:lnTo>
                  <a:pt x="10862" y="6856"/>
                </a:lnTo>
                <a:lnTo>
                  <a:pt x="10870" y="6840"/>
                </a:lnTo>
                <a:lnTo>
                  <a:pt x="10877" y="6840"/>
                </a:lnTo>
                <a:lnTo>
                  <a:pt x="10879" y="6845"/>
                </a:lnTo>
                <a:lnTo>
                  <a:pt x="10887" y="6833"/>
                </a:lnTo>
                <a:lnTo>
                  <a:pt x="10886" y="6819"/>
                </a:lnTo>
                <a:lnTo>
                  <a:pt x="10897" y="6833"/>
                </a:lnTo>
                <a:lnTo>
                  <a:pt x="10899" y="6810"/>
                </a:lnTo>
                <a:lnTo>
                  <a:pt x="10908" y="6793"/>
                </a:lnTo>
                <a:lnTo>
                  <a:pt x="10917" y="6791"/>
                </a:lnTo>
                <a:lnTo>
                  <a:pt x="10915" y="6777"/>
                </a:lnTo>
                <a:lnTo>
                  <a:pt x="10920" y="6765"/>
                </a:lnTo>
                <a:lnTo>
                  <a:pt x="10925" y="6775"/>
                </a:lnTo>
                <a:lnTo>
                  <a:pt x="10922" y="6796"/>
                </a:lnTo>
                <a:lnTo>
                  <a:pt x="10930" y="6797"/>
                </a:lnTo>
                <a:lnTo>
                  <a:pt x="10942" y="6766"/>
                </a:lnTo>
                <a:lnTo>
                  <a:pt x="10951" y="6766"/>
                </a:lnTo>
                <a:lnTo>
                  <a:pt x="10960" y="6754"/>
                </a:lnTo>
                <a:lnTo>
                  <a:pt x="10959" y="6732"/>
                </a:lnTo>
                <a:lnTo>
                  <a:pt x="10950" y="6720"/>
                </a:lnTo>
                <a:lnTo>
                  <a:pt x="10934" y="6712"/>
                </a:lnTo>
                <a:lnTo>
                  <a:pt x="10922" y="6723"/>
                </a:lnTo>
                <a:lnTo>
                  <a:pt x="10916" y="6718"/>
                </a:lnTo>
                <a:lnTo>
                  <a:pt x="10905" y="6729"/>
                </a:lnTo>
                <a:lnTo>
                  <a:pt x="10896" y="6709"/>
                </a:lnTo>
                <a:lnTo>
                  <a:pt x="10882" y="6705"/>
                </a:lnTo>
                <a:lnTo>
                  <a:pt x="10873" y="6695"/>
                </a:lnTo>
                <a:lnTo>
                  <a:pt x="10856" y="6696"/>
                </a:lnTo>
                <a:lnTo>
                  <a:pt x="10854" y="6707"/>
                </a:lnTo>
                <a:lnTo>
                  <a:pt x="10849" y="6700"/>
                </a:lnTo>
                <a:lnTo>
                  <a:pt x="10829" y="6697"/>
                </a:lnTo>
                <a:lnTo>
                  <a:pt x="10828" y="6688"/>
                </a:lnTo>
                <a:lnTo>
                  <a:pt x="10838" y="6681"/>
                </a:lnTo>
                <a:lnTo>
                  <a:pt x="10849" y="6691"/>
                </a:lnTo>
                <a:lnTo>
                  <a:pt x="10859" y="6669"/>
                </a:lnTo>
                <a:lnTo>
                  <a:pt x="10864" y="6679"/>
                </a:lnTo>
                <a:lnTo>
                  <a:pt x="10874" y="6674"/>
                </a:lnTo>
                <a:lnTo>
                  <a:pt x="10879" y="6659"/>
                </a:lnTo>
                <a:lnTo>
                  <a:pt x="10891" y="6663"/>
                </a:lnTo>
                <a:lnTo>
                  <a:pt x="10896" y="6674"/>
                </a:lnTo>
                <a:lnTo>
                  <a:pt x="10905" y="6673"/>
                </a:lnTo>
                <a:lnTo>
                  <a:pt x="10905" y="6659"/>
                </a:lnTo>
                <a:lnTo>
                  <a:pt x="10912" y="6670"/>
                </a:lnTo>
                <a:lnTo>
                  <a:pt x="10927" y="6680"/>
                </a:lnTo>
                <a:lnTo>
                  <a:pt x="10925" y="6694"/>
                </a:lnTo>
                <a:lnTo>
                  <a:pt x="10937" y="6705"/>
                </a:lnTo>
                <a:lnTo>
                  <a:pt x="10955" y="6697"/>
                </a:lnTo>
                <a:lnTo>
                  <a:pt x="10960" y="6674"/>
                </a:lnTo>
                <a:lnTo>
                  <a:pt x="10977" y="6643"/>
                </a:lnTo>
                <a:lnTo>
                  <a:pt x="10985" y="6608"/>
                </a:lnTo>
                <a:lnTo>
                  <a:pt x="10972" y="6587"/>
                </a:lnTo>
                <a:lnTo>
                  <a:pt x="10972" y="6570"/>
                </a:lnTo>
                <a:lnTo>
                  <a:pt x="10952" y="6550"/>
                </a:lnTo>
                <a:lnTo>
                  <a:pt x="10956" y="6537"/>
                </a:lnTo>
                <a:lnTo>
                  <a:pt x="10932" y="6506"/>
                </a:lnTo>
                <a:lnTo>
                  <a:pt x="10929" y="6487"/>
                </a:lnTo>
                <a:lnTo>
                  <a:pt x="10919" y="6474"/>
                </a:lnTo>
                <a:lnTo>
                  <a:pt x="10908" y="6498"/>
                </a:lnTo>
                <a:lnTo>
                  <a:pt x="10901" y="6477"/>
                </a:lnTo>
                <a:lnTo>
                  <a:pt x="10894" y="6484"/>
                </a:lnTo>
                <a:lnTo>
                  <a:pt x="10894" y="6462"/>
                </a:lnTo>
                <a:lnTo>
                  <a:pt x="10885" y="6459"/>
                </a:lnTo>
                <a:lnTo>
                  <a:pt x="10878" y="6442"/>
                </a:lnTo>
                <a:lnTo>
                  <a:pt x="10870" y="6428"/>
                </a:lnTo>
                <a:lnTo>
                  <a:pt x="10880" y="6408"/>
                </a:lnTo>
                <a:lnTo>
                  <a:pt x="10872" y="6383"/>
                </a:lnTo>
                <a:lnTo>
                  <a:pt x="10879" y="6377"/>
                </a:lnTo>
                <a:lnTo>
                  <a:pt x="10879" y="6364"/>
                </a:lnTo>
                <a:lnTo>
                  <a:pt x="10868" y="6357"/>
                </a:lnTo>
                <a:lnTo>
                  <a:pt x="10879" y="6335"/>
                </a:lnTo>
                <a:lnTo>
                  <a:pt x="10874" y="6302"/>
                </a:lnTo>
                <a:lnTo>
                  <a:pt x="10878" y="6295"/>
                </a:lnTo>
                <a:lnTo>
                  <a:pt x="10886" y="6308"/>
                </a:lnTo>
                <a:lnTo>
                  <a:pt x="10888" y="6285"/>
                </a:lnTo>
                <a:lnTo>
                  <a:pt x="10878" y="6267"/>
                </a:lnTo>
                <a:lnTo>
                  <a:pt x="10881" y="6234"/>
                </a:lnTo>
                <a:lnTo>
                  <a:pt x="10879" y="6208"/>
                </a:lnTo>
                <a:lnTo>
                  <a:pt x="10882" y="6200"/>
                </a:lnTo>
                <a:lnTo>
                  <a:pt x="10880" y="6171"/>
                </a:lnTo>
                <a:lnTo>
                  <a:pt x="10865" y="6138"/>
                </a:lnTo>
                <a:lnTo>
                  <a:pt x="10875" y="6145"/>
                </a:lnTo>
                <a:lnTo>
                  <a:pt x="10895" y="6139"/>
                </a:lnTo>
                <a:lnTo>
                  <a:pt x="10906" y="6112"/>
                </a:lnTo>
                <a:lnTo>
                  <a:pt x="10901" y="6092"/>
                </a:lnTo>
                <a:lnTo>
                  <a:pt x="10904" y="6080"/>
                </a:lnTo>
                <a:lnTo>
                  <a:pt x="10916" y="6085"/>
                </a:lnTo>
                <a:lnTo>
                  <a:pt x="10934" y="6059"/>
                </a:lnTo>
                <a:lnTo>
                  <a:pt x="10935" y="6046"/>
                </a:lnTo>
                <a:lnTo>
                  <a:pt x="10926" y="6043"/>
                </a:lnTo>
                <a:lnTo>
                  <a:pt x="10930" y="6024"/>
                </a:lnTo>
                <a:lnTo>
                  <a:pt x="10939" y="6008"/>
                </a:lnTo>
                <a:lnTo>
                  <a:pt x="10945" y="6020"/>
                </a:lnTo>
                <a:lnTo>
                  <a:pt x="10951" y="6017"/>
                </a:lnTo>
                <a:lnTo>
                  <a:pt x="10955" y="5993"/>
                </a:lnTo>
                <a:lnTo>
                  <a:pt x="10960" y="5993"/>
                </a:lnTo>
                <a:lnTo>
                  <a:pt x="10966" y="6008"/>
                </a:lnTo>
                <a:lnTo>
                  <a:pt x="10975" y="5994"/>
                </a:lnTo>
                <a:lnTo>
                  <a:pt x="10975" y="5969"/>
                </a:lnTo>
                <a:lnTo>
                  <a:pt x="10981" y="5945"/>
                </a:lnTo>
                <a:lnTo>
                  <a:pt x="10991" y="5945"/>
                </a:lnTo>
                <a:lnTo>
                  <a:pt x="10993" y="5962"/>
                </a:lnTo>
                <a:lnTo>
                  <a:pt x="11001" y="5963"/>
                </a:lnTo>
                <a:lnTo>
                  <a:pt x="11008" y="5939"/>
                </a:lnTo>
                <a:lnTo>
                  <a:pt x="11024" y="5924"/>
                </a:lnTo>
                <a:lnTo>
                  <a:pt x="11019" y="5903"/>
                </a:lnTo>
                <a:lnTo>
                  <a:pt x="11021" y="5883"/>
                </a:lnTo>
                <a:lnTo>
                  <a:pt x="11028" y="5899"/>
                </a:lnTo>
                <a:lnTo>
                  <a:pt x="11042" y="5877"/>
                </a:lnTo>
                <a:lnTo>
                  <a:pt x="11051" y="5878"/>
                </a:lnTo>
                <a:lnTo>
                  <a:pt x="11064" y="5840"/>
                </a:lnTo>
                <a:lnTo>
                  <a:pt x="11062" y="5803"/>
                </a:lnTo>
                <a:lnTo>
                  <a:pt x="11071" y="5783"/>
                </a:lnTo>
                <a:lnTo>
                  <a:pt x="11080" y="5782"/>
                </a:lnTo>
                <a:lnTo>
                  <a:pt x="11093" y="5754"/>
                </a:lnTo>
                <a:lnTo>
                  <a:pt x="11084" y="5754"/>
                </a:lnTo>
                <a:lnTo>
                  <a:pt x="11076" y="5736"/>
                </a:lnTo>
                <a:lnTo>
                  <a:pt x="11084" y="5731"/>
                </a:lnTo>
                <a:lnTo>
                  <a:pt x="11080" y="5716"/>
                </a:lnTo>
                <a:lnTo>
                  <a:pt x="11069" y="5713"/>
                </a:lnTo>
                <a:lnTo>
                  <a:pt x="11056" y="5695"/>
                </a:lnTo>
                <a:lnTo>
                  <a:pt x="11072" y="5690"/>
                </a:lnTo>
                <a:lnTo>
                  <a:pt x="11069" y="5674"/>
                </a:lnTo>
                <a:lnTo>
                  <a:pt x="11078" y="5634"/>
                </a:lnTo>
                <a:lnTo>
                  <a:pt x="11082" y="5622"/>
                </a:lnTo>
                <a:lnTo>
                  <a:pt x="11075" y="5608"/>
                </a:lnTo>
                <a:lnTo>
                  <a:pt x="11067" y="5607"/>
                </a:lnTo>
                <a:lnTo>
                  <a:pt x="11061" y="5591"/>
                </a:lnTo>
                <a:lnTo>
                  <a:pt x="11065" y="5583"/>
                </a:lnTo>
                <a:lnTo>
                  <a:pt x="11074" y="5590"/>
                </a:lnTo>
                <a:lnTo>
                  <a:pt x="11076" y="5597"/>
                </a:lnTo>
                <a:lnTo>
                  <a:pt x="11082" y="5595"/>
                </a:lnTo>
                <a:lnTo>
                  <a:pt x="11082" y="5582"/>
                </a:lnTo>
                <a:lnTo>
                  <a:pt x="11070" y="5572"/>
                </a:lnTo>
                <a:lnTo>
                  <a:pt x="11080" y="5563"/>
                </a:lnTo>
                <a:lnTo>
                  <a:pt x="11091" y="5564"/>
                </a:lnTo>
                <a:lnTo>
                  <a:pt x="11103" y="5547"/>
                </a:lnTo>
                <a:lnTo>
                  <a:pt x="11094" y="5537"/>
                </a:lnTo>
                <a:lnTo>
                  <a:pt x="11085" y="5509"/>
                </a:lnTo>
                <a:lnTo>
                  <a:pt x="11094" y="5514"/>
                </a:lnTo>
                <a:lnTo>
                  <a:pt x="11100" y="5527"/>
                </a:lnTo>
                <a:lnTo>
                  <a:pt x="11110" y="5523"/>
                </a:lnTo>
                <a:lnTo>
                  <a:pt x="11115" y="5505"/>
                </a:lnTo>
                <a:lnTo>
                  <a:pt x="11116" y="5483"/>
                </a:lnTo>
                <a:lnTo>
                  <a:pt x="11123" y="5474"/>
                </a:lnTo>
                <a:lnTo>
                  <a:pt x="11132" y="5499"/>
                </a:lnTo>
                <a:lnTo>
                  <a:pt x="11142" y="5476"/>
                </a:lnTo>
                <a:lnTo>
                  <a:pt x="11147" y="5495"/>
                </a:lnTo>
                <a:lnTo>
                  <a:pt x="11159" y="5503"/>
                </a:lnTo>
                <a:lnTo>
                  <a:pt x="11164" y="5484"/>
                </a:lnTo>
                <a:lnTo>
                  <a:pt x="11175" y="5494"/>
                </a:lnTo>
                <a:lnTo>
                  <a:pt x="11191" y="5477"/>
                </a:lnTo>
                <a:lnTo>
                  <a:pt x="11198" y="5493"/>
                </a:lnTo>
                <a:lnTo>
                  <a:pt x="11211" y="5494"/>
                </a:lnTo>
                <a:lnTo>
                  <a:pt x="11220" y="5484"/>
                </a:lnTo>
                <a:lnTo>
                  <a:pt x="11220" y="5485"/>
                </a:lnTo>
                <a:lnTo>
                  <a:pt x="11225" y="5494"/>
                </a:lnTo>
                <a:lnTo>
                  <a:pt x="11238" y="5494"/>
                </a:lnTo>
                <a:lnTo>
                  <a:pt x="11250" y="5516"/>
                </a:lnTo>
                <a:lnTo>
                  <a:pt x="11275" y="5516"/>
                </a:lnTo>
                <a:lnTo>
                  <a:pt x="11293" y="5544"/>
                </a:lnTo>
                <a:lnTo>
                  <a:pt x="11283" y="5552"/>
                </a:lnTo>
                <a:lnTo>
                  <a:pt x="11290" y="5567"/>
                </a:lnTo>
                <a:lnTo>
                  <a:pt x="11291" y="5602"/>
                </a:lnTo>
                <a:lnTo>
                  <a:pt x="11286" y="5609"/>
                </a:lnTo>
                <a:lnTo>
                  <a:pt x="11307" y="5640"/>
                </a:lnTo>
                <a:lnTo>
                  <a:pt x="11292" y="5635"/>
                </a:lnTo>
                <a:lnTo>
                  <a:pt x="11286" y="5639"/>
                </a:lnTo>
                <a:lnTo>
                  <a:pt x="11304" y="5663"/>
                </a:lnTo>
                <a:lnTo>
                  <a:pt x="11304" y="5677"/>
                </a:lnTo>
                <a:lnTo>
                  <a:pt x="11284" y="5658"/>
                </a:lnTo>
                <a:lnTo>
                  <a:pt x="11267" y="5659"/>
                </a:lnTo>
                <a:lnTo>
                  <a:pt x="11249" y="5678"/>
                </a:lnTo>
                <a:lnTo>
                  <a:pt x="11249" y="5696"/>
                </a:lnTo>
                <a:lnTo>
                  <a:pt x="11237" y="5718"/>
                </a:lnTo>
                <a:lnTo>
                  <a:pt x="11237" y="5733"/>
                </a:lnTo>
                <a:lnTo>
                  <a:pt x="11232" y="5740"/>
                </a:lnTo>
                <a:lnTo>
                  <a:pt x="11211" y="5777"/>
                </a:lnTo>
                <a:lnTo>
                  <a:pt x="11208" y="5814"/>
                </a:lnTo>
                <a:lnTo>
                  <a:pt x="11203" y="5817"/>
                </a:lnTo>
                <a:lnTo>
                  <a:pt x="11199" y="5805"/>
                </a:lnTo>
                <a:lnTo>
                  <a:pt x="11193" y="5807"/>
                </a:lnTo>
                <a:lnTo>
                  <a:pt x="11197" y="5829"/>
                </a:lnTo>
                <a:lnTo>
                  <a:pt x="11194" y="5847"/>
                </a:lnTo>
                <a:lnTo>
                  <a:pt x="11181" y="5850"/>
                </a:lnTo>
                <a:lnTo>
                  <a:pt x="11172" y="5869"/>
                </a:lnTo>
                <a:lnTo>
                  <a:pt x="11176" y="5897"/>
                </a:lnTo>
                <a:lnTo>
                  <a:pt x="11185" y="5908"/>
                </a:lnTo>
                <a:lnTo>
                  <a:pt x="11169" y="5900"/>
                </a:lnTo>
                <a:lnTo>
                  <a:pt x="11164" y="5890"/>
                </a:lnTo>
                <a:lnTo>
                  <a:pt x="11155" y="5895"/>
                </a:lnTo>
                <a:lnTo>
                  <a:pt x="11150" y="5920"/>
                </a:lnTo>
                <a:lnTo>
                  <a:pt x="11152" y="5931"/>
                </a:lnTo>
                <a:lnTo>
                  <a:pt x="11143" y="5924"/>
                </a:lnTo>
                <a:lnTo>
                  <a:pt x="11139" y="5933"/>
                </a:lnTo>
                <a:lnTo>
                  <a:pt x="11148" y="5948"/>
                </a:lnTo>
                <a:lnTo>
                  <a:pt x="11149" y="5959"/>
                </a:lnTo>
                <a:lnTo>
                  <a:pt x="11140" y="5973"/>
                </a:lnTo>
                <a:lnTo>
                  <a:pt x="11137" y="5986"/>
                </a:lnTo>
                <a:lnTo>
                  <a:pt x="11125" y="5999"/>
                </a:lnTo>
                <a:lnTo>
                  <a:pt x="11118" y="5991"/>
                </a:lnTo>
                <a:lnTo>
                  <a:pt x="11117" y="5983"/>
                </a:lnTo>
                <a:lnTo>
                  <a:pt x="11108" y="5978"/>
                </a:lnTo>
                <a:lnTo>
                  <a:pt x="11099" y="5984"/>
                </a:lnTo>
                <a:lnTo>
                  <a:pt x="11102" y="6004"/>
                </a:lnTo>
                <a:lnTo>
                  <a:pt x="11095" y="6015"/>
                </a:lnTo>
                <a:lnTo>
                  <a:pt x="11100" y="6036"/>
                </a:lnTo>
                <a:lnTo>
                  <a:pt x="11095" y="6057"/>
                </a:lnTo>
                <a:lnTo>
                  <a:pt x="11088" y="6060"/>
                </a:lnTo>
                <a:lnTo>
                  <a:pt x="11082" y="6079"/>
                </a:lnTo>
                <a:lnTo>
                  <a:pt x="11087" y="6102"/>
                </a:lnTo>
                <a:lnTo>
                  <a:pt x="11090" y="6106"/>
                </a:lnTo>
                <a:lnTo>
                  <a:pt x="11086" y="6129"/>
                </a:lnTo>
                <a:lnTo>
                  <a:pt x="11089" y="6143"/>
                </a:lnTo>
                <a:lnTo>
                  <a:pt x="11098" y="6137"/>
                </a:lnTo>
                <a:lnTo>
                  <a:pt x="11105" y="6150"/>
                </a:lnTo>
                <a:lnTo>
                  <a:pt x="11102" y="6174"/>
                </a:lnTo>
                <a:lnTo>
                  <a:pt x="11099" y="6186"/>
                </a:lnTo>
                <a:lnTo>
                  <a:pt x="11103" y="6207"/>
                </a:lnTo>
                <a:lnTo>
                  <a:pt x="11101" y="6217"/>
                </a:lnTo>
                <a:lnTo>
                  <a:pt x="11114" y="6254"/>
                </a:lnTo>
                <a:lnTo>
                  <a:pt x="11120" y="6263"/>
                </a:lnTo>
                <a:lnTo>
                  <a:pt x="11116" y="6277"/>
                </a:lnTo>
                <a:lnTo>
                  <a:pt x="11126" y="6304"/>
                </a:lnTo>
                <a:lnTo>
                  <a:pt x="11116" y="6310"/>
                </a:lnTo>
                <a:lnTo>
                  <a:pt x="11118" y="6346"/>
                </a:lnTo>
                <a:lnTo>
                  <a:pt x="11114" y="6359"/>
                </a:lnTo>
                <a:lnTo>
                  <a:pt x="11113" y="6406"/>
                </a:lnTo>
                <a:lnTo>
                  <a:pt x="11121" y="6422"/>
                </a:lnTo>
                <a:lnTo>
                  <a:pt x="11114" y="6447"/>
                </a:lnTo>
                <a:lnTo>
                  <a:pt x="11114" y="6464"/>
                </a:lnTo>
                <a:lnTo>
                  <a:pt x="11119" y="6476"/>
                </a:lnTo>
                <a:lnTo>
                  <a:pt x="11137" y="6462"/>
                </a:lnTo>
                <a:lnTo>
                  <a:pt x="11143" y="6471"/>
                </a:lnTo>
                <a:lnTo>
                  <a:pt x="11146" y="6457"/>
                </a:lnTo>
                <a:lnTo>
                  <a:pt x="11162" y="6485"/>
                </a:lnTo>
                <a:lnTo>
                  <a:pt x="11171" y="6482"/>
                </a:lnTo>
                <a:lnTo>
                  <a:pt x="11180" y="6496"/>
                </a:lnTo>
                <a:lnTo>
                  <a:pt x="11199" y="6492"/>
                </a:lnTo>
                <a:lnTo>
                  <a:pt x="11205" y="6497"/>
                </a:lnTo>
                <a:lnTo>
                  <a:pt x="11200" y="6513"/>
                </a:lnTo>
                <a:lnTo>
                  <a:pt x="11207" y="6513"/>
                </a:lnTo>
                <a:lnTo>
                  <a:pt x="11223" y="6494"/>
                </a:lnTo>
                <a:lnTo>
                  <a:pt x="11223" y="6510"/>
                </a:lnTo>
                <a:lnTo>
                  <a:pt x="11215" y="6529"/>
                </a:lnTo>
                <a:lnTo>
                  <a:pt x="11232" y="6569"/>
                </a:lnTo>
                <a:lnTo>
                  <a:pt x="11236" y="6583"/>
                </a:lnTo>
                <a:lnTo>
                  <a:pt x="11231" y="6606"/>
                </a:lnTo>
                <a:lnTo>
                  <a:pt x="11236" y="6610"/>
                </a:lnTo>
                <a:lnTo>
                  <a:pt x="11243" y="6577"/>
                </a:lnTo>
                <a:lnTo>
                  <a:pt x="11251" y="6570"/>
                </a:lnTo>
                <a:lnTo>
                  <a:pt x="11253" y="6584"/>
                </a:lnTo>
                <a:lnTo>
                  <a:pt x="11264" y="6576"/>
                </a:lnTo>
                <a:lnTo>
                  <a:pt x="11274" y="6575"/>
                </a:lnTo>
                <a:lnTo>
                  <a:pt x="11296" y="6548"/>
                </a:lnTo>
                <a:lnTo>
                  <a:pt x="11308" y="6548"/>
                </a:lnTo>
                <a:lnTo>
                  <a:pt x="11335" y="6519"/>
                </a:lnTo>
                <a:lnTo>
                  <a:pt x="11336" y="6507"/>
                </a:lnTo>
                <a:lnTo>
                  <a:pt x="11354" y="6516"/>
                </a:lnTo>
                <a:lnTo>
                  <a:pt x="11365" y="6512"/>
                </a:lnTo>
                <a:lnTo>
                  <a:pt x="11376" y="6485"/>
                </a:lnTo>
                <a:lnTo>
                  <a:pt x="11379" y="6494"/>
                </a:lnTo>
                <a:lnTo>
                  <a:pt x="11373" y="6513"/>
                </a:lnTo>
                <a:lnTo>
                  <a:pt x="11380" y="6518"/>
                </a:lnTo>
                <a:lnTo>
                  <a:pt x="11387" y="6491"/>
                </a:lnTo>
                <a:lnTo>
                  <a:pt x="11393" y="6493"/>
                </a:lnTo>
                <a:lnTo>
                  <a:pt x="11388" y="6470"/>
                </a:lnTo>
                <a:lnTo>
                  <a:pt x="11393" y="6461"/>
                </a:lnTo>
                <a:lnTo>
                  <a:pt x="11400" y="6483"/>
                </a:lnTo>
                <a:lnTo>
                  <a:pt x="11408" y="6486"/>
                </a:lnTo>
                <a:lnTo>
                  <a:pt x="11411" y="6469"/>
                </a:lnTo>
                <a:lnTo>
                  <a:pt x="11417" y="6494"/>
                </a:lnTo>
                <a:lnTo>
                  <a:pt x="11426" y="6489"/>
                </a:lnTo>
                <a:lnTo>
                  <a:pt x="11427" y="6474"/>
                </a:lnTo>
                <a:lnTo>
                  <a:pt x="11435" y="6477"/>
                </a:lnTo>
                <a:lnTo>
                  <a:pt x="11438" y="6489"/>
                </a:lnTo>
                <a:lnTo>
                  <a:pt x="11446" y="6475"/>
                </a:lnTo>
                <a:lnTo>
                  <a:pt x="11464" y="6469"/>
                </a:lnTo>
                <a:lnTo>
                  <a:pt x="11473" y="6484"/>
                </a:lnTo>
                <a:lnTo>
                  <a:pt x="11494" y="6479"/>
                </a:lnTo>
                <a:lnTo>
                  <a:pt x="11496" y="6467"/>
                </a:lnTo>
                <a:lnTo>
                  <a:pt x="11490" y="6457"/>
                </a:lnTo>
                <a:lnTo>
                  <a:pt x="11496" y="6451"/>
                </a:lnTo>
                <a:lnTo>
                  <a:pt x="11506" y="6456"/>
                </a:lnTo>
                <a:lnTo>
                  <a:pt x="11508" y="6470"/>
                </a:lnTo>
                <a:lnTo>
                  <a:pt x="11521" y="6476"/>
                </a:lnTo>
                <a:cubicBezTo>
                  <a:pt x="11521" y="6476"/>
                  <a:pt x="11524" y="6465"/>
                  <a:pt x="11526" y="6457"/>
                </a:cubicBezTo>
                <a:lnTo>
                  <a:pt x="11524" y="6424"/>
                </a:lnTo>
                <a:lnTo>
                  <a:pt x="11526" y="6456"/>
                </a:lnTo>
                <a:lnTo>
                  <a:pt x="11526" y="6456"/>
                </a:lnTo>
                <a:cubicBezTo>
                  <a:pt x="11527" y="6453"/>
                  <a:pt x="11528" y="6450"/>
                  <a:pt x="11529" y="6450"/>
                </a:cubicBezTo>
                <a:cubicBezTo>
                  <a:pt x="11532" y="6448"/>
                  <a:pt x="11548" y="6433"/>
                  <a:pt x="11548" y="6433"/>
                </a:cubicBezTo>
                <a:lnTo>
                  <a:pt x="11563" y="6428"/>
                </a:lnTo>
                <a:lnTo>
                  <a:pt x="11553" y="6442"/>
                </a:lnTo>
                <a:lnTo>
                  <a:pt x="11558" y="6457"/>
                </a:lnTo>
                <a:lnTo>
                  <a:pt x="11558" y="6476"/>
                </a:lnTo>
                <a:lnTo>
                  <a:pt x="11543" y="6456"/>
                </a:lnTo>
                <a:lnTo>
                  <a:pt x="11541" y="6470"/>
                </a:lnTo>
                <a:lnTo>
                  <a:pt x="11556" y="6500"/>
                </a:lnTo>
                <a:lnTo>
                  <a:pt x="11572" y="6501"/>
                </a:lnTo>
                <a:lnTo>
                  <a:pt x="11581" y="6523"/>
                </a:lnTo>
                <a:lnTo>
                  <a:pt x="11596" y="6523"/>
                </a:lnTo>
                <a:lnTo>
                  <a:pt x="11602" y="6519"/>
                </a:lnTo>
                <a:lnTo>
                  <a:pt x="11613" y="6519"/>
                </a:lnTo>
                <a:lnTo>
                  <a:pt x="11625" y="6547"/>
                </a:lnTo>
                <a:lnTo>
                  <a:pt x="11617" y="6564"/>
                </a:lnTo>
                <a:lnTo>
                  <a:pt x="11597" y="6553"/>
                </a:lnTo>
                <a:lnTo>
                  <a:pt x="11589" y="6558"/>
                </a:lnTo>
                <a:lnTo>
                  <a:pt x="11585" y="6578"/>
                </a:lnTo>
                <a:lnTo>
                  <a:pt x="11569" y="6598"/>
                </a:lnTo>
                <a:lnTo>
                  <a:pt x="11555" y="6585"/>
                </a:lnTo>
                <a:lnTo>
                  <a:pt x="11548" y="6595"/>
                </a:lnTo>
                <a:lnTo>
                  <a:pt x="11549" y="6617"/>
                </a:lnTo>
                <a:lnTo>
                  <a:pt x="11537" y="6624"/>
                </a:lnTo>
                <a:lnTo>
                  <a:pt x="11531" y="6605"/>
                </a:lnTo>
                <a:lnTo>
                  <a:pt x="11525" y="6609"/>
                </a:lnTo>
                <a:lnTo>
                  <a:pt x="11525" y="6622"/>
                </a:lnTo>
                <a:lnTo>
                  <a:pt x="11531" y="6639"/>
                </a:lnTo>
                <a:lnTo>
                  <a:pt x="11527" y="6664"/>
                </a:lnTo>
                <a:lnTo>
                  <a:pt x="11527" y="6666"/>
                </a:lnTo>
                <a:lnTo>
                  <a:pt x="11533" y="6683"/>
                </a:lnTo>
                <a:lnTo>
                  <a:pt x="11527" y="6665"/>
                </a:lnTo>
                <a:lnTo>
                  <a:pt x="11525" y="6675"/>
                </a:lnTo>
                <a:lnTo>
                  <a:pt x="11471" y="6673"/>
                </a:lnTo>
                <a:lnTo>
                  <a:pt x="11447" y="6647"/>
                </a:lnTo>
                <a:lnTo>
                  <a:pt x="11422" y="6648"/>
                </a:lnTo>
                <a:lnTo>
                  <a:pt x="11409" y="6637"/>
                </a:lnTo>
                <a:lnTo>
                  <a:pt x="11397" y="6642"/>
                </a:lnTo>
                <a:lnTo>
                  <a:pt x="11384" y="6621"/>
                </a:lnTo>
                <a:lnTo>
                  <a:pt x="11383" y="6637"/>
                </a:lnTo>
                <a:lnTo>
                  <a:pt x="11374" y="6634"/>
                </a:lnTo>
                <a:lnTo>
                  <a:pt x="11374" y="6644"/>
                </a:lnTo>
                <a:lnTo>
                  <a:pt x="11382" y="6655"/>
                </a:lnTo>
                <a:lnTo>
                  <a:pt x="11369" y="6669"/>
                </a:lnTo>
                <a:lnTo>
                  <a:pt x="11363" y="6662"/>
                </a:lnTo>
                <a:lnTo>
                  <a:pt x="11339" y="6660"/>
                </a:lnTo>
                <a:lnTo>
                  <a:pt x="11335" y="6650"/>
                </a:lnTo>
                <a:lnTo>
                  <a:pt x="11331" y="6672"/>
                </a:lnTo>
                <a:lnTo>
                  <a:pt x="11319" y="6669"/>
                </a:lnTo>
                <a:lnTo>
                  <a:pt x="11306" y="6676"/>
                </a:lnTo>
                <a:lnTo>
                  <a:pt x="11304" y="6695"/>
                </a:lnTo>
                <a:lnTo>
                  <a:pt x="11295" y="6692"/>
                </a:lnTo>
                <a:lnTo>
                  <a:pt x="11273" y="6707"/>
                </a:lnTo>
                <a:lnTo>
                  <a:pt x="11266" y="6729"/>
                </a:lnTo>
                <a:lnTo>
                  <a:pt x="11266" y="6801"/>
                </a:lnTo>
                <a:lnTo>
                  <a:pt x="11275" y="6803"/>
                </a:lnTo>
                <a:lnTo>
                  <a:pt x="11280" y="6797"/>
                </a:lnTo>
                <a:lnTo>
                  <a:pt x="11292" y="6799"/>
                </a:lnTo>
                <a:lnTo>
                  <a:pt x="11286" y="6815"/>
                </a:lnTo>
                <a:lnTo>
                  <a:pt x="11276" y="6817"/>
                </a:lnTo>
                <a:lnTo>
                  <a:pt x="11277" y="6846"/>
                </a:lnTo>
                <a:lnTo>
                  <a:pt x="11288" y="6876"/>
                </a:lnTo>
                <a:lnTo>
                  <a:pt x="11307" y="6905"/>
                </a:lnTo>
                <a:lnTo>
                  <a:pt x="11314" y="6902"/>
                </a:lnTo>
                <a:lnTo>
                  <a:pt x="11315" y="6883"/>
                </a:lnTo>
                <a:lnTo>
                  <a:pt x="11328" y="6865"/>
                </a:lnTo>
                <a:lnTo>
                  <a:pt x="11333" y="6882"/>
                </a:lnTo>
                <a:lnTo>
                  <a:pt x="11326" y="6941"/>
                </a:lnTo>
                <a:lnTo>
                  <a:pt x="11326" y="6982"/>
                </a:lnTo>
                <a:lnTo>
                  <a:pt x="11332" y="7032"/>
                </a:lnTo>
                <a:lnTo>
                  <a:pt x="11324" y="7071"/>
                </a:lnTo>
                <a:lnTo>
                  <a:pt x="11303" y="7110"/>
                </a:lnTo>
                <a:lnTo>
                  <a:pt x="11287" y="7110"/>
                </a:lnTo>
                <a:lnTo>
                  <a:pt x="11271" y="7084"/>
                </a:lnTo>
                <a:lnTo>
                  <a:pt x="11269" y="7064"/>
                </a:lnTo>
                <a:lnTo>
                  <a:pt x="11238" y="7008"/>
                </a:lnTo>
                <a:lnTo>
                  <a:pt x="11237" y="6974"/>
                </a:lnTo>
                <a:lnTo>
                  <a:pt x="11231" y="6975"/>
                </a:lnTo>
                <a:lnTo>
                  <a:pt x="11219" y="6995"/>
                </a:lnTo>
                <a:lnTo>
                  <a:pt x="11200" y="7003"/>
                </a:lnTo>
                <a:lnTo>
                  <a:pt x="11194" y="7013"/>
                </a:lnTo>
                <a:lnTo>
                  <a:pt x="11180" y="7015"/>
                </a:lnTo>
                <a:lnTo>
                  <a:pt x="11170" y="7041"/>
                </a:lnTo>
                <a:lnTo>
                  <a:pt x="11171" y="7064"/>
                </a:lnTo>
                <a:lnTo>
                  <a:pt x="11166" y="7060"/>
                </a:lnTo>
                <a:lnTo>
                  <a:pt x="11166" y="7100"/>
                </a:lnTo>
                <a:lnTo>
                  <a:pt x="11148" y="7135"/>
                </a:lnTo>
                <a:lnTo>
                  <a:pt x="11147" y="7157"/>
                </a:lnTo>
                <a:lnTo>
                  <a:pt x="11148" y="7179"/>
                </a:lnTo>
                <a:lnTo>
                  <a:pt x="11138" y="7194"/>
                </a:lnTo>
                <a:lnTo>
                  <a:pt x="11146" y="7248"/>
                </a:lnTo>
                <a:lnTo>
                  <a:pt x="11154" y="7261"/>
                </a:lnTo>
                <a:lnTo>
                  <a:pt x="11154" y="7265"/>
                </a:lnTo>
                <a:lnTo>
                  <a:pt x="11155" y="7299"/>
                </a:lnTo>
                <a:lnTo>
                  <a:pt x="11160" y="7327"/>
                </a:lnTo>
                <a:lnTo>
                  <a:pt x="11154" y="7344"/>
                </a:lnTo>
                <a:lnTo>
                  <a:pt x="11158" y="7347"/>
                </a:lnTo>
                <a:lnTo>
                  <a:pt x="11181" y="7339"/>
                </a:lnTo>
                <a:lnTo>
                  <a:pt x="11199" y="7381"/>
                </a:lnTo>
                <a:lnTo>
                  <a:pt x="11216" y="7396"/>
                </a:lnTo>
                <a:lnTo>
                  <a:pt x="11241" y="7386"/>
                </a:lnTo>
                <a:lnTo>
                  <a:pt x="11250" y="7394"/>
                </a:lnTo>
                <a:lnTo>
                  <a:pt x="11253" y="7416"/>
                </a:lnTo>
                <a:lnTo>
                  <a:pt x="11261" y="7420"/>
                </a:lnTo>
                <a:lnTo>
                  <a:pt x="11268" y="7432"/>
                </a:lnTo>
                <a:lnTo>
                  <a:pt x="11260" y="7450"/>
                </a:lnTo>
                <a:lnTo>
                  <a:pt x="11262" y="7490"/>
                </a:lnTo>
                <a:lnTo>
                  <a:pt x="11276" y="7487"/>
                </a:lnTo>
                <a:lnTo>
                  <a:pt x="11187" y="7502"/>
                </a:lnTo>
                <a:lnTo>
                  <a:pt x="11101" y="7494"/>
                </a:lnTo>
                <a:lnTo>
                  <a:pt x="11093" y="7499"/>
                </a:lnTo>
                <a:lnTo>
                  <a:pt x="11070" y="7533"/>
                </a:lnTo>
                <a:lnTo>
                  <a:pt x="11051" y="7541"/>
                </a:lnTo>
                <a:lnTo>
                  <a:pt x="11046" y="7533"/>
                </a:lnTo>
                <a:lnTo>
                  <a:pt x="11065" y="7515"/>
                </a:lnTo>
                <a:lnTo>
                  <a:pt x="11083" y="7485"/>
                </a:lnTo>
                <a:lnTo>
                  <a:pt x="11077" y="7485"/>
                </a:lnTo>
                <a:lnTo>
                  <a:pt x="11063" y="7509"/>
                </a:lnTo>
                <a:lnTo>
                  <a:pt x="11038" y="7529"/>
                </a:lnTo>
                <a:lnTo>
                  <a:pt x="11009" y="7515"/>
                </a:lnTo>
                <a:lnTo>
                  <a:pt x="11002" y="7489"/>
                </a:lnTo>
                <a:lnTo>
                  <a:pt x="11007" y="7470"/>
                </a:lnTo>
                <a:lnTo>
                  <a:pt x="11022" y="7473"/>
                </a:lnTo>
                <a:lnTo>
                  <a:pt x="11030" y="7481"/>
                </a:lnTo>
                <a:lnTo>
                  <a:pt x="11030" y="7473"/>
                </a:lnTo>
                <a:lnTo>
                  <a:pt x="11011" y="7458"/>
                </a:lnTo>
                <a:lnTo>
                  <a:pt x="10977" y="7443"/>
                </a:lnTo>
                <a:lnTo>
                  <a:pt x="10950" y="7467"/>
                </a:lnTo>
                <a:lnTo>
                  <a:pt x="10931" y="7464"/>
                </a:lnTo>
                <a:lnTo>
                  <a:pt x="10911" y="7477"/>
                </a:lnTo>
                <a:lnTo>
                  <a:pt x="10899" y="7505"/>
                </a:lnTo>
                <a:lnTo>
                  <a:pt x="10880" y="7506"/>
                </a:lnTo>
                <a:lnTo>
                  <a:pt x="10867" y="7529"/>
                </a:lnTo>
                <a:lnTo>
                  <a:pt x="10867" y="7547"/>
                </a:lnTo>
                <a:lnTo>
                  <a:pt x="10846" y="7548"/>
                </a:lnTo>
                <a:lnTo>
                  <a:pt x="10815" y="7577"/>
                </a:lnTo>
                <a:lnTo>
                  <a:pt x="10793" y="7580"/>
                </a:lnTo>
                <a:lnTo>
                  <a:pt x="10786" y="7607"/>
                </a:lnTo>
                <a:lnTo>
                  <a:pt x="10781" y="7635"/>
                </a:lnTo>
                <a:lnTo>
                  <a:pt x="10776" y="7639"/>
                </a:lnTo>
                <a:lnTo>
                  <a:pt x="10777" y="7650"/>
                </a:lnTo>
                <a:lnTo>
                  <a:pt x="10770" y="7651"/>
                </a:lnTo>
                <a:lnTo>
                  <a:pt x="10758" y="7652"/>
                </a:lnTo>
                <a:lnTo>
                  <a:pt x="10750" y="7640"/>
                </a:lnTo>
                <a:lnTo>
                  <a:pt x="10739" y="7643"/>
                </a:lnTo>
                <a:lnTo>
                  <a:pt x="10727" y="7626"/>
                </a:lnTo>
                <a:lnTo>
                  <a:pt x="10729" y="7605"/>
                </a:lnTo>
                <a:lnTo>
                  <a:pt x="10721" y="7585"/>
                </a:lnTo>
                <a:lnTo>
                  <a:pt x="10708" y="7589"/>
                </a:lnTo>
                <a:lnTo>
                  <a:pt x="10691" y="7561"/>
                </a:lnTo>
                <a:lnTo>
                  <a:pt x="10679" y="7558"/>
                </a:lnTo>
                <a:lnTo>
                  <a:pt x="10674" y="7546"/>
                </a:lnTo>
                <a:lnTo>
                  <a:pt x="10668" y="7551"/>
                </a:lnTo>
                <a:lnTo>
                  <a:pt x="10654" y="7553"/>
                </a:lnTo>
                <a:lnTo>
                  <a:pt x="10640" y="7570"/>
                </a:lnTo>
                <a:lnTo>
                  <a:pt x="10635" y="7561"/>
                </a:lnTo>
                <a:lnTo>
                  <a:pt x="10642" y="7549"/>
                </a:lnTo>
                <a:lnTo>
                  <a:pt x="10644" y="7552"/>
                </a:lnTo>
                <a:lnTo>
                  <a:pt x="10649" y="7543"/>
                </a:lnTo>
                <a:lnTo>
                  <a:pt x="10663" y="7534"/>
                </a:lnTo>
                <a:lnTo>
                  <a:pt x="10646" y="7531"/>
                </a:lnTo>
                <a:lnTo>
                  <a:pt x="10640" y="7536"/>
                </a:lnTo>
                <a:lnTo>
                  <a:pt x="10638" y="7547"/>
                </a:lnTo>
                <a:lnTo>
                  <a:pt x="10625" y="7559"/>
                </a:lnTo>
                <a:lnTo>
                  <a:pt x="10624" y="7569"/>
                </a:lnTo>
                <a:lnTo>
                  <a:pt x="10599" y="7576"/>
                </a:lnTo>
                <a:lnTo>
                  <a:pt x="10590" y="7597"/>
                </a:lnTo>
                <a:lnTo>
                  <a:pt x="10588" y="7614"/>
                </a:lnTo>
                <a:lnTo>
                  <a:pt x="10574" y="7616"/>
                </a:lnTo>
                <a:lnTo>
                  <a:pt x="10569" y="7603"/>
                </a:lnTo>
                <a:lnTo>
                  <a:pt x="10557" y="7601"/>
                </a:lnTo>
                <a:lnTo>
                  <a:pt x="10551" y="7606"/>
                </a:lnTo>
                <a:lnTo>
                  <a:pt x="10534" y="7597"/>
                </a:lnTo>
                <a:lnTo>
                  <a:pt x="10546" y="7584"/>
                </a:lnTo>
                <a:lnTo>
                  <a:pt x="10554" y="7586"/>
                </a:lnTo>
                <a:lnTo>
                  <a:pt x="10563" y="7568"/>
                </a:lnTo>
                <a:lnTo>
                  <a:pt x="10563" y="7549"/>
                </a:lnTo>
                <a:lnTo>
                  <a:pt x="10557" y="7544"/>
                </a:lnTo>
                <a:lnTo>
                  <a:pt x="10547" y="7558"/>
                </a:lnTo>
                <a:lnTo>
                  <a:pt x="10543" y="7566"/>
                </a:lnTo>
                <a:lnTo>
                  <a:pt x="10526" y="7545"/>
                </a:lnTo>
                <a:lnTo>
                  <a:pt x="10521" y="7533"/>
                </a:lnTo>
                <a:lnTo>
                  <a:pt x="10514" y="7540"/>
                </a:lnTo>
                <a:lnTo>
                  <a:pt x="10511" y="7552"/>
                </a:lnTo>
                <a:lnTo>
                  <a:pt x="10501" y="7564"/>
                </a:lnTo>
                <a:lnTo>
                  <a:pt x="10496" y="7546"/>
                </a:lnTo>
                <a:lnTo>
                  <a:pt x="10486" y="7540"/>
                </a:lnTo>
                <a:lnTo>
                  <a:pt x="10482" y="7527"/>
                </a:lnTo>
                <a:lnTo>
                  <a:pt x="10489" y="7516"/>
                </a:lnTo>
                <a:lnTo>
                  <a:pt x="10496" y="7490"/>
                </a:lnTo>
                <a:lnTo>
                  <a:pt x="10483" y="7488"/>
                </a:lnTo>
                <a:lnTo>
                  <a:pt x="10470" y="7464"/>
                </a:lnTo>
                <a:lnTo>
                  <a:pt x="10469" y="7463"/>
                </a:lnTo>
                <a:lnTo>
                  <a:pt x="10472" y="7449"/>
                </a:lnTo>
                <a:lnTo>
                  <a:pt x="10463" y="7434"/>
                </a:lnTo>
                <a:lnTo>
                  <a:pt x="10458" y="7434"/>
                </a:lnTo>
                <a:lnTo>
                  <a:pt x="10459" y="7418"/>
                </a:lnTo>
                <a:lnTo>
                  <a:pt x="10466" y="7407"/>
                </a:lnTo>
                <a:lnTo>
                  <a:pt x="10467" y="7390"/>
                </a:lnTo>
                <a:lnTo>
                  <a:pt x="10461" y="7385"/>
                </a:lnTo>
                <a:lnTo>
                  <a:pt x="10461" y="7369"/>
                </a:lnTo>
                <a:lnTo>
                  <a:pt x="10487" y="7347"/>
                </a:lnTo>
                <a:lnTo>
                  <a:pt x="10482" y="7339"/>
                </a:lnTo>
                <a:lnTo>
                  <a:pt x="10491" y="7321"/>
                </a:lnTo>
                <a:lnTo>
                  <a:pt x="10497" y="7327"/>
                </a:lnTo>
                <a:lnTo>
                  <a:pt x="10511" y="7319"/>
                </a:lnTo>
                <a:lnTo>
                  <a:pt x="10510" y="7288"/>
                </a:lnTo>
                <a:lnTo>
                  <a:pt x="10504" y="7267"/>
                </a:lnTo>
                <a:lnTo>
                  <a:pt x="10512" y="7254"/>
                </a:lnTo>
                <a:lnTo>
                  <a:pt x="10524" y="7251"/>
                </a:lnTo>
                <a:lnTo>
                  <a:pt x="10532" y="7266"/>
                </a:lnTo>
                <a:lnTo>
                  <a:pt x="10537" y="7260"/>
                </a:lnTo>
                <a:lnTo>
                  <a:pt x="10542" y="7264"/>
                </a:lnTo>
                <a:lnTo>
                  <a:pt x="10546" y="7253"/>
                </a:lnTo>
                <a:lnTo>
                  <a:pt x="10551" y="7234"/>
                </a:lnTo>
                <a:lnTo>
                  <a:pt x="10539" y="7212"/>
                </a:lnTo>
                <a:lnTo>
                  <a:pt x="10532" y="7221"/>
                </a:lnTo>
                <a:lnTo>
                  <a:pt x="10516" y="7220"/>
                </a:lnTo>
                <a:lnTo>
                  <a:pt x="10509" y="7206"/>
                </a:lnTo>
                <a:lnTo>
                  <a:pt x="10502" y="7188"/>
                </a:lnTo>
                <a:lnTo>
                  <a:pt x="10495" y="7186"/>
                </a:lnTo>
                <a:lnTo>
                  <a:pt x="10501" y="7174"/>
                </a:lnTo>
                <a:lnTo>
                  <a:pt x="10501" y="7150"/>
                </a:lnTo>
                <a:lnTo>
                  <a:pt x="10488" y="7136"/>
                </a:lnTo>
                <a:lnTo>
                  <a:pt x="10468" y="7138"/>
                </a:lnTo>
                <a:lnTo>
                  <a:pt x="10458" y="7146"/>
                </a:lnTo>
                <a:lnTo>
                  <a:pt x="10447" y="7143"/>
                </a:lnTo>
                <a:lnTo>
                  <a:pt x="10442" y="7151"/>
                </a:lnTo>
                <a:lnTo>
                  <a:pt x="10454" y="7177"/>
                </a:lnTo>
                <a:lnTo>
                  <a:pt x="10451" y="7186"/>
                </a:lnTo>
                <a:lnTo>
                  <a:pt x="10461" y="7208"/>
                </a:lnTo>
                <a:lnTo>
                  <a:pt x="10460" y="7215"/>
                </a:lnTo>
                <a:lnTo>
                  <a:pt x="10450" y="7208"/>
                </a:lnTo>
                <a:lnTo>
                  <a:pt x="10439" y="7212"/>
                </a:lnTo>
                <a:lnTo>
                  <a:pt x="10437" y="7202"/>
                </a:lnTo>
                <a:lnTo>
                  <a:pt x="10444" y="7189"/>
                </a:lnTo>
                <a:lnTo>
                  <a:pt x="10437" y="7168"/>
                </a:lnTo>
                <a:lnTo>
                  <a:pt x="10433" y="7168"/>
                </a:lnTo>
                <a:lnTo>
                  <a:pt x="10423" y="7192"/>
                </a:lnTo>
                <a:lnTo>
                  <a:pt x="10429" y="7207"/>
                </a:lnTo>
                <a:lnTo>
                  <a:pt x="10416" y="7223"/>
                </a:lnTo>
                <a:lnTo>
                  <a:pt x="10408" y="7208"/>
                </a:lnTo>
                <a:lnTo>
                  <a:pt x="10397" y="7208"/>
                </a:lnTo>
                <a:lnTo>
                  <a:pt x="10389" y="7201"/>
                </a:lnTo>
                <a:lnTo>
                  <a:pt x="10380" y="7217"/>
                </a:lnTo>
                <a:lnTo>
                  <a:pt x="10394" y="7235"/>
                </a:lnTo>
                <a:lnTo>
                  <a:pt x="10394" y="7257"/>
                </a:lnTo>
                <a:lnTo>
                  <a:pt x="10386" y="7246"/>
                </a:lnTo>
                <a:lnTo>
                  <a:pt x="10380" y="7248"/>
                </a:lnTo>
                <a:lnTo>
                  <a:pt x="10383" y="7277"/>
                </a:lnTo>
                <a:lnTo>
                  <a:pt x="10392" y="7285"/>
                </a:lnTo>
                <a:lnTo>
                  <a:pt x="10392" y="7311"/>
                </a:lnTo>
                <a:lnTo>
                  <a:pt x="10400" y="7324"/>
                </a:lnTo>
                <a:lnTo>
                  <a:pt x="10381" y="7338"/>
                </a:lnTo>
                <a:lnTo>
                  <a:pt x="10374" y="7371"/>
                </a:lnTo>
                <a:lnTo>
                  <a:pt x="10381" y="7381"/>
                </a:lnTo>
                <a:lnTo>
                  <a:pt x="10392" y="7371"/>
                </a:lnTo>
                <a:lnTo>
                  <a:pt x="10408" y="7394"/>
                </a:lnTo>
                <a:lnTo>
                  <a:pt x="10411" y="7429"/>
                </a:lnTo>
                <a:lnTo>
                  <a:pt x="10405" y="7435"/>
                </a:lnTo>
                <a:lnTo>
                  <a:pt x="10408" y="7452"/>
                </a:lnTo>
                <a:lnTo>
                  <a:pt x="10409" y="7457"/>
                </a:lnTo>
                <a:lnTo>
                  <a:pt x="10408" y="7476"/>
                </a:lnTo>
                <a:lnTo>
                  <a:pt x="10417" y="7486"/>
                </a:lnTo>
                <a:lnTo>
                  <a:pt x="10424" y="7487"/>
                </a:lnTo>
                <a:lnTo>
                  <a:pt x="10423" y="7503"/>
                </a:lnTo>
                <a:lnTo>
                  <a:pt x="10438" y="7527"/>
                </a:lnTo>
                <a:lnTo>
                  <a:pt x="10426" y="7534"/>
                </a:lnTo>
                <a:lnTo>
                  <a:pt x="10414" y="7534"/>
                </a:lnTo>
                <a:lnTo>
                  <a:pt x="10415" y="7554"/>
                </a:lnTo>
                <a:lnTo>
                  <a:pt x="10427" y="7546"/>
                </a:lnTo>
                <a:lnTo>
                  <a:pt x="10427" y="7572"/>
                </a:lnTo>
                <a:lnTo>
                  <a:pt x="10439" y="7585"/>
                </a:lnTo>
                <a:lnTo>
                  <a:pt x="10428" y="7599"/>
                </a:lnTo>
                <a:lnTo>
                  <a:pt x="10428" y="7615"/>
                </a:lnTo>
                <a:lnTo>
                  <a:pt x="10437" y="7624"/>
                </a:lnTo>
                <a:lnTo>
                  <a:pt x="10454" y="7626"/>
                </a:lnTo>
                <a:lnTo>
                  <a:pt x="10475" y="7663"/>
                </a:lnTo>
                <a:lnTo>
                  <a:pt x="10503" y="7683"/>
                </a:lnTo>
                <a:lnTo>
                  <a:pt x="10473" y="7673"/>
                </a:lnTo>
                <a:lnTo>
                  <a:pt x="10452" y="7634"/>
                </a:lnTo>
                <a:lnTo>
                  <a:pt x="10438" y="7643"/>
                </a:lnTo>
                <a:lnTo>
                  <a:pt x="10427" y="7634"/>
                </a:lnTo>
                <a:lnTo>
                  <a:pt x="10416" y="7637"/>
                </a:lnTo>
                <a:lnTo>
                  <a:pt x="10408" y="7660"/>
                </a:lnTo>
                <a:lnTo>
                  <a:pt x="10411" y="7679"/>
                </a:lnTo>
                <a:lnTo>
                  <a:pt x="10411" y="7711"/>
                </a:lnTo>
                <a:lnTo>
                  <a:pt x="10417" y="7733"/>
                </a:lnTo>
                <a:lnTo>
                  <a:pt x="10403" y="7704"/>
                </a:lnTo>
                <a:lnTo>
                  <a:pt x="10404" y="7679"/>
                </a:lnTo>
                <a:lnTo>
                  <a:pt x="10394" y="7664"/>
                </a:lnTo>
                <a:lnTo>
                  <a:pt x="10388" y="7668"/>
                </a:lnTo>
                <a:lnTo>
                  <a:pt x="10388" y="7685"/>
                </a:lnTo>
                <a:lnTo>
                  <a:pt x="10394" y="7704"/>
                </a:lnTo>
                <a:lnTo>
                  <a:pt x="10387" y="7716"/>
                </a:lnTo>
                <a:lnTo>
                  <a:pt x="10376" y="7694"/>
                </a:lnTo>
                <a:lnTo>
                  <a:pt x="10376" y="7668"/>
                </a:lnTo>
                <a:lnTo>
                  <a:pt x="10361" y="7650"/>
                </a:lnTo>
                <a:lnTo>
                  <a:pt x="10353" y="7657"/>
                </a:lnTo>
                <a:lnTo>
                  <a:pt x="10323" y="7671"/>
                </a:lnTo>
                <a:lnTo>
                  <a:pt x="10320" y="7693"/>
                </a:lnTo>
                <a:lnTo>
                  <a:pt x="10326" y="7713"/>
                </a:lnTo>
                <a:lnTo>
                  <a:pt x="10341" y="7717"/>
                </a:lnTo>
                <a:lnTo>
                  <a:pt x="10344" y="7739"/>
                </a:lnTo>
                <a:lnTo>
                  <a:pt x="10343" y="7738"/>
                </a:lnTo>
                <a:lnTo>
                  <a:pt x="10330" y="7731"/>
                </a:lnTo>
                <a:lnTo>
                  <a:pt x="10319" y="7716"/>
                </a:lnTo>
                <a:lnTo>
                  <a:pt x="10301" y="7699"/>
                </a:lnTo>
                <a:lnTo>
                  <a:pt x="10281" y="7704"/>
                </a:lnTo>
                <a:lnTo>
                  <a:pt x="10269" y="7722"/>
                </a:lnTo>
                <a:lnTo>
                  <a:pt x="10258" y="7714"/>
                </a:lnTo>
                <a:lnTo>
                  <a:pt x="10251" y="7722"/>
                </a:lnTo>
                <a:lnTo>
                  <a:pt x="10234" y="7722"/>
                </a:lnTo>
                <a:lnTo>
                  <a:pt x="10219" y="7751"/>
                </a:lnTo>
                <a:lnTo>
                  <a:pt x="10194" y="7773"/>
                </a:lnTo>
                <a:lnTo>
                  <a:pt x="10189" y="7767"/>
                </a:lnTo>
                <a:lnTo>
                  <a:pt x="10175" y="7777"/>
                </a:lnTo>
                <a:lnTo>
                  <a:pt x="10175" y="7804"/>
                </a:lnTo>
                <a:lnTo>
                  <a:pt x="10161" y="7821"/>
                </a:lnTo>
                <a:lnTo>
                  <a:pt x="10165" y="7848"/>
                </a:lnTo>
                <a:lnTo>
                  <a:pt x="10162" y="7872"/>
                </a:lnTo>
                <a:lnTo>
                  <a:pt x="10157" y="7892"/>
                </a:lnTo>
                <a:lnTo>
                  <a:pt x="10152" y="7905"/>
                </a:lnTo>
                <a:lnTo>
                  <a:pt x="10142" y="7918"/>
                </a:lnTo>
                <a:lnTo>
                  <a:pt x="10142" y="7936"/>
                </a:lnTo>
                <a:lnTo>
                  <a:pt x="10158" y="7959"/>
                </a:lnTo>
                <a:lnTo>
                  <a:pt x="10172" y="7965"/>
                </a:lnTo>
                <a:lnTo>
                  <a:pt x="10156" y="7965"/>
                </a:lnTo>
                <a:lnTo>
                  <a:pt x="10149" y="7976"/>
                </a:lnTo>
                <a:lnTo>
                  <a:pt x="10144" y="7983"/>
                </a:lnTo>
                <a:lnTo>
                  <a:pt x="10151" y="7996"/>
                </a:lnTo>
                <a:lnTo>
                  <a:pt x="10158" y="7997"/>
                </a:lnTo>
                <a:lnTo>
                  <a:pt x="10159" y="8008"/>
                </a:lnTo>
                <a:lnTo>
                  <a:pt x="10146" y="8009"/>
                </a:lnTo>
                <a:lnTo>
                  <a:pt x="10135" y="7990"/>
                </a:lnTo>
                <a:lnTo>
                  <a:pt x="10124" y="7980"/>
                </a:lnTo>
                <a:lnTo>
                  <a:pt x="10112" y="7988"/>
                </a:lnTo>
                <a:lnTo>
                  <a:pt x="10116" y="7998"/>
                </a:lnTo>
                <a:lnTo>
                  <a:pt x="10127" y="8000"/>
                </a:lnTo>
                <a:lnTo>
                  <a:pt x="10137" y="8015"/>
                </a:lnTo>
                <a:lnTo>
                  <a:pt x="10140" y="8013"/>
                </a:lnTo>
                <a:lnTo>
                  <a:pt x="10153" y="8027"/>
                </a:lnTo>
                <a:lnTo>
                  <a:pt x="10141" y="8020"/>
                </a:lnTo>
                <a:lnTo>
                  <a:pt x="10133" y="8021"/>
                </a:lnTo>
                <a:lnTo>
                  <a:pt x="10115" y="8010"/>
                </a:lnTo>
                <a:lnTo>
                  <a:pt x="10103" y="8010"/>
                </a:lnTo>
                <a:lnTo>
                  <a:pt x="10103" y="8011"/>
                </a:lnTo>
                <a:lnTo>
                  <a:pt x="10089" y="8029"/>
                </a:lnTo>
                <a:lnTo>
                  <a:pt x="10080" y="8057"/>
                </a:lnTo>
                <a:lnTo>
                  <a:pt x="10078" y="8063"/>
                </a:lnTo>
                <a:lnTo>
                  <a:pt x="10054" y="8077"/>
                </a:lnTo>
                <a:lnTo>
                  <a:pt x="10048" y="8069"/>
                </a:lnTo>
                <a:lnTo>
                  <a:pt x="10029" y="8088"/>
                </a:lnTo>
                <a:lnTo>
                  <a:pt x="10024" y="8111"/>
                </a:lnTo>
                <a:lnTo>
                  <a:pt x="10027" y="8137"/>
                </a:lnTo>
                <a:lnTo>
                  <a:pt x="10023" y="8179"/>
                </a:lnTo>
                <a:lnTo>
                  <a:pt x="10004" y="8211"/>
                </a:lnTo>
                <a:lnTo>
                  <a:pt x="10004" y="8225"/>
                </a:lnTo>
                <a:lnTo>
                  <a:pt x="9982" y="8235"/>
                </a:lnTo>
                <a:lnTo>
                  <a:pt x="9971" y="8236"/>
                </a:lnTo>
                <a:lnTo>
                  <a:pt x="9959" y="8229"/>
                </a:lnTo>
                <a:lnTo>
                  <a:pt x="9933" y="8252"/>
                </a:lnTo>
                <a:lnTo>
                  <a:pt x="9927" y="8272"/>
                </a:lnTo>
                <a:lnTo>
                  <a:pt x="9932" y="8286"/>
                </a:lnTo>
                <a:lnTo>
                  <a:pt x="9943" y="8293"/>
                </a:lnTo>
                <a:lnTo>
                  <a:pt x="9928" y="8312"/>
                </a:lnTo>
                <a:lnTo>
                  <a:pt x="9908" y="8319"/>
                </a:lnTo>
                <a:lnTo>
                  <a:pt x="9882" y="8313"/>
                </a:lnTo>
                <a:lnTo>
                  <a:pt x="9870" y="8302"/>
                </a:lnTo>
                <a:lnTo>
                  <a:pt x="9860" y="8312"/>
                </a:lnTo>
                <a:lnTo>
                  <a:pt x="9856" y="8296"/>
                </a:lnTo>
                <a:lnTo>
                  <a:pt x="9848" y="8285"/>
                </a:lnTo>
                <a:lnTo>
                  <a:pt x="9852" y="8267"/>
                </a:lnTo>
                <a:lnTo>
                  <a:pt x="9841" y="8258"/>
                </a:lnTo>
                <a:lnTo>
                  <a:pt x="9830" y="8265"/>
                </a:lnTo>
                <a:lnTo>
                  <a:pt x="9814" y="8264"/>
                </a:lnTo>
                <a:lnTo>
                  <a:pt x="9807" y="8259"/>
                </a:lnTo>
                <a:lnTo>
                  <a:pt x="9811" y="8285"/>
                </a:lnTo>
                <a:lnTo>
                  <a:pt x="9809" y="8296"/>
                </a:lnTo>
                <a:lnTo>
                  <a:pt x="9831" y="8331"/>
                </a:lnTo>
                <a:lnTo>
                  <a:pt x="9827" y="8343"/>
                </a:lnTo>
                <a:lnTo>
                  <a:pt x="9830" y="8360"/>
                </a:lnTo>
                <a:lnTo>
                  <a:pt x="9828" y="8377"/>
                </a:lnTo>
                <a:lnTo>
                  <a:pt x="9835" y="8392"/>
                </a:lnTo>
                <a:lnTo>
                  <a:pt x="9836" y="8412"/>
                </a:lnTo>
                <a:lnTo>
                  <a:pt x="9813" y="8407"/>
                </a:lnTo>
                <a:lnTo>
                  <a:pt x="9803" y="8413"/>
                </a:lnTo>
                <a:lnTo>
                  <a:pt x="9793" y="8409"/>
                </a:lnTo>
                <a:lnTo>
                  <a:pt x="9781" y="8414"/>
                </a:lnTo>
                <a:lnTo>
                  <a:pt x="9777" y="8406"/>
                </a:lnTo>
                <a:lnTo>
                  <a:pt x="9762" y="8427"/>
                </a:lnTo>
                <a:lnTo>
                  <a:pt x="9743" y="8385"/>
                </a:lnTo>
                <a:lnTo>
                  <a:pt x="9732" y="8379"/>
                </a:lnTo>
                <a:lnTo>
                  <a:pt x="9716" y="8385"/>
                </a:lnTo>
                <a:lnTo>
                  <a:pt x="9704" y="8404"/>
                </a:lnTo>
                <a:lnTo>
                  <a:pt x="9697" y="8398"/>
                </a:lnTo>
                <a:lnTo>
                  <a:pt x="9689" y="8410"/>
                </a:lnTo>
                <a:lnTo>
                  <a:pt x="9683" y="8403"/>
                </a:lnTo>
                <a:lnTo>
                  <a:pt x="9669" y="8405"/>
                </a:lnTo>
                <a:lnTo>
                  <a:pt x="9660" y="8420"/>
                </a:lnTo>
                <a:lnTo>
                  <a:pt x="9640" y="8422"/>
                </a:lnTo>
                <a:lnTo>
                  <a:pt x="9631" y="8441"/>
                </a:lnTo>
                <a:lnTo>
                  <a:pt x="9636" y="8455"/>
                </a:lnTo>
                <a:lnTo>
                  <a:pt x="9648" y="8448"/>
                </a:lnTo>
                <a:lnTo>
                  <a:pt x="9659" y="8454"/>
                </a:lnTo>
                <a:lnTo>
                  <a:pt x="9662" y="8462"/>
                </a:lnTo>
                <a:lnTo>
                  <a:pt x="9650" y="8458"/>
                </a:lnTo>
                <a:lnTo>
                  <a:pt x="9642" y="8459"/>
                </a:lnTo>
                <a:lnTo>
                  <a:pt x="9647" y="8481"/>
                </a:lnTo>
                <a:lnTo>
                  <a:pt x="9651" y="8465"/>
                </a:lnTo>
                <a:lnTo>
                  <a:pt x="9659" y="8470"/>
                </a:lnTo>
                <a:lnTo>
                  <a:pt x="9661" y="8484"/>
                </a:lnTo>
                <a:lnTo>
                  <a:pt x="9653" y="8489"/>
                </a:lnTo>
                <a:lnTo>
                  <a:pt x="9641" y="8497"/>
                </a:lnTo>
                <a:lnTo>
                  <a:pt x="9641" y="8503"/>
                </a:lnTo>
                <a:lnTo>
                  <a:pt x="9653" y="8503"/>
                </a:lnTo>
                <a:lnTo>
                  <a:pt x="9658" y="8527"/>
                </a:lnTo>
                <a:lnTo>
                  <a:pt x="9657" y="8541"/>
                </a:lnTo>
                <a:lnTo>
                  <a:pt x="9671" y="8525"/>
                </a:lnTo>
                <a:lnTo>
                  <a:pt x="9680" y="8530"/>
                </a:lnTo>
                <a:lnTo>
                  <a:pt x="9688" y="8527"/>
                </a:lnTo>
                <a:lnTo>
                  <a:pt x="9710" y="8542"/>
                </a:lnTo>
                <a:lnTo>
                  <a:pt x="9714" y="8555"/>
                </a:lnTo>
                <a:lnTo>
                  <a:pt x="9723" y="8555"/>
                </a:lnTo>
                <a:lnTo>
                  <a:pt x="9738" y="8571"/>
                </a:lnTo>
                <a:lnTo>
                  <a:pt x="9749" y="8555"/>
                </a:lnTo>
                <a:lnTo>
                  <a:pt x="9755" y="8557"/>
                </a:lnTo>
                <a:lnTo>
                  <a:pt x="9753" y="8570"/>
                </a:lnTo>
                <a:lnTo>
                  <a:pt x="9756" y="8578"/>
                </a:lnTo>
                <a:lnTo>
                  <a:pt x="9767" y="8567"/>
                </a:lnTo>
                <a:lnTo>
                  <a:pt x="9774" y="8578"/>
                </a:lnTo>
                <a:lnTo>
                  <a:pt x="9769" y="8600"/>
                </a:lnTo>
                <a:lnTo>
                  <a:pt x="9775" y="8617"/>
                </a:lnTo>
                <a:lnTo>
                  <a:pt x="9783" y="8617"/>
                </a:lnTo>
                <a:lnTo>
                  <a:pt x="9796" y="8604"/>
                </a:lnTo>
                <a:lnTo>
                  <a:pt x="9810" y="8606"/>
                </a:lnTo>
                <a:lnTo>
                  <a:pt x="9818" y="8626"/>
                </a:lnTo>
                <a:lnTo>
                  <a:pt x="9808" y="8616"/>
                </a:lnTo>
                <a:lnTo>
                  <a:pt x="9796" y="8617"/>
                </a:lnTo>
                <a:lnTo>
                  <a:pt x="9788" y="8635"/>
                </a:lnTo>
                <a:lnTo>
                  <a:pt x="9795" y="8640"/>
                </a:lnTo>
                <a:lnTo>
                  <a:pt x="9798" y="8662"/>
                </a:lnTo>
                <a:lnTo>
                  <a:pt x="9791" y="8681"/>
                </a:lnTo>
                <a:lnTo>
                  <a:pt x="9794" y="8696"/>
                </a:lnTo>
                <a:lnTo>
                  <a:pt x="9805" y="8698"/>
                </a:lnTo>
                <a:lnTo>
                  <a:pt x="9822" y="8733"/>
                </a:lnTo>
                <a:lnTo>
                  <a:pt x="9838" y="8738"/>
                </a:lnTo>
                <a:lnTo>
                  <a:pt x="9854" y="8753"/>
                </a:lnTo>
                <a:lnTo>
                  <a:pt x="9854" y="8773"/>
                </a:lnTo>
                <a:lnTo>
                  <a:pt x="9860" y="8789"/>
                </a:lnTo>
                <a:lnTo>
                  <a:pt x="9855" y="8812"/>
                </a:lnTo>
                <a:lnTo>
                  <a:pt x="9852" y="8814"/>
                </a:lnTo>
                <a:lnTo>
                  <a:pt x="9849" y="8834"/>
                </a:lnTo>
                <a:lnTo>
                  <a:pt x="9860" y="8838"/>
                </a:lnTo>
                <a:lnTo>
                  <a:pt x="9880" y="8865"/>
                </a:lnTo>
                <a:lnTo>
                  <a:pt x="9896" y="8929"/>
                </a:lnTo>
                <a:lnTo>
                  <a:pt x="9879" y="8901"/>
                </a:lnTo>
                <a:lnTo>
                  <a:pt x="9874" y="8873"/>
                </a:lnTo>
                <a:lnTo>
                  <a:pt x="9860" y="8861"/>
                </a:lnTo>
                <a:lnTo>
                  <a:pt x="9854" y="8869"/>
                </a:lnTo>
                <a:lnTo>
                  <a:pt x="9847" y="8926"/>
                </a:lnTo>
                <a:lnTo>
                  <a:pt x="9848" y="8967"/>
                </a:lnTo>
                <a:lnTo>
                  <a:pt x="9858" y="8979"/>
                </a:lnTo>
                <a:lnTo>
                  <a:pt x="9850" y="8990"/>
                </a:lnTo>
                <a:lnTo>
                  <a:pt x="9846" y="9067"/>
                </a:lnTo>
                <a:lnTo>
                  <a:pt x="9834" y="9134"/>
                </a:lnTo>
                <a:lnTo>
                  <a:pt x="9818" y="9150"/>
                </a:lnTo>
                <a:lnTo>
                  <a:pt x="9812" y="9156"/>
                </a:lnTo>
                <a:lnTo>
                  <a:pt x="9803" y="9158"/>
                </a:lnTo>
                <a:lnTo>
                  <a:pt x="9796" y="9174"/>
                </a:lnTo>
                <a:lnTo>
                  <a:pt x="9760" y="9139"/>
                </a:lnTo>
                <a:lnTo>
                  <a:pt x="9749" y="9139"/>
                </a:lnTo>
                <a:lnTo>
                  <a:pt x="9736" y="9159"/>
                </a:lnTo>
                <a:lnTo>
                  <a:pt x="9712" y="9152"/>
                </a:lnTo>
                <a:lnTo>
                  <a:pt x="9708" y="9134"/>
                </a:lnTo>
                <a:lnTo>
                  <a:pt x="9683" y="9130"/>
                </a:lnTo>
                <a:lnTo>
                  <a:pt x="9651" y="9153"/>
                </a:lnTo>
                <a:lnTo>
                  <a:pt x="9629" y="9145"/>
                </a:lnTo>
                <a:lnTo>
                  <a:pt x="9581" y="9132"/>
                </a:lnTo>
                <a:lnTo>
                  <a:pt x="9563" y="9116"/>
                </a:lnTo>
                <a:lnTo>
                  <a:pt x="9559" y="9105"/>
                </a:lnTo>
                <a:lnTo>
                  <a:pt x="9537" y="9116"/>
                </a:lnTo>
                <a:lnTo>
                  <a:pt x="9520" y="9128"/>
                </a:lnTo>
                <a:lnTo>
                  <a:pt x="9504" y="9116"/>
                </a:lnTo>
                <a:lnTo>
                  <a:pt x="9490" y="9116"/>
                </a:lnTo>
                <a:lnTo>
                  <a:pt x="9478" y="9134"/>
                </a:lnTo>
                <a:lnTo>
                  <a:pt x="9464" y="9104"/>
                </a:lnTo>
                <a:lnTo>
                  <a:pt x="9447" y="9098"/>
                </a:lnTo>
                <a:lnTo>
                  <a:pt x="9437" y="9110"/>
                </a:lnTo>
                <a:lnTo>
                  <a:pt x="9433" y="9102"/>
                </a:lnTo>
                <a:lnTo>
                  <a:pt x="9409" y="9125"/>
                </a:lnTo>
                <a:lnTo>
                  <a:pt x="9410" y="9141"/>
                </a:lnTo>
                <a:lnTo>
                  <a:pt x="9419" y="9150"/>
                </a:lnTo>
                <a:lnTo>
                  <a:pt x="9408" y="9163"/>
                </a:lnTo>
                <a:lnTo>
                  <a:pt x="9387" y="9167"/>
                </a:lnTo>
                <a:lnTo>
                  <a:pt x="9378" y="9160"/>
                </a:lnTo>
                <a:lnTo>
                  <a:pt x="9353" y="9176"/>
                </a:lnTo>
                <a:lnTo>
                  <a:pt x="9346" y="9201"/>
                </a:lnTo>
                <a:lnTo>
                  <a:pt x="9352" y="9225"/>
                </a:lnTo>
                <a:lnTo>
                  <a:pt x="9360" y="9219"/>
                </a:lnTo>
                <a:lnTo>
                  <a:pt x="9360" y="9232"/>
                </a:lnTo>
                <a:lnTo>
                  <a:pt x="9365" y="9237"/>
                </a:lnTo>
                <a:lnTo>
                  <a:pt x="9362" y="9268"/>
                </a:lnTo>
                <a:lnTo>
                  <a:pt x="9367" y="9272"/>
                </a:lnTo>
                <a:lnTo>
                  <a:pt x="9378" y="9255"/>
                </a:lnTo>
                <a:lnTo>
                  <a:pt x="9375" y="9279"/>
                </a:lnTo>
                <a:lnTo>
                  <a:pt x="9380" y="9287"/>
                </a:lnTo>
                <a:lnTo>
                  <a:pt x="9372" y="9301"/>
                </a:lnTo>
                <a:lnTo>
                  <a:pt x="9383" y="9305"/>
                </a:lnTo>
                <a:lnTo>
                  <a:pt x="9367" y="9328"/>
                </a:lnTo>
                <a:lnTo>
                  <a:pt x="9368" y="9334"/>
                </a:lnTo>
                <a:lnTo>
                  <a:pt x="9369" y="9358"/>
                </a:lnTo>
                <a:lnTo>
                  <a:pt x="9379" y="9396"/>
                </a:lnTo>
                <a:lnTo>
                  <a:pt x="9375" y="9468"/>
                </a:lnTo>
                <a:lnTo>
                  <a:pt x="9377" y="9479"/>
                </a:lnTo>
                <a:lnTo>
                  <a:pt x="9372" y="9511"/>
                </a:lnTo>
                <a:lnTo>
                  <a:pt x="9382" y="9530"/>
                </a:lnTo>
                <a:lnTo>
                  <a:pt x="9375" y="9546"/>
                </a:lnTo>
                <a:lnTo>
                  <a:pt x="9366" y="9575"/>
                </a:lnTo>
                <a:lnTo>
                  <a:pt x="9365" y="9612"/>
                </a:lnTo>
                <a:lnTo>
                  <a:pt x="9350" y="9649"/>
                </a:lnTo>
                <a:lnTo>
                  <a:pt x="9350" y="9670"/>
                </a:lnTo>
                <a:lnTo>
                  <a:pt x="9332" y="9713"/>
                </a:lnTo>
                <a:lnTo>
                  <a:pt x="9323" y="9780"/>
                </a:lnTo>
                <a:lnTo>
                  <a:pt x="9324" y="9796"/>
                </a:lnTo>
                <a:lnTo>
                  <a:pt x="9337" y="9796"/>
                </a:lnTo>
                <a:lnTo>
                  <a:pt x="9344" y="9780"/>
                </a:lnTo>
                <a:lnTo>
                  <a:pt x="9358" y="9765"/>
                </a:lnTo>
                <a:lnTo>
                  <a:pt x="9356" y="9780"/>
                </a:lnTo>
                <a:lnTo>
                  <a:pt x="9359" y="9792"/>
                </a:lnTo>
                <a:lnTo>
                  <a:pt x="9339" y="9808"/>
                </a:lnTo>
                <a:lnTo>
                  <a:pt x="9338" y="9832"/>
                </a:lnTo>
                <a:lnTo>
                  <a:pt x="9345" y="9843"/>
                </a:lnTo>
                <a:lnTo>
                  <a:pt x="9355" y="9827"/>
                </a:lnTo>
                <a:lnTo>
                  <a:pt x="9372" y="9828"/>
                </a:lnTo>
                <a:lnTo>
                  <a:pt x="9365" y="9843"/>
                </a:lnTo>
                <a:lnTo>
                  <a:pt x="9370" y="9873"/>
                </a:lnTo>
                <a:lnTo>
                  <a:pt x="9363" y="9900"/>
                </a:lnTo>
                <a:lnTo>
                  <a:pt x="9364" y="9960"/>
                </a:lnTo>
                <a:lnTo>
                  <a:pt x="9357" y="10003"/>
                </a:lnTo>
                <a:lnTo>
                  <a:pt x="9352" y="10016"/>
                </a:lnTo>
                <a:lnTo>
                  <a:pt x="9357" y="10023"/>
                </a:lnTo>
                <a:lnTo>
                  <a:pt x="9377" y="9999"/>
                </a:lnTo>
                <a:lnTo>
                  <a:pt x="9405" y="10018"/>
                </a:lnTo>
                <a:lnTo>
                  <a:pt x="9418" y="10031"/>
                </a:lnTo>
                <a:lnTo>
                  <a:pt x="9438" y="10012"/>
                </a:lnTo>
                <a:lnTo>
                  <a:pt x="9456" y="10010"/>
                </a:lnTo>
                <a:lnTo>
                  <a:pt x="9459" y="10000"/>
                </a:lnTo>
                <a:lnTo>
                  <a:pt x="9459" y="10001"/>
                </a:lnTo>
                <a:lnTo>
                  <a:pt x="9470" y="10006"/>
                </a:lnTo>
                <a:lnTo>
                  <a:pt x="9490" y="10009"/>
                </a:lnTo>
                <a:lnTo>
                  <a:pt x="9518" y="10054"/>
                </a:lnTo>
                <a:lnTo>
                  <a:pt x="9515" y="10061"/>
                </a:lnTo>
                <a:lnTo>
                  <a:pt x="9528" y="10113"/>
                </a:lnTo>
                <a:lnTo>
                  <a:pt x="9550" y="10151"/>
                </a:lnTo>
                <a:lnTo>
                  <a:pt x="9572" y="10157"/>
                </a:lnTo>
                <a:lnTo>
                  <a:pt x="9592" y="10139"/>
                </a:lnTo>
                <a:lnTo>
                  <a:pt x="9592" y="10120"/>
                </a:lnTo>
                <a:lnTo>
                  <a:pt x="9602" y="10106"/>
                </a:lnTo>
                <a:lnTo>
                  <a:pt x="9627" y="10101"/>
                </a:lnTo>
                <a:lnTo>
                  <a:pt x="9648" y="10065"/>
                </a:lnTo>
                <a:lnTo>
                  <a:pt x="9672" y="10060"/>
                </a:lnTo>
                <a:lnTo>
                  <a:pt x="9683" y="10050"/>
                </a:lnTo>
                <a:lnTo>
                  <a:pt x="9711" y="10063"/>
                </a:lnTo>
                <a:lnTo>
                  <a:pt x="9729" y="10066"/>
                </a:lnTo>
                <a:lnTo>
                  <a:pt x="9734" y="10057"/>
                </a:lnTo>
                <a:lnTo>
                  <a:pt x="9746" y="10058"/>
                </a:lnTo>
                <a:lnTo>
                  <a:pt x="9757" y="10072"/>
                </a:lnTo>
                <a:lnTo>
                  <a:pt x="9767" y="10057"/>
                </a:lnTo>
                <a:lnTo>
                  <a:pt x="9774" y="10037"/>
                </a:lnTo>
                <a:lnTo>
                  <a:pt x="9787" y="10056"/>
                </a:lnTo>
                <a:lnTo>
                  <a:pt x="9801" y="10067"/>
                </a:lnTo>
                <a:lnTo>
                  <a:pt x="9817" y="10024"/>
                </a:lnTo>
                <a:lnTo>
                  <a:pt x="9817" y="10001"/>
                </a:lnTo>
                <a:lnTo>
                  <a:pt x="9858" y="9968"/>
                </a:lnTo>
                <a:lnTo>
                  <a:pt x="9881" y="9967"/>
                </a:lnTo>
                <a:lnTo>
                  <a:pt x="9886" y="9952"/>
                </a:lnTo>
                <a:lnTo>
                  <a:pt x="9881" y="9943"/>
                </a:lnTo>
                <a:lnTo>
                  <a:pt x="9883" y="9909"/>
                </a:lnTo>
                <a:lnTo>
                  <a:pt x="9905" y="9858"/>
                </a:lnTo>
                <a:lnTo>
                  <a:pt x="9904" y="9832"/>
                </a:lnTo>
                <a:lnTo>
                  <a:pt x="9927" y="9822"/>
                </a:lnTo>
                <a:lnTo>
                  <a:pt x="9941" y="9798"/>
                </a:lnTo>
                <a:lnTo>
                  <a:pt x="9925" y="9760"/>
                </a:lnTo>
                <a:lnTo>
                  <a:pt x="9914" y="9750"/>
                </a:lnTo>
                <a:lnTo>
                  <a:pt x="9911" y="9728"/>
                </a:lnTo>
                <a:lnTo>
                  <a:pt x="9900" y="9695"/>
                </a:lnTo>
                <a:lnTo>
                  <a:pt x="9908" y="9679"/>
                </a:lnTo>
                <a:lnTo>
                  <a:pt x="9934" y="9606"/>
                </a:lnTo>
                <a:lnTo>
                  <a:pt x="9948" y="9595"/>
                </a:lnTo>
                <a:lnTo>
                  <a:pt x="9967" y="9539"/>
                </a:lnTo>
                <a:lnTo>
                  <a:pt x="9974" y="9543"/>
                </a:lnTo>
                <a:lnTo>
                  <a:pt x="9972" y="9547"/>
                </a:lnTo>
                <a:lnTo>
                  <a:pt x="9973" y="9549"/>
                </a:lnTo>
                <a:lnTo>
                  <a:pt x="9983" y="9540"/>
                </a:lnTo>
                <a:lnTo>
                  <a:pt x="9986" y="9513"/>
                </a:lnTo>
                <a:lnTo>
                  <a:pt x="9979" y="9503"/>
                </a:lnTo>
                <a:lnTo>
                  <a:pt x="9994" y="9489"/>
                </a:lnTo>
                <a:lnTo>
                  <a:pt x="10011" y="9469"/>
                </a:lnTo>
                <a:lnTo>
                  <a:pt x="10037" y="9471"/>
                </a:lnTo>
                <a:cubicBezTo>
                  <a:pt x="10037" y="9471"/>
                  <a:pt x="10057" y="9457"/>
                  <a:pt x="10058" y="9456"/>
                </a:cubicBezTo>
                <a:cubicBezTo>
                  <a:pt x="10059" y="9456"/>
                  <a:pt x="10070" y="9432"/>
                  <a:pt x="10070" y="9432"/>
                </a:cubicBezTo>
                <a:lnTo>
                  <a:pt x="10095" y="9406"/>
                </a:lnTo>
                <a:lnTo>
                  <a:pt x="10102" y="9385"/>
                </a:lnTo>
                <a:lnTo>
                  <a:pt x="10104" y="9357"/>
                </a:lnTo>
                <a:lnTo>
                  <a:pt x="10100" y="9321"/>
                </a:lnTo>
                <a:lnTo>
                  <a:pt x="10111" y="9309"/>
                </a:lnTo>
                <a:lnTo>
                  <a:pt x="10110" y="9297"/>
                </a:lnTo>
                <a:lnTo>
                  <a:pt x="10109" y="9286"/>
                </a:lnTo>
                <a:lnTo>
                  <a:pt x="10104" y="9253"/>
                </a:lnTo>
                <a:lnTo>
                  <a:pt x="10109" y="9214"/>
                </a:lnTo>
                <a:lnTo>
                  <a:pt x="10111" y="9196"/>
                </a:lnTo>
                <a:lnTo>
                  <a:pt x="10126" y="9172"/>
                </a:lnTo>
                <a:lnTo>
                  <a:pt x="10150" y="9130"/>
                </a:lnTo>
                <a:lnTo>
                  <a:pt x="10157" y="9129"/>
                </a:lnTo>
                <a:lnTo>
                  <a:pt x="10165" y="9139"/>
                </a:lnTo>
                <a:lnTo>
                  <a:pt x="10180" y="9142"/>
                </a:lnTo>
                <a:lnTo>
                  <a:pt x="10197" y="9159"/>
                </a:lnTo>
                <a:lnTo>
                  <a:pt x="10208" y="9159"/>
                </a:lnTo>
                <a:lnTo>
                  <a:pt x="10218" y="9145"/>
                </a:lnTo>
                <a:lnTo>
                  <a:pt x="10228" y="9143"/>
                </a:lnTo>
                <a:lnTo>
                  <a:pt x="10268" y="9186"/>
                </a:lnTo>
                <a:lnTo>
                  <a:pt x="10280" y="9202"/>
                </a:lnTo>
                <a:lnTo>
                  <a:pt x="10310" y="9205"/>
                </a:lnTo>
                <a:lnTo>
                  <a:pt x="10323" y="9187"/>
                </a:lnTo>
                <a:lnTo>
                  <a:pt x="10320" y="9176"/>
                </a:lnTo>
                <a:lnTo>
                  <a:pt x="10332" y="9151"/>
                </a:lnTo>
                <a:lnTo>
                  <a:pt x="10374" y="9098"/>
                </a:lnTo>
                <a:lnTo>
                  <a:pt x="10376" y="9097"/>
                </a:lnTo>
                <a:lnTo>
                  <a:pt x="10409" y="9087"/>
                </a:lnTo>
                <a:lnTo>
                  <a:pt x="10420" y="9062"/>
                </a:lnTo>
                <a:lnTo>
                  <a:pt x="10421" y="9043"/>
                </a:lnTo>
                <a:lnTo>
                  <a:pt x="10456" y="9011"/>
                </a:lnTo>
                <a:lnTo>
                  <a:pt x="10501" y="9031"/>
                </a:lnTo>
                <a:lnTo>
                  <a:pt x="10514" y="9045"/>
                </a:lnTo>
                <a:lnTo>
                  <a:pt x="10534" y="9055"/>
                </a:lnTo>
                <a:lnTo>
                  <a:pt x="10539" y="9073"/>
                </a:lnTo>
                <a:lnTo>
                  <a:pt x="10543" y="9085"/>
                </a:lnTo>
                <a:lnTo>
                  <a:pt x="10549" y="9103"/>
                </a:lnTo>
                <a:lnTo>
                  <a:pt x="10561" y="9136"/>
                </a:lnTo>
                <a:lnTo>
                  <a:pt x="10561" y="9156"/>
                </a:lnTo>
                <a:lnTo>
                  <a:pt x="10572" y="9167"/>
                </a:lnTo>
                <a:lnTo>
                  <a:pt x="10571" y="9199"/>
                </a:lnTo>
                <a:lnTo>
                  <a:pt x="10587" y="9212"/>
                </a:lnTo>
                <a:lnTo>
                  <a:pt x="10597" y="9233"/>
                </a:lnTo>
                <a:lnTo>
                  <a:pt x="10616" y="9262"/>
                </a:lnTo>
                <a:lnTo>
                  <a:pt x="10618" y="9283"/>
                </a:lnTo>
                <a:lnTo>
                  <a:pt x="10637" y="9284"/>
                </a:lnTo>
                <a:lnTo>
                  <a:pt x="10650" y="9311"/>
                </a:lnTo>
                <a:lnTo>
                  <a:pt x="10652" y="9329"/>
                </a:lnTo>
                <a:lnTo>
                  <a:pt x="10661" y="9335"/>
                </a:lnTo>
                <a:lnTo>
                  <a:pt x="10688" y="9394"/>
                </a:lnTo>
                <a:lnTo>
                  <a:pt x="10715" y="9427"/>
                </a:lnTo>
                <a:lnTo>
                  <a:pt x="10728" y="9431"/>
                </a:lnTo>
                <a:lnTo>
                  <a:pt x="10739" y="9444"/>
                </a:lnTo>
                <a:lnTo>
                  <a:pt x="10741" y="9463"/>
                </a:lnTo>
                <a:lnTo>
                  <a:pt x="10754" y="9463"/>
                </a:lnTo>
                <a:lnTo>
                  <a:pt x="10762" y="9449"/>
                </a:lnTo>
                <a:lnTo>
                  <a:pt x="10776" y="9458"/>
                </a:lnTo>
                <a:lnTo>
                  <a:pt x="10789" y="9460"/>
                </a:lnTo>
                <a:lnTo>
                  <a:pt x="10804" y="9505"/>
                </a:lnTo>
                <a:lnTo>
                  <a:pt x="10812" y="9514"/>
                </a:lnTo>
                <a:lnTo>
                  <a:pt x="10820" y="9509"/>
                </a:lnTo>
                <a:lnTo>
                  <a:pt x="10831" y="9516"/>
                </a:lnTo>
                <a:lnTo>
                  <a:pt x="10830" y="9531"/>
                </a:lnTo>
                <a:lnTo>
                  <a:pt x="10842" y="9530"/>
                </a:lnTo>
                <a:lnTo>
                  <a:pt x="10854" y="9532"/>
                </a:lnTo>
                <a:lnTo>
                  <a:pt x="10863" y="9551"/>
                </a:lnTo>
                <a:lnTo>
                  <a:pt x="10861" y="9573"/>
                </a:lnTo>
                <a:lnTo>
                  <a:pt x="10858" y="9583"/>
                </a:lnTo>
                <a:lnTo>
                  <a:pt x="10865" y="9594"/>
                </a:lnTo>
                <a:lnTo>
                  <a:pt x="10879" y="9596"/>
                </a:lnTo>
                <a:lnTo>
                  <a:pt x="10884" y="9615"/>
                </a:lnTo>
                <a:lnTo>
                  <a:pt x="10902" y="9622"/>
                </a:lnTo>
                <a:lnTo>
                  <a:pt x="10909" y="9614"/>
                </a:lnTo>
                <a:lnTo>
                  <a:pt x="10919" y="9624"/>
                </a:lnTo>
                <a:lnTo>
                  <a:pt x="10925" y="9660"/>
                </a:lnTo>
                <a:lnTo>
                  <a:pt x="10928" y="9694"/>
                </a:lnTo>
                <a:lnTo>
                  <a:pt x="10935" y="9710"/>
                </a:lnTo>
                <a:lnTo>
                  <a:pt x="10941" y="9750"/>
                </a:lnTo>
                <a:lnTo>
                  <a:pt x="10948" y="9769"/>
                </a:lnTo>
                <a:lnTo>
                  <a:pt x="10948" y="9790"/>
                </a:lnTo>
                <a:lnTo>
                  <a:pt x="10941" y="9804"/>
                </a:lnTo>
                <a:lnTo>
                  <a:pt x="10935" y="9805"/>
                </a:lnTo>
                <a:lnTo>
                  <a:pt x="10932" y="9809"/>
                </a:lnTo>
                <a:lnTo>
                  <a:pt x="10933" y="9831"/>
                </a:lnTo>
                <a:lnTo>
                  <a:pt x="10932" y="9852"/>
                </a:lnTo>
                <a:lnTo>
                  <a:pt x="10924" y="9868"/>
                </a:lnTo>
                <a:lnTo>
                  <a:pt x="10915" y="9876"/>
                </a:lnTo>
                <a:lnTo>
                  <a:pt x="10912" y="9884"/>
                </a:lnTo>
                <a:lnTo>
                  <a:pt x="10913" y="9901"/>
                </a:lnTo>
                <a:lnTo>
                  <a:pt x="10928" y="9926"/>
                </a:lnTo>
                <a:lnTo>
                  <a:pt x="10947" y="9924"/>
                </a:lnTo>
                <a:lnTo>
                  <a:pt x="10957" y="9901"/>
                </a:lnTo>
                <a:lnTo>
                  <a:pt x="10959" y="9877"/>
                </a:lnTo>
                <a:lnTo>
                  <a:pt x="10978" y="9852"/>
                </a:lnTo>
                <a:lnTo>
                  <a:pt x="10979" y="9800"/>
                </a:lnTo>
                <a:lnTo>
                  <a:pt x="10990" y="9780"/>
                </a:lnTo>
                <a:lnTo>
                  <a:pt x="11002" y="9775"/>
                </a:lnTo>
                <a:lnTo>
                  <a:pt x="11007" y="9759"/>
                </a:lnTo>
                <a:lnTo>
                  <a:pt x="11003" y="9749"/>
                </a:lnTo>
                <a:lnTo>
                  <a:pt x="11005" y="9719"/>
                </a:lnTo>
                <a:lnTo>
                  <a:pt x="11002" y="9706"/>
                </a:lnTo>
                <a:lnTo>
                  <a:pt x="10983" y="9676"/>
                </a:lnTo>
                <a:lnTo>
                  <a:pt x="10972" y="9674"/>
                </a:lnTo>
                <a:lnTo>
                  <a:pt x="10967" y="9662"/>
                </a:lnTo>
                <a:lnTo>
                  <a:pt x="10967" y="9645"/>
                </a:lnTo>
                <a:lnTo>
                  <a:pt x="10977" y="9634"/>
                </a:lnTo>
                <a:lnTo>
                  <a:pt x="10979" y="9617"/>
                </a:lnTo>
                <a:lnTo>
                  <a:pt x="10979" y="9603"/>
                </a:lnTo>
                <a:lnTo>
                  <a:pt x="10986" y="9589"/>
                </a:lnTo>
                <a:lnTo>
                  <a:pt x="10991" y="9561"/>
                </a:lnTo>
                <a:lnTo>
                  <a:pt x="10997" y="9555"/>
                </a:lnTo>
                <a:lnTo>
                  <a:pt x="11006" y="9553"/>
                </a:lnTo>
                <a:lnTo>
                  <a:pt x="11020" y="9564"/>
                </a:lnTo>
                <a:lnTo>
                  <a:pt x="11024" y="9574"/>
                </a:lnTo>
                <a:lnTo>
                  <a:pt x="11045" y="9575"/>
                </a:lnTo>
                <a:lnTo>
                  <a:pt x="11052" y="9582"/>
                </a:lnTo>
                <a:lnTo>
                  <a:pt x="11051" y="9599"/>
                </a:lnTo>
                <a:lnTo>
                  <a:pt x="11056" y="9620"/>
                </a:lnTo>
                <a:lnTo>
                  <a:pt x="11065" y="9640"/>
                </a:lnTo>
                <a:lnTo>
                  <a:pt x="11077" y="9648"/>
                </a:lnTo>
                <a:lnTo>
                  <a:pt x="11078" y="9642"/>
                </a:lnTo>
                <a:lnTo>
                  <a:pt x="11082" y="9637"/>
                </a:lnTo>
                <a:lnTo>
                  <a:pt x="11080" y="9618"/>
                </a:lnTo>
                <a:lnTo>
                  <a:pt x="11086" y="9604"/>
                </a:lnTo>
                <a:lnTo>
                  <a:pt x="11088" y="9575"/>
                </a:lnTo>
                <a:lnTo>
                  <a:pt x="11083" y="9560"/>
                </a:lnTo>
                <a:lnTo>
                  <a:pt x="11071" y="9547"/>
                </a:lnTo>
                <a:lnTo>
                  <a:pt x="11049" y="9537"/>
                </a:lnTo>
                <a:lnTo>
                  <a:pt x="11036" y="9513"/>
                </a:lnTo>
                <a:lnTo>
                  <a:pt x="11015" y="9488"/>
                </a:lnTo>
                <a:lnTo>
                  <a:pt x="10962" y="9439"/>
                </a:lnTo>
                <a:lnTo>
                  <a:pt x="10937" y="9429"/>
                </a:lnTo>
                <a:lnTo>
                  <a:pt x="10923" y="9429"/>
                </a:lnTo>
                <a:lnTo>
                  <a:pt x="10916" y="9411"/>
                </a:lnTo>
                <a:lnTo>
                  <a:pt x="10917" y="9401"/>
                </a:lnTo>
                <a:lnTo>
                  <a:pt x="10934" y="9381"/>
                </a:lnTo>
                <a:lnTo>
                  <a:pt x="10936" y="9365"/>
                </a:lnTo>
                <a:lnTo>
                  <a:pt x="10924" y="9355"/>
                </a:lnTo>
                <a:lnTo>
                  <a:pt x="10908" y="9360"/>
                </a:lnTo>
                <a:lnTo>
                  <a:pt x="10897" y="9354"/>
                </a:lnTo>
                <a:lnTo>
                  <a:pt x="10872" y="9355"/>
                </a:lnTo>
                <a:lnTo>
                  <a:pt x="10863" y="9346"/>
                </a:lnTo>
                <a:lnTo>
                  <a:pt x="10851" y="9342"/>
                </a:lnTo>
                <a:lnTo>
                  <a:pt x="10841" y="9325"/>
                </a:lnTo>
                <a:lnTo>
                  <a:pt x="10821" y="9299"/>
                </a:lnTo>
                <a:lnTo>
                  <a:pt x="10812" y="9274"/>
                </a:lnTo>
                <a:lnTo>
                  <a:pt x="10800" y="9253"/>
                </a:lnTo>
                <a:lnTo>
                  <a:pt x="10790" y="9231"/>
                </a:lnTo>
                <a:lnTo>
                  <a:pt x="10790" y="9207"/>
                </a:lnTo>
                <a:lnTo>
                  <a:pt x="10784" y="9202"/>
                </a:lnTo>
                <a:lnTo>
                  <a:pt x="10783" y="9183"/>
                </a:lnTo>
                <a:lnTo>
                  <a:pt x="10739" y="9108"/>
                </a:lnTo>
                <a:lnTo>
                  <a:pt x="10731" y="9089"/>
                </a:lnTo>
                <a:lnTo>
                  <a:pt x="10715" y="9074"/>
                </a:lnTo>
                <a:lnTo>
                  <a:pt x="10685" y="9048"/>
                </a:lnTo>
                <a:lnTo>
                  <a:pt x="10678" y="9031"/>
                </a:lnTo>
                <a:lnTo>
                  <a:pt x="10676" y="8998"/>
                </a:lnTo>
                <a:lnTo>
                  <a:pt x="10668" y="8970"/>
                </a:lnTo>
                <a:lnTo>
                  <a:pt x="10674" y="8961"/>
                </a:lnTo>
                <a:lnTo>
                  <a:pt x="10685" y="8935"/>
                </a:lnTo>
                <a:lnTo>
                  <a:pt x="10676" y="8915"/>
                </a:lnTo>
                <a:lnTo>
                  <a:pt x="10668" y="8891"/>
                </a:lnTo>
                <a:lnTo>
                  <a:pt x="10674" y="8874"/>
                </a:lnTo>
                <a:lnTo>
                  <a:pt x="10688" y="8871"/>
                </a:lnTo>
                <a:lnTo>
                  <a:pt x="10702" y="8850"/>
                </a:lnTo>
                <a:lnTo>
                  <a:pt x="10717" y="8850"/>
                </a:lnTo>
                <a:lnTo>
                  <a:pt x="10727" y="8834"/>
                </a:lnTo>
                <a:lnTo>
                  <a:pt x="10736" y="8826"/>
                </a:lnTo>
                <a:lnTo>
                  <a:pt x="10751" y="8832"/>
                </a:lnTo>
                <a:lnTo>
                  <a:pt x="10752" y="8833"/>
                </a:lnTo>
                <a:lnTo>
                  <a:pt x="10765" y="8843"/>
                </a:lnTo>
                <a:lnTo>
                  <a:pt x="10765" y="8859"/>
                </a:lnTo>
                <a:lnTo>
                  <a:pt x="10754" y="8864"/>
                </a:lnTo>
                <a:lnTo>
                  <a:pt x="10753" y="8885"/>
                </a:lnTo>
                <a:lnTo>
                  <a:pt x="10753" y="8887"/>
                </a:lnTo>
                <a:lnTo>
                  <a:pt x="10757" y="8932"/>
                </a:lnTo>
                <a:lnTo>
                  <a:pt x="10772" y="8956"/>
                </a:lnTo>
                <a:lnTo>
                  <a:pt x="10771" y="8964"/>
                </a:lnTo>
                <a:lnTo>
                  <a:pt x="10777" y="8973"/>
                </a:lnTo>
                <a:lnTo>
                  <a:pt x="10793" y="8928"/>
                </a:lnTo>
                <a:lnTo>
                  <a:pt x="10796" y="8904"/>
                </a:lnTo>
                <a:lnTo>
                  <a:pt x="10806" y="8885"/>
                </a:lnTo>
                <a:lnTo>
                  <a:pt x="10823" y="8884"/>
                </a:lnTo>
                <a:lnTo>
                  <a:pt x="10826" y="8906"/>
                </a:lnTo>
                <a:lnTo>
                  <a:pt x="10839" y="8924"/>
                </a:lnTo>
                <a:lnTo>
                  <a:pt x="10843" y="8957"/>
                </a:lnTo>
                <a:lnTo>
                  <a:pt x="10853" y="8989"/>
                </a:lnTo>
                <a:lnTo>
                  <a:pt x="10873" y="9021"/>
                </a:lnTo>
                <a:lnTo>
                  <a:pt x="10879" y="9023"/>
                </a:lnTo>
                <a:lnTo>
                  <a:pt x="10890" y="9044"/>
                </a:lnTo>
                <a:lnTo>
                  <a:pt x="10880" y="9038"/>
                </a:lnTo>
                <a:lnTo>
                  <a:pt x="10868" y="9041"/>
                </a:lnTo>
                <a:lnTo>
                  <a:pt x="10863" y="9060"/>
                </a:lnTo>
                <a:lnTo>
                  <a:pt x="10869" y="9079"/>
                </a:lnTo>
                <a:lnTo>
                  <a:pt x="10884" y="9079"/>
                </a:lnTo>
                <a:lnTo>
                  <a:pt x="10899" y="9104"/>
                </a:lnTo>
                <a:lnTo>
                  <a:pt x="10914" y="9112"/>
                </a:lnTo>
                <a:lnTo>
                  <a:pt x="10919" y="9132"/>
                </a:lnTo>
                <a:lnTo>
                  <a:pt x="10926" y="9146"/>
                </a:lnTo>
                <a:lnTo>
                  <a:pt x="10941" y="9141"/>
                </a:lnTo>
                <a:lnTo>
                  <a:pt x="10971" y="9145"/>
                </a:lnTo>
                <a:lnTo>
                  <a:pt x="10987" y="9158"/>
                </a:lnTo>
                <a:lnTo>
                  <a:pt x="11020" y="9215"/>
                </a:lnTo>
                <a:lnTo>
                  <a:pt x="11011" y="9217"/>
                </a:lnTo>
                <a:lnTo>
                  <a:pt x="10995" y="9203"/>
                </a:lnTo>
                <a:lnTo>
                  <a:pt x="11004" y="9220"/>
                </a:lnTo>
                <a:lnTo>
                  <a:pt x="11018" y="9226"/>
                </a:lnTo>
                <a:lnTo>
                  <a:pt x="11026" y="9229"/>
                </a:lnTo>
                <a:lnTo>
                  <a:pt x="11052" y="9236"/>
                </a:lnTo>
                <a:lnTo>
                  <a:pt x="11059" y="9230"/>
                </a:lnTo>
                <a:lnTo>
                  <a:pt x="11073" y="9262"/>
                </a:lnTo>
                <a:lnTo>
                  <a:pt x="11078" y="9273"/>
                </a:lnTo>
                <a:lnTo>
                  <a:pt x="11091" y="9282"/>
                </a:lnTo>
                <a:lnTo>
                  <a:pt x="11116" y="9336"/>
                </a:lnTo>
                <a:lnTo>
                  <a:pt x="11118" y="9353"/>
                </a:lnTo>
                <a:lnTo>
                  <a:pt x="11133" y="9365"/>
                </a:lnTo>
                <a:lnTo>
                  <a:pt x="11153" y="9382"/>
                </a:lnTo>
                <a:lnTo>
                  <a:pt x="11151" y="9399"/>
                </a:lnTo>
                <a:lnTo>
                  <a:pt x="11145" y="9404"/>
                </a:lnTo>
                <a:lnTo>
                  <a:pt x="11139" y="9454"/>
                </a:lnTo>
                <a:lnTo>
                  <a:pt x="11147" y="9490"/>
                </a:lnTo>
                <a:lnTo>
                  <a:pt x="11141" y="9514"/>
                </a:lnTo>
                <a:lnTo>
                  <a:pt x="11141" y="9542"/>
                </a:lnTo>
                <a:lnTo>
                  <a:pt x="11148" y="9563"/>
                </a:lnTo>
                <a:lnTo>
                  <a:pt x="11143" y="9588"/>
                </a:lnTo>
                <a:lnTo>
                  <a:pt x="11150" y="9602"/>
                </a:lnTo>
                <a:lnTo>
                  <a:pt x="11174" y="9604"/>
                </a:lnTo>
                <a:lnTo>
                  <a:pt x="11187" y="9657"/>
                </a:lnTo>
                <a:lnTo>
                  <a:pt x="11198" y="9671"/>
                </a:lnTo>
                <a:lnTo>
                  <a:pt x="11200" y="9673"/>
                </a:lnTo>
                <a:lnTo>
                  <a:pt x="11201" y="9705"/>
                </a:lnTo>
                <a:lnTo>
                  <a:pt x="11225" y="9736"/>
                </a:lnTo>
                <a:lnTo>
                  <a:pt x="11239" y="9770"/>
                </a:lnTo>
                <a:lnTo>
                  <a:pt x="11246" y="9773"/>
                </a:lnTo>
                <a:lnTo>
                  <a:pt x="11244" y="9783"/>
                </a:lnTo>
                <a:lnTo>
                  <a:pt x="11263" y="9828"/>
                </a:lnTo>
                <a:lnTo>
                  <a:pt x="11268" y="9858"/>
                </a:lnTo>
                <a:lnTo>
                  <a:pt x="11276" y="9865"/>
                </a:lnTo>
                <a:lnTo>
                  <a:pt x="11288" y="9841"/>
                </a:lnTo>
                <a:lnTo>
                  <a:pt x="11298" y="9863"/>
                </a:lnTo>
                <a:lnTo>
                  <a:pt x="11314" y="9866"/>
                </a:lnTo>
                <a:lnTo>
                  <a:pt x="11320" y="9849"/>
                </a:lnTo>
                <a:lnTo>
                  <a:pt x="11332" y="9851"/>
                </a:lnTo>
                <a:lnTo>
                  <a:pt x="11349" y="9869"/>
                </a:lnTo>
                <a:lnTo>
                  <a:pt x="11360" y="9860"/>
                </a:lnTo>
                <a:lnTo>
                  <a:pt x="11362" y="9876"/>
                </a:lnTo>
                <a:lnTo>
                  <a:pt x="11371" y="9875"/>
                </a:lnTo>
                <a:lnTo>
                  <a:pt x="11378" y="9884"/>
                </a:lnTo>
                <a:lnTo>
                  <a:pt x="11392" y="9889"/>
                </a:lnTo>
                <a:lnTo>
                  <a:pt x="11382" y="9899"/>
                </a:lnTo>
                <a:lnTo>
                  <a:pt x="11373" y="9914"/>
                </a:lnTo>
                <a:lnTo>
                  <a:pt x="11364" y="9901"/>
                </a:lnTo>
                <a:lnTo>
                  <a:pt x="11352" y="9896"/>
                </a:lnTo>
                <a:lnTo>
                  <a:pt x="11325" y="9867"/>
                </a:lnTo>
                <a:lnTo>
                  <a:pt x="11313" y="9874"/>
                </a:lnTo>
                <a:lnTo>
                  <a:pt x="11302" y="9885"/>
                </a:lnTo>
                <a:lnTo>
                  <a:pt x="11290" y="9876"/>
                </a:lnTo>
                <a:lnTo>
                  <a:pt x="11281" y="9896"/>
                </a:lnTo>
                <a:lnTo>
                  <a:pt x="11273" y="9900"/>
                </a:lnTo>
                <a:lnTo>
                  <a:pt x="11269" y="9920"/>
                </a:lnTo>
                <a:lnTo>
                  <a:pt x="11283" y="9947"/>
                </a:lnTo>
                <a:lnTo>
                  <a:pt x="11298" y="9959"/>
                </a:lnTo>
                <a:lnTo>
                  <a:pt x="11312" y="9981"/>
                </a:lnTo>
                <a:lnTo>
                  <a:pt x="11314" y="9998"/>
                </a:lnTo>
                <a:lnTo>
                  <a:pt x="11308" y="10009"/>
                </a:lnTo>
                <a:lnTo>
                  <a:pt x="11309" y="10030"/>
                </a:lnTo>
                <a:lnTo>
                  <a:pt x="11321" y="10057"/>
                </a:lnTo>
                <a:lnTo>
                  <a:pt x="11330" y="10072"/>
                </a:lnTo>
                <a:lnTo>
                  <a:pt x="11333" y="10058"/>
                </a:lnTo>
                <a:lnTo>
                  <a:pt x="11330" y="10047"/>
                </a:lnTo>
                <a:lnTo>
                  <a:pt x="11335" y="10027"/>
                </a:lnTo>
                <a:lnTo>
                  <a:pt x="11340" y="10052"/>
                </a:lnTo>
                <a:lnTo>
                  <a:pt x="11358" y="10065"/>
                </a:lnTo>
                <a:lnTo>
                  <a:pt x="11362" y="10081"/>
                </a:lnTo>
                <a:lnTo>
                  <a:pt x="11359" y="10100"/>
                </a:lnTo>
                <a:lnTo>
                  <a:pt x="11367" y="10115"/>
                </a:lnTo>
                <a:lnTo>
                  <a:pt x="11367" y="10084"/>
                </a:lnTo>
                <a:lnTo>
                  <a:pt x="11373" y="10058"/>
                </a:lnTo>
                <a:lnTo>
                  <a:pt x="11385" y="10058"/>
                </a:lnTo>
                <a:lnTo>
                  <a:pt x="11390" y="10078"/>
                </a:lnTo>
                <a:lnTo>
                  <a:pt x="11410" y="10101"/>
                </a:lnTo>
                <a:lnTo>
                  <a:pt x="11402" y="10078"/>
                </a:lnTo>
                <a:lnTo>
                  <a:pt x="11404" y="10062"/>
                </a:lnTo>
                <a:lnTo>
                  <a:pt x="11396" y="10040"/>
                </a:lnTo>
                <a:lnTo>
                  <a:pt x="11387" y="10003"/>
                </a:lnTo>
                <a:lnTo>
                  <a:pt x="11379" y="9981"/>
                </a:lnTo>
                <a:lnTo>
                  <a:pt x="11380" y="9973"/>
                </a:lnTo>
                <a:lnTo>
                  <a:pt x="11388" y="9971"/>
                </a:lnTo>
                <a:lnTo>
                  <a:pt x="11403" y="9984"/>
                </a:lnTo>
                <a:lnTo>
                  <a:pt x="11398" y="9994"/>
                </a:lnTo>
                <a:lnTo>
                  <a:pt x="11403" y="10002"/>
                </a:lnTo>
                <a:lnTo>
                  <a:pt x="11410" y="9988"/>
                </a:lnTo>
                <a:lnTo>
                  <a:pt x="11425" y="9997"/>
                </a:lnTo>
                <a:lnTo>
                  <a:pt x="11426" y="9988"/>
                </a:lnTo>
                <a:lnTo>
                  <a:pt x="11420" y="9980"/>
                </a:lnTo>
                <a:lnTo>
                  <a:pt x="11419" y="9971"/>
                </a:lnTo>
                <a:lnTo>
                  <a:pt x="11413" y="9968"/>
                </a:lnTo>
                <a:lnTo>
                  <a:pt x="11402" y="9956"/>
                </a:lnTo>
                <a:lnTo>
                  <a:pt x="11403" y="9945"/>
                </a:lnTo>
                <a:lnTo>
                  <a:pt x="11390" y="9928"/>
                </a:lnTo>
                <a:lnTo>
                  <a:pt x="11403" y="9919"/>
                </a:lnTo>
                <a:lnTo>
                  <a:pt x="11414" y="9920"/>
                </a:lnTo>
                <a:lnTo>
                  <a:pt x="11421" y="9909"/>
                </a:lnTo>
                <a:lnTo>
                  <a:pt x="11440" y="9931"/>
                </a:lnTo>
                <a:lnTo>
                  <a:pt x="11442" y="9940"/>
                </a:lnTo>
                <a:lnTo>
                  <a:pt x="11455" y="9943"/>
                </a:lnTo>
                <a:lnTo>
                  <a:pt x="11458" y="9930"/>
                </a:lnTo>
                <a:lnTo>
                  <a:pt x="11447" y="9902"/>
                </a:lnTo>
                <a:lnTo>
                  <a:pt x="11450" y="9877"/>
                </a:lnTo>
                <a:lnTo>
                  <a:pt x="11445" y="9862"/>
                </a:lnTo>
                <a:lnTo>
                  <a:pt x="11414" y="9829"/>
                </a:lnTo>
                <a:lnTo>
                  <a:pt x="11405" y="9825"/>
                </a:lnTo>
                <a:lnTo>
                  <a:pt x="11400" y="9812"/>
                </a:lnTo>
                <a:lnTo>
                  <a:pt x="11391" y="9813"/>
                </a:lnTo>
                <a:lnTo>
                  <a:pt x="11386" y="9801"/>
                </a:lnTo>
                <a:lnTo>
                  <a:pt x="11372" y="9798"/>
                </a:lnTo>
                <a:lnTo>
                  <a:pt x="11359" y="9779"/>
                </a:lnTo>
                <a:lnTo>
                  <a:pt x="11373" y="9775"/>
                </a:lnTo>
                <a:lnTo>
                  <a:pt x="11382" y="9759"/>
                </a:lnTo>
                <a:lnTo>
                  <a:pt x="11381" y="9747"/>
                </a:lnTo>
                <a:lnTo>
                  <a:pt x="11368" y="9741"/>
                </a:lnTo>
                <a:lnTo>
                  <a:pt x="11375" y="9725"/>
                </a:lnTo>
                <a:lnTo>
                  <a:pt x="11374" y="9712"/>
                </a:lnTo>
                <a:lnTo>
                  <a:pt x="11385" y="9719"/>
                </a:lnTo>
                <a:lnTo>
                  <a:pt x="11393" y="9731"/>
                </a:lnTo>
                <a:lnTo>
                  <a:pt x="11390" y="9743"/>
                </a:lnTo>
                <a:lnTo>
                  <a:pt x="11391" y="9755"/>
                </a:lnTo>
                <a:lnTo>
                  <a:pt x="11398" y="9752"/>
                </a:lnTo>
                <a:lnTo>
                  <a:pt x="11403" y="9725"/>
                </a:lnTo>
                <a:lnTo>
                  <a:pt x="11394" y="9707"/>
                </a:lnTo>
                <a:lnTo>
                  <a:pt x="11373" y="9665"/>
                </a:lnTo>
                <a:lnTo>
                  <a:pt x="11365" y="9654"/>
                </a:lnTo>
                <a:lnTo>
                  <a:pt x="11363" y="9639"/>
                </a:lnTo>
                <a:lnTo>
                  <a:pt x="11347" y="9616"/>
                </a:lnTo>
                <a:lnTo>
                  <a:pt x="11352" y="9604"/>
                </a:lnTo>
                <a:lnTo>
                  <a:pt x="11350" y="9560"/>
                </a:lnTo>
                <a:lnTo>
                  <a:pt x="11359" y="9536"/>
                </a:lnTo>
                <a:lnTo>
                  <a:pt x="11375" y="9530"/>
                </a:lnTo>
                <a:lnTo>
                  <a:pt x="11377" y="9553"/>
                </a:lnTo>
                <a:lnTo>
                  <a:pt x="11369" y="9553"/>
                </a:lnTo>
                <a:lnTo>
                  <a:pt x="11371" y="9565"/>
                </a:lnTo>
                <a:lnTo>
                  <a:pt x="11392" y="9581"/>
                </a:lnTo>
                <a:lnTo>
                  <a:pt x="11394" y="9609"/>
                </a:lnTo>
                <a:lnTo>
                  <a:pt x="11407" y="9627"/>
                </a:lnTo>
                <a:lnTo>
                  <a:pt x="11422" y="9626"/>
                </a:lnTo>
                <a:lnTo>
                  <a:pt x="11411" y="9614"/>
                </a:lnTo>
                <a:lnTo>
                  <a:pt x="11406" y="9597"/>
                </a:lnTo>
                <a:lnTo>
                  <a:pt x="11408" y="9581"/>
                </a:lnTo>
                <a:lnTo>
                  <a:pt x="11421" y="9589"/>
                </a:lnTo>
                <a:lnTo>
                  <a:pt x="11432" y="9614"/>
                </a:lnTo>
                <a:lnTo>
                  <a:pt x="11441" y="9620"/>
                </a:lnTo>
                <a:lnTo>
                  <a:pt x="11446" y="9605"/>
                </a:lnTo>
                <a:lnTo>
                  <a:pt x="11436" y="9592"/>
                </a:lnTo>
                <a:lnTo>
                  <a:pt x="11427" y="9586"/>
                </a:lnTo>
                <a:lnTo>
                  <a:pt x="11428" y="9573"/>
                </a:lnTo>
                <a:lnTo>
                  <a:pt x="11453" y="9575"/>
                </a:lnTo>
                <a:lnTo>
                  <a:pt x="11462" y="9591"/>
                </a:lnTo>
                <a:lnTo>
                  <a:pt x="11466" y="9583"/>
                </a:lnTo>
                <a:lnTo>
                  <a:pt x="11451" y="9560"/>
                </a:lnTo>
                <a:lnTo>
                  <a:pt x="11437" y="9557"/>
                </a:lnTo>
                <a:lnTo>
                  <a:pt x="11424" y="9533"/>
                </a:lnTo>
                <a:lnTo>
                  <a:pt x="11432" y="9519"/>
                </a:lnTo>
                <a:lnTo>
                  <a:pt x="11445" y="9526"/>
                </a:lnTo>
                <a:lnTo>
                  <a:pt x="11456" y="9516"/>
                </a:lnTo>
                <a:lnTo>
                  <a:pt x="11461" y="9486"/>
                </a:lnTo>
                <a:lnTo>
                  <a:pt x="11470" y="9480"/>
                </a:lnTo>
                <a:lnTo>
                  <a:pt x="11485" y="9499"/>
                </a:lnTo>
                <a:lnTo>
                  <a:pt x="11496" y="9500"/>
                </a:lnTo>
                <a:lnTo>
                  <a:pt x="11509" y="9479"/>
                </a:lnTo>
                <a:lnTo>
                  <a:pt x="11509" y="9468"/>
                </a:lnTo>
                <a:lnTo>
                  <a:pt x="11515" y="9468"/>
                </a:lnTo>
                <a:lnTo>
                  <a:pt x="11524" y="9486"/>
                </a:lnTo>
                <a:lnTo>
                  <a:pt x="11552" y="9486"/>
                </a:lnTo>
                <a:lnTo>
                  <a:pt x="11572" y="9495"/>
                </a:lnTo>
                <a:lnTo>
                  <a:pt x="11573" y="9495"/>
                </a:lnTo>
                <a:lnTo>
                  <a:pt x="11579" y="9515"/>
                </a:lnTo>
                <a:lnTo>
                  <a:pt x="11589" y="9526"/>
                </a:lnTo>
                <a:lnTo>
                  <a:pt x="11597" y="9523"/>
                </a:lnTo>
                <a:lnTo>
                  <a:pt x="11605" y="9527"/>
                </a:lnTo>
                <a:lnTo>
                  <a:pt x="11618" y="9524"/>
                </a:lnTo>
                <a:lnTo>
                  <a:pt x="11605" y="9539"/>
                </a:lnTo>
                <a:lnTo>
                  <a:pt x="11597" y="9540"/>
                </a:lnTo>
                <a:lnTo>
                  <a:pt x="11590" y="9573"/>
                </a:lnTo>
                <a:lnTo>
                  <a:pt x="11591" y="9589"/>
                </a:lnTo>
                <a:lnTo>
                  <a:pt x="11619" y="9548"/>
                </a:lnTo>
                <a:lnTo>
                  <a:pt x="11655" y="9518"/>
                </a:lnTo>
                <a:lnTo>
                  <a:pt x="11662" y="9488"/>
                </a:lnTo>
                <a:lnTo>
                  <a:pt x="11675" y="9478"/>
                </a:lnTo>
                <a:lnTo>
                  <a:pt x="11698" y="9479"/>
                </a:lnTo>
                <a:lnTo>
                  <a:pt x="11705" y="9469"/>
                </a:lnTo>
                <a:lnTo>
                  <a:pt x="11720" y="9469"/>
                </a:lnTo>
                <a:lnTo>
                  <a:pt x="11729" y="9478"/>
                </a:lnTo>
                <a:lnTo>
                  <a:pt x="11746" y="9481"/>
                </a:lnTo>
                <a:lnTo>
                  <a:pt x="11758" y="9461"/>
                </a:lnTo>
                <a:lnTo>
                  <a:pt x="11758" y="9446"/>
                </a:lnTo>
                <a:lnTo>
                  <a:pt x="11744" y="9433"/>
                </a:lnTo>
                <a:lnTo>
                  <a:pt x="11729" y="9407"/>
                </a:lnTo>
                <a:lnTo>
                  <a:pt x="11714" y="9403"/>
                </a:lnTo>
                <a:lnTo>
                  <a:pt x="11693" y="9373"/>
                </a:lnTo>
                <a:lnTo>
                  <a:pt x="11691" y="9333"/>
                </a:lnTo>
                <a:lnTo>
                  <a:pt x="11691" y="9331"/>
                </a:lnTo>
                <a:lnTo>
                  <a:pt x="11681" y="9304"/>
                </a:lnTo>
                <a:lnTo>
                  <a:pt x="11668" y="9271"/>
                </a:lnTo>
                <a:lnTo>
                  <a:pt x="11657" y="9268"/>
                </a:lnTo>
                <a:lnTo>
                  <a:pt x="11654" y="9256"/>
                </a:lnTo>
                <a:lnTo>
                  <a:pt x="11673" y="9232"/>
                </a:lnTo>
                <a:lnTo>
                  <a:pt x="11677" y="9210"/>
                </a:lnTo>
                <a:lnTo>
                  <a:pt x="11674" y="9160"/>
                </a:lnTo>
                <a:lnTo>
                  <a:pt x="11693" y="9133"/>
                </a:lnTo>
                <a:lnTo>
                  <a:pt x="11705" y="9135"/>
                </a:lnTo>
                <a:lnTo>
                  <a:pt x="11714" y="9122"/>
                </a:lnTo>
                <a:lnTo>
                  <a:pt x="11716" y="9079"/>
                </a:lnTo>
                <a:lnTo>
                  <a:pt x="11715" y="9073"/>
                </a:lnTo>
                <a:lnTo>
                  <a:pt x="11711" y="9046"/>
                </a:lnTo>
                <a:lnTo>
                  <a:pt x="11718" y="9025"/>
                </a:lnTo>
                <a:lnTo>
                  <a:pt x="11719" y="8992"/>
                </a:lnTo>
                <a:lnTo>
                  <a:pt x="11713" y="8976"/>
                </a:lnTo>
                <a:lnTo>
                  <a:pt x="11722" y="8960"/>
                </a:lnTo>
                <a:lnTo>
                  <a:pt x="11725" y="8936"/>
                </a:lnTo>
                <a:lnTo>
                  <a:pt x="11749" y="8934"/>
                </a:lnTo>
                <a:lnTo>
                  <a:pt x="11763" y="8928"/>
                </a:lnTo>
                <a:lnTo>
                  <a:pt x="11773" y="8899"/>
                </a:lnTo>
                <a:lnTo>
                  <a:pt x="11773" y="8882"/>
                </a:lnTo>
                <a:lnTo>
                  <a:pt x="11766" y="8872"/>
                </a:lnTo>
                <a:lnTo>
                  <a:pt x="11773" y="8861"/>
                </a:lnTo>
                <a:lnTo>
                  <a:pt x="11773" y="8860"/>
                </a:lnTo>
                <a:lnTo>
                  <a:pt x="11775" y="8841"/>
                </a:lnTo>
                <a:lnTo>
                  <a:pt x="11769" y="8827"/>
                </a:lnTo>
                <a:lnTo>
                  <a:pt x="11770" y="8813"/>
                </a:lnTo>
                <a:lnTo>
                  <a:pt x="11771" y="8797"/>
                </a:lnTo>
                <a:lnTo>
                  <a:pt x="11776" y="8812"/>
                </a:lnTo>
                <a:lnTo>
                  <a:pt x="11785" y="8812"/>
                </a:lnTo>
                <a:lnTo>
                  <a:pt x="11811" y="8760"/>
                </a:lnTo>
                <a:lnTo>
                  <a:pt x="11807" y="8745"/>
                </a:lnTo>
                <a:lnTo>
                  <a:pt x="11814" y="8745"/>
                </a:lnTo>
                <a:lnTo>
                  <a:pt x="11827" y="8715"/>
                </a:lnTo>
                <a:lnTo>
                  <a:pt x="11827" y="8687"/>
                </a:lnTo>
                <a:lnTo>
                  <a:pt x="11837" y="8674"/>
                </a:lnTo>
                <a:lnTo>
                  <a:pt x="11853" y="8672"/>
                </a:lnTo>
                <a:lnTo>
                  <a:pt x="11866" y="8644"/>
                </a:lnTo>
                <a:lnTo>
                  <a:pt x="11874" y="8656"/>
                </a:lnTo>
                <a:lnTo>
                  <a:pt x="11873" y="8662"/>
                </a:lnTo>
                <a:lnTo>
                  <a:pt x="11886" y="8662"/>
                </a:lnTo>
                <a:lnTo>
                  <a:pt x="11891" y="8649"/>
                </a:lnTo>
                <a:lnTo>
                  <a:pt x="11897" y="8634"/>
                </a:lnTo>
                <a:lnTo>
                  <a:pt x="11901" y="8647"/>
                </a:lnTo>
                <a:lnTo>
                  <a:pt x="11910" y="8657"/>
                </a:lnTo>
                <a:lnTo>
                  <a:pt x="11920" y="8663"/>
                </a:lnTo>
                <a:lnTo>
                  <a:pt x="11940" y="8654"/>
                </a:lnTo>
                <a:lnTo>
                  <a:pt x="11926" y="8669"/>
                </a:lnTo>
                <a:lnTo>
                  <a:pt x="11917" y="8677"/>
                </a:lnTo>
                <a:lnTo>
                  <a:pt x="11905" y="8670"/>
                </a:lnTo>
                <a:lnTo>
                  <a:pt x="11882" y="8675"/>
                </a:lnTo>
                <a:lnTo>
                  <a:pt x="11867" y="8675"/>
                </a:lnTo>
                <a:lnTo>
                  <a:pt x="11873" y="8689"/>
                </a:lnTo>
                <a:lnTo>
                  <a:pt x="11897" y="8689"/>
                </a:lnTo>
                <a:lnTo>
                  <a:pt x="11917" y="8701"/>
                </a:lnTo>
                <a:lnTo>
                  <a:pt x="11914" y="8709"/>
                </a:lnTo>
                <a:lnTo>
                  <a:pt x="11907" y="8717"/>
                </a:lnTo>
                <a:lnTo>
                  <a:pt x="11917" y="8731"/>
                </a:lnTo>
                <a:lnTo>
                  <a:pt x="11926" y="8733"/>
                </a:lnTo>
                <a:lnTo>
                  <a:pt x="11938" y="8745"/>
                </a:lnTo>
                <a:lnTo>
                  <a:pt x="11952" y="8732"/>
                </a:lnTo>
                <a:lnTo>
                  <a:pt x="11969" y="8728"/>
                </a:lnTo>
                <a:lnTo>
                  <a:pt x="11984" y="8739"/>
                </a:lnTo>
                <a:lnTo>
                  <a:pt x="11995" y="8749"/>
                </a:lnTo>
                <a:lnTo>
                  <a:pt x="12000" y="8733"/>
                </a:lnTo>
                <a:lnTo>
                  <a:pt x="12006" y="8738"/>
                </a:lnTo>
                <a:lnTo>
                  <a:pt x="12009" y="8766"/>
                </a:lnTo>
                <a:lnTo>
                  <a:pt x="12017" y="8781"/>
                </a:lnTo>
                <a:lnTo>
                  <a:pt x="12011" y="8787"/>
                </a:lnTo>
                <a:lnTo>
                  <a:pt x="11991" y="8794"/>
                </a:lnTo>
                <a:lnTo>
                  <a:pt x="11967" y="8817"/>
                </a:lnTo>
                <a:lnTo>
                  <a:pt x="11953" y="8853"/>
                </a:lnTo>
                <a:lnTo>
                  <a:pt x="11965" y="8861"/>
                </a:lnTo>
                <a:lnTo>
                  <a:pt x="11974" y="8848"/>
                </a:lnTo>
                <a:lnTo>
                  <a:pt x="11989" y="8860"/>
                </a:lnTo>
                <a:lnTo>
                  <a:pt x="11997" y="8859"/>
                </a:lnTo>
                <a:lnTo>
                  <a:pt x="12018" y="8887"/>
                </a:lnTo>
                <a:lnTo>
                  <a:pt x="12019" y="8903"/>
                </a:lnTo>
                <a:lnTo>
                  <a:pt x="12011" y="8945"/>
                </a:lnTo>
                <a:lnTo>
                  <a:pt x="12008" y="8953"/>
                </a:lnTo>
                <a:lnTo>
                  <a:pt x="12019" y="8969"/>
                </a:lnTo>
                <a:lnTo>
                  <a:pt x="12044" y="8970"/>
                </a:lnTo>
                <a:lnTo>
                  <a:pt x="12067" y="8952"/>
                </a:lnTo>
                <a:lnTo>
                  <a:pt x="12098" y="8913"/>
                </a:lnTo>
                <a:lnTo>
                  <a:pt x="12120" y="8914"/>
                </a:lnTo>
                <a:lnTo>
                  <a:pt x="12132" y="8886"/>
                </a:lnTo>
                <a:lnTo>
                  <a:pt x="12147" y="8872"/>
                </a:lnTo>
                <a:lnTo>
                  <a:pt x="12174" y="8879"/>
                </a:lnTo>
                <a:lnTo>
                  <a:pt x="12197" y="8876"/>
                </a:lnTo>
                <a:lnTo>
                  <a:pt x="12205" y="8860"/>
                </a:lnTo>
                <a:lnTo>
                  <a:pt x="12199" y="8839"/>
                </a:lnTo>
                <a:lnTo>
                  <a:pt x="12205" y="8829"/>
                </a:lnTo>
                <a:lnTo>
                  <a:pt x="12211" y="8815"/>
                </a:lnTo>
                <a:lnTo>
                  <a:pt x="12193" y="8813"/>
                </a:lnTo>
                <a:lnTo>
                  <a:pt x="12171" y="8817"/>
                </a:lnTo>
                <a:lnTo>
                  <a:pt x="12166" y="8841"/>
                </a:lnTo>
                <a:lnTo>
                  <a:pt x="12153" y="8827"/>
                </a:lnTo>
                <a:lnTo>
                  <a:pt x="12146" y="8828"/>
                </a:lnTo>
                <a:lnTo>
                  <a:pt x="12135" y="8848"/>
                </a:lnTo>
                <a:lnTo>
                  <a:pt x="12127" y="8842"/>
                </a:lnTo>
                <a:lnTo>
                  <a:pt x="12094" y="8782"/>
                </a:lnTo>
                <a:lnTo>
                  <a:pt x="12089" y="8752"/>
                </a:lnTo>
                <a:lnTo>
                  <a:pt x="12079" y="8728"/>
                </a:lnTo>
                <a:lnTo>
                  <a:pt x="12073" y="8734"/>
                </a:lnTo>
                <a:lnTo>
                  <a:pt x="12080" y="8763"/>
                </a:lnTo>
                <a:lnTo>
                  <a:pt x="12103" y="8812"/>
                </a:lnTo>
                <a:lnTo>
                  <a:pt x="12126" y="8848"/>
                </a:lnTo>
                <a:lnTo>
                  <a:pt x="12119" y="8854"/>
                </a:lnTo>
                <a:lnTo>
                  <a:pt x="12104" y="8846"/>
                </a:lnTo>
                <a:lnTo>
                  <a:pt x="12096" y="8832"/>
                </a:lnTo>
                <a:lnTo>
                  <a:pt x="12093" y="8806"/>
                </a:lnTo>
                <a:lnTo>
                  <a:pt x="12086" y="8799"/>
                </a:lnTo>
                <a:lnTo>
                  <a:pt x="12078" y="8812"/>
                </a:lnTo>
                <a:lnTo>
                  <a:pt x="12080" y="8794"/>
                </a:lnTo>
                <a:lnTo>
                  <a:pt x="12074" y="8794"/>
                </a:lnTo>
                <a:lnTo>
                  <a:pt x="12068" y="8800"/>
                </a:lnTo>
                <a:lnTo>
                  <a:pt x="12067" y="8790"/>
                </a:lnTo>
                <a:lnTo>
                  <a:pt x="12074" y="8776"/>
                </a:lnTo>
                <a:lnTo>
                  <a:pt x="12069" y="8765"/>
                </a:lnTo>
                <a:lnTo>
                  <a:pt x="12062" y="8772"/>
                </a:lnTo>
                <a:lnTo>
                  <a:pt x="12053" y="8762"/>
                </a:lnTo>
                <a:lnTo>
                  <a:pt x="12045" y="8745"/>
                </a:lnTo>
                <a:lnTo>
                  <a:pt x="12024" y="8748"/>
                </a:lnTo>
                <a:lnTo>
                  <a:pt x="12015" y="8738"/>
                </a:lnTo>
                <a:lnTo>
                  <a:pt x="12017" y="8729"/>
                </a:lnTo>
                <a:lnTo>
                  <a:pt x="12032" y="8733"/>
                </a:lnTo>
                <a:lnTo>
                  <a:pt x="12040" y="8720"/>
                </a:lnTo>
                <a:lnTo>
                  <a:pt x="12050" y="8732"/>
                </a:lnTo>
                <a:lnTo>
                  <a:pt x="12064" y="8732"/>
                </a:lnTo>
                <a:lnTo>
                  <a:pt x="12066" y="8719"/>
                </a:lnTo>
                <a:lnTo>
                  <a:pt x="12078" y="8715"/>
                </a:lnTo>
                <a:lnTo>
                  <a:pt x="12099" y="8679"/>
                </a:lnTo>
                <a:lnTo>
                  <a:pt x="12101" y="8666"/>
                </a:lnTo>
                <a:lnTo>
                  <a:pt x="12109" y="8674"/>
                </a:lnTo>
                <a:lnTo>
                  <a:pt x="12111" y="8684"/>
                </a:lnTo>
                <a:lnTo>
                  <a:pt x="12097" y="8710"/>
                </a:lnTo>
                <a:lnTo>
                  <a:pt x="12092" y="8715"/>
                </a:lnTo>
                <a:lnTo>
                  <a:pt x="12095" y="8726"/>
                </a:lnTo>
                <a:lnTo>
                  <a:pt x="12103" y="8718"/>
                </a:lnTo>
                <a:lnTo>
                  <a:pt x="12118" y="8684"/>
                </a:lnTo>
                <a:lnTo>
                  <a:pt x="12121" y="8669"/>
                </a:lnTo>
                <a:lnTo>
                  <a:pt x="12113" y="8653"/>
                </a:lnTo>
                <a:lnTo>
                  <a:pt x="12109" y="8639"/>
                </a:lnTo>
                <a:lnTo>
                  <a:pt x="12115" y="8638"/>
                </a:lnTo>
                <a:lnTo>
                  <a:pt x="12124" y="8663"/>
                </a:lnTo>
                <a:lnTo>
                  <a:pt x="12133" y="8666"/>
                </a:lnTo>
                <a:lnTo>
                  <a:pt x="12146" y="8651"/>
                </a:lnTo>
                <a:lnTo>
                  <a:pt x="12164" y="8658"/>
                </a:lnTo>
                <a:lnTo>
                  <a:pt x="12175" y="8643"/>
                </a:lnTo>
                <a:lnTo>
                  <a:pt x="12189" y="8641"/>
                </a:lnTo>
                <a:lnTo>
                  <a:pt x="12194" y="8643"/>
                </a:lnTo>
                <a:lnTo>
                  <a:pt x="12209" y="8617"/>
                </a:lnTo>
                <a:lnTo>
                  <a:pt x="12216" y="8600"/>
                </a:lnTo>
                <a:lnTo>
                  <a:pt x="12230" y="8598"/>
                </a:lnTo>
                <a:lnTo>
                  <a:pt x="12236" y="8579"/>
                </a:lnTo>
                <a:lnTo>
                  <a:pt x="12245" y="8568"/>
                </a:lnTo>
                <a:lnTo>
                  <a:pt x="12262" y="8570"/>
                </a:lnTo>
                <a:lnTo>
                  <a:pt x="12278" y="8558"/>
                </a:lnTo>
                <a:lnTo>
                  <a:pt x="12286" y="8560"/>
                </a:lnTo>
                <a:lnTo>
                  <a:pt x="12287" y="8572"/>
                </a:lnTo>
                <a:lnTo>
                  <a:pt x="12300" y="8564"/>
                </a:lnTo>
                <a:lnTo>
                  <a:pt x="12304" y="8511"/>
                </a:lnTo>
                <a:lnTo>
                  <a:pt x="12300" y="8562"/>
                </a:lnTo>
                <a:lnTo>
                  <a:pt x="12300" y="8564"/>
                </a:lnTo>
                <a:lnTo>
                  <a:pt x="12303" y="8562"/>
                </a:lnTo>
                <a:lnTo>
                  <a:pt x="12317" y="8566"/>
                </a:lnTo>
                <a:lnTo>
                  <a:pt x="12331" y="8549"/>
                </a:lnTo>
                <a:lnTo>
                  <a:pt x="12349" y="8545"/>
                </a:lnTo>
                <a:lnTo>
                  <a:pt x="12353" y="8557"/>
                </a:lnTo>
                <a:lnTo>
                  <a:pt x="12350" y="8574"/>
                </a:lnTo>
                <a:lnTo>
                  <a:pt x="12315" y="8606"/>
                </a:lnTo>
                <a:lnTo>
                  <a:pt x="12300" y="8623"/>
                </a:lnTo>
                <a:lnTo>
                  <a:pt x="12306" y="8634"/>
                </a:lnTo>
                <a:lnTo>
                  <a:pt x="12315" y="8634"/>
                </a:lnTo>
                <a:lnTo>
                  <a:pt x="12306" y="8650"/>
                </a:lnTo>
                <a:lnTo>
                  <a:pt x="12290" y="8645"/>
                </a:lnTo>
                <a:lnTo>
                  <a:pt x="12267" y="8650"/>
                </a:lnTo>
                <a:lnTo>
                  <a:pt x="12276" y="8684"/>
                </a:lnTo>
                <a:lnTo>
                  <a:pt x="12286" y="8700"/>
                </a:lnTo>
                <a:lnTo>
                  <a:pt x="12293" y="8690"/>
                </a:lnTo>
                <a:lnTo>
                  <a:pt x="12297" y="8702"/>
                </a:lnTo>
                <a:lnTo>
                  <a:pt x="12310" y="8709"/>
                </a:lnTo>
                <a:lnTo>
                  <a:pt x="12310" y="8718"/>
                </a:lnTo>
                <a:lnTo>
                  <a:pt x="12302" y="8722"/>
                </a:lnTo>
                <a:lnTo>
                  <a:pt x="12296" y="8735"/>
                </a:lnTo>
                <a:lnTo>
                  <a:pt x="12287" y="8733"/>
                </a:lnTo>
                <a:lnTo>
                  <a:pt x="12281" y="8741"/>
                </a:lnTo>
                <a:lnTo>
                  <a:pt x="12281" y="8750"/>
                </a:lnTo>
                <a:lnTo>
                  <a:pt x="12267" y="8774"/>
                </a:lnTo>
                <a:lnTo>
                  <a:pt x="12267" y="8797"/>
                </a:lnTo>
                <a:lnTo>
                  <a:pt x="12274" y="8805"/>
                </a:lnTo>
                <a:lnTo>
                  <a:pt x="12271" y="8838"/>
                </a:lnTo>
                <a:lnTo>
                  <a:pt x="12257" y="8834"/>
                </a:lnTo>
                <a:lnTo>
                  <a:pt x="12254" y="8838"/>
                </a:lnTo>
                <a:lnTo>
                  <a:pt x="12244" y="8824"/>
                </a:lnTo>
                <a:lnTo>
                  <a:pt x="12229" y="8818"/>
                </a:lnTo>
                <a:lnTo>
                  <a:pt x="12228" y="8828"/>
                </a:lnTo>
                <a:lnTo>
                  <a:pt x="12234" y="8845"/>
                </a:lnTo>
                <a:lnTo>
                  <a:pt x="12223" y="8852"/>
                </a:lnTo>
                <a:lnTo>
                  <a:pt x="12214" y="8865"/>
                </a:lnTo>
                <a:lnTo>
                  <a:pt x="12230" y="8869"/>
                </a:lnTo>
                <a:lnTo>
                  <a:pt x="12238" y="8868"/>
                </a:lnTo>
                <a:lnTo>
                  <a:pt x="12256" y="8894"/>
                </a:lnTo>
                <a:lnTo>
                  <a:pt x="12257" y="8911"/>
                </a:lnTo>
                <a:lnTo>
                  <a:pt x="12272" y="8937"/>
                </a:lnTo>
                <a:lnTo>
                  <a:pt x="12297" y="8933"/>
                </a:lnTo>
                <a:lnTo>
                  <a:pt x="12323" y="8960"/>
                </a:lnTo>
                <a:lnTo>
                  <a:pt x="12341" y="8967"/>
                </a:lnTo>
                <a:lnTo>
                  <a:pt x="12384" y="9021"/>
                </a:lnTo>
                <a:lnTo>
                  <a:pt x="12393" y="9048"/>
                </a:lnTo>
                <a:lnTo>
                  <a:pt x="12405" y="9055"/>
                </a:lnTo>
                <a:lnTo>
                  <a:pt x="12409" y="9069"/>
                </a:lnTo>
                <a:lnTo>
                  <a:pt x="12420" y="9084"/>
                </a:lnTo>
                <a:lnTo>
                  <a:pt x="12430" y="9085"/>
                </a:lnTo>
                <a:lnTo>
                  <a:pt x="12434" y="9101"/>
                </a:lnTo>
                <a:lnTo>
                  <a:pt x="12447" y="9109"/>
                </a:lnTo>
                <a:lnTo>
                  <a:pt x="12454" y="9109"/>
                </a:lnTo>
                <a:lnTo>
                  <a:pt x="12465" y="9136"/>
                </a:lnTo>
                <a:lnTo>
                  <a:pt x="12478" y="9139"/>
                </a:lnTo>
                <a:lnTo>
                  <a:pt x="12485" y="9145"/>
                </a:lnTo>
                <a:lnTo>
                  <a:pt x="12492" y="9137"/>
                </a:lnTo>
                <a:lnTo>
                  <a:pt x="12509" y="9162"/>
                </a:lnTo>
                <a:lnTo>
                  <a:pt x="12510" y="9177"/>
                </a:lnTo>
                <a:lnTo>
                  <a:pt x="12527" y="9180"/>
                </a:lnTo>
                <a:lnTo>
                  <a:pt x="12541" y="9218"/>
                </a:lnTo>
                <a:lnTo>
                  <a:pt x="12549" y="9235"/>
                </a:lnTo>
                <a:lnTo>
                  <a:pt x="12553" y="9283"/>
                </a:lnTo>
                <a:lnTo>
                  <a:pt x="12565" y="9319"/>
                </a:lnTo>
                <a:lnTo>
                  <a:pt x="12560" y="9332"/>
                </a:lnTo>
                <a:lnTo>
                  <a:pt x="12563" y="9351"/>
                </a:lnTo>
                <a:lnTo>
                  <a:pt x="12561" y="9356"/>
                </a:lnTo>
                <a:lnTo>
                  <a:pt x="12561" y="9356"/>
                </a:lnTo>
                <a:lnTo>
                  <a:pt x="12558" y="9364"/>
                </a:lnTo>
                <a:lnTo>
                  <a:pt x="12550" y="9393"/>
                </a:lnTo>
                <a:lnTo>
                  <a:pt x="12533" y="9410"/>
                </a:lnTo>
                <a:lnTo>
                  <a:pt x="12511" y="9429"/>
                </a:lnTo>
                <a:lnTo>
                  <a:pt x="12507" y="9446"/>
                </a:lnTo>
                <a:lnTo>
                  <a:pt x="12486" y="9449"/>
                </a:lnTo>
                <a:lnTo>
                  <a:pt x="12477" y="9460"/>
                </a:lnTo>
                <a:lnTo>
                  <a:pt x="12450" y="9450"/>
                </a:lnTo>
                <a:lnTo>
                  <a:pt x="12442" y="9441"/>
                </a:lnTo>
                <a:lnTo>
                  <a:pt x="12432" y="9441"/>
                </a:lnTo>
                <a:lnTo>
                  <a:pt x="12428" y="9437"/>
                </a:lnTo>
                <a:lnTo>
                  <a:pt x="12415" y="9444"/>
                </a:lnTo>
                <a:lnTo>
                  <a:pt x="12390" y="9446"/>
                </a:lnTo>
                <a:lnTo>
                  <a:pt x="12362" y="9466"/>
                </a:lnTo>
                <a:lnTo>
                  <a:pt x="12339" y="9458"/>
                </a:lnTo>
                <a:lnTo>
                  <a:pt x="12323" y="9440"/>
                </a:lnTo>
                <a:lnTo>
                  <a:pt x="12315" y="9450"/>
                </a:lnTo>
                <a:lnTo>
                  <a:pt x="12289" y="9428"/>
                </a:lnTo>
                <a:lnTo>
                  <a:pt x="12276" y="9425"/>
                </a:lnTo>
                <a:lnTo>
                  <a:pt x="12252" y="9398"/>
                </a:lnTo>
                <a:lnTo>
                  <a:pt x="12245" y="9398"/>
                </a:lnTo>
                <a:lnTo>
                  <a:pt x="12239" y="9413"/>
                </a:lnTo>
                <a:lnTo>
                  <a:pt x="12228" y="9408"/>
                </a:lnTo>
                <a:lnTo>
                  <a:pt x="12216" y="9382"/>
                </a:lnTo>
                <a:lnTo>
                  <a:pt x="12213" y="9354"/>
                </a:lnTo>
                <a:lnTo>
                  <a:pt x="12202" y="9339"/>
                </a:lnTo>
                <a:lnTo>
                  <a:pt x="12195" y="9341"/>
                </a:lnTo>
                <a:lnTo>
                  <a:pt x="12178" y="9369"/>
                </a:lnTo>
                <a:lnTo>
                  <a:pt x="12173" y="9365"/>
                </a:lnTo>
                <a:lnTo>
                  <a:pt x="12167" y="9372"/>
                </a:lnTo>
                <a:lnTo>
                  <a:pt x="12142" y="9334"/>
                </a:lnTo>
                <a:lnTo>
                  <a:pt x="12140" y="9311"/>
                </a:lnTo>
                <a:lnTo>
                  <a:pt x="12136" y="9309"/>
                </a:lnTo>
                <a:lnTo>
                  <a:pt x="12120" y="9323"/>
                </a:lnTo>
                <a:lnTo>
                  <a:pt x="12098" y="9323"/>
                </a:lnTo>
                <a:lnTo>
                  <a:pt x="12088" y="9317"/>
                </a:lnTo>
                <a:lnTo>
                  <a:pt x="12075" y="9323"/>
                </a:lnTo>
                <a:lnTo>
                  <a:pt x="12042" y="9320"/>
                </a:lnTo>
                <a:lnTo>
                  <a:pt x="12025" y="9326"/>
                </a:lnTo>
                <a:lnTo>
                  <a:pt x="11994" y="9349"/>
                </a:lnTo>
                <a:lnTo>
                  <a:pt x="11980" y="9352"/>
                </a:lnTo>
                <a:lnTo>
                  <a:pt x="11955" y="9360"/>
                </a:lnTo>
                <a:lnTo>
                  <a:pt x="11948" y="9376"/>
                </a:lnTo>
                <a:lnTo>
                  <a:pt x="11936" y="9381"/>
                </a:lnTo>
                <a:lnTo>
                  <a:pt x="11925" y="9401"/>
                </a:lnTo>
                <a:lnTo>
                  <a:pt x="11919" y="9407"/>
                </a:lnTo>
                <a:lnTo>
                  <a:pt x="11912" y="9434"/>
                </a:lnTo>
                <a:lnTo>
                  <a:pt x="11906" y="9441"/>
                </a:lnTo>
                <a:lnTo>
                  <a:pt x="11907" y="9453"/>
                </a:lnTo>
                <a:lnTo>
                  <a:pt x="11883" y="9456"/>
                </a:lnTo>
                <a:lnTo>
                  <a:pt x="11847" y="9433"/>
                </a:lnTo>
                <a:lnTo>
                  <a:pt x="11836" y="9433"/>
                </a:lnTo>
                <a:lnTo>
                  <a:pt x="11828" y="9444"/>
                </a:lnTo>
                <a:lnTo>
                  <a:pt x="11813" y="9439"/>
                </a:lnTo>
                <a:lnTo>
                  <a:pt x="11793" y="9447"/>
                </a:lnTo>
                <a:lnTo>
                  <a:pt x="11783" y="9441"/>
                </a:lnTo>
                <a:lnTo>
                  <a:pt x="11766" y="9449"/>
                </a:lnTo>
                <a:lnTo>
                  <a:pt x="11763" y="9464"/>
                </a:lnTo>
                <a:lnTo>
                  <a:pt x="11775" y="9499"/>
                </a:lnTo>
                <a:lnTo>
                  <a:pt x="11794" y="9499"/>
                </a:lnTo>
                <a:lnTo>
                  <a:pt x="11810" y="9504"/>
                </a:lnTo>
                <a:lnTo>
                  <a:pt x="11807" y="9516"/>
                </a:lnTo>
                <a:lnTo>
                  <a:pt x="11780" y="9517"/>
                </a:lnTo>
                <a:lnTo>
                  <a:pt x="11756" y="9529"/>
                </a:lnTo>
                <a:lnTo>
                  <a:pt x="11747" y="9548"/>
                </a:lnTo>
                <a:lnTo>
                  <a:pt x="11751" y="9559"/>
                </a:lnTo>
                <a:lnTo>
                  <a:pt x="11764" y="9552"/>
                </a:lnTo>
                <a:lnTo>
                  <a:pt x="11769" y="9565"/>
                </a:lnTo>
                <a:lnTo>
                  <a:pt x="11759" y="9571"/>
                </a:lnTo>
                <a:lnTo>
                  <a:pt x="11728" y="9572"/>
                </a:lnTo>
                <a:lnTo>
                  <a:pt x="11715" y="9560"/>
                </a:lnTo>
                <a:lnTo>
                  <a:pt x="11699" y="9572"/>
                </a:lnTo>
                <a:lnTo>
                  <a:pt x="11691" y="9553"/>
                </a:lnTo>
                <a:lnTo>
                  <a:pt x="11683" y="9554"/>
                </a:lnTo>
                <a:lnTo>
                  <a:pt x="11671" y="9576"/>
                </a:lnTo>
                <a:lnTo>
                  <a:pt x="11660" y="9575"/>
                </a:lnTo>
                <a:lnTo>
                  <a:pt x="11643" y="9554"/>
                </a:lnTo>
                <a:lnTo>
                  <a:pt x="11627" y="9554"/>
                </a:lnTo>
                <a:lnTo>
                  <a:pt x="11597" y="9593"/>
                </a:lnTo>
                <a:lnTo>
                  <a:pt x="11592" y="9614"/>
                </a:lnTo>
                <a:lnTo>
                  <a:pt x="11587" y="9634"/>
                </a:lnTo>
                <a:lnTo>
                  <a:pt x="11592" y="9648"/>
                </a:lnTo>
                <a:lnTo>
                  <a:pt x="11592" y="9671"/>
                </a:lnTo>
                <a:lnTo>
                  <a:pt x="11587" y="9681"/>
                </a:lnTo>
                <a:lnTo>
                  <a:pt x="11592" y="9694"/>
                </a:lnTo>
                <a:lnTo>
                  <a:pt x="11610" y="9684"/>
                </a:lnTo>
                <a:lnTo>
                  <a:pt x="11615" y="9688"/>
                </a:lnTo>
                <a:lnTo>
                  <a:pt x="11628" y="9682"/>
                </a:lnTo>
                <a:lnTo>
                  <a:pt x="11644" y="9683"/>
                </a:lnTo>
                <a:lnTo>
                  <a:pt x="11629" y="9708"/>
                </a:lnTo>
                <a:lnTo>
                  <a:pt x="11631" y="9725"/>
                </a:lnTo>
                <a:lnTo>
                  <a:pt x="11637" y="9743"/>
                </a:lnTo>
                <a:lnTo>
                  <a:pt x="11637" y="9757"/>
                </a:lnTo>
                <a:lnTo>
                  <a:pt x="11636" y="9767"/>
                </a:lnTo>
                <a:lnTo>
                  <a:pt x="11640" y="9772"/>
                </a:lnTo>
                <a:lnTo>
                  <a:pt x="11652" y="9759"/>
                </a:lnTo>
                <a:lnTo>
                  <a:pt x="11653" y="9770"/>
                </a:lnTo>
                <a:lnTo>
                  <a:pt x="11645" y="9785"/>
                </a:lnTo>
                <a:lnTo>
                  <a:pt x="11628" y="9802"/>
                </a:lnTo>
                <a:lnTo>
                  <a:pt x="11634" y="9809"/>
                </a:lnTo>
                <a:lnTo>
                  <a:pt x="11644" y="9811"/>
                </a:lnTo>
                <a:lnTo>
                  <a:pt x="11634" y="9821"/>
                </a:lnTo>
                <a:lnTo>
                  <a:pt x="11628" y="9841"/>
                </a:lnTo>
                <a:lnTo>
                  <a:pt x="11621" y="9841"/>
                </a:lnTo>
                <a:lnTo>
                  <a:pt x="11614" y="9811"/>
                </a:lnTo>
                <a:lnTo>
                  <a:pt x="11609" y="9807"/>
                </a:lnTo>
                <a:lnTo>
                  <a:pt x="11606" y="9826"/>
                </a:lnTo>
                <a:lnTo>
                  <a:pt x="11611" y="9847"/>
                </a:lnTo>
                <a:lnTo>
                  <a:pt x="11605" y="9858"/>
                </a:lnTo>
                <a:lnTo>
                  <a:pt x="11607" y="9874"/>
                </a:lnTo>
                <a:lnTo>
                  <a:pt x="11618" y="9886"/>
                </a:lnTo>
                <a:lnTo>
                  <a:pt x="11621" y="9877"/>
                </a:lnTo>
                <a:lnTo>
                  <a:pt x="11634" y="9895"/>
                </a:lnTo>
                <a:lnTo>
                  <a:pt x="11644" y="9892"/>
                </a:lnTo>
                <a:lnTo>
                  <a:pt x="11660" y="9908"/>
                </a:lnTo>
                <a:lnTo>
                  <a:pt x="11664" y="9934"/>
                </a:lnTo>
                <a:lnTo>
                  <a:pt x="11653" y="9952"/>
                </a:lnTo>
                <a:lnTo>
                  <a:pt x="11662" y="9966"/>
                </a:lnTo>
                <a:lnTo>
                  <a:pt x="11662" y="9980"/>
                </a:lnTo>
                <a:lnTo>
                  <a:pt x="11671" y="9980"/>
                </a:lnTo>
                <a:lnTo>
                  <a:pt x="11688" y="10008"/>
                </a:lnTo>
                <a:lnTo>
                  <a:pt x="11682" y="10026"/>
                </a:lnTo>
                <a:lnTo>
                  <a:pt x="11671" y="10021"/>
                </a:lnTo>
                <a:lnTo>
                  <a:pt x="11668" y="10034"/>
                </a:lnTo>
                <a:lnTo>
                  <a:pt x="11677" y="10040"/>
                </a:lnTo>
                <a:lnTo>
                  <a:pt x="11697" y="10031"/>
                </a:lnTo>
                <a:lnTo>
                  <a:pt x="11726" y="10031"/>
                </a:lnTo>
                <a:lnTo>
                  <a:pt x="11724" y="10041"/>
                </a:lnTo>
                <a:lnTo>
                  <a:pt x="11717" y="10052"/>
                </a:lnTo>
                <a:lnTo>
                  <a:pt x="11703" y="10063"/>
                </a:lnTo>
                <a:lnTo>
                  <a:pt x="11681" y="10061"/>
                </a:lnTo>
                <a:lnTo>
                  <a:pt x="11676" y="10074"/>
                </a:lnTo>
                <a:lnTo>
                  <a:pt x="11684" y="10078"/>
                </a:lnTo>
                <a:lnTo>
                  <a:pt x="11695" y="10072"/>
                </a:lnTo>
                <a:lnTo>
                  <a:pt x="11710" y="10072"/>
                </a:lnTo>
                <a:lnTo>
                  <a:pt x="11717" y="10065"/>
                </a:lnTo>
                <a:lnTo>
                  <a:pt x="11717" y="10082"/>
                </a:lnTo>
                <a:lnTo>
                  <a:pt x="11721" y="10088"/>
                </a:lnTo>
                <a:lnTo>
                  <a:pt x="11729" y="10072"/>
                </a:lnTo>
                <a:lnTo>
                  <a:pt x="11738" y="10053"/>
                </a:lnTo>
                <a:lnTo>
                  <a:pt x="11748" y="10052"/>
                </a:lnTo>
                <a:lnTo>
                  <a:pt x="11754" y="10065"/>
                </a:lnTo>
                <a:lnTo>
                  <a:pt x="11763" y="10065"/>
                </a:lnTo>
                <a:lnTo>
                  <a:pt x="11776" y="10078"/>
                </a:lnTo>
                <a:lnTo>
                  <a:pt x="11782" y="10064"/>
                </a:lnTo>
                <a:lnTo>
                  <a:pt x="11792" y="10066"/>
                </a:lnTo>
                <a:lnTo>
                  <a:pt x="11791" y="10078"/>
                </a:lnTo>
                <a:lnTo>
                  <a:pt x="11786" y="10083"/>
                </a:lnTo>
                <a:lnTo>
                  <a:pt x="11792" y="10098"/>
                </a:lnTo>
                <a:lnTo>
                  <a:pt x="11793" y="10114"/>
                </a:lnTo>
                <a:lnTo>
                  <a:pt x="11808" y="10133"/>
                </a:lnTo>
                <a:lnTo>
                  <a:pt x="11813" y="10129"/>
                </a:lnTo>
                <a:lnTo>
                  <a:pt x="11828" y="10139"/>
                </a:lnTo>
                <a:lnTo>
                  <a:pt x="11844" y="10135"/>
                </a:lnTo>
                <a:lnTo>
                  <a:pt x="11852" y="10125"/>
                </a:lnTo>
                <a:lnTo>
                  <a:pt x="11865" y="10125"/>
                </a:lnTo>
                <a:lnTo>
                  <a:pt x="11873" y="10114"/>
                </a:lnTo>
                <a:lnTo>
                  <a:pt x="11885" y="10124"/>
                </a:lnTo>
                <a:lnTo>
                  <a:pt x="11893" y="10116"/>
                </a:lnTo>
                <a:lnTo>
                  <a:pt x="11891" y="10090"/>
                </a:lnTo>
                <a:lnTo>
                  <a:pt x="11894" y="10076"/>
                </a:lnTo>
                <a:lnTo>
                  <a:pt x="11891" y="10051"/>
                </a:lnTo>
                <a:lnTo>
                  <a:pt x="11920" y="10047"/>
                </a:lnTo>
                <a:lnTo>
                  <a:pt x="11944" y="10050"/>
                </a:lnTo>
                <a:lnTo>
                  <a:pt x="11977" y="10078"/>
                </a:lnTo>
                <a:lnTo>
                  <a:pt x="11989" y="10078"/>
                </a:lnTo>
                <a:lnTo>
                  <a:pt x="12010" y="10127"/>
                </a:lnTo>
                <a:lnTo>
                  <a:pt x="12028" y="10146"/>
                </a:lnTo>
                <a:lnTo>
                  <a:pt x="12090" y="10133"/>
                </a:lnTo>
                <a:lnTo>
                  <a:pt x="12108" y="10121"/>
                </a:lnTo>
                <a:lnTo>
                  <a:pt x="12114" y="10121"/>
                </a:lnTo>
                <a:lnTo>
                  <a:pt x="12117" y="10126"/>
                </a:lnTo>
                <a:lnTo>
                  <a:pt x="12126" y="10115"/>
                </a:lnTo>
                <a:lnTo>
                  <a:pt x="12129" y="10096"/>
                </a:lnTo>
                <a:lnTo>
                  <a:pt x="12158" y="10041"/>
                </a:lnTo>
                <a:lnTo>
                  <a:pt x="12165" y="10038"/>
                </a:lnTo>
                <a:lnTo>
                  <a:pt x="12193" y="10054"/>
                </a:lnTo>
                <a:lnTo>
                  <a:pt x="12210" y="10067"/>
                </a:lnTo>
                <a:lnTo>
                  <a:pt x="12230" y="10060"/>
                </a:lnTo>
                <a:lnTo>
                  <a:pt x="12232" y="10050"/>
                </a:lnTo>
                <a:lnTo>
                  <a:pt x="12247" y="10032"/>
                </a:lnTo>
                <a:lnTo>
                  <a:pt x="12258" y="10038"/>
                </a:lnTo>
                <a:lnTo>
                  <a:pt x="12260" y="10054"/>
                </a:lnTo>
                <a:lnTo>
                  <a:pt x="12249" y="10082"/>
                </a:lnTo>
                <a:lnTo>
                  <a:pt x="12236" y="10100"/>
                </a:lnTo>
                <a:lnTo>
                  <a:pt x="12237" y="10111"/>
                </a:lnTo>
                <a:lnTo>
                  <a:pt x="12249" y="10135"/>
                </a:lnTo>
                <a:lnTo>
                  <a:pt x="12246" y="10151"/>
                </a:lnTo>
                <a:lnTo>
                  <a:pt x="12246" y="10153"/>
                </a:lnTo>
                <a:lnTo>
                  <a:pt x="12237" y="10159"/>
                </a:lnTo>
                <a:lnTo>
                  <a:pt x="12240" y="10193"/>
                </a:lnTo>
                <a:lnTo>
                  <a:pt x="12251" y="10231"/>
                </a:lnTo>
                <a:lnTo>
                  <a:pt x="12255" y="10261"/>
                </a:lnTo>
                <a:lnTo>
                  <a:pt x="12252" y="10285"/>
                </a:lnTo>
                <a:lnTo>
                  <a:pt x="12250" y="10329"/>
                </a:lnTo>
                <a:lnTo>
                  <a:pt x="12250" y="10335"/>
                </a:lnTo>
                <a:lnTo>
                  <a:pt x="12241" y="10338"/>
                </a:lnTo>
                <a:lnTo>
                  <a:pt x="12238" y="10419"/>
                </a:lnTo>
                <a:lnTo>
                  <a:pt x="12227" y="10448"/>
                </a:lnTo>
                <a:lnTo>
                  <a:pt x="12214" y="10478"/>
                </a:lnTo>
                <a:lnTo>
                  <a:pt x="12214" y="10509"/>
                </a:lnTo>
                <a:lnTo>
                  <a:pt x="12212" y="10512"/>
                </a:lnTo>
                <a:lnTo>
                  <a:pt x="12198" y="10540"/>
                </a:lnTo>
                <a:lnTo>
                  <a:pt x="12193" y="10622"/>
                </a:lnTo>
                <a:lnTo>
                  <a:pt x="12174" y="10688"/>
                </a:lnTo>
                <a:lnTo>
                  <a:pt x="12153" y="10735"/>
                </a:lnTo>
                <a:lnTo>
                  <a:pt x="12144" y="10755"/>
                </a:lnTo>
                <a:lnTo>
                  <a:pt x="12126" y="10767"/>
                </a:lnTo>
                <a:lnTo>
                  <a:pt x="12083" y="10755"/>
                </a:lnTo>
                <a:lnTo>
                  <a:pt x="12049" y="10770"/>
                </a:lnTo>
                <a:lnTo>
                  <a:pt x="12024" y="10741"/>
                </a:lnTo>
                <a:lnTo>
                  <a:pt x="12021" y="10760"/>
                </a:lnTo>
                <a:lnTo>
                  <a:pt x="12030" y="10784"/>
                </a:lnTo>
                <a:lnTo>
                  <a:pt x="12030" y="10798"/>
                </a:lnTo>
                <a:lnTo>
                  <a:pt x="12021" y="10775"/>
                </a:lnTo>
                <a:lnTo>
                  <a:pt x="12007" y="10762"/>
                </a:lnTo>
                <a:lnTo>
                  <a:pt x="12004" y="10742"/>
                </a:lnTo>
                <a:lnTo>
                  <a:pt x="12011" y="10737"/>
                </a:lnTo>
                <a:lnTo>
                  <a:pt x="12005" y="10728"/>
                </a:lnTo>
                <a:lnTo>
                  <a:pt x="11994" y="10730"/>
                </a:lnTo>
                <a:lnTo>
                  <a:pt x="11980" y="10723"/>
                </a:lnTo>
                <a:lnTo>
                  <a:pt x="11957" y="10712"/>
                </a:lnTo>
                <a:lnTo>
                  <a:pt x="11953" y="10719"/>
                </a:lnTo>
                <a:lnTo>
                  <a:pt x="11963" y="10723"/>
                </a:lnTo>
                <a:lnTo>
                  <a:pt x="11965" y="10730"/>
                </a:lnTo>
                <a:lnTo>
                  <a:pt x="11952" y="10733"/>
                </a:lnTo>
                <a:lnTo>
                  <a:pt x="11940" y="10730"/>
                </a:lnTo>
                <a:lnTo>
                  <a:pt x="11925" y="10741"/>
                </a:lnTo>
                <a:lnTo>
                  <a:pt x="11920" y="10733"/>
                </a:lnTo>
                <a:lnTo>
                  <a:pt x="11921" y="10728"/>
                </a:lnTo>
                <a:lnTo>
                  <a:pt x="11934" y="10725"/>
                </a:lnTo>
                <a:lnTo>
                  <a:pt x="11944" y="10717"/>
                </a:lnTo>
                <a:lnTo>
                  <a:pt x="11931" y="10720"/>
                </a:lnTo>
                <a:lnTo>
                  <a:pt x="11912" y="10721"/>
                </a:lnTo>
                <a:lnTo>
                  <a:pt x="11904" y="10731"/>
                </a:lnTo>
                <a:lnTo>
                  <a:pt x="11886" y="10747"/>
                </a:lnTo>
                <a:lnTo>
                  <a:pt x="11877" y="10755"/>
                </a:lnTo>
                <a:lnTo>
                  <a:pt x="11860" y="10765"/>
                </a:lnTo>
                <a:lnTo>
                  <a:pt x="11845" y="10788"/>
                </a:lnTo>
                <a:lnTo>
                  <a:pt x="11843" y="10798"/>
                </a:lnTo>
                <a:lnTo>
                  <a:pt x="11820" y="10798"/>
                </a:lnTo>
                <a:lnTo>
                  <a:pt x="11796" y="10772"/>
                </a:lnTo>
                <a:lnTo>
                  <a:pt x="11780" y="10770"/>
                </a:lnTo>
                <a:lnTo>
                  <a:pt x="11757" y="10772"/>
                </a:lnTo>
                <a:lnTo>
                  <a:pt x="11738" y="10752"/>
                </a:lnTo>
                <a:lnTo>
                  <a:pt x="11730" y="10752"/>
                </a:lnTo>
                <a:lnTo>
                  <a:pt x="11722" y="10760"/>
                </a:lnTo>
                <a:lnTo>
                  <a:pt x="11703" y="10738"/>
                </a:lnTo>
                <a:lnTo>
                  <a:pt x="11681" y="10730"/>
                </a:lnTo>
                <a:lnTo>
                  <a:pt x="11629" y="10723"/>
                </a:lnTo>
                <a:lnTo>
                  <a:pt x="11603" y="10709"/>
                </a:lnTo>
                <a:lnTo>
                  <a:pt x="11569" y="10711"/>
                </a:lnTo>
                <a:lnTo>
                  <a:pt x="11562" y="10715"/>
                </a:lnTo>
                <a:lnTo>
                  <a:pt x="11562" y="10715"/>
                </a:lnTo>
                <a:lnTo>
                  <a:pt x="11556" y="10683"/>
                </a:lnTo>
                <a:lnTo>
                  <a:pt x="11546" y="10665"/>
                </a:lnTo>
                <a:lnTo>
                  <a:pt x="11534" y="10662"/>
                </a:lnTo>
                <a:lnTo>
                  <a:pt x="11522" y="10665"/>
                </a:lnTo>
                <a:lnTo>
                  <a:pt x="11476" y="10656"/>
                </a:lnTo>
                <a:lnTo>
                  <a:pt x="11467" y="10642"/>
                </a:lnTo>
                <a:lnTo>
                  <a:pt x="11449" y="10639"/>
                </a:lnTo>
                <a:lnTo>
                  <a:pt x="11425" y="10628"/>
                </a:lnTo>
                <a:lnTo>
                  <a:pt x="11420" y="10615"/>
                </a:lnTo>
                <a:lnTo>
                  <a:pt x="11425" y="10612"/>
                </a:lnTo>
                <a:lnTo>
                  <a:pt x="11425" y="10598"/>
                </a:lnTo>
                <a:lnTo>
                  <a:pt x="11396" y="10571"/>
                </a:lnTo>
                <a:lnTo>
                  <a:pt x="11382" y="10571"/>
                </a:lnTo>
                <a:lnTo>
                  <a:pt x="11358" y="10561"/>
                </a:lnTo>
                <a:lnTo>
                  <a:pt x="11352" y="10556"/>
                </a:lnTo>
                <a:lnTo>
                  <a:pt x="11345" y="10566"/>
                </a:lnTo>
                <a:lnTo>
                  <a:pt x="11331" y="10554"/>
                </a:lnTo>
                <a:lnTo>
                  <a:pt x="11326" y="10554"/>
                </a:lnTo>
                <a:lnTo>
                  <a:pt x="11305" y="10572"/>
                </a:lnTo>
                <a:lnTo>
                  <a:pt x="11272" y="10577"/>
                </a:lnTo>
                <a:lnTo>
                  <a:pt x="11243" y="10601"/>
                </a:lnTo>
                <a:lnTo>
                  <a:pt x="11227" y="10627"/>
                </a:lnTo>
                <a:lnTo>
                  <a:pt x="11223" y="10658"/>
                </a:lnTo>
                <a:lnTo>
                  <a:pt x="11214" y="10669"/>
                </a:lnTo>
                <a:lnTo>
                  <a:pt x="11212" y="10728"/>
                </a:lnTo>
                <a:lnTo>
                  <a:pt x="11224" y="10759"/>
                </a:lnTo>
                <a:lnTo>
                  <a:pt x="11233" y="10805"/>
                </a:lnTo>
                <a:lnTo>
                  <a:pt x="11227" y="10831"/>
                </a:lnTo>
                <a:lnTo>
                  <a:pt x="11209" y="10861"/>
                </a:lnTo>
                <a:lnTo>
                  <a:pt x="11207" y="10871"/>
                </a:lnTo>
                <a:lnTo>
                  <a:pt x="11184" y="10904"/>
                </a:lnTo>
                <a:lnTo>
                  <a:pt x="11170" y="10913"/>
                </a:lnTo>
                <a:lnTo>
                  <a:pt x="11141" y="10893"/>
                </a:lnTo>
                <a:lnTo>
                  <a:pt x="11115" y="10857"/>
                </a:lnTo>
                <a:lnTo>
                  <a:pt x="11095" y="10830"/>
                </a:lnTo>
                <a:lnTo>
                  <a:pt x="11063" y="10802"/>
                </a:lnTo>
                <a:lnTo>
                  <a:pt x="11013" y="10767"/>
                </a:lnTo>
                <a:lnTo>
                  <a:pt x="10991" y="10763"/>
                </a:lnTo>
                <a:lnTo>
                  <a:pt x="10984" y="10770"/>
                </a:lnTo>
                <a:lnTo>
                  <a:pt x="10958" y="10770"/>
                </a:lnTo>
                <a:lnTo>
                  <a:pt x="10936" y="10751"/>
                </a:lnTo>
                <a:lnTo>
                  <a:pt x="10915" y="10683"/>
                </a:lnTo>
                <a:lnTo>
                  <a:pt x="10915" y="10648"/>
                </a:lnTo>
                <a:lnTo>
                  <a:pt x="10898" y="10610"/>
                </a:lnTo>
                <a:lnTo>
                  <a:pt x="10855" y="10600"/>
                </a:lnTo>
                <a:lnTo>
                  <a:pt x="10832" y="10575"/>
                </a:lnTo>
                <a:lnTo>
                  <a:pt x="10795" y="10573"/>
                </a:lnTo>
                <a:lnTo>
                  <a:pt x="10774" y="10559"/>
                </a:lnTo>
                <a:lnTo>
                  <a:pt x="10727" y="10574"/>
                </a:lnTo>
                <a:lnTo>
                  <a:pt x="10693" y="10562"/>
                </a:lnTo>
                <a:lnTo>
                  <a:pt x="10681" y="10541"/>
                </a:lnTo>
                <a:lnTo>
                  <a:pt x="10665" y="10536"/>
                </a:lnTo>
                <a:lnTo>
                  <a:pt x="10657" y="10534"/>
                </a:lnTo>
                <a:lnTo>
                  <a:pt x="10637" y="10513"/>
                </a:lnTo>
                <a:lnTo>
                  <a:pt x="10635" y="10501"/>
                </a:lnTo>
                <a:lnTo>
                  <a:pt x="10635" y="10485"/>
                </a:lnTo>
                <a:lnTo>
                  <a:pt x="10625" y="10475"/>
                </a:lnTo>
                <a:lnTo>
                  <a:pt x="10620" y="10480"/>
                </a:lnTo>
                <a:lnTo>
                  <a:pt x="10621" y="10489"/>
                </a:lnTo>
                <a:lnTo>
                  <a:pt x="10616" y="10496"/>
                </a:lnTo>
                <a:lnTo>
                  <a:pt x="10607" y="10489"/>
                </a:lnTo>
                <a:lnTo>
                  <a:pt x="10604" y="10472"/>
                </a:lnTo>
                <a:lnTo>
                  <a:pt x="10594" y="10475"/>
                </a:lnTo>
                <a:lnTo>
                  <a:pt x="10573" y="10450"/>
                </a:lnTo>
                <a:lnTo>
                  <a:pt x="10562" y="10418"/>
                </a:lnTo>
                <a:lnTo>
                  <a:pt x="10569" y="10384"/>
                </a:lnTo>
                <a:lnTo>
                  <a:pt x="10603" y="10345"/>
                </a:lnTo>
                <a:lnTo>
                  <a:pt x="10622" y="10312"/>
                </a:lnTo>
                <a:lnTo>
                  <a:pt x="10627" y="10302"/>
                </a:lnTo>
                <a:lnTo>
                  <a:pt x="10621" y="10289"/>
                </a:lnTo>
                <a:lnTo>
                  <a:pt x="10629" y="10276"/>
                </a:lnTo>
                <a:lnTo>
                  <a:pt x="10626" y="10260"/>
                </a:lnTo>
                <a:lnTo>
                  <a:pt x="10621" y="10254"/>
                </a:lnTo>
                <a:lnTo>
                  <a:pt x="10621" y="10217"/>
                </a:lnTo>
                <a:lnTo>
                  <a:pt x="10602" y="10204"/>
                </a:lnTo>
                <a:lnTo>
                  <a:pt x="10585" y="10167"/>
                </a:lnTo>
                <a:lnTo>
                  <a:pt x="10588" y="10137"/>
                </a:lnTo>
                <a:lnTo>
                  <a:pt x="10605" y="10118"/>
                </a:lnTo>
                <a:lnTo>
                  <a:pt x="10606" y="10097"/>
                </a:lnTo>
                <a:lnTo>
                  <a:pt x="10619" y="10064"/>
                </a:lnTo>
                <a:lnTo>
                  <a:pt x="10619" y="10042"/>
                </a:lnTo>
                <a:lnTo>
                  <a:pt x="10613" y="10034"/>
                </a:lnTo>
                <a:lnTo>
                  <a:pt x="10589" y="10071"/>
                </a:lnTo>
                <a:lnTo>
                  <a:pt x="10581" y="10085"/>
                </a:lnTo>
                <a:lnTo>
                  <a:pt x="10574" y="10078"/>
                </a:lnTo>
                <a:lnTo>
                  <a:pt x="10564" y="10040"/>
                </a:lnTo>
                <a:lnTo>
                  <a:pt x="10557" y="10036"/>
                </a:lnTo>
                <a:lnTo>
                  <a:pt x="10559" y="10016"/>
                </a:lnTo>
                <a:lnTo>
                  <a:pt x="10550" y="10003"/>
                </a:lnTo>
                <a:lnTo>
                  <a:pt x="10535" y="10008"/>
                </a:lnTo>
                <a:lnTo>
                  <a:pt x="10535" y="10023"/>
                </a:lnTo>
                <a:lnTo>
                  <a:pt x="10528" y="10006"/>
                </a:lnTo>
                <a:lnTo>
                  <a:pt x="10510" y="10012"/>
                </a:lnTo>
                <a:lnTo>
                  <a:pt x="10485" y="10033"/>
                </a:lnTo>
                <a:lnTo>
                  <a:pt x="10468" y="10059"/>
                </a:lnTo>
                <a:lnTo>
                  <a:pt x="10468" y="10059"/>
                </a:lnTo>
                <a:lnTo>
                  <a:pt x="10464" y="10052"/>
                </a:lnTo>
                <a:lnTo>
                  <a:pt x="10445" y="10058"/>
                </a:lnTo>
                <a:lnTo>
                  <a:pt x="10435" y="10054"/>
                </a:lnTo>
                <a:lnTo>
                  <a:pt x="10407" y="10068"/>
                </a:lnTo>
                <a:lnTo>
                  <a:pt x="10392" y="10047"/>
                </a:lnTo>
                <a:lnTo>
                  <a:pt x="10374" y="10036"/>
                </a:lnTo>
                <a:lnTo>
                  <a:pt x="10373" y="10048"/>
                </a:lnTo>
                <a:lnTo>
                  <a:pt x="10361" y="10066"/>
                </a:lnTo>
                <a:lnTo>
                  <a:pt x="10338" y="10062"/>
                </a:lnTo>
                <a:lnTo>
                  <a:pt x="10337" y="10044"/>
                </a:lnTo>
                <a:lnTo>
                  <a:pt x="10327" y="10032"/>
                </a:lnTo>
                <a:lnTo>
                  <a:pt x="10311" y="10038"/>
                </a:lnTo>
                <a:lnTo>
                  <a:pt x="10310" y="10054"/>
                </a:lnTo>
                <a:lnTo>
                  <a:pt x="10296" y="10058"/>
                </a:lnTo>
                <a:lnTo>
                  <a:pt x="10290" y="10075"/>
                </a:lnTo>
                <a:lnTo>
                  <a:pt x="10282" y="10069"/>
                </a:lnTo>
                <a:lnTo>
                  <a:pt x="10271" y="10069"/>
                </a:lnTo>
                <a:lnTo>
                  <a:pt x="10257" y="10087"/>
                </a:lnTo>
                <a:lnTo>
                  <a:pt x="10242" y="10087"/>
                </a:lnTo>
                <a:lnTo>
                  <a:pt x="10233" y="10064"/>
                </a:lnTo>
                <a:lnTo>
                  <a:pt x="10215" y="10062"/>
                </a:lnTo>
                <a:lnTo>
                  <a:pt x="10207" y="10058"/>
                </a:lnTo>
                <a:lnTo>
                  <a:pt x="10189" y="10063"/>
                </a:lnTo>
                <a:lnTo>
                  <a:pt x="10175" y="10059"/>
                </a:lnTo>
                <a:lnTo>
                  <a:pt x="10168" y="10062"/>
                </a:lnTo>
                <a:lnTo>
                  <a:pt x="10156" y="10055"/>
                </a:lnTo>
                <a:lnTo>
                  <a:pt x="10147" y="10059"/>
                </a:lnTo>
                <a:lnTo>
                  <a:pt x="10140" y="10082"/>
                </a:lnTo>
                <a:lnTo>
                  <a:pt x="10126" y="10082"/>
                </a:lnTo>
                <a:lnTo>
                  <a:pt x="10113" y="10073"/>
                </a:lnTo>
                <a:lnTo>
                  <a:pt x="10096" y="10102"/>
                </a:lnTo>
                <a:lnTo>
                  <a:pt x="10086" y="10101"/>
                </a:lnTo>
                <a:lnTo>
                  <a:pt x="10070" y="10086"/>
                </a:lnTo>
                <a:lnTo>
                  <a:pt x="10056" y="10095"/>
                </a:lnTo>
                <a:lnTo>
                  <a:pt x="10030" y="10096"/>
                </a:lnTo>
                <a:lnTo>
                  <a:pt x="10015" y="10093"/>
                </a:lnTo>
                <a:lnTo>
                  <a:pt x="9982" y="10135"/>
                </a:lnTo>
                <a:lnTo>
                  <a:pt x="9963" y="10140"/>
                </a:lnTo>
                <a:lnTo>
                  <a:pt x="9954" y="10140"/>
                </a:lnTo>
                <a:lnTo>
                  <a:pt x="9938" y="10157"/>
                </a:lnTo>
                <a:lnTo>
                  <a:pt x="9937" y="10174"/>
                </a:lnTo>
                <a:lnTo>
                  <a:pt x="9929" y="10193"/>
                </a:lnTo>
                <a:lnTo>
                  <a:pt x="9921" y="10193"/>
                </a:lnTo>
                <a:lnTo>
                  <a:pt x="9917" y="10186"/>
                </a:lnTo>
                <a:lnTo>
                  <a:pt x="9907" y="10186"/>
                </a:lnTo>
                <a:lnTo>
                  <a:pt x="9900" y="10195"/>
                </a:lnTo>
                <a:lnTo>
                  <a:pt x="9896" y="10204"/>
                </a:lnTo>
                <a:lnTo>
                  <a:pt x="9877" y="10206"/>
                </a:lnTo>
                <a:lnTo>
                  <a:pt x="9861" y="10220"/>
                </a:lnTo>
                <a:lnTo>
                  <a:pt x="9853" y="10233"/>
                </a:lnTo>
                <a:lnTo>
                  <a:pt x="9851" y="10246"/>
                </a:lnTo>
                <a:lnTo>
                  <a:pt x="9838" y="10270"/>
                </a:lnTo>
                <a:lnTo>
                  <a:pt x="9817" y="10281"/>
                </a:lnTo>
                <a:lnTo>
                  <a:pt x="9799" y="10282"/>
                </a:lnTo>
                <a:lnTo>
                  <a:pt x="9789" y="10283"/>
                </a:lnTo>
                <a:lnTo>
                  <a:pt x="9751" y="10278"/>
                </a:lnTo>
                <a:lnTo>
                  <a:pt x="9743" y="10263"/>
                </a:lnTo>
                <a:lnTo>
                  <a:pt x="9739" y="10242"/>
                </a:lnTo>
                <a:lnTo>
                  <a:pt x="9734" y="10239"/>
                </a:lnTo>
                <a:lnTo>
                  <a:pt x="9734" y="10239"/>
                </a:lnTo>
                <a:lnTo>
                  <a:pt x="9722" y="10261"/>
                </a:lnTo>
                <a:lnTo>
                  <a:pt x="9700" y="10269"/>
                </a:lnTo>
                <a:lnTo>
                  <a:pt x="9679" y="10259"/>
                </a:lnTo>
                <a:lnTo>
                  <a:pt x="9667" y="10257"/>
                </a:lnTo>
                <a:lnTo>
                  <a:pt x="9653" y="10270"/>
                </a:lnTo>
                <a:lnTo>
                  <a:pt x="9633" y="10275"/>
                </a:lnTo>
                <a:lnTo>
                  <a:pt x="9618" y="10270"/>
                </a:lnTo>
                <a:lnTo>
                  <a:pt x="9600" y="10236"/>
                </a:lnTo>
                <a:lnTo>
                  <a:pt x="9592" y="10227"/>
                </a:lnTo>
                <a:lnTo>
                  <a:pt x="9589" y="10209"/>
                </a:lnTo>
                <a:lnTo>
                  <a:pt x="9589" y="10196"/>
                </a:lnTo>
                <a:lnTo>
                  <a:pt x="9592" y="10190"/>
                </a:lnTo>
                <a:lnTo>
                  <a:pt x="9588" y="10181"/>
                </a:lnTo>
                <a:lnTo>
                  <a:pt x="9575" y="10189"/>
                </a:lnTo>
                <a:lnTo>
                  <a:pt x="9569" y="10197"/>
                </a:lnTo>
                <a:lnTo>
                  <a:pt x="9558" y="10196"/>
                </a:lnTo>
                <a:lnTo>
                  <a:pt x="9545" y="10220"/>
                </a:lnTo>
                <a:lnTo>
                  <a:pt x="9543" y="10281"/>
                </a:lnTo>
                <a:lnTo>
                  <a:pt x="9528" y="10314"/>
                </a:lnTo>
                <a:lnTo>
                  <a:pt x="9525" y="10360"/>
                </a:lnTo>
                <a:lnTo>
                  <a:pt x="9516" y="10390"/>
                </a:lnTo>
                <a:lnTo>
                  <a:pt x="9485" y="10438"/>
                </a:lnTo>
                <a:lnTo>
                  <a:pt x="9478" y="10439"/>
                </a:lnTo>
                <a:lnTo>
                  <a:pt x="9464" y="10456"/>
                </a:lnTo>
                <a:lnTo>
                  <a:pt x="9439" y="10470"/>
                </a:lnTo>
                <a:lnTo>
                  <a:pt x="9420" y="10504"/>
                </a:lnTo>
                <a:lnTo>
                  <a:pt x="9413" y="10504"/>
                </a:lnTo>
                <a:lnTo>
                  <a:pt x="9386" y="10534"/>
                </a:lnTo>
                <a:lnTo>
                  <a:pt x="9370" y="10543"/>
                </a:lnTo>
                <a:lnTo>
                  <a:pt x="9360" y="10568"/>
                </a:lnTo>
                <a:lnTo>
                  <a:pt x="9329" y="10605"/>
                </a:lnTo>
                <a:lnTo>
                  <a:pt x="9340" y="10644"/>
                </a:lnTo>
                <a:lnTo>
                  <a:pt x="9338" y="10672"/>
                </a:lnTo>
                <a:lnTo>
                  <a:pt x="9311" y="10713"/>
                </a:lnTo>
                <a:lnTo>
                  <a:pt x="9294" y="10773"/>
                </a:lnTo>
                <a:lnTo>
                  <a:pt x="9293" y="10798"/>
                </a:lnTo>
                <a:lnTo>
                  <a:pt x="9304" y="10836"/>
                </a:lnTo>
                <a:lnTo>
                  <a:pt x="9295" y="10878"/>
                </a:lnTo>
                <a:lnTo>
                  <a:pt x="9301" y="10887"/>
                </a:lnTo>
                <a:lnTo>
                  <a:pt x="9309" y="10904"/>
                </a:lnTo>
                <a:lnTo>
                  <a:pt x="9304" y="10936"/>
                </a:lnTo>
                <a:lnTo>
                  <a:pt x="9262" y="11017"/>
                </a:lnTo>
                <a:lnTo>
                  <a:pt x="9257" y="11049"/>
                </a:lnTo>
                <a:lnTo>
                  <a:pt x="9238" y="11084"/>
                </a:lnTo>
                <a:lnTo>
                  <a:pt x="9216" y="11087"/>
                </a:lnTo>
                <a:lnTo>
                  <a:pt x="9169" y="11159"/>
                </a:lnTo>
                <a:lnTo>
                  <a:pt x="9104" y="11179"/>
                </a:lnTo>
                <a:lnTo>
                  <a:pt x="9087" y="11217"/>
                </a:lnTo>
                <a:lnTo>
                  <a:pt x="9061" y="11279"/>
                </a:lnTo>
                <a:lnTo>
                  <a:pt x="9061" y="11324"/>
                </a:lnTo>
                <a:lnTo>
                  <a:pt x="9049" y="11324"/>
                </a:lnTo>
                <a:lnTo>
                  <a:pt x="9002" y="11366"/>
                </a:lnTo>
                <a:lnTo>
                  <a:pt x="8998" y="11388"/>
                </a:lnTo>
                <a:lnTo>
                  <a:pt x="8979" y="11406"/>
                </a:lnTo>
                <a:lnTo>
                  <a:pt x="8985" y="11435"/>
                </a:lnTo>
                <a:lnTo>
                  <a:pt x="8943" y="11537"/>
                </a:lnTo>
                <a:lnTo>
                  <a:pt x="8941" y="11569"/>
                </a:lnTo>
                <a:lnTo>
                  <a:pt x="8909" y="11619"/>
                </a:lnTo>
                <a:lnTo>
                  <a:pt x="8900" y="11628"/>
                </a:lnTo>
                <a:lnTo>
                  <a:pt x="8883" y="11689"/>
                </a:lnTo>
                <a:lnTo>
                  <a:pt x="8884" y="11707"/>
                </a:lnTo>
                <a:lnTo>
                  <a:pt x="8857" y="11767"/>
                </a:lnTo>
                <a:lnTo>
                  <a:pt x="8856" y="11778"/>
                </a:lnTo>
                <a:lnTo>
                  <a:pt x="8864" y="11788"/>
                </a:lnTo>
                <a:lnTo>
                  <a:pt x="8853" y="11796"/>
                </a:lnTo>
                <a:lnTo>
                  <a:pt x="8831" y="11862"/>
                </a:lnTo>
                <a:lnTo>
                  <a:pt x="8823" y="11866"/>
                </a:lnTo>
                <a:lnTo>
                  <a:pt x="8813" y="11883"/>
                </a:lnTo>
                <a:lnTo>
                  <a:pt x="8814" y="11911"/>
                </a:lnTo>
                <a:lnTo>
                  <a:pt x="8807" y="11935"/>
                </a:lnTo>
                <a:lnTo>
                  <a:pt x="8809" y="11973"/>
                </a:lnTo>
                <a:lnTo>
                  <a:pt x="8809" y="11977"/>
                </a:lnTo>
                <a:lnTo>
                  <a:pt x="8802" y="12002"/>
                </a:lnTo>
                <a:lnTo>
                  <a:pt x="8803" y="12046"/>
                </a:lnTo>
                <a:lnTo>
                  <a:pt x="8818" y="12018"/>
                </a:lnTo>
                <a:lnTo>
                  <a:pt x="8824" y="12045"/>
                </a:lnTo>
                <a:lnTo>
                  <a:pt x="8829" y="12050"/>
                </a:lnTo>
                <a:lnTo>
                  <a:pt x="8837" y="12039"/>
                </a:lnTo>
                <a:lnTo>
                  <a:pt x="8857" y="12088"/>
                </a:lnTo>
                <a:lnTo>
                  <a:pt x="8848" y="12103"/>
                </a:lnTo>
                <a:lnTo>
                  <a:pt x="8853" y="12127"/>
                </a:lnTo>
                <a:lnTo>
                  <a:pt x="8849" y="12165"/>
                </a:lnTo>
                <a:lnTo>
                  <a:pt x="8839" y="12165"/>
                </a:lnTo>
                <a:lnTo>
                  <a:pt x="8832" y="12175"/>
                </a:lnTo>
                <a:lnTo>
                  <a:pt x="8851" y="12225"/>
                </a:lnTo>
                <a:lnTo>
                  <a:pt x="8864" y="12342"/>
                </a:lnTo>
                <a:lnTo>
                  <a:pt x="8860" y="12424"/>
                </a:lnTo>
                <a:lnTo>
                  <a:pt x="8843" y="12462"/>
                </a:lnTo>
                <a:lnTo>
                  <a:pt x="8833" y="12533"/>
                </a:lnTo>
                <a:lnTo>
                  <a:pt x="8829" y="12579"/>
                </a:lnTo>
                <a:lnTo>
                  <a:pt x="8826" y="12616"/>
                </a:lnTo>
                <a:lnTo>
                  <a:pt x="8809" y="12669"/>
                </a:lnTo>
                <a:lnTo>
                  <a:pt x="8766" y="12735"/>
                </a:lnTo>
                <a:lnTo>
                  <a:pt x="8789" y="12766"/>
                </a:lnTo>
                <a:lnTo>
                  <a:pt x="8804" y="12809"/>
                </a:lnTo>
                <a:lnTo>
                  <a:pt x="8817" y="12813"/>
                </a:lnTo>
                <a:lnTo>
                  <a:pt x="8817" y="12836"/>
                </a:lnTo>
                <a:lnTo>
                  <a:pt x="8811" y="12838"/>
                </a:lnTo>
                <a:lnTo>
                  <a:pt x="8828" y="12856"/>
                </a:lnTo>
                <a:lnTo>
                  <a:pt x="8819" y="12867"/>
                </a:lnTo>
                <a:lnTo>
                  <a:pt x="8821" y="12877"/>
                </a:lnTo>
                <a:lnTo>
                  <a:pt x="8824" y="12894"/>
                </a:lnTo>
                <a:lnTo>
                  <a:pt x="8841" y="12908"/>
                </a:lnTo>
                <a:lnTo>
                  <a:pt x="8857" y="12901"/>
                </a:lnTo>
                <a:lnTo>
                  <a:pt x="8847" y="12918"/>
                </a:lnTo>
                <a:lnTo>
                  <a:pt x="8828" y="12919"/>
                </a:lnTo>
                <a:lnTo>
                  <a:pt x="8814" y="12889"/>
                </a:lnTo>
                <a:lnTo>
                  <a:pt x="8803" y="12909"/>
                </a:lnTo>
                <a:lnTo>
                  <a:pt x="8810" y="12925"/>
                </a:lnTo>
                <a:lnTo>
                  <a:pt x="8810" y="12960"/>
                </a:lnTo>
                <a:lnTo>
                  <a:pt x="8804" y="12972"/>
                </a:lnTo>
                <a:lnTo>
                  <a:pt x="8807" y="12980"/>
                </a:lnTo>
                <a:lnTo>
                  <a:pt x="8823" y="12967"/>
                </a:lnTo>
                <a:lnTo>
                  <a:pt x="8846" y="12980"/>
                </a:lnTo>
                <a:lnTo>
                  <a:pt x="8831" y="12996"/>
                </a:lnTo>
                <a:lnTo>
                  <a:pt x="8824" y="12992"/>
                </a:lnTo>
                <a:lnTo>
                  <a:pt x="8812" y="12986"/>
                </a:lnTo>
                <a:lnTo>
                  <a:pt x="8817" y="12994"/>
                </a:lnTo>
                <a:lnTo>
                  <a:pt x="8817" y="13016"/>
                </a:lnTo>
                <a:lnTo>
                  <a:pt x="8817" y="13016"/>
                </a:lnTo>
                <a:lnTo>
                  <a:pt x="8823" y="13034"/>
                </a:lnTo>
                <a:lnTo>
                  <a:pt x="8845" y="13035"/>
                </a:lnTo>
                <a:lnTo>
                  <a:pt x="8854" y="13037"/>
                </a:lnTo>
                <a:lnTo>
                  <a:pt x="8842" y="13053"/>
                </a:lnTo>
                <a:lnTo>
                  <a:pt x="8854" y="13073"/>
                </a:lnTo>
                <a:lnTo>
                  <a:pt x="8868" y="13075"/>
                </a:lnTo>
                <a:lnTo>
                  <a:pt x="8872" y="13087"/>
                </a:lnTo>
                <a:lnTo>
                  <a:pt x="8879" y="13090"/>
                </a:lnTo>
                <a:lnTo>
                  <a:pt x="8897" y="13079"/>
                </a:lnTo>
                <a:lnTo>
                  <a:pt x="8913" y="13073"/>
                </a:lnTo>
                <a:lnTo>
                  <a:pt x="8931" y="13090"/>
                </a:lnTo>
                <a:lnTo>
                  <a:pt x="8926" y="13097"/>
                </a:lnTo>
                <a:lnTo>
                  <a:pt x="8892" y="13098"/>
                </a:lnTo>
                <a:lnTo>
                  <a:pt x="8896" y="13107"/>
                </a:lnTo>
                <a:lnTo>
                  <a:pt x="8907" y="13110"/>
                </a:lnTo>
                <a:lnTo>
                  <a:pt x="8913" y="13121"/>
                </a:lnTo>
                <a:lnTo>
                  <a:pt x="8909" y="13132"/>
                </a:lnTo>
                <a:lnTo>
                  <a:pt x="8917" y="13133"/>
                </a:lnTo>
                <a:lnTo>
                  <a:pt x="8901" y="13162"/>
                </a:lnTo>
                <a:lnTo>
                  <a:pt x="8930" y="13156"/>
                </a:lnTo>
                <a:lnTo>
                  <a:pt x="8929" y="13175"/>
                </a:lnTo>
                <a:lnTo>
                  <a:pt x="8932" y="13182"/>
                </a:lnTo>
                <a:lnTo>
                  <a:pt x="8948" y="13174"/>
                </a:lnTo>
                <a:lnTo>
                  <a:pt x="8949" y="13174"/>
                </a:lnTo>
                <a:lnTo>
                  <a:pt x="8960" y="13193"/>
                </a:lnTo>
                <a:lnTo>
                  <a:pt x="8954" y="13236"/>
                </a:lnTo>
                <a:lnTo>
                  <a:pt x="8969" y="13271"/>
                </a:lnTo>
                <a:lnTo>
                  <a:pt x="8984" y="13272"/>
                </a:lnTo>
                <a:lnTo>
                  <a:pt x="8995" y="13279"/>
                </a:lnTo>
                <a:lnTo>
                  <a:pt x="9001" y="13265"/>
                </a:lnTo>
                <a:lnTo>
                  <a:pt x="9012" y="13273"/>
                </a:lnTo>
                <a:lnTo>
                  <a:pt x="9007" y="13282"/>
                </a:lnTo>
                <a:lnTo>
                  <a:pt x="9006" y="13300"/>
                </a:lnTo>
                <a:lnTo>
                  <a:pt x="9012" y="13310"/>
                </a:lnTo>
                <a:lnTo>
                  <a:pt x="9027" y="13311"/>
                </a:lnTo>
                <a:lnTo>
                  <a:pt x="9032" y="13345"/>
                </a:lnTo>
                <a:lnTo>
                  <a:pt x="9050" y="13362"/>
                </a:lnTo>
                <a:lnTo>
                  <a:pt x="9060" y="13375"/>
                </a:lnTo>
                <a:lnTo>
                  <a:pt x="9061" y="13376"/>
                </a:lnTo>
                <a:lnTo>
                  <a:pt x="9054" y="13398"/>
                </a:lnTo>
                <a:lnTo>
                  <a:pt x="9053" y="13415"/>
                </a:lnTo>
                <a:lnTo>
                  <a:pt x="9062" y="13424"/>
                </a:lnTo>
                <a:lnTo>
                  <a:pt x="9053" y="13453"/>
                </a:lnTo>
                <a:lnTo>
                  <a:pt x="9058" y="13471"/>
                </a:lnTo>
                <a:lnTo>
                  <a:pt x="9071" y="13474"/>
                </a:lnTo>
                <a:lnTo>
                  <a:pt x="9078" y="13510"/>
                </a:lnTo>
                <a:lnTo>
                  <a:pt x="9078" y="13536"/>
                </a:lnTo>
                <a:lnTo>
                  <a:pt x="9093" y="13563"/>
                </a:lnTo>
                <a:lnTo>
                  <a:pt x="9106" y="13555"/>
                </a:lnTo>
                <a:lnTo>
                  <a:pt x="9107" y="13560"/>
                </a:lnTo>
                <a:lnTo>
                  <a:pt x="9101" y="13580"/>
                </a:lnTo>
                <a:lnTo>
                  <a:pt x="9110" y="13593"/>
                </a:lnTo>
                <a:lnTo>
                  <a:pt x="9119" y="13612"/>
                </a:lnTo>
                <a:lnTo>
                  <a:pt x="9116" y="13625"/>
                </a:lnTo>
                <a:lnTo>
                  <a:pt x="9131" y="13632"/>
                </a:lnTo>
                <a:lnTo>
                  <a:pt x="9167" y="13663"/>
                </a:lnTo>
                <a:lnTo>
                  <a:pt x="9192" y="13663"/>
                </a:lnTo>
                <a:lnTo>
                  <a:pt x="9203" y="13673"/>
                </a:lnTo>
                <a:lnTo>
                  <a:pt x="9198" y="13689"/>
                </a:lnTo>
                <a:lnTo>
                  <a:pt x="9209" y="13698"/>
                </a:lnTo>
                <a:lnTo>
                  <a:pt x="9226" y="13739"/>
                </a:lnTo>
                <a:lnTo>
                  <a:pt x="9236" y="13740"/>
                </a:lnTo>
                <a:lnTo>
                  <a:pt x="9261" y="13768"/>
                </a:lnTo>
                <a:lnTo>
                  <a:pt x="9262" y="13768"/>
                </a:lnTo>
                <a:lnTo>
                  <a:pt x="9264" y="13771"/>
                </a:lnTo>
                <a:lnTo>
                  <a:pt x="9306" y="13842"/>
                </a:lnTo>
                <a:lnTo>
                  <a:pt x="9320" y="13844"/>
                </a:lnTo>
                <a:lnTo>
                  <a:pt x="9372" y="13909"/>
                </a:lnTo>
                <a:lnTo>
                  <a:pt x="9439" y="13950"/>
                </a:lnTo>
                <a:lnTo>
                  <a:pt x="9445" y="13953"/>
                </a:lnTo>
                <a:lnTo>
                  <a:pt x="9468" y="13919"/>
                </a:lnTo>
                <a:lnTo>
                  <a:pt x="9483" y="13919"/>
                </a:lnTo>
                <a:lnTo>
                  <a:pt x="9488" y="13908"/>
                </a:lnTo>
                <a:lnTo>
                  <a:pt x="9535" y="13879"/>
                </a:lnTo>
                <a:lnTo>
                  <a:pt x="9535" y="13868"/>
                </a:lnTo>
                <a:lnTo>
                  <a:pt x="9561" y="13862"/>
                </a:lnTo>
                <a:lnTo>
                  <a:pt x="9650" y="13861"/>
                </a:lnTo>
                <a:lnTo>
                  <a:pt x="9684" y="13843"/>
                </a:lnTo>
                <a:lnTo>
                  <a:pt x="9715" y="13868"/>
                </a:lnTo>
                <a:lnTo>
                  <a:pt x="9718" y="13839"/>
                </a:lnTo>
                <a:lnTo>
                  <a:pt x="9731" y="13834"/>
                </a:lnTo>
                <a:lnTo>
                  <a:pt x="9740" y="13864"/>
                </a:lnTo>
                <a:lnTo>
                  <a:pt x="9744" y="13874"/>
                </a:lnTo>
                <a:lnTo>
                  <a:pt x="9780" y="13883"/>
                </a:lnTo>
                <a:lnTo>
                  <a:pt x="9807" y="13903"/>
                </a:lnTo>
                <a:lnTo>
                  <a:pt x="9865" y="13856"/>
                </a:lnTo>
                <a:lnTo>
                  <a:pt x="9906" y="13850"/>
                </a:lnTo>
                <a:lnTo>
                  <a:pt x="9941" y="13800"/>
                </a:lnTo>
                <a:lnTo>
                  <a:pt x="9973" y="13774"/>
                </a:lnTo>
                <a:lnTo>
                  <a:pt x="10010" y="13766"/>
                </a:lnTo>
                <a:lnTo>
                  <a:pt x="10015" y="13765"/>
                </a:lnTo>
                <a:lnTo>
                  <a:pt x="10052" y="13727"/>
                </a:lnTo>
                <a:lnTo>
                  <a:pt x="10059" y="13728"/>
                </a:lnTo>
                <a:lnTo>
                  <a:pt x="10083" y="13734"/>
                </a:lnTo>
                <a:lnTo>
                  <a:pt x="10129" y="13707"/>
                </a:lnTo>
                <a:lnTo>
                  <a:pt x="10132" y="13708"/>
                </a:lnTo>
                <a:lnTo>
                  <a:pt x="10158" y="13717"/>
                </a:lnTo>
                <a:lnTo>
                  <a:pt x="10180" y="13703"/>
                </a:lnTo>
                <a:lnTo>
                  <a:pt x="10229" y="13747"/>
                </a:lnTo>
                <a:lnTo>
                  <a:pt x="10257" y="13792"/>
                </a:lnTo>
                <a:lnTo>
                  <a:pt x="10273" y="13847"/>
                </a:lnTo>
                <a:lnTo>
                  <a:pt x="10273" y="13883"/>
                </a:lnTo>
                <a:lnTo>
                  <a:pt x="10282" y="13891"/>
                </a:lnTo>
                <a:lnTo>
                  <a:pt x="10290" y="13930"/>
                </a:lnTo>
                <a:lnTo>
                  <a:pt x="10307" y="13957"/>
                </a:lnTo>
                <a:lnTo>
                  <a:pt x="10332" y="13968"/>
                </a:lnTo>
                <a:lnTo>
                  <a:pt x="10397" y="13962"/>
                </a:lnTo>
                <a:lnTo>
                  <a:pt x="10410" y="13948"/>
                </a:lnTo>
                <a:lnTo>
                  <a:pt x="10420" y="13955"/>
                </a:lnTo>
                <a:lnTo>
                  <a:pt x="10451" y="13936"/>
                </a:lnTo>
                <a:lnTo>
                  <a:pt x="10461" y="13944"/>
                </a:lnTo>
                <a:lnTo>
                  <a:pt x="10479" y="13938"/>
                </a:lnTo>
                <a:lnTo>
                  <a:pt x="10485" y="13906"/>
                </a:lnTo>
                <a:lnTo>
                  <a:pt x="10497" y="13928"/>
                </a:lnTo>
                <a:lnTo>
                  <a:pt x="10503" y="13923"/>
                </a:lnTo>
                <a:lnTo>
                  <a:pt x="10503" y="13923"/>
                </a:lnTo>
                <a:lnTo>
                  <a:pt x="10512" y="13930"/>
                </a:lnTo>
                <a:lnTo>
                  <a:pt x="10523" y="13921"/>
                </a:lnTo>
                <a:lnTo>
                  <a:pt x="10531" y="13991"/>
                </a:lnTo>
                <a:lnTo>
                  <a:pt x="10543" y="13993"/>
                </a:lnTo>
                <a:lnTo>
                  <a:pt x="10549" y="14005"/>
                </a:lnTo>
                <a:lnTo>
                  <a:pt x="10569" y="13991"/>
                </a:lnTo>
                <a:lnTo>
                  <a:pt x="10579" y="14018"/>
                </a:lnTo>
                <a:lnTo>
                  <a:pt x="10574" y="14033"/>
                </a:lnTo>
                <a:lnTo>
                  <a:pt x="10574" y="14064"/>
                </a:lnTo>
                <a:lnTo>
                  <a:pt x="10587" y="14093"/>
                </a:lnTo>
                <a:lnTo>
                  <a:pt x="10589" y="14137"/>
                </a:lnTo>
                <a:lnTo>
                  <a:pt x="10580" y="14177"/>
                </a:lnTo>
                <a:lnTo>
                  <a:pt x="10590" y="14194"/>
                </a:lnTo>
                <a:lnTo>
                  <a:pt x="10579" y="14212"/>
                </a:lnTo>
                <a:lnTo>
                  <a:pt x="10577" y="14216"/>
                </a:lnTo>
                <a:lnTo>
                  <a:pt x="10582" y="14236"/>
                </a:lnTo>
                <a:lnTo>
                  <a:pt x="10560" y="14277"/>
                </a:lnTo>
                <a:lnTo>
                  <a:pt x="10543" y="14331"/>
                </a:lnTo>
                <a:lnTo>
                  <a:pt x="10560" y="14345"/>
                </a:lnTo>
                <a:lnTo>
                  <a:pt x="10560" y="14352"/>
                </a:lnTo>
                <a:lnTo>
                  <a:pt x="10559" y="14379"/>
                </a:lnTo>
                <a:lnTo>
                  <a:pt x="10545" y="14382"/>
                </a:lnTo>
                <a:lnTo>
                  <a:pt x="10558" y="14418"/>
                </a:lnTo>
                <a:lnTo>
                  <a:pt x="10579" y="14427"/>
                </a:lnTo>
                <a:lnTo>
                  <a:pt x="10549" y="14439"/>
                </a:lnTo>
                <a:lnTo>
                  <a:pt x="10542" y="14426"/>
                </a:lnTo>
                <a:lnTo>
                  <a:pt x="10540" y="14458"/>
                </a:lnTo>
                <a:lnTo>
                  <a:pt x="10537" y="14520"/>
                </a:lnTo>
                <a:lnTo>
                  <a:pt x="10524" y="14538"/>
                </a:lnTo>
                <a:lnTo>
                  <a:pt x="10508" y="14529"/>
                </a:lnTo>
                <a:lnTo>
                  <a:pt x="10507" y="14541"/>
                </a:lnTo>
                <a:lnTo>
                  <a:pt x="10521" y="14591"/>
                </a:lnTo>
                <a:lnTo>
                  <a:pt x="10529" y="14601"/>
                </a:lnTo>
                <a:lnTo>
                  <a:pt x="10529" y="14619"/>
                </a:lnTo>
                <a:lnTo>
                  <a:pt x="10541" y="14646"/>
                </a:lnTo>
                <a:lnTo>
                  <a:pt x="10541" y="14680"/>
                </a:lnTo>
                <a:lnTo>
                  <a:pt x="10551" y="14697"/>
                </a:lnTo>
                <a:lnTo>
                  <a:pt x="10558" y="14724"/>
                </a:lnTo>
                <a:lnTo>
                  <a:pt x="10575" y="14748"/>
                </a:lnTo>
                <a:lnTo>
                  <a:pt x="10570" y="14754"/>
                </a:lnTo>
                <a:lnTo>
                  <a:pt x="10589" y="14787"/>
                </a:lnTo>
                <a:lnTo>
                  <a:pt x="10619" y="14828"/>
                </a:lnTo>
                <a:lnTo>
                  <a:pt x="10625" y="14853"/>
                </a:lnTo>
                <a:lnTo>
                  <a:pt x="10650" y="14872"/>
                </a:lnTo>
                <a:lnTo>
                  <a:pt x="10652" y="14891"/>
                </a:lnTo>
                <a:lnTo>
                  <a:pt x="10664" y="14899"/>
                </a:lnTo>
                <a:lnTo>
                  <a:pt x="10667" y="14904"/>
                </a:lnTo>
                <a:lnTo>
                  <a:pt x="10680" y="14926"/>
                </a:lnTo>
                <a:lnTo>
                  <a:pt x="10685" y="14940"/>
                </a:lnTo>
                <a:lnTo>
                  <a:pt x="10705" y="14962"/>
                </a:lnTo>
                <a:lnTo>
                  <a:pt x="10706" y="14982"/>
                </a:lnTo>
                <a:lnTo>
                  <a:pt x="10716" y="15002"/>
                </a:lnTo>
                <a:lnTo>
                  <a:pt x="10716" y="15025"/>
                </a:lnTo>
                <a:lnTo>
                  <a:pt x="10723" y="15039"/>
                </a:lnTo>
                <a:lnTo>
                  <a:pt x="10732" y="15054"/>
                </a:lnTo>
                <a:lnTo>
                  <a:pt x="10736" y="15086"/>
                </a:lnTo>
                <a:lnTo>
                  <a:pt x="10729" y="15110"/>
                </a:lnTo>
                <a:lnTo>
                  <a:pt x="10732" y="15124"/>
                </a:lnTo>
                <a:lnTo>
                  <a:pt x="10736" y="15137"/>
                </a:lnTo>
                <a:lnTo>
                  <a:pt x="10755" y="15138"/>
                </a:lnTo>
                <a:lnTo>
                  <a:pt x="10763" y="15148"/>
                </a:lnTo>
                <a:lnTo>
                  <a:pt x="10744" y="15166"/>
                </a:lnTo>
                <a:lnTo>
                  <a:pt x="10751" y="15181"/>
                </a:lnTo>
                <a:lnTo>
                  <a:pt x="10751" y="15197"/>
                </a:lnTo>
                <a:lnTo>
                  <a:pt x="10788" y="15268"/>
                </a:lnTo>
                <a:lnTo>
                  <a:pt x="10790" y="15356"/>
                </a:lnTo>
                <a:lnTo>
                  <a:pt x="10810" y="15404"/>
                </a:lnTo>
                <a:lnTo>
                  <a:pt x="10807" y="15449"/>
                </a:lnTo>
                <a:lnTo>
                  <a:pt x="10785" y="15495"/>
                </a:lnTo>
                <a:lnTo>
                  <a:pt x="10798" y="15506"/>
                </a:lnTo>
                <a:lnTo>
                  <a:pt x="10798" y="15547"/>
                </a:lnTo>
                <a:lnTo>
                  <a:pt x="10808" y="15575"/>
                </a:lnTo>
                <a:lnTo>
                  <a:pt x="10808" y="15604"/>
                </a:lnTo>
                <a:lnTo>
                  <a:pt x="10834" y="15674"/>
                </a:lnTo>
                <a:lnTo>
                  <a:pt x="10832" y="15693"/>
                </a:lnTo>
                <a:lnTo>
                  <a:pt x="10841" y="15710"/>
                </a:lnTo>
                <a:lnTo>
                  <a:pt x="10841" y="15810"/>
                </a:lnTo>
                <a:lnTo>
                  <a:pt x="10814" y="15894"/>
                </a:lnTo>
                <a:lnTo>
                  <a:pt x="10806" y="15894"/>
                </a:lnTo>
                <a:lnTo>
                  <a:pt x="10776" y="15932"/>
                </a:lnTo>
                <a:lnTo>
                  <a:pt x="10775" y="15960"/>
                </a:lnTo>
                <a:lnTo>
                  <a:pt x="10738" y="16015"/>
                </a:lnTo>
                <a:lnTo>
                  <a:pt x="10737" y="16053"/>
                </a:lnTo>
                <a:lnTo>
                  <a:pt x="10731" y="16061"/>
                </a:lnTo>
                <a:lnTo>
                  <a:pt x="10731" y="16152"/>
                </a:lnTo>
                <a:lnTo>
                  <a:pt x="10715" y="16189"/>
                </a:lnTo>
                <a:lnTo>
                  <a:pt x="10711" y="16232"/>
                </a:lnTo>
                <a:lnTo>
                  <a:pt x="10693" y="16269"/>
                </a:lnTo>
                <a:lnTo>
                  <a:pt x="10693" y="16311"/>
                </a:lnTo>
                <a:lnTo>
                  <a:pt x="10689" y="16347"/>
                </a:lnTo>
                <a:lnTo>
                  <a:pt x="10690" y="16402"/>
                </a:lnTo>
                <a:lnTo>
                  <a:pt x="10687" y="16438"/>
                </a:lnTo>
                <a:lnTo>
                  <a:pt x="10688" y="16450"/>
                </a:lnTo>
                <a:lnTo>
                  <a:pt x="10691" y="16546"/>
                </a:lnTo>
                <a:lnTo>
                  <a:pt x="10731" y="16615"/>
                </a:lnTo>
                <a:lnTo>
                  <a:pt x="10753" y="16677"/>
                </a:lnTo>
                <a:lnTo>
                  <a:pt x="10786" y="16803"/>
                </a:lnTo>
                <a:lnTo>
                  <a:pt x="10791" y="16854"/>
                </a:lnTo>
                <a:lnTo>
                  <a:pt x="10825" y="16935"/>
                </a:lnTo>
                <a:lnTo>
                  <a:pt x="10825" y="16966"/>
                </a:lnTo>
                <a:lnTo>
                  <a:pt x="10861" y="17053"/>
                </a:lnTo>
                <a:lnTo>
                  <a:pt x="10861" y="17100"/>
                </a:lnTo>
                <a:lnTo>
                  <a:pt x="10852" y="17107"/>
                </a:lnTo>
                <a:lnTo>
                  <a:pt x="10862" y="17165"/>
                </a:lnTo>
                <a:lnTo>
                  <a:pt x="10864" y="17253"/>
                </a:lnTo>
                <a:lnTo>
                  <a:pt x="10884" y="17342"/>
                </a:lnTo>
                <a:lnTo>
                  <a:pt x="10882" y="17390"/>
                </a:lnTo>
                <a:lnTo>
                  <a:pt x="10888" y="17423"/>
                </a:lnTo>
                <a:lnTo>
                  <a:pt x="10878" y="17433"/>
                </a:lnTo>
                <a:lnTo>
                  <a:pt x="10886" y="17450"/>
                </a:lnTo>
                <a:lnTo>
                  <a:pt x="10891" y="17510"/>
                </a:lnTo>
                <a:lnTo>
                  <a:pt x="10900" y="17518"/>
                </a:lnTo>
                <a:lnTo>
                  <a:pt x="10906" y="17538"/>
                </a:lnTo>
                <a:lnTo>
                  <a:pt x="10899" y="17547"/>
                </a:lnTo>
                <a:lnTo>
                  <a:pt x="10899" y="17570"/>
                </a:lnTo>
                <a:lnTo>
                  <a:pt x="10910" y="17590"/>
                </a:lnTo>
                <a:lnTo>
                  <a:pt x="10911" y="17634"/>
                </a:lnTo>
                <a:lnTo>
                  <a:pt x="10923" y="17662"/>
                </a:lnTo>
                <a:lnTo>
                  <a:pt x="10940" y="17716"/>
                </a:lnTo>
                <a:lnTo>
                  <a:pt x="10956" y="17744"/>
                </a:lnTo>
                <a:lnTo>
                  <a:pt x="10960" y="17759"/>
                </a:lnTo>
                <a:lnTo>
                  <a:pt x="10983" y="17787"/>
                </a:lnTo>
                <a:lnTo>
                  <a:pt x="10983" y="17788"/>
                </a:lnTo>
                <a:lnTo>
                  <a:pt x="10987" y="17825"/>
                </a:lnTo>
                <a:lnTo>
                  <a:pt x="11009" y="17851"/>
                </a:lnTo>
                <a:lnTo>
                  <a:pt x="11023" y="17921"/>
                </a:lnTo>
                <a:lnTo>
                  <a:pt x="11022" y="17952"/>
                </a:lnTo>
                <a:lnTo>
                  <a:pt x="11037" y="18015"/>
                </a:lnTo>
                <a:lnTo>
                  <a:pt x="11045" y="18081"/>
                </a:lnTo>
                <a:lnTo>
                  <a:pt x="11064" y="18123"/>
                </a:lnTo>
                <a:lnTo>
                  <a:pt x="11065" y="18148"/>
                </a:lnTo>
                <a:lnTo>
                  <a:pt x="11084" y="18202"/>
                </a:lnTo>
                <a:lnTo>
                  <a:pt x="11083" y="18219"/>
                </a:lnTo>
                <a:lnTo>
                  <a:pt x="11090" y="18257"/>
                </a:lnTo>
                <a:lnTo>
                  <a:pt x="11086" y="18292"/>
                </a:lnTo>
                <a:lnTo>
                  <a:pt x="11078" y="18307"/>
                </a:lnTo>
                <a:lnTo>
                  <a:pt x="11072" y="18307"/>
                </a:lnTo>
                <a:lnTo>
                  <a:pt x="11066" y="18295"/>
                </a:lnTo>
                <a:lnTo>
                  <a:pt x="11058" y="18306"/>
                </a:lnTo>
                <a:lnTo>
                  <a:pt x="11058" y="18335"/>
                </a:lnTo>
                <a:lnTo>
                  <a:pt x="11069" y="18365"/>
                </a:lnTo>
                <a:lnTo>
                  <a:pt x="11081" y="18383"/>
                </a:lnTo>
                <a:lnTo>
                  <a:pt x="11093" y="18419"/>
                </a:lnTo>
                <a:lnTo>
                  <a:pt x="11083" y="18444"/>
                </a:lnTo>
                <a:lnTo>
                  <a:pt x="11086" y="18473"/>
                </a:lnTo>
                <a:lnTo>
                  <a:pt x="11082" y="18492"/>
                </a:lnTo>
                <a:lnTo>
                  <a:pt x="11082" y="18515"/>
                </a:lnTo>
                <a:lnTo>
                  <a:pt x="11091" y="18526"/>
                </a:lnTo>
                <a:lnTo>
                  <a:pt x="11090" y="18505"/>
                </a:lnTo>
                <a:lnTo>
                  <a:pt x="11101" y="18489"/>
                </a:lnTo>
                <a:lnTo>
                  <a:pt x="11117" y="18493"/>
                </a:lnTo>
                <a:lnTo>
                  <a:pt x="11121" y="18517"/>
                </a:lnTo>
                <a:lnTo>
                  <a:pt x="11115" y="18525"/>
                </a:lnTo>
                <a:lnTo>
                  <a:pt x="11121" y="18529"/>
                </a:lnTo>
                <a:lnTo>
                  <a:pt x="11131" y="18521"/>
                </a:lnTo>
                <a:lnTo>
                  <a:pt x="11144" y="18532"/>
                </a:lnTo>
                <a:lnTo>
                  <a:pt x="11145" y="18560"/>
                </a:lnTo>
                <a:lnTo>
                  <a:pt x="11151" y="18553"/>
                </a:lnTo>
                <a:lnTo>
                  <a:pt x="11185" y="18579"/>
                </a:lnTo>
                <a:lnTo>
                  <a:pt x="11191" y="18574"/>
                </a:lnTo>
                <a:lnTo>
                  <a:pt x="11199" y="18578"/>
                </a:lnTo>
                <a:lnTo>
                  <a:pt x="11203" y="18562"/>
                </a:lnTo>
                <a:lnTo>
                  <a:pt x="11215" y="18558"/>
                </a:lnTo>
                <a:lnTo>
                  <a:pt x="11230" y="18531"/>
                </a:lnTo>
                <a:lnTo>
                  <a:pt x="11246" y="18537"/>
                </a:lnTo>
                <a:lnTo>
                  <a:pt x="11249" y="18528"/>
                </a:lnTo>
                <a:lnTo>
                  <a:pt x="11266" y="18527"/>
                </a:lnTo>
                <a:lnTo>
                  <a:pt x="11286" y="18539"/>
                </a:lnTo>
                <a:lnTo>
                  <a:pt x="11296" y="18531"/>
                </a:lnTo>
                <a:lnTo>
                  <a:pt x="11312" y="18529"/>
                </a:lnTo>
                <a:lnTo>
                  <a:pt x="11316" y="18520"/>
                </a:lnTo>
                <a:lnTo>
                  <a:pt x="11324" y="18510"/>
                </a:lnTo>
                <a:lnTo>
                  <a:pt x="11332" y="18506"/>
                </a:lnTo>
                <a:lnTo>
                  <a:pt x="11339" y="18512"/>
                </a:lnTo>
                <a:lnTo>
                  <a:pt x="11342" y="18493"/>
                </a:lnTo>
                <a:lnTo>
                  <a:pt x="11353" y="18485"/>
                </a:lnTo>
                <a:lnTo>
                  <a:pt x="11389" y="18485"/>
                </a:lnTo>
                <a:lnTo>
                  <a:pt x="11405" y="18499"/>
                </a:lnTo>
                <a:lnTo>
                  <a:pt x="11416" y="18493"/>
                </a:lnTo>
                <a:lnTo>
                  <a:pt x="11416" y="18485"/>
                </a:lnTo>
                <a:lnTo>
                  <a:pt x="11436" y="18478"/>
                </a:lnTo>
                <a:lnTo>
                  <a:pt x="11467" y="18491"/>
                </a:lnTo>
                <a:lnTo>
                  <a:pt x="11477" y="18503"/>
                </a:lnTo>
                <a:lnTo>
                  <a:pt x="11509" y="18514"/>
                </a:lnTo>
                <a:lnTo>
                  <a:pt x="11513" y="18508"/>
                </a:lnTo>
                <a:lnTo>
                  <a:pt x="11509" y="18493"/>
                </a:lnTo>
                <a:lnTo>
                  <a:pt x="11519" y="18477"/>
                </a:lnTo>
                <a:lnTo>
                  <a:pt x="11530" y="18479"/>
                </a:lnTo>
                <a:lnTo>
                  <a:pt x="11544" y="18491"/>
                </a:lnTo>
                <a:lnTo>
                  <a:pt x="11567" y="18490"/>
                </a:lnTo>
                <a:lnTo>
                  <a:pt x="11568" y="18484"/>
                </a:lnTo>
                <a:lnTo>
                  <a:pt x="11558" y="18470"/>
                </a:lnTo>
                <a:lnTo>
                  <a:pt x="11565" y="18449"/>
                </a:lnTo>
                <a:lnTo>
                  <a:pt x="11582" y="18440"/>
                </a:lnTo>
                <a:lnTo>
                  <a:pt x="11603" y="18439"/>
                </a:lnTo>
                <a:lnTo>
                  <a:pt x="11610" y="18448"/>
                </a:lnTo>
                <a:lnTo>
                  <a:pt x="11625" y="18446"/>
                </a:lnTo>
                <a:lnTo>
                  <a:pt x="11640" y="18431"/>
                </a:lnTo>
                <a:lnTo>
                  <a:pt x="11666" y="18419"/>
                </a:lnTo>
                <a:lnTo>
                  <a:pt x="11666" y="18412"/>
                </a:lnTo>
                <a:lnTo>
                  <a:pt x="11682" y="18404"/>
                </a:lnTo>
                <a:lnTo>
                  <a:pt x="11692" y="18385"/>
                </a:lnTo>
                <a:lnTo>
                  <a:pt x="11738" y="18335"/>
                </a:lnTo>
                <a:lnTo>
                  <a:pt x="11750" y="18314"/>
                </a:lnTo>
                <a:lnTo>
                  <a:pt x="11750" y="18308"/>
                </a:lnTo>
                <a:lnTo>
                  <a:pt x="11758" y="18305"/>
                </a:lnTo>
                <a:lnTo>
                  <a:pt x="11829" y="18188"/>
                </a:lnTo>
                <a:lnTo>
                  <a:pt x="11832" y="18179"/>
                </a:lnTo>
                <a:lnTo>
                  <a:pt x="11839" y="18179"/>
                </a:lnTo>
                <a:lnTo>
                  <a:pt x="11851" y="18155"/>
                </a:lnTo>
                <a:lnTo>
                  <a:pt x="11863" y="18146"/>
                </a:lnTo>
                <a:lnTo>
                  <a:pt x="11867" y="18114"/>
                </a:lnTo>
                <a:lnTo>
                  <a:pt x="11888" y="18080"/>
                </a:lnTo>
                <a:lnTo>
                  <a:pt x="11916" y="18001"/>
                </a:lnTo>
                <a:lnTo>
                  <a:pt x="11926" y="17967"/>
                </a:lnTo>
                <a:lnTo>
                  <a:pt x="11939" y="17966"/>
                </a:lnTo>
                <a:lnTo>
                  <a:pt x="11947" y="17942"/>
                </a:lnTo>
                <a:lnTo>
                  <a:pt x="11947" y="17931"/>
                </a:lnTo>
                <a:lnTo>
                  <a:pt x="11960" y="17905"/>
                </a:lnTo>
                <a:lnTo>
                  <a:pt x="11968" y="17878"/>
                </a:lnTo>
                <a:lnTo>
                  <a:pt x="11985" y="17861"/>
                </a:lnTo>
                <a:lnTo>
                  <a:pt x="11991" y="17848"/>
                </a:lnTo>
                <a:lnTo>
                  <a:pt x="12005" y="17837"/>
                </a:lnTo>
                <a:lnTo>
                  <a:pt x="12009" y="17827"/>
                </a:lnTo>
                <a:lnTo>
                  <a:pt x="12015" y="17827"/>
                </a:lnTo>
                <a:lnTo>
                  <a:pt x="12033" y="17790"/>
                </a:lnTo>
                <a:lnTo>
                  <a:pt x="12036" y="17770"/>
                </a:lnTo>
                <a:lnTo>
                  <a:pt x="12046" y="17750"/>
                </a:lnTo>
                <a:lnTo>
                  <a:pt x="12052" y="17707"/>
                </a:lnTo>
                <a:lnTo>
                  <a:pt x="12063" y="17673"/>
                </a:lnTo>
                <a:lnTo>
                  <a:pt x="12065" y="17637"/>
                </a:lnTo>
                <a:lnTo>
                  <a:pt x="12073" y="17596"/>
                </a:lnTo>
                <a:lnTo>
                  <a:pt x="12069" y="17593"/>
                </a:lnTo>
                <a:lnTo>
                  <a:pt x="12077" y="17576"/>
                </a:lnTo>
                <a:lnTo>
                  <a:pt x="12077" y="17570"/>
                </a:lnTo>
                <a:lnTo>
                  <a:pt x="12077" y="17552"/>
                </a:lnTo>
                <a:lnTo>
                  <a:pt x="12084" y="17533"/>
                </a:lnTo>
                <a:lnTo>
                  <a:pt x="12087" y="17502"/>
                </a:lnTo>
                <a:lnTo>
                  <a:pt x="12086" y="17491"/>
                </a:lnTo>
                <a:lnTo>
                  <a:pt x="12082" y="17492"/>
                </a:lnTo>
                <a:lnTo>
                  <a:pt x="12079" y="17511"/>
                </a:lnTo>
                <a:lnTo>
                  <a:pt x="12069" y="17506"/>
                </a:lnTo>
                <a:lnTo>
                  <a:pt x="12063" y="17519"/>
                </a:lnTo>
                <a:lnTo>
                  <a:pt x="12064" y="17499"/>
                </a:lnTo>
                <a:lnTo>
                  <a:pt x="12057" y="17478"/>
                </a:lnTo>
                <a:lnTo>
                  <a:pt x="12055" y="17472"/>
                </a:lnTo>
                <a:lnTo>
                  <a:pt x="12061" y="17465"/>
                </a:lnTo>
                <a:lnTo>
                  <a:pt x="12068" y="17465"/>
                </a:lnTo>
                <a:lnTo>
                  <a:pt x="12073" y="17438"/>
                </a:lnTo>
                <a:lnTo>
                  <a:pt x="12081" y="17426"/>
                </a:lnTo>
                <a:lnTo>
                  <a:pt x="12086" y="17412"/>
                </a:lnTo>
                <a:lnTo>
                  <a:pt x="12104" y="17405"/>
                </a:lnTo>
                <a:lnTo>
                  <a:pt x="12126" y="17369"/>
                </a:lnTo>
                <a:lnTo>
                  <a:pt x="12185" y="17349"/>
                </a:lnTo>
                <a:lnTo>
                  <a:pt x="12229" y="17315"/>
                </a:lnTo>
                <a:lnTo>
                  <a:pt x="12254" y="17271"/>
                </a:lnTo>
                <a:lnTo>
                  <a:pt x="12258" y="17242"/>
                </a:lnTo>
                <a:lnTo>
                  <a:pt x="12266" y="17221"/>
                </a:lnTo>
                <a:lnTo>
                  <a:pt x="12264" y="17208"/>
                </a:lnTo>
                <a:lnTo>
                  <a:pt x="12254" y="17218"/>
                </a:lnTo>
                <a:lnTo>
                  <a:pt x="12251" y="17198"/>
                </a:lnTo>
                <a:lnTo>
                  <a:pt x="12255" y="17198"/>
                </a:lnTo>
                <a:lnTo>
                  <a:pt x="12256" y="17175"/>
                </a:lnTo>
                <a:lnTo>
                  <a:pt x="12262" y="17162"/>
                </a:lnTo>
                <a:lnTo>
                  <a:pt x="12262" y="17143"/>
                </a:lnTo>
                <a:lnTo>
                  <a:pt x="12270" y="17107"/>
                </a:lnTo>
                <a:lnTo>
                  <a:pt x="12267" y="17103"/>
                </a:lnTo>
                <a:lnTo>
                  <a:pt x="12268" y="17072"/>
                </a:lnTo>
                <a:lnTo>
                  <a:pt x="12274" y="17060"/>
                </a:lnTo>
                <a:lnTo>
                  <a:pt x="12275" y="17030"/>
                </a:lnTo>
                <a:lnTo>
                  <a:pt x="12271" y="17030"/>
                </a:lnTo>
                <a:lnTo>
                  <a:pt x="12270" y="17006"/>
                </a:lnTo>
                <a:lnTo>
                  <a:pt x="12263" y="17034"/>
                </a:lnTo>
                <a:lnTo>
                  <a:pt x="12263" y="17053"/>
                </a:lnTo>
                <a:lnTo>
                  <a:pt x="12258" y="17055"/>
                </a:lnTo>
                <a:lnTo>
                  <a:pt x="12254" y="17030"/>
                </a:lnTo>
                <a:lnTo>
                  <a:pt x="12257" y="16959"/>
                </a:lnTo>
                <a:lnTo>
                  <a:pt x="12249" y="16934"/>
                </a:lnTo>
                <a:lnTo>
                  <a:pt x="12249" y="16907"/>
                </a:lnTo>
                <a:lnTo>
                  <a:pt x="12242" y="16887"/>
                </a:lnTo>
                <a:lnTo>
                  <a:pt x="12235" y="16882"/>
                </a:lnTo>
                <a:lnTo>
                  <a:pt x="12244" y="16870"/>
                </a:lnTo>
                <a:lnTo>
                  <a:pt x="12243" y="16855"/>
                </a:lnTo>
                <a:lnTo>
                  <a:pt x="12224" y="16811"/>
                </a:lnTo>
                <a:lnTo>
                  <a:pt x="12231" y="16793"/>
                </a:lnTo>
                <a:lnTo>
                  <a:pt x="12229" y="16776"/>
                </a:lnTo>
                <a:lnTo>
                  <a:pt x="12234" y="16765"/>
                </a:lnTo>
                <a:lnTo>
                  <a:pt x="12235" y="16747"/>
                </a:lnTo>
                <a:lnTo>
                  <a:pt x="12228" y="16734"/>
                </a:lnTo>
                <a:lnTo>
                  <a:pt x="12228" y="16724"/>
                </a:lnTo>
                <a:lnTo>
                  <a:pt x="12235" y="16723"/>
                </a:lnTo>
                <a:lnTo>
                  <a:pt x="12248" y="16736"/>
                </a:lnTo>
                <a:lnTo>
                  <a:pt x="12254" y="16722"/>
                </a:lnTo>
                <a:lnTo>
                  <a:pt x="12271" y="16722"/>
                </a:lnTo>
                <a:lnTo>
                  <a:pt x="12282" y="16707"/>
                </a:lnTo>
                <a:lnTo>
                  <a:pt x="12280" y="16681"/>
                </a:lnTo>
                <a:lnTo>
                  <a:pt x="12316" y="16641"/>
                </a:lnTo>
                <a:lnTo>
                  <a:pt x="12332" y="16640"/>
                </a:lnTo>
                <a:lnTo>
                  <a:pt x="12331" y="16624"/>
                </a:lnTo>
                <a:lnTo>
                  <a:pt x="12338" y="16620"/>
                </a:lnTo>
                <a:lnTo>
                  <a:pt x="12345" y="16610"/>
                </a:lnTo>
                <a:lnTo>
                  <a:pt x="12346" y="16599"/>
                </a:lnTo>
                <a:lnTo>
                  <a:pt x="12373" y="16572"/>
                </a:lnTo>
                <a:lnTo>
                  <a:pt x="12375" y="16555"/>
                </a:lnTo>
                <a:lnTo>
                  <a:pt x="12383" y="16551"/>
                </a:lnTo>
                <a:lnTo>
                  <a:pt x="12386" y="16522"/>
                </a:lnTo>
                <a:lnTo>
                  <a:pt x="12391" y="16540"/>
                </a:lnTo>
                <a:lnTo>
                  <a:pt x="12399" y="16534"/>
                </a:lnTo>
                <a:lnTo>
                  <a:pt x="12415" y="16500"/>
                </a:lnTo>
                <a:lnTo>
                  <a:pt x="12416" y="16486"/>
                </a:lnTo>
                <a:lnTo>
                  <a:pt x="12422" y="16493"/>
                </a:lnTo>
                <a:lnTo>
                  <a:pt x="12450" y="16463"/>
                </a:lnTo>
                <a:lnTo>
                  <a:pt x="12469" y="16447"/>
                </a:lnTo>
                <a:lnTo>
                  <a:pt x="12470" y="16442"/>
                </a:lnTo>
                <a:lnTo>
                  <a:pt x="12486" y="16445"/>
                </a:lnTo>
                <a:lnTo>
                  <a:pt x="12529" y="16406"/>
                </a:lnTo>
                <a:lnTo>
                  <a:pt x="12533" y="16390"/>
                </a:lnTo>
                <a:lnTo>
                  <a:pt x="12540" y="16389"/>
                </a:lnTo>
                <a:lnTo>
                  <a:pt x="12584" y="16348"/>
                </a:lnTo>
                <a:lnTo>
                  <a:pt x="12583" y="16327"/>
                </a:lnTo>
                <a:lnTo>
                  <a:pt x="12595" y="16324"/>
                </a:lnTo>
                <a:lnTo>
                  <a:pt x="12608" y="16293"/>
                </a:lnTo>
                <a:lnTo>
                  <a:pt x="12608" y="16279"/>
                </a:lnTo>
                <a:lnTo>
                  <a:pt x="12623" y="16248"/>
                </a:lnTo>
                <a:lnTo>
                  <a:pt x="12631" y="16245"/>
                </a:lnTo>
                <a:lnTo>
                  <a:pt x="12633" y="16222"/>
                </a:lnTo>
                <a:lnTo>
                  <a:pt x="12639" y="16207"/>
                </a:lnTo>
                <a:lnTo>
                  <a:pt x="12630" y="16206"/>
                </a:lnTo>
                <a:lnTo>
                  <a:pt x="12627" y="16210"/>
                </a:lnTo>
                <a:lnTo>
                  <a:pt x="12625" y="16204"/>
                </a:lnTo>
                <a:lnTo>
                  <a:pt x="12634" y="16187"/>
                </a:lnTo>
                <a:lnTo>
                  <a:pt x="12643" y="16187"/>
                </a:lnTo>
                <a:lnTo>
                  <a:pt x="12645" y="16176"/>
                </a:lnTo>
                <a:lnTo>
                  <a:pt x="12641" y="16166"/>
                </a:lnTo>
                <a:lnTo>
                  <a:pt x="12648" y="16160"/>
                </a:lnTo>
                <a:lnTo>
                  <a:pt x="12655" y="16143"/>
                </a:lnTo>
                <a:lnTo>
                  <a:pt x="12652" y="16099"/>
                </a:lnTo>
                <a:lnTo>
                  <a:pt x="12648" y="16095"/>
                </a:lnTo>
                <a:lnTo>
                  <a:pt x="12635" y="16094"/>
                </a:lnTo>
                <a:lnTo>
                  <a:pt x="12631" y="16086"/>
                </a:lnTo>
                <a:lnTo>
                  <a:pt x="12632" y="16079"/>
                </a:lnTo>
                <a:lnTo>
                  <a:pt x="12642" y="16077"/>
                </a:lnTo>
                <a:lnTo>
                  <a:pt x="12642" y="16026"/>
                </a:lnTo>
                <a:lnTo>
                  <a:pt x="12638" y="16016"/>
                </a:lnTo>
                <a:lnTo>
                  <a:pt x="12641" y="16016"/>
                </a:lnTo>
                <a:lnTo>
                  <a:pt x="12645" y="15960"/>
                </a:lnTo>
                <a:lnTo>
                  <a:pt x="12643" y="15930"/>
                </a:lnTo>
                <a:lnTo>
                  <a:pt x="12650" y="15918"/>
                </a:lnTo>
                <a:lnTo>
                  <a:pt x="12650" y="15889"/>
                </a:lnTo>
                <a:lnTo>
                  <a:pt x="12646" y="15883"/>
                </a:lnTo>
                <a:lnTo>
                  <a:pt x="12646" y="15853"/>
                </a:lnTo>
                <a:lnTo>
                  <a:pt x="12650" y="15847"/>
                </a:lnTo>
                <a:lnTo>
                  <a:pt x="12642" y="15823"/>
                </a:lnTo>
                <a:lnTo>
                  <a:pt x="12639" y="15782"/>
                </a:lnTo>
                <a:lnTo>
                  <a:pt x="12644" y="15773"/>
                </a:lnTo>
                <a:lnTo>
                  <a:pt x="12643" y="15767"/>
                </a:lnTo>
                <a:lnTo>
                  <a:pt x="12641" y="15758"/>
                </a:lnTo>
                <a:lnTo>
                  <a:pt x="12642" y="15746"/>
                </a:lnTo>
                <a:lnTo>
                  <a:pt x="12656" y="15713"/>
                </a:lnTo>
                <a:lnTo>
                  <a:pt x="12652" y="15707"/>
                </a:lnTo>
                <a:lnTo>
                  <a:pt x="12656" y="15694"/>
                </a:lnTo>
                <a:lnTo>
                  <a:pt x="12658" y="15667"/>
                </a:lnTo>
                <a:lnTo>
                  <a:pt x="12654" y="15662"/>
                </a:lnTo>
                <a:lnTo>
                  <a:pt x="12652" y="15660"/>
                </a:lnTo>
                <a:lnTo>
                  <a:pt x="12652" y="15649"/>
                </a:lnTo>
                <a:lnTo>
                  <a:pt x="12637" y="15628"/>
                </a:lnTo>
                <a:lnTo>
                  <a:pt x="12620" y="15624"/>
                </a:lnTo>
                <a:lnTo>
                  <a:pt x="12596" y="15585"/>
                </a:lnTo>
                <a:lnTo>
                  <a:pt x="12598" y="15568"/>
                </a:lnTo>
                <a:lnTo>
                  <a:pt x="12591" y="15534"/>
                </a:lnTo>
                <a:lnTo>
                  <a:pt x="12585" y="15521"/>
                </a:lnTo>
                <a:lnTo>
                  <a:pt x="12591" y="15503"/>
                </a:lnTo>
                <a:lnTo>
                  <a:pt x="12584" y="15491"/>
                </a:lnTo>
                <a:lnTo>
                  <a:pt x="12581" y="15469"/>
                </a:lnTo>
                <a:lnTo>
                  <a:pt x="12577" y="15455"/>
                </a:lnTo>
                <a:lnTo>
                  <a:pt x="12581" y="15454"/>
                </a:lnTo>
                <a:lnTo>
                  <a:pt x="12573" y="15423"/>
                </a:lnTo>
                <a:lnTo>
                  <a:pt x="12571" y="15398"/>
                </a:lnTo>
                <a:lnTo>
                  <a:pt x="12580" y="15385"/>
                </a:lnTo>
                <a:lnTo>
                  <a:pt x="12582" y="15359"/>
                </a:lnTo>
                <a:lnTo>
                  <a:pt x="12572" y="15342"/>
                </a:lnTo>
                <a:lnTo>
                  <a:pt x="12570" y="15300"/>
                </a:lnTo>
                <a:lnTo>
                  <a:pt x="12574" y="15273"/>
                </a:lnTo>
                <a:lnTo>
                  <a:pt x="12583" y="15264"/>
                </a:lnTo>
                <a:lnTo>
                  <a:pt x="12588" y="15267"/>
                </a:lnTo>
                <a:lnTo>
                  <a:pt x="12592" y="15253"/>
                </a:lnTo>
                <a:lnTo>
                  <a:pt x="12583" y="15211"/>
                </a:lnTo>
                <a:lnTo>
                  <a:pt x="12574" y="15214"/>
                </a:lnTo>
                <a:lnTo>
                  <a:pt x="12560" y="15187"/>
                </a:lnTo>
                <a:lnTo>
                  <a:pt x="12541" y="15159"/>
                </a:lnTo>
                <a:lnTo>
                  <a:pt x="12540" y="15133"/>
                </a:lnTo>
                <a:lnTo>
                  <a:pt x="12551" y="15085"/>
                </a:lnTo>
                <a:lnTo>
                  <a:pt x="12566" y="15010"/>
                </a:lnTo>
                <a:lnTo>
                  <a:pt x="12570" y="14999"/>
                </a:lnTo>
                <a:lnTo>
                  <a:pt x="12569" y="14981"/>
                </a:lnTo>
                <a:lnTo>
                  <a:pt x="12566" y="14975"/>
                </a:lnTo>
                <a:lnTo>
                  <a:pt x="12568" y="14975"/>
                </a:lnTo>
                <a:lnTo>
                  <a:pt x="12574" y="14975"/>
                </a:lnTo>
                <a:lnTo>
                  <a:pt x="12588" y="14965"/>
                </a:lnTo>
                <a:lnTo>
                  <a:pt x="12613" y="14905"/>
                </a:lnTo>
                <a:lnTo>
                  <a:pt x="12623" y="14869"/>
                </a:lnTo>
                <a:lnTo>
                  <a:pt x="12623" y="14844"/>
                </a:lnTo>
                <a:lnTo>
                  <a:pt x="12634" y="14821"/>
                </a:lnTo>
                <a:lnTo>
                  <a:pt x="12645" y="14792"/>
                </a:lnTo>
                <a:lnTo>
                  <a:pt x="12641" y="14786"/>
                </a:lnTo>
                <a:lnTo>
                  <a:pt x="12641" y="14773"/>
                </a:lnTo>
                <a:lnTo>
                  <a:pt x="12651" y="14754"/>
                </a:lnTo>
                <a:lnTo>
                  <a:pt x="12652" y="14746"/>
                </a:lnTo>
                <a:lnTo>
                  <a:pt x="12660" y="14741"/>
                </a:lnTo>
                <a:lnTo>
                  <a:pt x="12680" y="14741"/>
                </a:lnTo>
                <a:lnTo>
                  <a:pt x="12692" y="14712"/>
                </a:lnTo>
                <a:lnTo>
                  <a:pt x="12716" y="14698"/>
                </a:lnTo>
                <a:lnTo>
                  <a:pt x="12712" y="14687"/>
                </a:lnTo>
                <a:lnTo>
                  <a:pt x="12719" y="14673"/>
                </a:lnTo>
                <a:lnTo>
                  <a:pt x="12725" y="14670"/>
                </a:lnTo>
                <a:lnTo>
                  <a:pt x="12747" y="14624"/>
                </a:lnTo>
                <a:lnTo>
                  <a:pt x="12748" y="14617"/>
                </a:lnTo>
                <a:lnTo>
                  <a:pt x="12749" y="14612"/>
                </a:lnTo>
                <a:lnTo>
                  <a:pt x="12804" y="14508"/>
                </a:lnTo>
                <a:lnTo>
                  <a:pt x="12810" y="14484"/>
                </a:lnTo>
                <a:lnTo>
                  <a:pt x="12825" y="14461"/>
                </a:lnTo>
                <a:lnTo>
                  <a:pt x="12839" y="14454"/>
                </a:lnTo>
                <a:lnTo>
                  <a:pt x="12844" y="14437"/>
                </a:lnTo>
                <a:lnTo>
                  <a:pt x="12851" y="14433"/>
                </a:lnTo>
                <a:lnTo>
                  <a:pt x="12888" y="14362"/>
                </a:lnTo>
                <a:lnTo>
                  <a:pt x="12899" y="14357"/>
                </a:lnTo>
                <a:lnTo>
                  <a:pt x="12945" y="14276"/>
                </a:lnTo>
                <a:lnTo>
                  <a:pt x="12969" y="14245"/>
                </a:lnTo>
                <a:lnTo>
                  <a:pt x="12988" y="14222"/>
                </a:lnTo>
                <a:lnTo>
                  <a:pt x="13010" y="14215"/>
                </a:lnTo>
                <a:lnTo>
                  <a:pt x="13042" y="14169"/>
                </a:lnTo>
                <a:lnTo>
                  <a:pt x="13117" y="14057"/>
                </a:lnTo>
                <a:lnTo>
                  <a:pt x="13153" y="13984"/>
                </a:lnTo>
                <a:lnTo>
                  <a:pt x="13173" y="13949"/>
                </a:lnTo>
                <a:lnTo>
                  <a:pt x="13178" y="13925"/>
                </a:lnTo>
                <a:lnTo>
                  <a:pt x="13224" y="13820"/>
                </a:lnTo>
                <a:lnTo>
                  <a:pt x="13225" y="13801"/>
                </a:lnTo>
                <a:lnTo>
                  <a:pt x="13249" y="13744"/>
                </a:lnTo>
                <a:lnTo>
                  <a:pt x="13251" y="13708"/>
                </a:lnTo>
                <a:lnTo>
                  <a:pt x="13289" y="13585"/>
                </a:lnTo>
                <a:lnTo>
                  <a:pt x="13298" y="13572"/>
                </a:lnTo>
                <a:lnTo>
                  <a:pt x="13291" y="13556"/>
                </a:lnTo>
                <a:lnTo>
                  <a:pt x="13292" y="13543"/>
                </a:lnTo>
                <a:lnTo>
                  <a:pt x="13307" y="13516"/>
                </a:lnTo>
                <a:lnTo>
                  <a:pt x="13312" y="13517"/>
                </a:lnTo>
                <a:lnTo>
                  <a:pt x="13322" y="13497"/>
                </a:lnTo>
                <a:lnTo>
                  <a:pt x="13338" y="13441"/>
                </a:lnTo>
                <a:lnTo>
                  <a:pt x="13361" y="13386"/>
                </a:lnTo>
                <a:lnTo>
                  <a:pt x="13360" y="13356"/>
                </a:lnTo>
                <a:lnTo>
                  <a:pt x="13365" y="13345"/>
                </a:lnTo>
                <a:lnTo>
                  <a:pt x="13367" y="13317"/>
                </a:lnTo>
                <a:lnTo>
                  <a:pt x="13362" y="13303"/>
                </a:lnTo>
                <a:lnTo>
                  <a:pt x="13372" y="13274"/>
                </a:lnTo>
                <a:lnTo>
                  <a:pt x="13378" y="13272"/>
                </a:lnTo>
                <a:lnTo>
                  <a:pt x="13386" y="13271"/>
                </a:lnTo>
                <a:lnTo>
                  <a:pt x="13388" y="13276"/>
                </a:lnTo>
                <a:lnTo>
                  <a:pt x="13392" y="13272"/>
                </a:lnTo>
                <a:lnTo>
                  <a:pt x="13388" y="13258"/>
                </a:lnTo>
                <a:lnTo>
                  <a:pt x="13384" y="13256"/>
                </a:lnTo>
                <a:lnTo>
                  <a:pt x="13385" y="13262"/>
                </a:lnTo>
                <a:lnTo>
                  <a:pt x="13376" y="13264"/>
                </a:lnTo>
                <a:lnTo>
                  <a:pt x="13381" y="13246"/>
                </a:lnTo>
                <a:lnTo>
                  <a:pt x="13378" y="13227"/>
                </a:lnTo>
                <a:lnTo>
                  <a:pt x="13372" y="13213"/>
                </a:lnTo>
                <a:lnTo>
                  <a:pt x="13378" y="13190"/>
                </a:lnTo>
                <a:lnTo>
                  <a:pt x="13386" y="13180"/>
                </a:lnTo>
                <a:lnTo>
                  <a:pt x="13385" y="13173"/>
                </a:lnTo>
                <a:lnTo>
                  <a:pt x="13376" y="13172"/>
                </a:lnTo>
                <a:lnTo>
                  <a:pt x="13373" y="13162"/>
                </a:lnTo>
                <a:lnTo>
                  <a:pt x="13377" y="13151"/>
                </a:lnTo>
                <a:lnTo>
                  <a:pt x="13378" y="13133"/>
                </a:lnTo>
                <a:lnTo>
                  <a:pt x="13382" y="13115"/>
                </a:lnTo>
                <a:lnTo>
                  <a:pt x="13389" y="13097"/>
                </a:lnTo>
                <a:lnTo>
                  <a:pt x="13386" y="13094"/>
                </a:lnTo>
                <a:lnTo>
                  <a:pt x="13378" y="13095"/>
                </a:lnTo>
                <a:lnTo>
                  <a:pt x="13361" y="13085"/>
                </a:lnTo>
                <a:lnTo>
                  <a:pt x="13353" y="13075"/>
                </a:lnTo>
                <a:lnTo>
                  <a:pt x="13353" y="13081"/>
                </a:lnTo>
                <a:lnTo>
                  <a:pt x="13348" y="13079"/>
                </a:lnTo>
                <a:lnTo>
                  <a:pt x="13339" y="13093"/>
                </a:lnTo>
                <a:lnTo>
                  <a:pt x="13341" y="13096"/>
                </a:lnTo>
                <a:lnTo>
                  <a:pt x="13336" y="13112"/>
                </a:lnTo>
                <a:lnTo>
                  <a:pt x="13334" y="13109"/>
                </a:lnTo>
                <a:lnTo>
                  <a:pt x="13322" y="13129"/>
                </a:lnTo>
                <a:lnTo>
                  <a:pt x="13301" y="13133"/>
                </a:lnTo>
                <a:lnTo>
                  <a:pt x="13299" y="13143"/>
                </a:lnTo>
                <a:lnTo>
                  <a:pt x="13293" y="13134"/>
                </a:lnTo>
                <a:lnTo>
                  <a:pt x="13273" y="13139"/>
                </a:lnTo>
                <a:lnTo>
                  <a:pt x="13261" y="13155"/>
                </a:lnTo>
                <a:lnTo>
                  <a:pt x="13228" y="13166"/>
                </a:lnTo>
                <a:lnTo>
                  <a:pt x="13221" y="13166"/>
                </a:lnTo>
                <a:lnTo>
                  <a:pt x="13215" y="13160"/>
                </a:lnTo>
                <a:lnTo>
                  <a:pt x="13193" y="13162"/>
                </a:lnTo>
                <a:lnTo>
                  <a:pt x="13175" y="13178"/>
                </a:lnTo>
                <a:lnTo>
                  <a:pt x="13156" y="13177"/>
                </a:lnTo>
                <a:lnTo>
                  <a:pt x="13146" y="13182"/>
                </a:lnTo>
                <a:lnTo>
                  <a:pt x="13133" y="13172"/>
                </a:lnTo>
                <a:lnTo>
                  <a:pt x="13120" y="13177"/>
                </a:lnTo>
                <a:lnTo>
                  <a:pt x="13079" y="13219"/>
                </a:lnTo>
                <a:lnTo>
                  <a:pt x="13059" y="13223"/>
                </a:lnTo>
                <a:lnTo>
                  <a:pt x="13046" y="13213"/>
                </a:lnTo>
                <a:lnTo>
                  <a:pt x="13039" y="13216"/>
                </a:lnTo>
                <a:lnTo>
                  <a:pt x="13021" y="13218"/>
                </a:lnTo>
                <a:lnTo>
                  <a:pt x="13017" y="13211"/>
                </a:lnTo>
                <a:lnTo>
                  <a:pt x="13010" y="13212"/>
                </a:lnTo>
                <a:lnTo>
                  <a:pt x="12988" y="13242"/>
                </a:lnTo>
                <a:lnTo>
                  <a:pt x="12977" y="13242"/>
                </a:lnTo>
                <a:lnTo>
                  <a:pt x="12959" y="13261"/>
                </a:lnTo>
                <a:lnTo>
                  <a:pt x="12953" y="13273"/>
                </a:lnTo>
                <a:lnTo>
                  <a:pt x="12934" y="13277"/>
                </a:lnTo>
                <a:lnTo>
                  <a:pt x="12917" y="13270"/>
                </a:lnTo>
                <a:lnTo>
                  <a:pt x="12900" y="13244"/>
                </a:lnTo>
                <a:lnTo>
                  <a:pt x="12894" y="13242"/>
                </a:lnTo>
                <a:lnTo>
                  <a:pt x="12889" y="13224"/>
                </a:lnTo>
                <a:lnTo>
                  <a:pt x="12848" y="13149"/>
                </a:lnTo>
                <a:lnTo>
                  <a:pt x="12844" y="13147"/>
                </a:lnTo>
                <a:lnTo>
                  <a:pt x="12839" y="13133"/>
                </a:lnTo>
                <a:lnTo>
                  <a:pt x="12837" y="13125"/>
                </a:lnTo>
                <a:lnTo>
                  <a:pt x="12820" y="13126"/>
                </a:lnTo>
                <a:lnTo>
                  <a:pt x="12809" y="13133"/>
                </a:lnTo>
                <a:lnTo>
                  <a:pt x="12805" y="13131"/>
                </a:lnTo>
                <a:lnTo>
                  <a:pt x="12797" y="13116"/>
                </a:lnTo>
                <a:lnTo>
                  <a:pt x="12812" y="13116"/>
                </a:lnTo>
                <a:lnTo>
                  <a:pt x="12819" y="13099"/>
                </a:lnTo>
                <a:lnTo>
                  <a:pt x="12828" y="13098"/>
                </a:lnTo>
                <a:lnTo>
                  <a:pt x="12841" y="13075"/>
                </a:lnTo>
                <a:lnTo>
                  <a:pt x="12847" y="13070"/>
                </a:lnTo>
                <a:lnTo>
                  <a:pt x="12845" y="13035"/>
                </a:lnTo>
                <a:lnTo>
                  <a:pt x="12847" y="13024"/>
                </a:lnTo>
                <a:lnTo>
                  <a:pt x="12843" y="13024"/>
                </a:lnTo>
                <a:lnTo>
                  <a:pt x="12827" y="12998"/>
                </a:lnTo>
                <a:lnTo>
                  <a:pt x="12828" y="12990"/>
                </a:lnTo>
                <a:lnTo>
                  <a:pt x="12827" y="12990"/>
                </a:lnTo>
                <a:lnTo>
                  <a:pt x="12824" y="12987"/>
                </a:lnTo>
                <a:lnTo>
                  <a:pt x="12821" y="12980"/>
                </a:lnTo>
                <a:lnTo>
                  <a:pt x="12816" y="12988"/>
                </a:lnTo>
                <a:lnTo>
                  <a:pt x="12809" y="12982"/>
                </a:lnTo>
                <a:lnTo>
                  <a:pt x="12802" y="12982"/>
                </a:lnTo>
                <a:lnTo>
                  <a:pt x="12795" y="12960"/>
                </a:lnTo>
                <a:lnTo>
                  <a:pt x="12798" y="12953"/>
                </a:lnTo>
                <a:lnTo>
                  <a:pt x="12788" y="12932"/>
                </a:lnTo>
                <a:lnTo>
                  <a:pt x="12780" y="12928"/>
                </a:lnTo>
                <a:lnTo>
                  <a:pt x="12769" y="12881"/>
                </a:lnTo>
                <a:lnTo>
                  <a:pt x="12764" y="12870"/>
                </a:lnTo>
                <a:lnTo>
                  <a:pt x="12764" y="12877"/>
                </a:lnTo>
                <a:lnTo>
                  <a:pt x="12758" y="12877"/>
                </a:lnTo>
                <a:lnTo>
                  <a:pt x="12748" y="12857"/>
                </a:lnTo>
                <a:lnTo>
                  <a:pt x="12734" y="12847"/>
                </a:lnTo>
                <a:lnTo>
                  <a:pt x="12725" y="12818"/>
                </a:lnTo>
                <a:lnTo>
                  <a:pt x="12702" y="12776"/>
                </a:lnTo>
                <a:lnTo>
                  <a:pt x="12698" y="12764"/>
                </a:lnTo>
                <a:lnTo>
                  <a:pt x="12679" y="12756"/>
                </a:lnTo>
                <a:lnTo>
                  <a:pt x="12673" y="12743"/>
                </a:lnTo>
                <a:lnTo>
                  <a:pt x="12660" y="12720"/>
                </a:lnTo>
                <a:lnTo>
                  <a:pt x="12652" y="12725"/>
                </a:lnTo>
                <a:lnTo>
                  <a:pt x="12647" y="12720"/>
                </a:lnTo>
                <a:lnTo>
                  <a:pt x="12637" y="12723"/>
                </a:lnTo>
                <a:lnTo>
                  <a:pt x="12631" y="12730"/>
                </a:lnTo>
                <a:lnTo>
                  <a:pt x="12623" y="12717"/>
                </a:lnTo>
                <a:lnTo>
                  <a:pt x="12612" y="12688"/>
                </a:lnTo>
                <a:lnTo>
                  <a:pt x="12616" y="12680"/>
                </a:lnTo>
                <a:lnTo>
                  <a:pt x="12604" y="12651"/>
                </a:lnTo>
                <a:lnTo>
                  <a:pt x="12599" y="12654"/>
                </a:lnTo>
                <a:lnTo>
                  <a:pt x="12598" y="12677"/>
                </a:lnTo>
                <a:lnTo>
                  <a:pt x="12601" y="12676"/>
                </a:lnTo>
                <a:lnTo>
                  <a:pt x="12602" y="12708"/>
                </a:lnTo>
                <a:lnTo>
                  <a:pt x="12590" y="12703"/>
                </a:lnTo>
                <a:lnTo>
                  <a:pt x="12587" y="12668"/>
                </a:lnTo>
                <a:lnTo>
                  <a:pt x="12581" y="12644"/>
                </a:lnTo>
                <a:lnTo>
                  <a:pt x="12572" y="12638"/>
                </a:lnTo>
                <a:lnTo>
                  <a:pt x="12572" y="12628"/>
                </a:lnTo>
                <a:lnTo>
                  <a:pt x="12568" y="12598"/>
                </a:lnTo>
                <a:lnTo>
                  <a:pt x="12563" y="12596"/>
                </a:lnTo>
                <a:lnTo>
                  <a:pt x="12554" y="12514"/>
                </a:lnTo>
                <a:lnTo>
                  <a:pt x="12526" y="12389"/>
                </a:lnTo>
                <a:lnTo>
                  <a:pt x="12510" y="12361"/>
                </a:lnTo>
                <a:lnTo>
                  <a:pt x="12505" y="12361"/>
                </a:lnTo>
                <a:lnTo>
                  <a:pt x="12505" y="12346"/>
                </a:lnTo>
                <a:lnTo>
                  <a:pt x="12490" y="12333"/>
                </a:lnTo>
                <a:lnTo>
                  <a:pt x="12476" y="12332"/>
                </a:lnTo>
                <a:lnTo>
                  <a:pt x="12476" y="12310"/>
                </a:lnTo>
                <a:lnTo>
                  <a:pt x="12447" y="12277"/>
                </a:lnTo>
                <a:lnTo>
                  <a:pt x="12436" y="12273"/>
                </a:lnTo>
                <a:lnTo>
                  <a:pt x="12423" y="12234"/>
                </a:lnTo>
                <a:lnTo>
                  <a:pt x="12414" y="12185"/>
                </a:lnTo>
                <a:lnTo>
                  <a:pt x="12418" y="12143"/>
                </a:lnTo>
                <a:lnTo>
                  <a:pt x="12415" y="12098"/>
                </a:lnTo>
                <a:lnTo>
                  <a:pt x="12398" y="12017"/>
                </a:lnTo>
                <a:lnTo>
                  <a:pt x="12397" y="11996"/>
                </a:lnTo>
                <a:lnTo>
                  <a:pt x="12399" y="11992"/>
                </a:lnTo>
                <a:lnTo>
                  <a:pt x="12404" y="12003"/>
                </a:lnTo>
                <a:lnTo>
                  <a:pt x="12406" y="12011"/>
                </a:lnTo>
                <a:lnTo>
                  <a:pt x="12409" y="12010"/>
                </a:lnTo>
                <a:lnTo>
                  <a:pt x="12409" y="11999"/>
                </a:lnTo>
                <a:lnTo>
                  <a:pt x="12396" y="11973"/>
                </a:lnTo>
                <a:lnTo>
                  <a:pt x="12392" y="11942"/>
                </a:lnTo>
                <a:lnTo>
                  <a:pt x="12389" y="11936"/>
                </a:lnTo>
                <a:lnTo>
                  <a:pt x="12389" y="11931"/>
                </a:lnTo>
                <a:lnTo>
                  <a:pt x="12387" y="11926"/>
                </a:lnTo>
                <a:lnTo>
                  <a:pt x="12389" y="11920"/>
                </a:lnTo>
                <a:lnTo>
                  <a:pt x="12385" y="11911"/>
                </a:lnTo>
                <a:lnTo>
                  <a:pt x="12386" y="11901"/>
                </a:lnTo>
                <a:lnTo>
                  <a:pt x="12387" y="11891"/>
                </a:lnTo>
                <a:lnTo>
                  <a:pt x="12387" y="11889"/>
                </a:lnTo>
                <a:lnTo>
                  <a:pt x="12376" y="11881"/>
                </a:lnTo>
                <a:lnTo>
                  <a:pt x="12360" y="11854"/>
                </a:lnTo>
                <a:lnTo>
                  <a:pt x="12356" y="11840"/>
                </a:lnTo>
                <a:lnTo>
                  <a:pt x="12342" y="11833"/>
                </a:lnTo>
                <a:lnTo>
                  <a:pt x="12333" y="11803"/>
                </a:lnTo>
                <a:lnTo>
                  <a:pt x="12325" y="11809"/>
                </a:lnTo>
                <a:lnTo>
                  <a:pt x="12313" y="11809"/>
                </a:lnTo>
                <a:lnTo>
                  <a:pt x="12292" y="11786"/>
                </a:lnTo>
                <a:lnTo>
                  <a:pt x="12281" y="11727"/>
                </a:lnTo>
                <a:lnTo>
                  <a:pt x="12284" y="11711"/>
                </a:lnTo>
                <a:lnTo>
                  <a:pt x="12283" y="11683"/>
                </a:lnTo>
                <a:lnTo>
                  <a:pt x="12278" y="11668"/>
                </a:lnTo>
                <a:lnTo>
                  <a:pt x="12280" y="11658"/>
                </a:lnTo>
                <a:lnTo>
                  <a:pt x="12285" y="11665"/>
                </a:lnTo>
                <a:lnTo>
                  <a:pt x="12305" y="11667"/>
                </a:lnTo>
                <a:lnTo>
                  <a:pt x="12297" y="11653"/>
                </a:lnTo>
                <a:lnTo>
                  <a:pt x="12290" y="11651"/>
                </a:lnTo>
                <a:lnTo>
                  <a:pt x="12280" y="11623"/>
                </a:lnTo>
                <a:lnTo>
                  <a:pt x="12275" y="11617"/>
                </a:lnTo>
                <a:lnTo>
                  <a:pt x="12274" y="11625"/>
                </a:lnTo>
                <a:lnTo>
                  <a:pt x="12267" y="11609"/>
                </a:lnTo>
                <a:lnTo>
                  <a:pt x="12261" y="11579"/>
                </a:lnTo>
                <a:lnTo>
                  <a:pt x="12234" y="11513"/>
                </a:lnTo>
                <a:lnTo>
                  <a:pt x="12223" y="11501"/>
                </a:lnTo>
                <a:lnTo>
                  <a:pt x="12220" y="11469"/>
                </a:lnTo>
                <a:lnTo>
                  <a:pt x="12177" y="11364"/>
                </a:lnTo>
                <a:lnTo>
                  <a:pt x="12178" y="11340"/>
                </a:lnTo>
                <a:lnTo>
                  <a:pt x="12171" y="11321"/>
                </a:lnTo>
                <a:lnTo>
                  <a:pt x="12168" y="11277"/>
                </a:lnTo>
                <a:lnTo>
                  <a:pt x="12161" y="11263"/>
                </a:lnTo>
                <a:lnTo>
                  <a:pt x="12161" y="11250"/>
                </a:lnTo>
                <a:lnTo>
                  <a:pt x="12138" y="11208"/>
                </a:lnTo>
                <a:lnTo>
                  <a:pt x="12137" y="11191"/>
                </a:lnTo>
                <a:lnTo>
                  <a:pt x="12140" y="11173"/>
                </a:lnTo>
                <a:lnTo>
                  <a:pt x="12134" y="11155"/>
                </a:lnTo>
                <a:lnTo>
                  <a:pt x="12095" y="11099"/>
                </a:lnTo>
                <a:lnTo>
                  <a:pt x="12092" y="11081"/>
                </a:lnTo>
                <a:lnTo>
                  <a:pt x="12067" y="11032"/>
                </a:lnTo>
                <a:lnTo>
                  <a:pt x="12067" y="11006"/>
                </a:lnTo>
                <a:lnTo>
                  <a:pt x="12052" y="10975"/>
                </a:lnTo>
                <a:lnTo>
                  <a:pt x="12054" y="10959"/>
                </a:lnTo>
                <a:lnTo>
                  <a:pt x="12053" y="10944"/>
                </a:lnTo>
                <a:lnTo>
                  <a:pt x="12056" y="10936"/>
                </a:lnTo>
                <a:lnTo>
                  <a:pt x="12059" y="10943"/>
                </a:lnTo>
                <a:lnTo>
                  <a:pt x="12065" y="10943"/>
                </a:lnTo>
                <a:lnTo>
                  <a:pt x="12070" y="10972"/>
                </a:lnTo>
                <a:lnTo>
                  <a:pt x="12076" y="10984"/>
                </a:lnTo>
                <a:lnTo>
                  <a:pt x="12077" y="10999"/>
                </a:lnTo>
                <a:lnTo>
                  <a:pt x="12103" y="11036"/>
                </a:lnTo>
                <a:lnTo>
                  <a:pt x="12103" y="11058"/>
                </a:lnTo>
                <a:lnTo>
                  <a:pt x="12110" y="11081"/>
                </a:lnTo>
                <a:lnTo>
                  <a:pt x="12128" y="11094"/>
                </a:lnTo>
                <a:lnTo>
                  <a:pt x="12132" y="11116"/>
                </a:lnTo>
                <a:lnTo>
                  <a:pt x="12164" y="11173"/>
                </a:lnTo>
                <a:lnTo>
                  <a:pt x="12182" y="11190"/>
                </a:lnTo>
                <a:lnTo>
                  <a:pt x="12184" y="11197"/>
                </a:lnTo>
                <a:lnTo>
                  <a:pt x="12187" y="11183"/>
                </a:lnTo>
                <a:lnTo>
                  <a:pt x="12196" y="11168"/>
                </a:lnTo>
                <a:lnTo>
                  <a:pt x="12201" y="11128"/>
                </a:lnTo>
                <a:lnTo>
                  <a:pt x="12195" y="11117"/>
                </a:lnTo>
                <a:lnTo>
                  <a:pt x="12203" y="11083"/>
                </a:lnTo>
                <a:lnTo>
                  <a:pt x="12204" y="11059"/>
                </a:lnTo>
                <a:lnTo>
                  <a:pt x="12215" y="10996"/>
                </a:lnTo>
                <a:lnTo>
                  <a:pt x="12217" y="10989"/>
                </a:lnTo>
                <a:lnTo>
                  <a:pt x="12225" y="10969"/>
                </a:lnTo>
                <a:lnTo>
                  <a:pt x="12226" y="10967"/>
                </a:lnTo>
                <a:lnTo>
                  <a:pt x="12226" y="10978"/>
                </a:lnTo>
                <a:lnTo>
                  <a:pt x="12220" y="11007"/>
                </a:lnTo>
                <a:lnTo>
                  <a:pt x="12220" y="11011"/>
                </a:lnTo>
                <a:lnTo>
                  <a:pt x="12218" y="11053"/>
                </a:lnTo>
                <a:lnTo>
                  <a:pt x="12219" y="11101"/>
                </a:lnTo>
                <a:lnTo>
                  <a:pt x="12212" y="11134"/>
                </a:lnTo>
                <a:lnTo>
                  <a:pt x="12214" y="11146"/>
                </a:lnTo>
                <a:lnTo>
                  <a:pt x="12223" y="11140"/>
                </a:lnTo>
                <a:lnTo>
                  <a:pt x="12226" y="11148"/>
                </a:lnTo>
                <a:lnTo>
                  <a:pt x="12235" y="11138"/>
                </a:lnTo>
                <a:lnTo>
                  <a:pt x="12250" y="11153"/>
                </a:lnTo>
                <a:lnTo>
                  <a:pt x="12246" y="11157"/>
                </a:lnTo>
                <a:lnTo>
                  <a:pt x="12276" y="11213"/>
                </a:lnTo>
                <a:lnTo>
                  <a:pt x="12279" y="11237"/>
                </a:lnTo>
                <a:lnTo>
                  <a:pt x="12286" y="11242"/>
                </a:lnTo>
                <a:lnTo>
                  <a:pt x="12288" y="11265"/>
                </a:lnTo>
                <a:lnTo>
                  <a:pt x="12303" y="11287"/>
                </a:lnTo>
                <a:lnTo>
                  <a:pt x="12310" y="11288"/>
                </a:lnTo>
                <a:lnTo>
                  <a:pt x="12329" y="11344"/>
                </a:lnTo>
                <a:lnTo>
                  <a:pt x="12330" y="11362"/>
                </a:lnTo>
                <a:lnTo>
                  <a:pt x="12335" y="11382"/>
                </a:lnTo>
                <a:lnTo>
                  <a:pt x="12346" y="11385"/>
                </a:lnTo>
                <a:lnTo>
                  <a:pt x="12349" y="11414"/>
                </a:lnTo>
                <a:lnTo>
                  <a:pt x="12355" y="11429"/>
                </a:lnTo>
                <a:lnTo>
                  <a:pt x="12371" y="11440"/>
                </a:lnTo>
                <a:lnTo>
                  <a:pt x="12383" y="11495"/>
                </a:lnTo>
                <a:lnTo>
                  <a:pt x="12393" y="11506"/>
                </a:lnTo>
                <a:lnTo>
                  <a:pt x="12397" y="11540"/>
                </a:lnTo>
                <a:lnTo>
                  <a:pt x="12393" y="11555"/>
                </a:lnTo>
                <a:lnTo>
                  <a:pt x="12393" y="11571"/>
                </a:lnTo>
                <a:lnTo>
                  <a:pt x="12407" y="11588"/>
                </a:lnTo>
                <a:lnTo>
                  <a:pt x="12407" y="11607"/>
                </a:lnTo>
                <a:lnTo>
                  <a:pt x="12417" y="11616"/>
                </a:lnTo>
                <a:lnTo>
                  <a:pt x="12427" y="11599"/>
                </a:lnTo>
                <a:lnTo>
                  <a:pt x="12441" y="11619"/>
                </a:lnTo>
                <a:lnTo>
                  <a:pt x="12463" y="11635"/>
                </a:lnTo>
                <a:lnTo>
                  <a:pt x="12479" y="11665"/>
                </a:lnTo>
                <a:lnTo>
                  <a:pt x="12484" y="11689"/>
                </a:lnTo>
                <a:lnTo>
                  <a:pt x="12490" y="11691"/>
                </a:lnTo>
                <a:lnTo>
                  <a:pt x="12492" y="11720"/>
                </a:lnTo>
                <a:lnTo>
                  <a:pt x="12498" y="11729"/>
                </a:lnTo>
                <a:lnTo>
                  <a:pt x="12504" y="11768"/>
                </a:lnTo>
                <a:lnTo>
                  <a:pt x="12517" y="11787"/>
                </a:lnTo>
                <a:lnTo>
                  <a:pt x="12521" y="11827"/>
                </a:lnTo>
                <a:lnTo>
                  <a:pt x="12525" y="11840"/>
                </a:lnTo>
                <a:lnTo>
                  <a:pt x="12520" y="11877"/>
                </a:lnTo>
                <a:lnTo>
                  <a:pt x="12515" y="11885"/>
                </a:lnTo>
                <a:lnTo>
                  <a:pt x="12520" y="11902"/>
                </a:lnTo>
                <a:lnTo>
                  <a:pt x="12527" y="11944"/>
                </a:lnTo>
                <a:lnTo>
                  <a:pt x="12530" y="11987"/>
                </a:lnTo>
                <a:lnTo>
                  <a:pt x="12542" y="12005"/>
                </a:lnTo>
                <a:lnTo>
                  <a:pt x="12544" y="12021"/>
                </a:lnTo>
                <a:lnTo>
                  <a:pt x="12578" y="12082"/>
                </a:lnTo>
                <a:lnTo>
                  <a:pt x="12590" y="12091"/>
                </a:lnTo>
                <a:lnTo>
                  <a:pt x="12603" y="12092"/>
                </a:lnTo>
                <a:lnTo>
                  <a:pt x="12613" y="12115"/>
                </a:lnTo>
                <a:lnTo>
                  <a:pt x="12619" y="12115"/>
                </a:lnTo>
                <a:lnTo>
                  <a:pt x="12639" y="12143"/>
                </a:lnTo>
                <a:lnTo>
                  <a:pt x="12640" y="12160"/>
                </a:lnTo>
                <a:lnTo>
                  <a:pt x="12656" y="12165"/>
                </a:lnTo>
                <a:lnTo>
                  <a:pt x="12654" y="12182"/>
                </a:lnTo>
                <a:lnTo>
                  <a:pt x="12663" y="12188"/>
                </a:lnTo>
                <a:lnTo>
                  <a:pt x="12679" y="12285"/>
                </a:lnTo>
                <a:lnTo>
                  <a:pt x="12693" y="12300"/>
                </a:lnTo>
                <a:lnTo>
                  <a:pt x="12694" y="12329"/>
                </a:lnTo>
                <a:lnTo>
                  <a:pt x="12745" y="12416"/>
                </a:lnTo>
                <a:lnTo>
                  <a:pt x="12753" y="12416"/>
                </a:lnTo>
                <a:lnTo>
                  <a:pt x="12757" y="12465"/>
                </a:lnTo>
                <a:lnTo>
                  <a:pt x="12779" y="12475"/>
                </a:lnTo>
                <a:lnTo>
                  <a:pt x="12791" y="12534"/>
                </a:lnTo>
                <a:lnTo>
                  <a:pt x="12795" y="12554"/>
                </a:lnTo>
                <a:lnTo>
                  <a:pt x="12801" y="12612"/>
                </a:lnTo>
                <a:lnTo>
                  <a:pt x="12800" y="12646"/>
                </a:lnTo>
                <a:lnTo>
                  <a:pt x="12793" y="12646"/>
                </a:lnTo>
                <a:lnTo>
                  <a:pt x="12793" y="12658"/>
                </a:lnTo>
                <a:lnTo>
                  <a:pt x="12782" y="12653"/>
                </a:lnTo>
                <a:lnTo>
                  <a:pt x="12786" y="12669"/>
                </a:lnTo>
                <a:lnTo>
                  <a:pt x="12794" y="12669"/>
                </a:lnTo>
                <a:lnTo>
                  <a:pt x="12794" y="12687"/>
                </a:lnTo>
                <a:lnTo>
                  <a:pt x="12810" y="12722"/>
                </a:lnTo>
                <a:lnTo>
                  <a:pt x="12819" y="12828"/>
                </a:lnTo>
                <a:lnTo>
                  <a:pt x="12836" y="12854"/>
                </a:lnTo>
                <a:lnTo>
                  <a:pt x="12838" y="12886"/>
                </a:lnTo>
                <a:lnTo>
                  <a:pt x="12830" y="12894"/>
                </a:lnTo>
                <a:lnTo>
                  <a:pt x="12838" y="12925"/>
                </a:lnTo>
                <a:lnTo>
                  <a:pt x="12852" y="12950"/>
                </a:lnTo>
                <a:lnTo>
                  <a:pt x="12854" y="12979"/>
                </a:lnTo>
                <a:lnTo>
                  <a:pt x="12860" y="12998"/>
                </a:lnTo>
                <a:lnTo>
                  <a:pt x="12874" y="12994"/>
                </a:lnTo>
                <a:lnTo>
                  <a:pt x="12877" y="12986"/>
                </a:lnTo>
                <a:lnTo>
                  <a:pt x="12896" y="12997"/>
                </a:lnTo>
                <a:lnTo>
                  <a:pt x="12907" y="12993"/>
                </a:lnTo>
                <a:lnTo>
                  <a:pt x="12921" y="12973"/>
                </a:lnTo>
                <a:lnTo>
                  <a:pt x="12934" y="12973"/>
                </a:lnTo>
                <a:lnTo>
                  <a:pt x="12942" y="12985"/>
                </a:lnTo>
                <a:lnTo>
                  <a:pt x="12954" y="12976"/>
                </a:lnTo>
                <a:lnTo>
                  <a:pt x="12967" y="12946"/>
                </a:lnTo>
                <a:lnTo>
                  <a:pt x="12974" y="12944"/>
                </a:lnTo>
                <a:lnTo>
                  <a:pt x="12981" y="12914"/>
                </a:lnTo>
                <a:lnTo>
                  <a:pt x="12998" y="12896"/>
                </a:lnTo>
                <a:lnTo>
                  <a:pt x="13007" y="12892"/>
                </a:lnTo>
                <a:lnTo>
                  <a:pt x="13018" y="12893"/>
                </a:lnTo>
                <a:lnTo>
                  <a:pt x="13020" y="12900"/>
                </a:lnTo>
                <a:lnTo>
                  <a:pt x="13040" y="12898"/>
                </a:lnTo>
                <a:lnTo>
                  <a:pt x="13044" y="12907"/>
                </a:lnTo>
                <a:lnTo>
                  <a:pt x="13057" y="12912"/>
                </a:lnTo>
                <a:lnTo>
                  <a:pt x="13088" y="12891"/>
                </a:lnTo>
                <a:lnTo>
                  <a:pt x="13114" y="12887"/>
                </a:lnTo>
                <a:lnTo>
                  <a:pt x="13123" y="12875"/>
                </a:lnTo>
                <a:lnTo>
                  <a:pt x="13124" y="12861"/>
                </a:lnTo>
                <a:lnTo>
                  <a:pt x="13148" y="12829"/>
                </a:lnTo>
                <a:lnTo>
                  <a:pt x="13159" y="12830"/>
                </a:lnTo>
                <a:lnTo>
                  <a:pt x="13167" y="12841"/>
                </a:lnTo>
                <a:lnTo>
                  <a:pt x="13177" y="12838"/>
                </a:lnTo>
                <a:lnTo>
                  <a:pt x="13183" y="12828"/>
                </a:lnTo>
                <a:lnTo>
                  <a:pt x="13187" y="12834"/>
                </a:lnTo>
                <a:lnTo>
                  <a:pt x="13197" y="12834"/>
                </a:lnTo>
                <a:lnTo>
                  <a:pt x="13216" y="12806"/>
                </a:lnTo>
                <a:lnTo>
                  <a:pt x="13230" y="12768"/>
                </a:lnTo>
                <a:lnTo>
                  <a:pt x="13243" y="12758"/>
                </a:lnTo>
                <a:lnTo>
                  <a:pt x="13250" y="12759"/>
                </a:lnTo>
                <a:lnTo>
                  <a:pt x="13324" y="12722"/>
                </a:lnTo>
                <a:lnTo>
                  <a:pt x="13331" y="12710"/>
                </a:lnTo>
                <a:lnTo>
                  <a:pt x="13373" y="12697"/>
                </a:lnTo>
                <a:lnTo>
                  <a:pt x="13399" y="12675"/>
                </a:lnTo>
                <a:lnTo>
                  <a:pt x="13412" y="12654"/>
                </a:lnTo>
                <a:lnTo>
                  <a:pt x="13442" y="12644"/>
                </a:lnTo>
                <a:lnTo>
                  <a:pt x="13439" y="12631"/>
                </a:lnTo>
                <a:lnTo>
                  <a:pt x="13441" y="12624"/>
                </a:lnTo>
                <a:lnTo>
                  <a:pt x="13435" y="12615"/>
                </a:lnTo>
                <a:lnTo>
                  <a:pt x="13437" y="12586"/>
                </a:lnTo>
                <a:lnTo>
                  <a:pt x="13460" y="12539"/>
                </a:lnTo>
                <a:lnTo>
                  <a:pt x="13486" y="12529"/>
                </a:lnTo>
                <a:lnTo>
                  <a:pt x="13501" y="12523"/>
                </a:lnTo>
                <a:lnTo>
                  <a:pt x="13510" y="12519"/>
                </a:lnTo>
                <a:lnTo>
                  <a:pt x="13514" y="12524"/>
                </a:lnTo>
                <a:lnTo>
                  <a:pt x="13527" y="12524"/>
                </a:lnTo>
                <a:lnTo>
                  <a:pt x="13536" y="12499"/>
                </a:lnTo>
                <a:lnTo>
                  <a:pt x="13551" y="12500"/>
                </a:lnTo>
                <a:lnTo>
                  <a:pt x="13575" y="12478"/>
                </a:lnTo>
                <a:lnTo>
                  <a:pt x="13588" y="12480"/>
                </a:lnTo>
                <a:lnTo>
                  <a:pt x="13600" y="12476"/>
                </a:lnTo>
                <a:lnTo>
                  <a:pt x="13610" y="12487"/>
                </a:lnTo>
                <a:lnTo>
                  <a:pt x="13618" y="12486"/>
                </a:lnTo>
                <a:lnTo>
                  <a:pt x="13635" y="12445"/>
                </a:lnTo>
                <a:lnTo>
                  <a:pt x="13634" y="12441"/>
                </a:lnTo>
                <a:lnTo>
                  <a:pt x="13637" y="12440"/>
                </a:lnTo>
                <a:lnTo>
                  <a:pt x="13638" y="12426"/>
                </a:lnTo>
                <a:lnTo>
                  <a:pt x="13632" y="12420"/>
                </a:lnTo>
                <a:lnTo>
                  <a:pt x="13633" y="12406"/>
                </a:lnTo>
                <a:lnTo>
                  <a:pt x="13631" y="12395"/>
                </a:lnTo>
                <a:lnTo>
                  <a:pt x="13640" y="12379"/>
                </a:lnTo>
                <a:lnTo>
                  <a:pt x="13647" y="12368"/>
                </a:lnTo>
                <a:lnTo>
                  <a:pt x="13670" y="12369"/>
                </a:lnTo>
                <a:lnTo>
                  <a:pt x="13687" y="12365"/>
                </a:lnTo>
                <a:lnTo>
                  <a:pt x="13695" y="12370"/>
                </a:lnTo>
                <a:lnTo>
                  <a:pt x="13708" y="12348"/>
                </a:lnTo>
                <a:lnTo>
                  <a:pt x="13714" y="12339"/>
                </a:lnTo>
                <a:lnTo>
                  <a:pt x="13714" y="12304"/>
                </a:lnTo>
                <a:lnTo>
                  <a:pt x="13738" y="12253"/>
                </a:lnTo>
                <a:lnTo>
                  <a:pt x="13754" y="12246"/>
                </a:lnTo>
                <a:lnTo>
                  <a:pt x="13763" y="12254"/>
                </a:lnTo>
                <a:lnTo>
                  <a:pt x="13770" y="12246"/>
                </a:lnTo>
                <a:lnTo>
                  <a:pt x="13804" y="12241"/>
                </a:lnTo>
                <a:lnTo>
                  <a:pt x="13806" y="12230"/>
                </a:lnTo>
                <a:lnTo>
                  <a:pt x="13801" y="12222"/>
                </a:lnTo>
                <a:lnTo>
                  <a:pt x="13792" y="12181"/>
                </a:lnTo>
                <a:lnTo>
                  <a:pt x="13796" y="12180"/>
                </a:lnTo>
                <a:lnTo>
                  <a:pt x="13790" y="12159"/>
                </a:lnTo>
                <a:lnTo>
                  <a:pt x="13787" y="12158"/>
                </a:lnTo>
                <a:lnTo>
                  <a:pt x="13791" y="12140"/>
                </a:lnTo>
                <a:lnTo>
                  <a:pt x="13791" y="12120"/>
                </a:lnTo>
                <a:lnTo>
                  <a:pt x="13803" y="12083"/>
                </a:lnTo>
                <a:lnTo>
                  <a:pt x="13810" y="12080"/>
                </a:lnTo>
                <a:lnTo>
                  <a:pt x="13806" y="12065"/>
                </a:lnTo>
                <a:lnTo>
                  <a:pt x="13809" y="12064"/>
                </a:lnTo>
                <a:lnTo>
                  <a:pt x="13817" y="12039"/>
                </a:lnTo>
                <a:lnTo>
                  <a:pt x="13823" y="12030"/>
                </a:lnTo>
                <a:lnTo>
                  <a:pt x="13830" y="12034"/>
                </a:lnTo>
                <a:lnTo>
                  <a:pt x="13826" y="12045"/>
                </a:lnTo>
                <a:lnTo>
                  <a:pt x="13825" y="12057"/>
                </a:lnTo>
                <a:lnTo>
                  <a:pt x="13832" y="12064"/>
                </a:lnTo>
                <a:lnTo>
                  <a:pt x="13840" y="12065"/>
                </a:lnTo>
                <a:lnTo>
                  <a:pt x="13848" y="12022"/>
                </a:lnTo>
                <a:lnTo>
                  <a:pt x="13855" y="12010"/>
                </a:lnTo>
                <a:lnTo>
                  <a:pt x="13863" y="11984"/>
                </a:lnTo>
                <a:lnTo>
                  <a:pt x="13879" y="11959"/>
                </a:lnTo>
                <a:lnTo>
                  <a:pt x="13904" y="11892"/>
                </a:lnTo>
                <a:lnTo>
                  <a:pt x="13907" y="11875"/>
                </a:lnTo>
                <a:lnTo>
                  <a:pt x="13905" y="11860"/>
                </a:lnTo>
                <a:lnTo>
                  <a:pt x="13913" y="11836"/>
                </a:lnTo>
                <a:lnTo>
                  <a:pt x="13914" y="11814"/>
                </a:lnTo>
                <a:lnTo>
                  <a:pt x="13910" y="11806"/>
                </a:lnTo>
                <a:lnTo>
                  <a:pt x="13898" y="11802"/>
                </a:lnTo>
                <a:lnTo>
                  <a:pt x="13873" y="11768"/>
                </a:lnTo>
                <a:lnTo>
                  <a:pt x="13866" y="11747"/>
                </a:lnTo>
                <a:lnTo>
                  <a:pt x="13855" y="11729"/>
                </a:lnTo>
                <a:lnTo>
                  <a:pt x="13850" y="11700"/>
                </a:lnTo>
                <a:lnTo>
                  <a:pt x="13831" y="11658"/>
                </a:lnTo>
                <a:lnTo>
                  <a:pt x="13822" y="11657"/>
                </a:lnTo>
                <a:lnTo>
                  <a:pt x="13805" y="11663"/>
                </a:lnTo>
                <a:lnTo>
                  <a:pt x="13775" y="11653"/>
                </a:lnTo>
                <a:lnTo>
                  <a:pt x="13762" y="11654"/>
                </a:lnTo>
                <a:lnTo>
                  <a:pt x="13753" y="11661"/>
                </a:lnTo>
                <a:lnTo>
                  <a:pt x="13736" y="11653"/>
                </a:lnTo>
                <a:lnTo>
                  <a:pt x="13699" y="11600"/>
                </a:lnTo>
                <a:lnTo>
                  <a:pt x="13697" y="11585"/>
                </a:lnTo>
                <a:lnTo>
                  <a:pt x="13674" y="11538"/>
                </a:lnTo>
                <a:lnTo>
                  <a:pt x="13671" y="11470"/>
                </a:lnTo>
                <a:lnTo>
                  <a:pt x="13669" y="11442"/>
                </a:lnTo>
                <a:lnTo>
                  <a:pt x="13667" y="11427"/>
                </a:lnTo>
                <a:lnTo>
                  <a:pt x="13661" y="11430"/>
                </a:lnTo>
                <a:lnTo>
                  <a:pt x="13657" y="11425"/>
                </a:lnTo>
                <a:lnTo>
                  <a:pt x="13657" y="11422"/>
                </a:lnTo>
                <a:lnTo>
                  <a:pt x="13658" y="11408"/>
                </a:lnTo>
                <a:lnTo>
                  <a:pt x="13663" y="11390"/>
                </a:lnTo>
                <a:lnTo>
                  <a:pt x="13665" y="11358"/>
                </a:lnTo>
                <a:lnTo>
                  <a:pt x="13662" y="11355"/>
                </a:lnTo>
                <a:lnTo>
                  <a:pt x="13665" y="11342"/>
                </a:lnTo>
                <a:lnTo>
                  <a:pt x="13661" y="11335"/>
                </a:lnTo>
                <a:lnTo>
                  <a:pt x="13664" y="11331"/>
                </a:lnTo>
                <a:lnTo>
                  <a:pt x="13667" y="11332"/>
                </a:lnTo>
                <a:lnTo>
                  <a:pt x="13664" y="11323"/>
                </a:lnTo>
                <a:lnTo>
                  <a:pt x="13659" y="11326"/>
                </a:lnTo>
                <a:lnTo>
                  <a:pt x="13653" y="11325"/>
                </a:lnTo>
                <a:lnTo>
                  <a:pt x="13650" y="11356"/>
                </a:lnTo>
                <a:lnTo>
                  <a:pt x="13647" y="11363"/>
                </a:lnTo>
                <a:lnTo>
                  <a:pt x="13643" y="11356"/>
                </a:lnTo>
                <a:lnTo>
                  <a:pt x="13641" y="11366"/>
                </a:lnTo>
                <a:lnTo>
                  <a:pt x="13641" y="11376"/>
                </a:lnTo>
                <a:lnTo>
                  <a:pt x="13641" y="11393"/>
                </a:lnTo>
                <a:lnTo>
                  <a:pt x="13637" y="11404"/>
                </a:lnTo>
                <a:lnTo>
                  <a:pt x="13595" y="11446"/>
                </a:lnTo>
                <a:lnTo>
                  <a:pt x="13595" y="11477"/>
                </a:lnTo>
                <a:lnTo>
                  <a:pt x="13556" y="11533"/>
                </a:lnTo>
                <a:lnTo>
                  <a:pt x="13550" y="11549"/>
                </a:lnTo>
                <a:lnTo>
                  <a:pt x="13556" y="11553"/>
                </a:lnTo>
                <a:lnTo>
                  <a:pt x="13559" y="11567"/>
                </a:lnTo>
                <a:lnTo>
                  <a:pt x="13542" y="11597"/>
                </a:lnTo>
                <a:lnTo>
                  <a:pt x="13536" y="11583"/>
                </a:lnTo>
                <a:lnTo>
                  <a:pt x="13530" y="11590"/>
                </a:lnTo>
                <a:lnTo>
                  <a:pt x="13522" y="11590"/>
                </a:lnTo>
                <a:lnTo>
                  <a:pt x="13523" y="11608"/>
                </a:lnTo>
                <a:lnTo>
                  <a:pt x="13518" y="11610"/>
                </a:lnTo>
                <a:lnTo>
                  <a:pt x="13516" y="11620"/>
                </a:lnTo>
                <a:lnTo>
                  <a:pt x="13496" y="11626"/>
                </a:lnTo>
                <a:lnTo>
                  <a:pt x="13481" y="11628"/>
                </a:lnTo>
                <a:lnTo>
                  <a:pt x="13475" y="11616"/>
                </a:lnTo>
                <a:lnTo>
                  <a:pt x="13462" y="11617"/>
                </a:lnTo>
                <a:lnTo>
                  <a:pt x="13456" y="11612"/>
                </a:lnTo>
                <a:lnTo>
                  <a:pt x="13447" y="11616"/>
                </a:lnTo>
                <a:lnTo>
                  <a:pt x="13424" y="11607"/>
                </a:lnTo>
                <a:lnTo>
                  <a:pt x="13396" y="11643"/>
                </a:lnTo>
                <a:lnTo>
                  <a:pt x="13385" y="11638"/>
                </a:lnTo>
                <a:lnTo>
                  <a:pt x="13375" y="11636"/>
                </a:lnTo>
                <a:lnTo>
                  <a:pt x="13365" y="11644"/>
                </a:lnTo>
                <a:lnTo>
                  <a:pt x="13360" y="11592"/>
                </a:lnTo>
                <a:lnTo>
                  <a:pt x="13355" y="11603"/>
                </a:lnTo>
                <a:lnTo>
                  <a:pt x="13349" y="11597"/>
                </a:lnTo>
                <a:lnTo>
                  <a:pt x="13346" y="11599"/>
                </a:lnTo>
                <a:lnTo>
                  <a:pt x="13339" y="11581"/>
                </a:lnTo>
                <a:lnTo>
                  <a:pt x="13340" y="11570"/>
                </a:lnTo>
                <a:lnTo>
                  <a:pt x="13346" y="11557"/>
                </a:lnTo>
                <a:lnTo>
                  <a:pt x="13335" y="11559"/>
                </a:lnTo>
                <a:lnTo>
                  <a:pt x="13333" y="11554"/>
                </a:lnTo>
                <a:lnTo>
                  <a:pt x="13333" y="11553"/>
                </a:lnTo>
                <a:lnTo>
                  <a:pt x="13341" y="11550"/>
                </a:lnTo>
                <a:lnTo>
                  <a:pt x="13346" y="11495"/>
                </a:lnTo>
                <a:lnTo>
                  <a:pt x="13338" y="11472"/>
                </a:lnTo>
                <a:lnTo>
                  <a:pt x="13334" y="11472"/>
                </a:lnTo>
                <a:lnTo>
                  <a:pt x="13331" y="11434"/>
                </a:lnTo>
                <a:lnTo>
                  <a:pt x="13334" y="11434"/>
                </a:lnTo>
                <a:lnTo>
                  <a:pt x="13339" y="11397"/>
                </a:lnTo>
                <a:lnTo>
                  <a:pt x="13336" y="11389"/>
                </a:lnTo>
                <a:lnTo>
                  <a:pt x="13331" y="11389"/>
                </a:lnTo>
                <a:lnTo>
                  <a:pt x="13330" y="11377"/>
                </a:lnTo>
                <a:lnTo>
                  <a:pt x="13318" y="11361"/>
                </a:lnTo>
                <a:lnTo>
                  <a:pt x="13313" y="11361"/>
                </a:lnTo>
                <a:lnTo>
                  <a:pt x="13311" y="11372"/>
                </a:lnTo>
                <a:lnTo>
                  <a:pt x="13306" y="11373"/>
                </a:lnTo>
                <a:lnTo>
                  <a:pt x="13306" y="11382"/>
                </a:lnTo>
                <a:lnTo>
                  <a:pt x="13301" y="11388"/>
                </a:lnTo>
                <a:lnTo>
                  <a:pt x="13304" y="11406"/>
                </a:lnTo>
                <a:lnTo>
                  <a:pt x="13301" y="11406"/>
                </a:lnTo>
                <a:lnTo>
                  <a:pt x="13304" y="11440"/>
                </a:lnTo>
                <a:lnTo>
                  <a:pt x="13301" y="11436"/>
                </a:lnTo>
                <a:lnTo>
                  <a:pt x="13295" y="11436"/>
                </a:lnTo>
                <a:lnTo>
                  <a:pt x="13293" y="11470"/>
                </a:lnTo>
                <a:lnTo>
                  <a:pt x="13296" y="11487"/>
                </a:lnTo>
                <a:lnTo>
                  <a:pt x="13301" y="11496"/>
                </a:lnTo>
                <a:lnTo>
                  <a:pt x="13301" y="11519"/>
                </a:lnTo>
                <a:lnTo>
                  <a:pt x="13297" y="11523"/>
                </a:lnTo>
                <a:lnTo>
                  <a:pt x="13294" y="11527"/>
                </a:lnTo>
                <a:lnTo>
                  <a:pt x="13282" y="11501"/>
                </a:lnTo>
                <a:lnTo>
                  <a:pt x="13279" y="11471"/>
                </a:lnTo>
                <a:lnTo>
                  <a:pt x="13245" y="11399"/>
                </a:lnTo>
                <a:lnTo>
                  <a:pt x="13236" y="11372"/>
                </a:lnTo>
                <a:lnTo>
                  <a:pt x="13244" y="11375"/>
                </a:lnTo>
                <a:lnTo>
                  <a:pt x="13244" y="11362"/>
                </a:lnTo>
                <a:lnTo>
                  <a:pt x="13232" y="11307"/>
                </a:lnTo>
                <a:lnTo>
                  <a:pt x="13232" y="11294"/>
                </a:lnTo>
                <a:lnTo>
                  <a:pt x="13223" y="11272"/>
                </a:lnTo>
                <a:lnTo>
                  <a:pt x="13217" y="11272"/>
                </a:lnTo>
                <a:lnTo>
                  <a:pt x="13195" y="11219"/>
                </a:lnTo>
                <a:lnTo>
                  <a:pt x="13187" y="11218"/>
                </a:lnTo>
                <a:lnTo>
                  <a:pt x="13177" y="11200"/>
                </a:lnTo>
                <a:lnTo>
                  <a:pt x="13178" y="11192"/>
                </a:lnTo>
                <a:lnTo>
                  <a:pt x="13182" y="11190"/>
                </a:lnTo>
                <a:lnTo>
                  <a:pt x="13188" y="11197"/>
                </a:lnTo>
                <a:lnTo>
                  <a:pt x="13182" y="11183"/>
                </a:lnTo>
                <a:lnTo>
                  <a:pt x="13171" y="11179"/>
                </a:lnTo>
                <a:lnTo>
                  <a:pt x="13148" y="11170"/>
                </a:lnTo>
                <a:lnTo>
                  <a:pt x="13135" y="11112"/>
                </a:lnTo>
                <a:lnTo>
                  <a:pt x="13128" y="11085"/>
                </a:lnTo>
                <a:lnTo>
                  <a:pt x="13120" y="11077"/>
                </a:lnTo>
                <a:lnTo>
                  <a:pt x="13120" y="11058"/>
                </a:lnTo>
                <a:lnTo>
                  <a:pt x="13115" y="11062"/>
                </a:lnTo>
                <a:lnTo>
                  <a:pt x="13110" y="11051"/>
                </a:lnTo>
                <a:lnTo>
                  <a:pt x="13103" y="11037"/>
                </a:lnTo>
                <a:lnTo>
                  <a:pt x="13105" y="11034"/>
                </a:lnTo>
                <a:lnTo>
                  <a:pt x="13108" y="11034"/>
                </a:lnTo>
                <a:lnTo>
                  <a:pt x="13100" y="11019"/>
                </a:lnTo>
                <a:lnTo>
                  <a:pt x="13100" y="11001"/>
                </a:lnTo>
                <a:lnTo>
                  <a:pt x="13095" y="10983"/>
                </a:lnTo>
                <a:lnTo>
                  <a:pt x="13092" y="10994"/>
                </a:lnTo>
                <a:lnTo>
                  <a:pt x="13066" y="10964"/>
                </a:lnTo>
                <a:lnTo>
                  <a:pt x="13104" y="10952"/>
                </a:lnTo>
                <a:lnTo>
                  <a:pt x="13098" y="10901"/>
                </a:lnTo>
                <a:lnTo>
                  <a:pt x="13099" y="10895"/>
                </a:lnTo>
                <a:lnTo>
                  <a:pt x="13106" y="10868"/>
                </a:lnTo>
                <a:lnTo>
                  <a:pt x="13113" y="10863"/>
                </a:lnTo>
                <a:lnTo>
                  <a:pt x="13120" y="10859"/>
                </a:lnTo>
                <a:lnTo>
                  <a:pt x="13119" y="10866"/>
                </a:lnTo>
                <a:lnTo>
                  <a:pt x="13129" y="10888"/>
                </a:lnTo>
                <a:lnTo>
                  <a:pt x="13137" y="10887"/>
                </a:lnTo>
                <a:lnTo>
                  <a:pt x="13145" y="10876"/>
                </a:lnTo>
                <a:lnTo>
                  <a:pt x="13146" y="10855"/>
                </a:lnTo>
                <a:lnTo>
                  <a:pt x="13135" y="10841"/>
                </a:lnTo>
                <a:lnTo>
                  <a:pt x="13144" y="10842"/>
                </a:lnTo>
                <a:lnTo>
                  <a:pt x="13153" y="10842"/>
                </a:lnTo>
                <a:lnTo>
                  <a:pt x="13156" y="10835"/>
                </a:lnTo>
                <a:lnTo>
                  <a:pt x="13154" y="10848"/>
                </a:lnTo>
                <a:lnTo>
                  <a:pt x="13152" y="10861"/>
                </a:lnTo>
                <a:lnTo>
                  <a:pt x="13167" y="10873"/>
                </a:lnTo>
                <a:lnTo>
                  <a:pt x="13173" y="10868"/>
                </a:lnTo>
                <a:lnTo>
                  <a:pt x="13180" y="10889"/>
                </a:lnTo>
                <a:lnTo>
                  <a:pt x="13186" y="10890"/>
                </a:lnTo>
                <a:lnTo>
                  <a:pt x="13207" y="10861"/>
                </a:lnTo>
                <a:lnTo>
                  <a:pt x="13215" y="10867"/>
                </a:lnTo>
                <a:lnTo>
                  <a:pt x="13229" y="10898"/>
                </a:lnTo>
                <a:lnTo>
                  <a:pt x="13230" y="10920"/>
                </a:lnTo>
                <a:lnTo>
                  <a:pt x="13255" y="10970"/>
                </a:lnTo>
                <a:lnTo>
                  <a:pt x="13257" y="11005"/>
                </a:lnTo>
                <a:lnTo>
                  <a:pt x="13264" y="11013"/>
                </a:lnTo>
                <a:lnTo>
                  <a:pt x="13274" y="11010"/>
                </a:lnTo>
                <a:lnTo>
                  <a:pt x="13281" y="11031"/>
                </a:lnTo>
                <a:lnTo>
                  <a:pt x="13276" y="11031"/>
                </a:lnTo>
                <a:lnTo>
                  <a:pt x="13272" y="11026"/>
                </a:lnTo>
                <a:lnTo>
                  <a:pt x="13269" y="11032"/>
                </a:lnTo>
                <a:lnTo>
                  <a:pt x="13281" y="11049"/>
                </a:lnTo>
                <a:lnTo>
                  <a:pt x="13287" y="11045"/>
                </a:lnTo>
                <a:lnTo>
                  <a:pt x="13290" y="11063"/>
                </a:lnTo>
                <a:lnTo>
                  <a:pt x="13310" y="11140"/>
                </a:lnTo>
                <a:lnTo>
                  <a:pt x="13324" y="11154"/>
                </a:lnTo>
                <a:lnTo>
                  <a:pt x="13348" y="11149"/>
                </a:lnTo>
                <a:lnTo>
                  <a:pt x="13366" y="11159"/>
                </a:lnTo>
                <a:lnTo>
                  <a:pt x="13373" y="11171"/>
                </a:lnTo>
                <a:lnTo>
                  <a:pt x="13394" y="11173"/>
                </a:lnTo>
                <a:lnTo>
                  <a:pt x="13397" y="11181"/>
                </a:lnTo>
                <a:lnTo>
                  <a:pt x="13410" y="11183"/>
                </a:lnTo>
                <a:lnTo>
                  <a:pt x="13412" y="11193"/>
                </a:lnTo>
                <a:lnTo>
                  <a:pt x="13404" y="11205"/>
                </a:lnTo>
                <a:lnTo>
                  <a:pt x="13424" y="11240"/>
                </a:lnTo>
                <a:lnTo>
                  <a:pt x="13439" y="11246"/>
                </a:lnTo>
                <a:lnTo>
                  <a:pt x="13450" y="11258"/>
                </a:lnTo>
                <a:lnTo>
                  <a:pt x="13461" y="11261"/>
                </a:lnTo>
                <a:lnTo>
                  <a:pt x="13485" y="11296"/>
                </a:lnTo>
                <a:lnTo>
                  <a:pt x="13491" y="11290"/>
                </a:lnTo>
                <a:lnTo>
                  <a:pt x="13508" y="11286"/>
                </a:lnTo>
                <a:lnTo>
                  <a:pt x="13530" y="11295"/>
                </a:lnTo>
                <a:lnTo>
                  <a:pt x="13557" y="11325"/>
                </a:lnTo>
                <a:lnTo>
                  <a:pt x="13580" y="11293"/>
                </a:lnTo>
                <a:lnTo>
                  <a:pt x="13608" y="11263"/>
                </a:lnTo>
                <a:lnTo>
                  <a:pt x="13609" y="11251"/>
                </a:lnTo>
                <a:lnTo>
                  <a:pt x="13610" y="11261"/>
                </a:lnTo>
                <a:lnTo>
                  <a:pt x="13624" y="11260"/>
                </a:lnTo>
                <a:lnTo>
                  <a:pt x="13642" y="11238"/>
                </a:lnTo>
                <a:lnTo>
                  <a:pt x="13656" y="11231"/>
                </a:lnTo>
                <a:lnTo>
                  <a:pt x="13679" y="11236"/>
                </a:lnTo>
                <a:lnTo>
                  <a:pt x="13679" y="11244"/>
                </a:lnTo>
                <a:lnTo>
                  <a:pt x="13685" y="11243"/>
                </a:lnTo>
                <a:lnTo>
                  <a:pt x="13686" y="11255"/>
                </a:lnTo>
                <a:lnTo>
                  <a:pt x="13699" y="11284"/>
                </a:lnTo>
                <a:lnTo>
                  <a:pt x="13706" y="11325"/>
                </a:lnTo>
                <a:lnTo>
                  <a:pt x="13719" y="11368"/>
                </a:lnTo>
                <a:lnTo>
                  <a:pt x="13720" y="11398"/>
                </a:lnTo>
                <a:lnTo>
                  <a:pt x="13728" y="11407"/>
                </a:lnTo>
                <a:lnTo>
                  <a:pt x="13730" y="11419"/>
                </a:lnTo>
                <a:lnTo>
                  <a:pt x="13766" y="11418"/>
                </a:lnTo>
                <a:lnTo>
                  <a:pt x="13781" y="11417"/>
                </a:lnTo>
                <a:lnTo>
                  <a:pt x="13794" y="11434"/>
                </a:lnTo>
                <a:lnTo>
                  <a:pt x="13809" y="11411"/>
                </a:lnTo>
                <a:lnTo>
                  <a:pt x="13815" y="11412"/>
                </a:lnTo>
                <a:lnTo>
                  <a:pt x="13833" y="11440"/>
                </a:lnTo>
                <a:lnTo>
                  <a:pt x="13870" y="11436"/>
                </a:lnTo>
                <a:lnTo>
                  <a:pt x="13891" y="11452"/>
                </a:lnTo>
                <a:lnTo>
                  <a:pt x="13921" y="11453"/>
                </a:lnTo>
                <a:lnTo>
                  <a:pt x="13932" y="11460"/>
                </a:lnTo>
                <a:lnTo>
                  <a:pt x="13938" y="11457"/>
                </a:lnTo>
                <a:lnTo>
                  <a:pt x="13948" y="11470"/>
                </a:lnTo>
                <a:lnTo>
                  <a:pt x="13952" y="11470"/>
                </a:lnTo>
                <a:lnTo>
                  <a:pt x="13955" y="11450"/>
                </a:lnTo>
                <a:lnTo>
                  <a:pt x="13964" y="11447"/>
                </a:lnTo>
                <a:lnTo>
                  <a:pt x="13971" y="11467"/>
                </a:lnTo>
                <a:lnTo>
                  <a:pt x="13987" y="11477"/>
                </a:lnTo>
                <a:lnTo>
                  <a:pt x="14010" y="11491"/>
                </a:lnTo>
                <a:lnTo>
                  <a:pt x="14020" y="11482"/>
                </a:lnTo>
                <a:lnTo>
                  <a:pt x="14023" y="11472"/>
                </a:lnTo>
                <a:lnTo>
                  <a:pt x="14035" y="11472"/>
                </a:lnTo>
                <a:lnTo>
                  <a:pt x="14034" y="11488"/>
                </a:lnTo>
                <a:lnTo>
                  <a:pt x="14040" y="11493"/>
                </a:lnTo>
                <a:lnTo>
                  <a:pt x="14060" y="11473"/>
                </a:lnTo>
                <a:lnTo>
                  <a:pt x="14075" y="11471"/>
                </a:lnTo>
                <a:lnTo>
                  <a:pt x="14076" y="11482"/>
                </a:lnTo>
                <a:lnTo>
                  <a:pt x="14082" y="11478"/>
                </a:lnTo>
                <a:lnTo>
                  <a:pt x="14091" y="11464"/>
                </a:lnTo>
                <a:lnTo>
                  <a:pt x="14106" y="11466"/>
                </a:lnTo>
                <a:lnTo>
                  <a:pt x="14113" y="11470"/>
                </a:lnTo>
                <a:lnTo>
                  <a:pt x="14124" y="11464"/>
                </a:lnTo>
                <a:lnTo>
                  <a:pt x="14132" y="11466"/>
                </a:lnTo>
                <a:lnTo>
                  <a:pt x="14140" y="11466"/>
                </a:lnTo>
                <a:lnTo>
                  <a:pt x="14141" y="11454"/>
                </a:lnTo>
                <a:lnTo>
                  <a:pt x="14147" y="11442"/>
                </a:lnTo>
                <a:lnTo>
                  <a:pt x="14160" y="11457"/>
                </a:lnTo>
                <a:lnTo>
                  <a:pt x="14169" y="11457"/>
                </a:lnTo>
                <a:lnTo>
                  <a:pt x="14171" y="11447"/>
                </a:lnTo>
                <a:lnTo>
                  <a:pt x="14178" y="11450"/>
                </a:lnTo>
                <a:lnTo>
                  <a:pt x="14182" y="11463"/>
                </a:lnTo>
                <a:lnTo>
                  <a:pt x="14193" y="11463"/>
                </a:lnTo>
                <a:lnTo>
                  <a:pt x="14202" y="11474"/>
                </a:lnTo>
                <a:lnTo>
                  <a:pt x="14213" y="11474"/>
                </a:lnTo>
                <a:lnTo>
                  <a:pt x="14228" y="11449"/>
                </a:lnTo>
                <a:lnTo>
                  <a:pt x="14246" y="11449"/>
                </a:lnTo>
                <a:lnTo>
                  <a:pt x="14257" y="11454"/>
                </a:lnTo>
                <a:lnTo>
                  <a:pt x="14267" y="11443"/>
                </a:lnTo>
                <a:lnTo>
                  <a:pt x="14278" y="11443"/>
                </a:lnTo>
                <a:lnTo>
                  <a:pt x="14280" y="11434"/>
                </a:lnTo>
                <a:lnTo>
                  <a:pt x="14285" y="11441"/>
                </a:lnTo>
                <a:lnTo>
                  <a:pt x="14304" y="11446"/>
                </a:lnTo>
                <a:lnTo>
                  <a:pt x="14321" y="11435"/>
                </a:lnTo>
                <a:lnTo>
                  <a:pt x="14340" y="11434"/>
                </a:lnTo>
                <a:lnTo>
                  <a:pt x="14355" y="11453"/>
                </a:lnTo>
                <a:lnTo>
                  <a:pt x="14361" y="11479"/>
                </a:lnTo>
                <a:lnTo>
                  <a:pt x="14358" y="11497"/>
                </a:lnTo>
                <a:lnTo>
                  <a:pt x="14361" y="11501"/>
                </a:lnTo>
                <a:lnTo>
                  <a:pt x="14357" y="11503"/>
                </a:lnTo>
                <a:lnTo>
                  <a:pt x="14357" y="11511"/>
                </a:lnTo>
                <a:lnTo>
                  <a:pt x="14368" y="11512"/>
                </a:lnTo>
                <a:lnTo>
                  <a:pt x="14388" y="11497"/>
                </a:lnTo>
                <a:lnTo>
                  <a:pt x="14388" y="11520"/>
                </a:lnTo>
                <a:lnTo>
                  <a:pt x="14403" y="11549"/>
                </a:lnTo>
                <a:lnTo>
                  <a:pt x="14407" y="11589"/>
                </a:lnTo>
                <a:lnTo>
                  <a:pt x="14409" y="11593"/>
                </a:lnTo>
                <a:lnTo>
                  <a:pt x="14409" y="11609"/>
                </a:lnTo>
                <a:lnTo>
                  <a:pt x="14404" y="11615"/>
                </a:lnTo>
                <a:lnTo>
                  <a:pt x="14408" y="11617"/>
                </a:lnTo>
                <a:lnTo>
                  <a:pt x="14413" y="11617"/>
                </a:lnTo>
                <a:lnTo>
                  <a:pt x="14418" y="11641"/>
                </a:lnTo>
                <a:lnTo>
                  <a:pt x="14430" y="11640"/>
                </a:lnTo>
                <a:lnTo>
                  <a:pt x="14450" y="11639"/>
                </a:lnTo>
                <a:lnTo>
                  <a:pt x="14474" y="11658"/>
                </a:lnTo>
                <a:lnTo>
                  <a:pt x="14472" y="11672"/>
                </a:lnTo>
                <a:lnTo>
                  <a:pt x="14483" y="11661"/>
                </a:lnTo>
                <a:lnTo>
                  <a:pt x="14502" y="11640"/>
                </a:lnTo>
                <a:lnTo>
                  <a:pt x="14520" y="11635"/>
                </a:lnTo>
                <a:lnTo>
                  <a:pt x="14506" y="11649"/>
                </a:lnTo>
                <a:lnTo>
                  <a:pt x="14492" y="11678"/>
                </a:lnTo>
                <a:lnTo>
                  <a:pt x="14491" y="11701"/>
                </a:lnTo>
                <a:lnTo>
                  <a:pt x="14500" y="11709"/>
                </a:lnTo>
                <a:lnTo>
                  <a:pt x="14521" y="11745"/>
                </a:lnTo>
                <a:lnTo>
                  <a:pt x="14565" y="11771"/>
                </a:lnTo>
                <a:lnTo>
                  <a:pt x="14578" y="11764"/>
                </a:lnTo>
                <a:lnTo>
                  <a:pt x="14594" y="11764"/>
                </a:lnTo>
                <a:lnTo>
                  <a:pt x="14622" y="11744"/>
                </a:lnTo>
                <a:lnTo>
                  <a:pt x="14623" y="11734"/>
                </a:lnTo>
                <a:lnTo>
                  <a:pt x="14621" y="11727"/>
                </a:lnTo>
                <a:lnTo>
                  <a:pt x="14625" y="11730"/>
                </a:lnTo>
                <a:lnTo>
                  <a:pt x="14639" y="11732"/>
                </a:lnTo>
                <a:lnTo>
                  <a:pt x="14633" y="11754"/>
                </a:lnTo>
                <a:lnTo>
                  <a:pt x="14629" y="11753"/>
                </a:lnTo>
                <a:lnTo>
                  <a:pt x="14616" y="11786"/>
                </a:lnTo>
                <a:lnTo>
                  <a:pt x="14608" y="11786"/>
                </a:lnTo>
                <a:lnTo>
                  <a:pt x="14580" y="11823"/>
                </a:lnTo>
                <a:lnTo>
                  <a:pt x="14579" y="11832"/>
                </a:lnTo>
                <a:lnTo>
                  <a:pt x="14571" y="11824"/>
                </a:lnTo>
                <a:lnTo>
                  <a:pt x="14567" y="11825"/>
                </a:lnTo>
                <a:lnTo>
                  <a:pt x="14560" y="11836"/>
                </a:lnTo>
                <a:lnTo>
                  <a:pt x="14549" y="11834"/>
                </a:lnTo>
                <a:lnTo>
                  <a:pt x="14549" y="11808"/>
                </a:lnTo>
                <a:lnTo>
                  <a:pt x="14541" y="11813"/>
                </a:lnTo>
                <a:lnTo>
                  <a:pt x="14538" y="11806"/>
                </a:lnTo>
                <a:lnTo>
                  <a:pt x="14530" y="11807"/>
                </a:lnTo>
                <a:lnTo>
                  <a:pt x="14527" y="11819"/>
                </a:lnTo>
                <a:lnTo>
                  <a:pt x="14530" y="11835"/>
                </a:lnTo>
                <a:lnTo>
                  <a:pt x="14560" y="11885"/>
                </a:lnTo>
                <a:lnTo>
                  <a:pt x="14569" y="11893"/>
                </a:lnTo>
                <a:lnTo>
                  <a:pt x="14575" y="11892"/>
                </a:lnTo>
                <a:lnTo>
                  <a:pt x="14575" y="11900"/>
                </a:lnTo>
                <a:lnTo>
                  <a:pt x="14597" y="11947"/>
                </a:lnTo>
                <a:lnTo>
                  <a:pt x="14649" y="12018"/>
                </a:lnTo>
                <a:lnTo>
                  <a:pt x="14673" y="12027"/>
                </a:lnTo>
                <a:lnTo>
                  <a:pt x="14689" y="12017"/>
                </a:lnTo>
                <a:lnTo>
                  <a:pt x="14724" y="11981"/>
                </a:lnTo>
                <a:lnTo>
                  <a:pt x="14747" y="11961"/>
                </a:lnTo>
                <a:lnTo>
                  <a:pt x="14747" y="11949"/>
                </a:lnTo>
                <a:lnTo>
                  <a:pt x="14758" y="11931"/>
                </a:lnTo>
                <a:lnTo>
                  <a:pt x="14760" y="11890"/>
                </a:lnTo>
                <a:lnTo>
                  <a:pt x="14750" y="11869"/>
                </a:lnTo>
                <a:lnTo>
                  <a:pt x="14760" y="11826"/>
                </a:lnTo>
                <a:lnTo>
                  <a:pt x="14761" y="11803"/>
                </a:lnTo>
                <a:lnTo>
                  <a:pt x="14763" y="11789"/>
                </a:lnTo>
                <a:lnTo>
                  <a:pt x="14768" y="11807"/>
                </a:lnTo>
                <a:lnTo>
                  <a:pt x="14784" y="11804"/>
                </a:lnTo>
                <a:lnTo>
                  <a:pt x="14792" y="11810"/>
                </a:lnTo>
                <a:lnTo>
                  <a:pt x="14804" y="11798"/>
                </a:lnTo>
                <a:lnTo>
                  <a:pt x="14799" y="11813"/>
                </a:lnTo>
                <a:lnTo>
                  <a:pt x="14787" y="11831"/>
                </a:lnTo>
                <a:lnTo>
                  <a:pt x="14779" y="11828"/>
                </a:lnTo>
                <a:lnTo>
                  <a:pt x="14775" y="11833"/>
                </a:lnTo>
                <a:lnTo>
                  <a:pt x="14773" y="11855"/>
                </a:lnTo>
                <a:lnTo>
                  <a:pt x="14779" y="11874"/>
                </a:lnTo>
                <a:lnTo>
                  <a:pt x="14777" y="11895"/>
                </a:lnTo>
                <a:lnTo>
                  <a:pt x="14786" y="11896"/>
                </a:lnTo>
                <a:lnTo>
                  <a:pt x="14802" y="11892"/>
                </a:lnTo>
                <a:lnTo>
                  <a:pt x="14813" y="11897"/>
                </a:lnTo>
                <a:lnTo>
                  <a:pt x="14802" y="11897"/>
                </a:lnTo>
                <a:lnTo>
                  <a:pt x="14797" y="11909"/>
                </a:lnTo>
                <a:lnTo>
                  <a:pt x="14783" y="11924"/>
                </a:lnTo>
                <a:lnTo>
                  <a:pt x="14789" y="11978"/>
                </a:lnTo>
                <a:lnTo>
                  <a:pt x="14796" y="11986"/>
                </a:lnTo>
                <a:lnTo>
                  <a:pt x="14803" y="12019"/>
                </a:lnTo>
                <a:lnTo>
                  <a:pt x="14804" y="12052"/>
                </a:lnTo>
                <a:lnTo>
                  <a:pt x="14797" y="12078"/>
                </a:lnTo>
                <a:lnTo>
                  <a:pt x="14798" y="12097"/>
                </a:lnTo>
                <a:lnTo>
                  <a:pt x="14808" y="12108"/>
                </a:lnTo>
                <a:lnTo>
                  <a:pt x="14796" y="12118"/>
                </a:lnTo>
                <a:lnTo>
                  <a:pt x="14799" y="12157"/>
                </a:lnTo>
                <a:lnTo>
                  <a:pt x="14819" y="12218"/>
                </a:lnTo>
                <a:lnTo>
                  <a:pt x="14820" y="12239"/>
                </a:lnTo>
                <a:lnTo>
                  <a:pt x="14828" y="12255"/>
                </a:lnTo>
                <a:lnTo>
                  <a:pt x="14818" y="12259"/>
                </a:lnTo>
                <a:lnTo>
                  <a:pt x="14818" y="12283"/>
                </a:lnTo>
                <a:lnTo>
                  <a:pt x="14838" y="12326"/>
                </a:lnTo>
                <a:lnTo>
                  <a:pt x="14823" y="12328"/>
                </a:lnTo>
                <a:lnTo>
                  <a:pt x="14836" y="12360"/>
                </a:lnTo>
                <a:lnTo>
                  <a:pt x="14836" y="12391"/>
                </a:lnTo>
                <a:lnTo>
                  <a:pt x="14864" y="12485"/>
                </a:lnTo>
                <a:lnTo>
                  <a:pt x="14865" y="12548"/>
                </a:lnTo>
                <a:lnTo>
                  <a:pt x="14876" y="12597"/>
                </a:lnTo>
                <a:lnTo>
                  <a:pt x="14887" y="12609"/>
                </a:lnTo>
                <a:lnTo>
                  <a:pt x="14892" y="12643"/>
                </a:lnTo>
                <a:lnTo>
                  <a:pt x="14901" y="12652"/>
                </a:lnTo>
                <a:lnTo>
                  <a:pt x="14901" y="12666"/>
                </a:lnTo>
                <a:lnTo>
                  <a:pt x="14917" y="12714"/>
                </a:lnTo>
                <a:lnTo>
                  <a:pt x="14921" y="12716"/>
                </a:lnTo>
                <a:lnTo>
                  <a:pt x="14921" y="12729"/>
                </a:lnTo>
                <a:lnTo>
                  <a:pt x="14939" y="12762"/>
                </a:lnTo>
                <a:lnTo>
                  <a:pt x="14943" y="12764"/>
                </a:lnTo>
                <a:lnTo>
                  <a:pt x="14944" y="12805"/>
                </a:lnTo>
                <a:lnTo>
                  <a:pt x="14952" y="12823"/>
                </a:lnTo>
                <a:lnTo>
                  <a:pt x="14959" y="12848"/>
                </a:lnTo>
                <a:lnTo>
                  <a:pt x="14962" y="12883"/>
                </a:lnTo>
                <a:lnTo>
                  <a:pt x="14974" y="12935"/>
                </a:lnTo>
                <a:lnTo>
                  <a:pt x="14982" y="12955"/>
                </a:lnTo>
                <a:lnTo>
                  <a:pt x="14984" y="13002"/>
                </a:lnTo>
                <a:lnTo>
                  <a:pt x="14990" y="13011"/>
                </a:lnTo>
                <a:lnTo>
                  <a:pt x="14998" y="13041"/>
                </a:lnTo>
                <a:lnTo>
                  <a:pt x="15016" y="13073"/>
                </a:lnTo>
                <a:lnTo>
                  <a:pt x="15021" y="13074"/>
                </a:lnTo>
                <a:lnTo>
                  <a:pt x="15033" y="13106"/>
                </a:lnTo>
                <a:lnTo>
                  <a:pt x="15053" y="13144"/>
                </a:lnTo>
                <a:lnTo>
                  <a:pt x="15059" y="13183"/>
                </a:lnTo>
                <a:lnTo>
                  <a:pt x="15066" y="13215"/>
                </a:lnTo>
                <a:lnTo>
                  <a:pt x="15071" y="13216"/>
                </a:lnTo>
                <a:lnTo>
                  <a:pt x="15071" y="13237"/>
                </a:lnTo>
                <a:lnTo>
                  <a:pt x="15087" y="13284"/>
                </a:lnTo>
                <a:lnTo>
                  <a:pt x="15094" y="13327"/>
                </a:lnTo>
                <a:lnTo>
                  <a:pt x="15095" y="13375"/>
                </a:lnTo>
                <a:lnTo>
                  <a:pt x="15119" y="13459"/>
                </a:lnTo>
                <a:lnTo>
                  <a:pt x="15139" y="13498"/>
                </a:lnTo>
                <a:lnTo>
                  <a:pt x="15160" y="13522"/>
                </a:lnTo>
                <a:lnTo>
                  <a:pt x="15182" y="13526"/>
                </a:lnTo>
                <a:lnTo>
                  <a:pt x="15208" y="13498"/>
                </a:lnTo>
                <a:lnTo>
                  <a:pt x="15214" y="13468"/>
                </a:lnTo>
                <a:lnTo>
                  <a:pt x="15211" y="13460"/>
                </a:lnTo>
                <a:lnTo>
                  <a:pt x="15214" y="13454"/>
                </a:lnTo>
                <a:lnTo>
                  <a:pt x="15215" y="13443"/>
                </a:lnTo>
                <a:lnTo>
                  <a:pt x="15223" y="13422"/>
                </a:lnTo>
                <a:lnTo>
                  <a:pt x="15246" y="13405"/>
                </a:lnTo>
                <a:lnTo>
                  <a:pt x="15251" y="13405"/>
                </a:lnTo>
                <a:lnTo>
                  <a:pt x="15280" y="13389"/>
                </a:lnTo>
                <a:lnTo>
                  <a:pt x="15290" y="13395"/>
                </a:lnTo>
                <a:lnTo>
                  <a:pt x="15293" y="13405"/>
                </a:lnTo>
                <a:lnTo>
                  <a:pt x="15293" y="13397"/>
                </a:lnTo>
                <a:lnTo>
                  <a:pt x="15290" y="13391"/>
                </a:lnTo>
                <a:lnTo>
                  <a:pt x="15268" y="13372"/>
                </a:lnTo>
                <a:lnTo>
                  <a:pt x="15266" y="13357"/>
                </a:lnTo>
                <a:lnTo>
                  <a:pt x="15272" y="13345"/>
                </a:lnTo>
                <a:lnTo>
                  <a:pt x="15290" y="13306"/>
                </a:lnTo>
                <a:lnTo>
                  <a:pt x="15286" y="13296"/>
                </a:lnTo>
                <a:lnTo>
                  <a:pt x="15294" y="13274"/>
                </a:lnTo>
                <a:lnTo>
                  <a:pt x="15312" y="13269"/>
                </a:lnTo>
                <a:lnTo>
                  <a:pt x="15319" y="13275"/>
                </a:lnTo>
                <a:lnTo>
                  <a:pt x="15332" y="13266"/>
                </a:lnTo>
                <a:lnTo>
                  <a:pt x="15332" y="13241"/>
                </a:lnTo>
                <a:lnTo>
                  <a:pt x="15327" y="13146"/>
                </a:lnTo>
                <a:lnTo>
                  <a:pt x="15320" y="13129"/>
                </a:lnTo>
                <a:lnTo>
                  <a:pt x="15320" y="13085"/>
                </a:lnTo>
                <a:lnTo>
                  <a:pt x="15337" y="13033"/>
                </a:lnTo>
                <a:lnTo>
                  <a:pt x="15353" y="12958"/>
                </a:lnTo>
                <a:lnTo>
                  <a:pt x="15350" y="12902"/>
                </a:lnTo>
                <a:lnTo>
                  <a:pt x="15333" y="12893"/>
                </a:lnTo>
                <a:lnTo>
                  <a:pt x="15333" y="12805"/>
                </a:lnTo>
                <a:lnTo>
                  <a:pt x="15331" y="12774"/>
                </a:lnTo>
                <a:lnTo>
                  <a:pt x="15342" y="12754"/>
                </a:lnTo>
                <a:lnTo>
                  <a:pt x="15331" y="12698"/>
                </a:lnTo>
                <a:lnTo>
                  <a:pt x="15330" y="12657"/>
                </a:lnTo>
                <a:lnTo>
                  <a:pt x="15337" y="12637"/>
                </a:lnTo>
                <a:lnTo>
                  <a:pt x="15359" y="12599"/>
                </a:lnTo>
                <a:lnTo>
                  <a:pt x="15365" y="12599"/>
                </a:lnTo>
                <a:lnTo>
                  <a:pt x="15372" y="12616"/>
                </a:lnTo>
                <a:lnTo>
                  <a:pt x="15382" y="12618"/>
                </a:lnTo>
                <a:lnTo>
                  <a:pt x="15401" y="12578"/>
                </a:lnTo>
                <a:lnTo>
                  <a:pt x="15401" y="12554"/>
                </a:lnTo>
                <a:lnTo>
                  <a:pt x="15414" y="12535"/>
                </a:lnTo>
                <a:lnTo>
                  <a:pt x="15444" y="12543"/>
                </a:lnTo>
                <a:lnTo>
                  <a:pt x="15460" y="12526"/>
                </a:lnTo>
                <a:lnTo>
                  <a:pt x="15471" y="12499"/>
                </a:lnTo>
                <a:lnTo>
                  <a:pt x="15468" y="12472"/>
                </a:lnTo>
                <a:lnTo>
                  <a:pt x="15470" y="12448"/>
                </a:lnTo>
                <a:lnTo>
                  <a:pt x="15489" y="12421"/>
                </a:lnTo>
                <a:lnTo>
                  <a:pt x="15515" y="12407"/>
                </a:lnTo>
                <a:lnTo>
                  <a:pt x="15529" y="12383"/>
                </a:lnTo>
                <a:lnTo>
                  <a:pt x="15538" y="12354"/>
                </a:lnTo>
                <a:lnTo>
                  <a:pt x="15598" y="12273"/>
                </a:lnTo>
                <a:lnTo>
                  <a:pt x="15610" y="12218"/>
                </a:lnTo>
                <a:lnTo>
                  <a:pt x="15656" y="12150"/>
                </a:lnTo>
                <a:lnTo>
                  <a:pt x="15649" y="12145"/>
                </a:lnTo>
                <a:lnTo>
                  <a:pt x="15646" y="12153"/>
                </a:lnTo>
                <a:lnTo>
                  <a:pt x="15635" y="12160"/>
                </a:lnTo>
                <a:lnTo>
                  <a:pt x="15638" y="12130"/>
                </a:lnTo>
                <a:lnTo>
                  <a:pt x="15645" y="12128"/>
                </a:lnTo>
                <a:lnTo>
                  <a:pt x="15657" y="12113"/>
                </a:lnTo>
                <a:lnTo>
                  <a:pt x="15662" y="12113"/>
                </a:lnTo>
                <a:lnTo>
                  <a:pt x="15664" y="12118"/>
                </a:lnTo>
                <a:lnTo>
                  <a:pt x="15665" y="12130"/>
                </a:lnTo>
                <a:lnTo>
                  <a:pt x="15669" y="12138"/>
                </a:lnTo>
                <a:lnTo>
                  <a:pt x="15705" y="12107"/>
                </a:lnTo>
                <a:lnTo>
                  <a:pt x="15707" y="12092"/>
                </a:lnTo>
                <a:lnTo>
                  <a:pt x="15731" y="12063"/>
                </a:lnTo>
                <a:lnTo>
                  <a:pt x="15729" y="12049"/>
                </a:lnTo>
                <a:lnTo>
                  <a:pt x="15736" y="12047"/>
                </a:lnTo>
                <a:lnTo>
                  <a:pt x="15739" y="12027"/>
                </a:lnTo>
                <a:lnTo>
                  <a:pt x="15755" y="12004"/>
                </a:lnTo>
                <a:lnTo>
                  <a:pt x="15750" y="12001"/>
                </a:lnTo>
                <a:lnTo>
                  <a:pt x="15751" y="11994"/>
                </a:lnTo>
                <a:lnTo>
                  <a:pt x="15744" y="11970"/>
                </a:lnTo>
                <a:lnTo>
                  <a:pt x="15742" y="11956"/>
                </a:lnTo>
                <a:lnTo>
                  <a:pt x="15748" y="11934"/>
                </a:lnTo>
                <a:lnTo>
                  <a:pt x="15751" y="11917"/>
                </a:lnTo>
                <a:lnTo>
                  <a:pt x="15758" y="11907"/>
                </a:lnTo>
                <a:lnTo>
                  <a:pt x="15800" y="11881"/>
                </a:lnTo>
                <a:lnTo>
                  <a:pt x="15810" y="11862"/>
                </a:lnTo>
                <a:lnTo>
                  <a:pt x="15811" y="11846"/>
                </a:lnTo>
                <a:lnTo>
                  <a:pt x="15815" y="11830"/>
                </a:lnTo>
                <a:lnTo>
                  <a:pt x="15819" y="11823"/>
                </a:lnTo>
                <a:lnTo>
                  <a:pt x="15814" y="11813"/>
                </a:lnTo>
                <a:lnTo>
                  <a:pt x="15806" y="11809"/>
                </a:lnTo>
                <a:lnTo>
                  <a:pt x="15805" y="11803"/>
                </a:lnTo>
                <a:lnTo>
                  <a:pt x="15817" y="11803"/>
                </a:lnTo>
                <a:lnTo>
                  <a:pt x="15827" y="11818"/>
                </a:lnTo>
                <a:lnTo>
                  <a:pt x="15824" y="11835"/>
                </a:lnTo>
                <a:lnTo>
                  <a:pt x="15828" y="11863"/>
                </a:lnTo>
                <a:lnTo>
                  <a:pt x="15839" y="11870"/>
                </a:lnTo>
                <a:lnTo>
                  <a:pt x="15840" y="11866"/>
                </a:lnTo>
                <a:lnTo>
                  <a:pt x="15851" y="11866"/>
                </a:lnTo>
                <a:lnTo>
                  <a:pt x="15853" y="11859"/>
                </a:lnTo>
                <a:lnTo>
                  <a:pt x="15855" y="11864"/>
                </a:lnTo>
                <a:lnTo>
                  <a:pt x="15857" y="11851"/>
                </a:lnTo>
                <a:lnTo>
                  <a:pt x="15858" y="11841"/>
                </a:lnTo>
                <a:lnTo>
                  <a:pt x="15861" y="11854"/>
                </a:lnTo>
                <a:lnTo>
                  <a:pt x="15866" y="11880"/>
                </a:lnTo>
                <a:lnTo>
                  <a:pt x="15873" y="11887"/>
                </a:lnTo>
                <a:lnTo>
                  <a:pt x="15873" y="11875"/>
                </a:lnTo>
                <a:lnTo>
                  <a:pt x="15884" y="11893"/>
                </a:lnTo>
                <a:lnTo>
                  <a:pt x="15891" y="11873"/>
                </a:lnTo>
                <a:lnTo>
                  <a:pt x="15883" y="11847"/>
                </a:lnTo>
                <a:lnTo>
                  <a:pt x="15886" y="11845"/>
                </a:lnTo>
                <a:lnTo>
                  <a:pt x="15893" y="11842"/>
                </a:lnTo>
                <a:lnTo>
                  <a:pt x="15898" y="11863"/>
                </a:lnTo>
                <a:lnTo>
                  <a:pt x="15901" y="11874"/>
                </a:lnTo>
                <a:lnTo>
                  <a:pt x="15909" y="11874"/>
                </a:lnTo>
                <a:lnTo>
                  <a:pt x="15912" y="11857"/>
                </a:lnTo>
                <a:lnTo>
                  <a:pt x="15918" y="11853"/>
                </a:lnTo>
                <a:lnTo>
                  <a:pt x="15927" y="11863"/>
                </a:lnTo>
                <a:lnTo>
                  <a:pt x="15927" y="11867"/>
                </a:lnTo>
                <a:lnTo>
                  <a:pt x="15934" y="11860"/>
                </a:lnTo>
                <a:lnTo>
                  <a:pt x="15935" y="11840"/>
                </a:lnTo>
                <a:lnTo>
                  <a:pt x="15928" y="11813"/>
                </a:lnTo>
                <a:lnTo>
                  <a:pt x="15932" y="11813"/>
                </a:lnTo>
                <a:lnTo>
                  <a:pt x="15933" y="11789"/>
                </a:lnTo>
                <a:lnTo>
                  <a:pt x="15938" y="11775"/>
                </a:lnTo>
                <a:lnTo>
                  <a:pt x="15935" y="11765"/>
                </a:lnTo>
                <a:lnTo>
                  <a:pt x="15940" y="11774"/>
                </a:lnTo>
                <a:lnTo>
                  <a:pt x="15940" y="11782"/>
                </a:lnTo>
                <a:lnTo>
                  <a:pt x="15933" y="11820"/>
                </a:lnTo>
                <a:lnTo>
                  <a:pt x="15942" y="11841"/>
                </a:lnTo>
                <a:lnTo>
                  <a:pt x="15951" y="11818"/>
                </a:lnTo>
                <a:lnTo>
                  <a:pt x="15960" y="11810"/>
                </a:lnTo>
                <a:lnTo>
                  <a:pt x="15957" y="11821"/>
                </a:lnTo>
                <a:lnTo>
                  <a:pt x="15952" y="11825"/>
                </a:lnTo>
                <a:lnTo>
                  <a:pt x="15945" y="11844"/>
                </a:lnTo>
                <a:lnTo>
                  <a:pt x="15956" y="11857"/>
                </a:lnTo>
                <a:lnTo>
                  <a:pt x="15967" y="11822"/>
                </a:lnTo>
                <a:lnTo>
                  <a:pt x="15980" y="11814"/>
                </a:lnTo>
                <a:lnTo>
                  <a:pt x="15981" y="11783"/>
                </a:lnTo>
                <a:lnTo>
                  <a:pt x="15972" y="11758"/>
                </a:lnTo>
                <a:lnTo>
                  <a:pt x="15963" y="11752"/>
                </a:lnTo>
                <a:lnTo>
                  <a:pt x="15977" y="11744"/>
                </a:lnTo>
                <a:lnTo>
                  <a:pt x="15979" y="11732"/>
                </a:lnTo>
                <a:lnTo>
                  <a:pt x="15970" y="11709"/>
                </a:lnTo>
                <a:lnTo>
                  <a:pt x="15967" y="11669"/>
                </a:lnTo>
                <a:lnTo>
                  <a:pt x="15973" y="11702"/>
                </a:lnTo>
                <a:lnTo>
                  <a:pt x="15985" y="11721"/>
                </a:lnTo>
                <a:lnTo>
                  <a:pt x="15993" y="11720"/>
                </a:lnTo>
                <a:lnTo>
                  <a:pt x="15995" y="11728"/>
                </a:lnTo>
                <a:lnTo>
                  <a:pt x="16019" y="11747"/>
                </a:lnTo>
                <a:lnTo>
                  <a:pt x="16032" y="11734"/>
                </a:lnTo>
                <a:lnTo>
                  <a:pt x="16037" y="11738"/>
                </a:lnTo>
                <a:lnTo>
                  <a:pt x="16036" y="11731"/>
                </a:lnTo>
                <a:lnTo>
                  <a:pt x="16042" y="11731"/>
                </a:lnTo>
                <a:lnTo>
                  <a:pt x="16063" y="11809"/>
                </a:lnTo>
                <a:lnTo>
                  <a:pt x="16071" y="11819"/>
                </a:lnTo>
                <a:lnTo>
                  <a:pt x="16071" y="11835"/>
                </a:lnTo>
                <a:lnTo>
                  <a:pt x="16068" y="11860"/>
                </a:lnTo>
                <a:lnTo>
                  <a:pt x="16072" y="11866"/>
                </a:lnTo>
                <a:lnTo>
                  <a:pt x="16069" y="11899"/>
                </a:lnTo>
                <a:lnTo>
                  <a:pt x="16071" y="11906"/>
                </a:lnTo>
                <a:lnTo>
                  <a:pt x="16080" y="11893"/>
                </a:lnTo>
                <a:lnTo>
                  <a:pt x="16082" y="11884"/>
                </a:lnTo>
                <a:lnTo>
                  <a:pt x="16081" y="11902"/>
                </a:lnTo>
                <a:lnTo>
                  <a:pt x="16078" y="11915"/>
                </a:lnTo>
                <a:lnTo>
                  <a:pt x="16083" y="11927"/>
                </a:lnTo>
                <a:lnTo>
                  <a:pt x="16095" y="11957"/>
                </a:lnTo>
                <a:lnTo>
                  <a:pt x="16105" y="11997"/>
                </a:lnTo>
                <a:lnTo>
                  <a:pt x="16107" y="11995"/>
                </a:lnTo>
                <a:lnTo>
                  <a:pt x="16104" y="11967"/>
                </a:lnTo>
                <a:lnTo>
                  <a:pt x="16105" y="11965"/>
                </a:lnTo>
                <a:lnTo>
                  <a:pt x="16106" y="11964"/>
                </a:lnTo>
                <a:lnTo>
                  <a:pt x="16112" y="11988"/>
                </a:lnTo>
                <a:lnTo>
                  <a:pt x="16118" y="12018"/>
                </a:lnTo>
                <a:lnTo>
                  <a:pt x="16147" y="12063"/>
                </a:lnTo>
                <a:lnTo>
                  <a:pt x="16141" y="12043"/>
                </a:lnTo>
                <a:lnTo>
                  <a:pt x="16141" y="12033"/>
                </a:lnTo>
                <a:lnTo>
                  <a:pt x="16151" y="12048"/>
                </a:lnTo>
                <a:lnTo>
                  <a:pt x="16164" y="12046"/>
                </a:lnTo>
                <a:lnTo>
                  <a:pt x="16154" y="12066"/>
                </a:lnTo>
                <a:lnTo>
                  <a:pt x="16155" y="12075"/>
                </a:lnTo>
                <a:lnTo>
                  <a:pt x="16167" y="12073"/>
                </a:lnTo>
                <a:lnTo>
                  <a:pt x="16169" y="12058"/>
                </a:lnTo>
                <a:lnTo>
                  <a:pt x="16172" y="12073"/>
                </a:lnTo>
                <a:lnTo>
                  <a:pt x="16184" y="12076"/>
                </a:lnTo>
                <a:lnTo>
                  <a:pt x="16189" y="12091"/>
                </a:lnTo>
                <a:lnTo>
                  <a:pt x="16210" y="12097"/>
                </a:lnTo>
                <a:lnTo>
                  <a:pt x="16223" y="12130"/>
                </a:lnTo>
                <a:lnTo>
                  <a:pt x="16224" y="12149"/>
                </a:lnTo>
                <a:lnTo>
                  <a:pt x="16216" y="12154"/>
                </a:lnTo>
                <a:lnTo>
                  <a:pt x="16208" y="12141"/>
                </a:lnTo>
                <a:lnTo>
                  <a:pt x="16198" y="12152"/>
                </a:lnTo>
                <a:lnTo>
                  <a:pt x="16208" y="12167"/>
                </a:lnTo>
                <a:lnTo>
                  <a:pt x="16212" y="12170"/>
                </a:lnTo>
                <a:lnTo>
                  <a:pt x="16208" y="12178"/>
                </a:lnTo>
                <a:lnTo>
                  <a:pt x="16197" y="12170"/>
                </a:lnTo>
                <a:lnTo>
                  <a:pt x="16193" y="12152"/>
                </a:lnTo>
                <a:lnTo>
                  <a:pt x="16181" y="12151"/>
                </a:lnTo>
                <a:lnTo>
                  <a:pt x="16182" y="12163"/>
                </a:lnTo>
                <a:lnTo>
                  <a:pt x="16195" y="12182"/>
                </a:lnTo>
                <a:lnTo>
                  <a:pt x="16196" y="12195"/>
                </a:lnTo>
                <a:lnTo>
                  <a:pt x="16208" y="12218"/>
                </a:lnTo>
                <a:lnTo>
                  <a:pt x="16233" y="12231"/>
                </a:lnTo>
                <a:lnTo>
                  <a:pt x="16230" y="12191"/>
                </a:lnTo>
                <a:lnTo>
                  <a:pt x="16224" y="12172"/>
                </a:lnTo>
                <a:lnTo>
                  <a:pt x="16240" y="12189"/>
                </a:lnTo>
                <a:lnTo>
                  <a:pt x="16240" y="12209"/>
                </a:lnTo>
                <a:lnTo>
                  <a:pt x="16245" y="12227"/>
                </a:lnTo>
                <a:lnTo>
                  <a:pt x="16253" y="12244"/>
                </a:lnTo>
                <a:lnTo>
                  <a:pt x="16258" y="12277"/>
                </a:lnTo>
                <a:lnTo>
                  <a:pt x="16268" y="12290"/>
                </a:lnTo>
                <a:lnTo>
                  <a:pt x="16264" y="12294"/>
                </a:lnTo>
                <a:lnTo>
                  <a:pt x="16268" y="12306"/>
                </a:lnTo>
                <a:lnTo>
                  <a:pt x="16274" y="12311"/>
                </a:lnTo>
                <a:lnTo>
                  <a:pt x="16276" y="12356"/>
                </a:lnTo>
                <a:lnTo>
                  <a:pt x="16288" y="12406"/>
                </a:lnTo>
                <a:lnTo>
                  <a:pt x="16294" y="12416"/>
                </a:lnTo>
                <a:lnTo>
                  <a:pt x="16279" y="12432"/>
                </a:lnTo>
                <a:lnTo>
                  <a:pt x="16268" y="12545"/>
                </a:lnTo>
                <a:lnTo>
                  <a:pt x="16272" y="12569"/>
                </a:lnTo>
                <a:lnTo>
                  <a:pt x="16270" y="12578"/>
                </a:lnTo>
                <a:lnTo>
                  <a:pt x="16271" y="12588"/>
                </a:lnTo>
                <a:lnTo>
                  <a:pt x="16282" y="12560"/>
                </a:lnTo>
                <a:lnTo>
                  <a:pt x="16296" y="12540"/>
                </a:lnTo>
                <a:lnTo>
                  <a:pt x="16304" y="12506"/>
                </a:lnTo>
                <a:lnTo>
                  <a:pt x="16303" y="12543"/>
                </a:lnTo>
                <a:lnTo>
                  <a:pt x="16285" y="12572"/>
                </a:lnTo>
                <a:lnTo>
                  <a:pt x="16285" y="12602"/>
                </a:lnTo>
                <a:lnTo>
                  <a:pt x="16293" y="12602"/>
                </a:lnTo>
                <a:lnTo>
                  <a:pt x="16295" y="12586"/>
                </a:lnTo>
                <a:lnTo>
                  <a:pt x="16313" y="12570"/>
                </a:lnTo>
                <a:lnTo>
                  <a:pt x="16321" y="12586"/>
                </a:lnTo>
                <a:lnTo>
                  <a:pt x="16327" y="12584"/>
                </a:lnTo>
                <a:lnTo>
                  <a:pt x="16329" y="12572"/>
                </a:lnTo>
                <a:lnTo>
                  <a:pt x="16329" y="12578"/>
                </a:lnTo>
                <a:lnTo>
                  <a:pt x="16337" y="12578"/>
                </a:lnTo>
                <a:lnTo>
                  <a:pt x="16339" y="12573"/>
                </a:lnTo>
                <a:lnTo>
                  <a:pt x="16352" y="12576"/>
                </a:lnTo>
                <a:lnTo>
                  <a:pt x="16379" y="12545"/>
                </a:lnTo>
                <a:lnTo>
                  <a:pt x="16383" y="12525"/>
                </a:lnTo>
                <a:cubicBezTo>
                  <a:pt x="16383" y="12525"/>
                  <a:pt x="16389" y="12533"/>
                  <a:pt x="16389" y="12533"/>
                </a:cubicBezTo>
                <a:close/>
                <a:moveTo>
                  <a:pt x="17351" y="14542"/>
                </a:moveTo>
                <a:lnTo>
                  <a:pt x="17334" y="14534"/>
                </a:lnTo>
                <a:lnTo>
                  <a:pt x="17332" y="14537"/>
                </a:lnTo>
                <a:lnTo>
                  <a:pt x="17334" y="14548"/>
                </a:lnTo>
                <a:lnTo>
                  <a:pt x="17346" y="14555"/>
                </a:lnTo>
                <a:lnTo>
                  <a:pt x="17353" y="14548"/>
                </a:lnTo>
                <a:cubicBezTo>
                  <a:pt x="17353" y="14548"/>
                  <a:pt x="17351" y="14542"/>
                  <a:pt x="17351" y="14542"/>
                </a:cubicBezTo>
                <a:close/>
                <a:moveTo>
                  <a:pt x="17753" y="15467"/>
                </a:moveTo>
                <a:lnTo>
                  <a:pt x="17739" y="15438"/>
                </a:lnTo>
                <a:lnTo>
                  <a:pt x="17721" y="15431"/>
                </a:lnTo>
                <a:lnTo>
                  <a:pt x="17702" y="15442"/>
                </a:lnTo>
                <a:lnTo>
                  <a:pt x="17687" y="15435"/>
                </a:lnTo>
                <a:lnTo>
                  <a:pt x="17672" y="15442"/>
                </a:lnTo>
                <a:lnTo>
                  <a:pt x="17672" y="15460"/>
                </a:lnTo>
                <a:lnTo>
                  <a:pt x="17678" y="15474"/>
                </a:lnTo>
                <a:lnTo>
                  <a:pt x="17697" y="15481"/>
                </a:lnTo>
                <a:lnTo>
                  <a:pt x="17713" y="15502"/>
                </a:lnTo>
                <a:lnTo>
                  <a:pt x="17717" y="15515"/>
                </a:lnTo>
                <a:lnTo>
                  <a:pt x="17723" y="15501"/>
                </a:lnTo>
                <a:lnTo>
                  <a:pt x="17733" y="15492"/>
                </a:lnTo>
                <a:lnTo>
                  <a:pt x="17738" y="15484"/>
                </a:lnTo>
                <a:lnTo>
                  <a:pt x="17750" y="15480"/>
                </a:lnTo>
                <a:cubicBezTo>
                  <a:pt x="17750" y="15480"/>
                  <a:pt x="17753" y="15467"/>
                  <a:pt x="17753" y="15467"/>
                </a:cubicBezTo>
                <a:close/>
                <a:moveTo>
                  <a:pt x="17623" y="15307"/>
                </a:moveTo>
                <a:lnTo>
                  <a:pt x="17613" y="15301"/>
                </a:lnTo>
                <a:lnTo>
                  <a:pt x="17576" y="15299"/>
                </a:lnTo>
                <a:lnTo>
                  <a:pt x="17569" y="15291"/>
                </a:lnTo>
                <a:lnTo>
                  <a:pt x="17559" y="15314"/>
                </a:lnTo>
                <a:lnTo>
                  <a:pt x="17573" y="15338"/>
                </a:lnTo>
                <a:lnTo>
                  <a:pt x="17583" y="15340"/>
                </a:lnTo>
                <a:lnTo>
                  <a:pt x="17592" y="15331"/>
                </a:lnTo>
                <a:lnTo>
                  <a:pt x="17615" y="15333"/>
                </a:lnTo>
                <a:lnTo>
                  <a:pt x="17627" y="15324"/>
                </a:lnTo>
                <a:lnTo>
                  <a:pt x="17642" y="15321"/>
                </a:lnTo>
                <a:lnTo>
                  <a:pt x="17648" y="15308"/>
                </a:lnTo>
                <a:lnTo>
                  <a:pt x="17641" y="15302"/>
                </a:lnTo>
                <a:cubicBezTo>
                  <a:pt x="17641" y="15302"/>
                  <a:pt x="17623" y="15307"/>
                  <a:pt x="17623" y="15307"/>
                </a:cubicBezTo>
                <a:close/>
                <a:moveTo>
                  <a:pt x="17740" y="15520"/>
                </a:moveTo>
                <a:lnTo>
                  <a:pt x="17747" y="15514"/>
                </a:lnTo>
                <a:lnTo>
                  <a:pt x="17743" y="15501"/>
                </a:lnTo>
                <a:lnTo>
                  <a:pt x="17736" y="15512"/>
                </a:lnTo>
                <a:cubicBezTo>
                  <a:pt x="17736" y="15512"/>
                  <a:pt x="17740" y="15520"/>
                  <a:pt x="17740" y="15520"/>
                </a:cubicBezTo>
                <a:close/>
                <a:moveTo>
                  <a:pt x="17738" y="15302"/>
                </a:moveTo>
                <a:lnTo>
                  <a:pt x="17744" y="15304"/>
                </a:lnTo>
                <a:lnTo>
                  <a:pt x="17749" y="15304"/>
                </a:lnTo>
                <a:lnTo>
                  <a:pt x="17746" y="15298"/>
                </a:lnTo>
                <a:lnTo>
                  <a:pt x="17738" y="15292"/>
                </a:lnTo>
                <a:lnTo>
                  <a:pt x="17725" y="15289"/>
                </a:lnTo>
                <a:lnTo>
                  <a:pt x="17720" y="15297"/>
                </a:lnTo>
                <a:lnTo>
                  <a:pt x="17720" y="15304"/>
                </a:lnTo>
                <a:lnTo>
                  <a:pt x="17729" y="15319"/>
                </a:lnTo>
                <a:cubicBezTo>
                  <a:pt x="17729" y="15319"/>
                  <a:pt x="17738" y="15302"/>
                  <a:pt x="17738" y="15302"/>
                </a:cubicBezTo>
                <a:close/>
                <a:moveTo>
                  <a:pt x="19017" y="15153"/>
                </a:moveTo>
                <a:lnTo>
                  <a:pt x="19015" y="15160"/>
                </a:lnTo>
                <a:lnTo>
                  <a:pt x="19021" y="15160"/>
                </a:lnTo>
                <a:lnTo>
                  <a:pt x="19021" y="15152"/>
                </a:lnTo>
                <a:cubicBezTo>
                  <a:pt x="19021" y="15152"/>
                  <a:pt x="19017" y="15153"/>
                  <a:pt x="19017" y="15153"/>
                </a:cubicBezTo>
                <a:close/>
                <a:moveTo>
                  <a:pt x="19057" y="15270"/>
                </a:moveTo>
                <a:lnTo>
                  <a:pt x="19056" y="15261"/>
                </a:lnTo>
                <a:lnTo>
                  <a:pt x="19050" y="15271"/>
                </a:lnTo>
                <a:lnTo>
                  <a:pt x="19054" y="15276"/>
                </a:lnTo>
                <a:cubicBezTo>
                  <a:pt x="19054" y="15276"/>
                  <a:pt x="19057" y="15270"/>
                  <a:pt x="19057" y="15270"/>
                </a:cubicBezTo>
                <a:close/>
                <a:moveTo>
                  <a:pt x="18931" y="15168"/>
                </a:moveTo>
                <a:lnTo>
                  <a:pt x="18926" y="15182"/>
                </a:lnTo>
                <a:lnTo>
                  <a:pt x="18935" y="15176"/>
                </a:lnTo>
                <a:lnTo>
                  <a:pt x="18944" y="15129"/>
                </a:lnTo>
                <a:lnTo>
                  <a:pt x="18950" y="15109"/>
                </a:lnTo>
                <a:lnTo>
                  <a:pt x="18936" y="15120"/>
                </a:lnTo>
                <a:cubicBezTo>
                  <a:pt x="18936" y="15120"/>
                  <a:pt x="18931" y="15168"/>
                  <a:pt x="18931" y="15168"/>
                </a:cubicBezTo>
                <a:close/>
                <a:moveTo>
                  <a:pt x="18917" y="15153"/>
                </a:moveTo>
                <a:lnTo>
                  <a:pt x="18918" y="15171"/>
                </a:lnTo>
                <a:lnTo>
                  <a:pt x="18922" y="15180"/>
                </a:lnTo>
                <a:lnTo>
                  <a:pt x="18923" y="15153"/>
                </a:lnTo>
                <a:lnTo>
                  <a:pt x="18913" y="15131"/>
                </a:lnTo>
                <a:cubicBezTo>
                  <a:pt x="18913" y="15131"/>
                  <a:pt x="18917" y="15153"/>
                  <a:pt x="18917" y="15153"/>
                </a:cubicBezTo>
                <a:close/>
                <a:moveTo>
                  <a:pt x="19033" y="15126"/>
                </a:moveTo>
                <a:lnTo>
                  <a:pt x="19027" y="15143"/>
                </a:lnTo>
                <a:lnTo>
                  <a:pt x="19021" y="15146"/>
                </a:lnTo>
                <a:lnTo>
                  <a:pt x="19028" y="15149"/>
                </a:lnTo>
                <a:lnTo>
                  <a:pt x="19029" y="15158"/>
                </a:lnTo>
                <a:lnTo>
                  <a:pt x="19036" y="15156"/>
                </a:lnTo>
                <a:lnTo>
                  <a:pt x="19026" y="15167"/>
                </a:lnTo>
                <a:lnTo>
                  <a:pt x="19028" y="15181"/>
                </a:lnTo>
                <a:lnTo>
                  <a:pt x="19033" y="15180"/>
                </a:lnTo>
                <a:lnTo>
                  <a:pt x="19042" y="15169"/>
                </a:lnTo>
                <a:lnTo>
                  <a:pt x="19050" y="15169"/>
                </a:lnTo>
                <a:lnTo>
                  <a:pt x="19053" y="15159"/>
                </a:lnTo>
                <a:lnTo>
                  <a:pt x="19053" y="15139"/>
                </a:lnTo>
                <a:lnTo>
                  <a:pt x="19048" y="15138"/>
                </a:lnTo>
                <a:lnTo>
                  <a:pt x="19039" y="15127"/>
                </a:lnTo>
                <a:cubicBezTo>
                  <a:pt x="19039" y="15127"/>
                  <a:pt x="19033" y="15126"/>
                  <a:pt x="19033" y="15126"/>
                </a:cubicBezTo>
                <a:close/>
                <a:moveTo>
                  <a:pt x="19056" y="15198"/>
                </a:moveTo>
                <a:lnTo>
                  <a:pt x="19053" y="15195"/>
                </a:lnTo>
                <a:lnTo>
                  <a:pt x="19055" y="15189"/>
                </a:lnTo>
                <a:lnTo>
                  <a:pt x="19050" y="15179"/>
                </a:lnTo>
                <a:lnTo>
                  <a:pt x="19047" y="15178"/>
                </a:lnTo>
                <a:lnTo>
                  <a:pt x="19036" y="15185"/>
                </a:lnTo>
                <a:lnTo>
                  <a:pt x="19026" y="15199"/>
                </a:lnTo>
                <a:lnTo>
                  <a:pt x="19028" y="15205"/>
                </a:lnTo>
                <a:lnTo>
                  <a:pt x="19043" y="15218"/>
                </a:lnTo>
                <a:lnTo>
                  <a:pt x="19048" y="15225"/>
                </a:lnTo>
                <a:lnTo>
                  <a:pt x="19055" y="15211"/>
                </a:lnTo>
                <a:cubicBezTo>
                  <a:pt x="19055" y="15211"/>
                  <a:pt x="19056" y="15198"/>
                  <a:pt x="19056" y="15198"/>
                </a:cubicBezTo>
                <a:close/>
                <a:moveTo>
                  <a:pt x="19053" y="15133"/>
                </a:moveTo>
                <a:lnTo>
                  <a:pt x="19048" y="15119"/>
                </a:lnTo>
                <a:lnTo>
                  <a:pt x="19042" y="15120"/>
                </a:lnTo>
                <a:lnTo>
                  <a:pt x="19048" y="15132"/>
                </a:lnTo>
                <a:cubicBezTo>
                  <a:pt x="19048" y="15132"/>
                  <a:pt x="19053" y="15133"/>
                  <a:pt x="19053" y="15133"/>
                </a:cubicBezTo>
                <a:close/>
                <a:moveTo>
                  <a:pt x="19049" y="15249"/>
                </a:moveTo>
                <a:lnTo>
                  <a:pt x="19047" y="15238"/>
                </a:lnTo>
                <a:lnTo>
                  <a:pt x="19040" y="15229"/>
                </a:lnTo>
                <a:cubicBezTo>
                  <a:pt x="19040" y="15228"/>
                  <a:pt x="19036" y="15233"/>
                  <a:pt x="19036" y="15233"/>
                </a:cubicBezTo>
                <a:lnTo>
                  <a:pt x="19037" y="15244"/>
                </a:lnTo>
                <a:lnTo>
                  <a:pt x="19043" y="15251"/>
                </a:lnTo>
                <a:cubicBezTo>
                  <a:pt x="19043" y="15251"/>
                  <a:pt x="19049" y="15249"/>
                  <a:pt x="19049" y="15249"/>
                </a:cubicBezTo>
                <a:close/>
                <a:moveTo>
                  <a:pt x="18870" y="15293"/>
                </a:moveTo>
                <a:lnTo>
                  <a:pt x="18862" y="15306"/>
                </a:lnTo>
                <a:lnTo>
                  <a:pt x="18874" y="15297"/>
                </a:lnTo>
                <a:cubicBezTo>
                  <a:pt x="18874" y="15297"/>
                  <a:pt x="18870" y="15293"/>
                  <a:pt x="18870" y="15293"/>
                </a:cubicBezTo>
                <a:close/>
                <a:moveTo>
                  <a:pt x="18762" y="14912"/>
                </a:moveTo>
                <a:lnTo>
                  <a:pt x="18777" y="14938"/>
                </a:lnTo>
                <a:lnTo>
                  <a:pt x="18791" y="14938"/>
                </a:lnTo>
                <a:lnTo>
                  <a:pt x="18796" y="14918"/>
                </a:lnTo>
                <a:lnTo>
                  <a:pt x="18790" y="14875"/>
                </a:lnTo>
                <a:lnTo>
                  <a:pt x="18756" y="14843"/>
                </a:lnTo>
                <a:lnTo>
                  <a:pt x="18729" y="14835"/>
                </a:lnTo>
                <a:lnTo>
                  <a:pt x="18715" y="14816"/>
                </a:lnTo>
                <a:lnTo>
                  <a:pt x="18701" y="14813"/>
                </a:lnTo>
                <a:lnTo>
                  <a:pt x="18688" y="14831"/>
                </a:lnTo>
                <a:lnTo>
                  <a:pt x="18674" y="14829"/>
                </a:lnTo>
                <a:lnTo>
                  <a:pt x="18664" y="14822"/>
                </a:lnTo>
                <a:lnTo>
                  <a:pt x="18645" y="14825"/>
                </a:lnTo>
                <a:lnTo>
                  <a:pt x="18617" y="14824"/>
                </a:lnTo>
                <a:lnTo>
                  <a:pt x="18611" y="14837"/>
                </a:lnTo>
                <a:lnTo>
                  <a:pt x="18610" y="14850"/>
                </a:lnTo>
                <a:lnTo>
                  <a:pt x="18599" y="14857"/>
                </a:lnTo>
                <a:lnTo>
                  <a:pt x="18594" y="14876"/>
                </a:lnTo>
                <a:lnTo>
                  <a:pt x="18598" y="14891"/>
                </a:lnTo>
                <a:lnTo>
                  <a:pt x="18606" y="14891"/>
                </a:lnTo>
                <a:lnTo>
                  <a:pt x="18618" y="14858"/>
                </a:lnTo>
                <a:lnTo>
                  <a:pt x="18628" y="14877"/>
                </a:lnTo>
                <a:lnTo>
                  <a:pt x="18634" y="14892"/>
                </a:lnTo>
                <a:lnTo>
                  <a:pt x="18646" y="14890"/>
                </a:lnTo>
                <a:lnTo>
                  <a:pt x="18659" y="14869"/>
                </a:lnTo>
                <a:lnTo>
                  <a:pt x="18667" y="14869"/>
                </a:lnTo>
                <a:lnTo>
                  <a:pt x="18674" y="14890"/>
                </a:lnTo>
                <a:lnTo>
                  <a:pt x="18703" y="14896"/>
                </a:lnTo>
                <a:lnTo>
                  <a:pt x="18710" y="14881"/>
                </a:lnTo>
                <a:lnTo>
                  <a:pt x="18723" y="14881"/>
                </a:lnTo>
                <a:lnTo>
                  <a:pt x="18750" y="14908"/>
                </a:lnTo>
                <a:cubicBezTo>
                  <a:pt x="18750" y="14908"/>
                  <a:pt x="18762" y="14912"/>
                  <a:pt x="18762" y="14912"/>
                </a:cubicBezTo>
                <a:close/>
                <a:moveTo>
                  <a:pt x="18648" y="14913"/>
                </a:moveTo>
                <a:lnTo>
                  <a:pt x="18648" y="14904"/>
                </a:lnTo>
                <a:lnTo>
                  <a:pt x="18640" y="14907"/>
                </a:lnTo>
                <a:lnTo>
                  <a:pt x="18643" y="14916"/>
                </a:lnTo>
                <a:cubicBezTo>
                  <a:pt x="18643" y="14916"/>
                  <a:pt x="18648" y="14913"/>
                  <a:pt x="18648" y="14913"/>
                </a:cubicBezTo>
                <a:close/>
                <a:moveTo>
                  <a:pt x="18300" y="15714"/>
                </a:moveTo>
                <a:lnTo>
                  <a:pt x="18319" y="15693"/>
                </a:lnTo>
                <a:lnTo>
                  <a:pt x="18331" y="15687"/>
                </a:lnTo>
                <a:lnTo>
                  <a:pt x="18342" y="15688"/>
                </a:lnTo>
                <a:lnTo>
                  <a:pt x="18355" y="15673"/>
                </a:lnTo>
                <a:lnTo>
                  <a:pt x="18363" y="15651"/>
                </a:lnTo>
                <a:lnTo>
                  <a:pt x="18388" y="15619"/>
                </a:lnTo>
                <a:lnTo>
                  <a:pt x="18394" y="15606"/>
                </a:lnTo>
                <a:lnTo>
                  <a:pt x="18401" y="15601"/>
                </a:lnTo>
                <a:lnTo>
                  <a:pt x="18403" y="15599"/>
                </a:lnTo>
                <a:lnTo>
                  <a:pt x="18416" y="15579"/>
                </a:lnTo>
                <a:lnTo>
                  <a:pt x="18427" y="15573"/>
                </a:lnTo>
                <a:lnTo>
                  <a:pt x="18439" y="15575"/>
                </a:lnTo>
                <a:lnTo>
                  <a:pt x="18467" y="15566"/>
                </a:lnTo>
                <a:lnTo>
                  <a:pt x="18486" y="15546"/>
                </a:lnTo>
                <a:lnTo>
                  <a:pt x="18505" y="15537"/>
                </a:lnTo>
                <a:lnTo>
                  <a:pt x="18511" y="15524"/>
                </a:lnTo>
                <a:lnTo>
                  <a:pt x="18518" y="15521"/>
                </a:lnTo>
                <a:lnTo>
                  <a:pt x="18532" y="15507"/>
                </a:lnTo>
                <a:lnTo>
                  <a:pt x="18532" y="15497"/>
                </a:lnTo>
                <a:lnTo>
                  <a:pt x="18525" y="15487"/>
                </a:lnTo>
                <a:lnTo>
                  <a:pt x="18500" y="15497"/>
                </a:lnTo>
                <a:lnTo>
                  <a:pt x="18484" y="15495"/>
                </a:lnTo>
                <a:lnTo>
                  <a:pt x="18469" y="15501"/>
                </a:lnTo>
                <a:lnTo>
                  <a:pt x="18455" y="15501"/>
                </a:lnTo>
                <a:lnTo>
                  <a:pt x="18437" y="15506"/>
                </a:lnTo>
                <a:lnTo>
                  <a:pt x="18408" y="15504"/>
                </a:lnTo>
                <a:lnTo>
                  <a:pt x="18387" y="15536"/>
                </a:lnTo>
                <a:lnTo>
                  <a:pt x="18371" y="15549"/>
                </a:lnTo>
                <a:lnTo>
                  <a:pt x="18365" y="15554"/>
                </a:lnTo>
                <a:lnTo>
                  <a:pt x="18354" y="15559"/>
                </a:lnTo>
                <a:lnTo>
                  <a:pt x="18345" y="15564"/>
                </a:lnTo>
                <a:lnTo>
                  <a:pt x="18327" y="15567"/>
                </a:lnTo>
                <a:lnTo>
                  <a:pt x="18317" y="15584"/>
                </a:lnTo>
                <a:lnTo>
                  <a:pt x="18313" y="15590"/>
                </a:lnTo>
                <a:lnTo>
                  <a:pt x="18300" y="15604"/>
                </a:lnTo>
                <a:lnTo>
                  <a:pt x="18295" y="15627"/>
                </a:lnTo>
                <a:lnTo>
                  <a:pt x="18282" y="15663"/>
                </a:lnTo>
                <a:lnTo>
                  <a:pt x="18280" y="15672"/>
                </a:lnTo>
                <a:lnTo>
                  <a:pt x="18285" y="15681"/>
                </a:lnTo>
                <a:lnTo>
                  <a:pt x="18288" y="15690"/>
                </a:lnTo>
                <a:lnTo>
                  <a:pt x="18281" y="15690"/>
                </a:lnTo>
                <a:lnTo>
                  <a:pt x="18275" y="15684"/>
                </a:lnTo>
                <a:lnTo>
                  <a:pt x="18271" y="15707"/>
                </a:lnTo>
                <a:lnTo>
                  <a:pt x="18278" y="15716"/>
                </a:lnTo>
                <a:cubicBezTo>
                  <a:pt x="18278" y="15716"/>
                  <a:pt x="18300" y="15714"/>
                  <a:pt x="18300" y="15714"/>
                </a:cubicBezTo>
                <a:close/>
                <a:moveTo>
                  <a:pt x="18662" y="15460"/>
                </a:moveTo>
                <a:lnTo>
                  <a:pt x="18657" y="15455"/>
                </a:lnTo>
                <a:lnTo>
                  <a:pt x="18644" y="15456"/>
                </a:lnTo>
                <a:lnTo>
                  <a:pt x="18651" y="15462"/>
                </a:lnTo>
                <a:cubicBezTo>
                  <a:pt x="18651" y="15462"/>
                  <a:pt x="18662" y="15460"/>
                  <a:pt x="18662" y="15460"/>
                </a:cubicBezTo>
                <a:close/>
                <a:moveTo>
                  <a:pt x="18868" y="15330"/>
                </a:moveTo>
                <a:lnTo>
                  <a:pt x="18863" y="15319"/>
                </a:lnTo>
                <a:lnTo>
                  <a:pt x="18851" y="15316"/>
                </a:lnTo>
                <a:cubicBezTo>
                  <a:pt x="18851" y="15316"/>
                  <a:pt x="18868" y="15330"/>
                  <a:pt x="18868" y="15330"/>
                </a:cubicBezTo>
                <a:close/>
                <a:moveTo>
                  <a:pt x="18639" y="15332"/>
                </a:moveTo>
                <a:lnTo>
                  <a:pt x="18642" y="15323"/>
                </a:lnTo>
                <a:lnTo>
                  <a:pt x="18635" y="15315"/>
                </a:lnTo>
                <a:lnTo>
                  <a:pt x="18629" y="15323"/>
                </a:lnTo>
                <a:lnTo>
                  <a:pt x="18631" y="15332"/>
                </a:lnTo>
                <a:cubicBezTo>
                  <a:pt x="18631" y="15332"/>
                  <a:pt x="18639" y="15332"/>
                  <a:pt x="18639" y="15332"/>
                </a:cubicBezTo>
                <a:close/>
                <a:moveTo>
                  <a:pt x="18847" y="15326"/>
                </a:moveTo>
                <a:lnTo>
                  <a:pt x="18839" y="15323"/>
                </a:lnTo>
                <a:lnTo>
                  <a:pt x="18833" y="15331"/>
                </a:lnTo>
                <a:lnTo>
                  <a:pt x="18833" y="15340"/>
                </a:lnTo>
                <a:lnTo>
                  <a:pt x="18814" y="15367"/>
                </a:lnTo>
                <a:lnTo>
                  <a:pt x="18814" y="15378"/>
                </a:lnTo>
                <a:lnTo>
                  <a:pt x="18816" y="15386"/>
                </a:lnTo>
                <a:lnTo>
                  <a:pt x="18809" y="15396"/>
                </a:lnTo>
                <a:lnTo>
                  <a:pt x="18809" y="15413"/>
                </a:lnTo>
                <a:lnTo>
                  <a:pt x="18818" y="15427"/>
                </a:lnTo>
                <a:lnTo>
                  <a:pt x="18827" y="15423"/>
                </a:lnTo>
                <a:lnTo>
                  <a:pt x="18842" y="15390"/>
                </a:lnTo>
                <a:lnTo>
                  <a:pt x="18847" y="15362"/>
                </a:lnTo>
                <a:lnTo>
                  <a:pt x="18845" y="15347"/>
                </a:lnTo>
                <a:lnTo>
                  <a:pt x="18848" y="15335"/>
                </a:lnTo>
                <a:cubicBezTo>
                  <a:pt x="18848" y="15335"/>
                  <a:pt x="18847" y="15326"/>
                  <a:pt x="18847" y="15326"/>
                </a:cubicBezTo>
                <a:close/>
                <a:moveTo>
                  <a:pt x="18634" y="14908"/>
                </a:moveTo>
                <a:lnTo>
                  <a:pt x="18627" y="14908"/>
                </a:lnTo>
                <a:lnTo>
                  <a:pt x="18629" y="14919"/>
                </a:lnTo>
                <a:lnTo>
                  <a:pt x="18635" y="14919"/>
                </a:lnTo>
                <a:cubicBezTo>
                  <a:pt x="18635" y="14919"/>
                  <a:pt x="18634" y="14908"/>
                  <a:pt x="18634" y="14908"/>
                </a:cubicBezTo>
                <a:close/>
                <a:moveTo>
                  <a:pt x="17805" y="14780"/>
                </a:moveTo>
                <a:lnTo>
                  <a:pt x="17816" y="14786"/>
                </a:lnTo>
                <a:lnTo>
                  <a:pt x="17820" y="14768"/>
                </a:lnTo>
                <a:lnTo>
                  <a:pt x="17819" y="14752"/>
                </a:lnTo>
                <a:lnTo>
                  <a:pt x="17811" y="14754"/>
                </a:lnTo>
                <a:lnTo>
                  <a:pt x="17806" y="14749"/>
                </a:lnTo>
                <a:lnTo>
                  <a:pt x="17814" y="14739"/>
                </a:lnTo>
                <a:lnTo>
                  <a:pt x="17816" y="14719"/>
                </a:lnTo>
                <a:lnTo>
                  <a:pt x="17813" y="14715"/>
                </a:lnTo>
                <a:lnTo>
                  <a:pt x="17797" y="14716"/>
                </a:lnTo>
                <a:lnTo>
                  <a:pt x="17802" y="14703"/>
                </a:lnTo>
                <a:lnTo>
                  <a:pt x="17800" y="14693"/>
                </a:lnTo>
                <a:lnTo>
                  <a:pt x="17810" y="14695"/>
                </a:lnTo>
                <a:lnTo>
                  <a:pt x="17821" y="14688"/>
                </a:lnTo>
                <a:lnTo>
                  <a:pt x="17823" y="14668"/>
                </a:lnTo>
                <a:lnTo>
                  <a:pt x="17835" y="14645"/>
                </a:lnTo>
                <a:lnTo>
                  <a:pt x="17836" y="14621"/>
                </a:lnTo>
                <a:lnTo>
                  <a:pt x="17832" y="14606"/>
                </a:lnTo>
                <a:lnTo>
                  <a:pt x="17839" y="14612"/>
                </a:lnTo>
                <a:lnTo>
                  <a:pt x="17845" y="14633"/>
                </a:lnTo>
                <a:lnTo>
                  <a:pt x="17856" y="14613"/>
                </a:lnTo>
                <a:lnTo>
                  <a:pt x="17865" y="14592"/>
                </a:lnTo>
                <a:lnTo>
                  <a:pt x="17858" y="14563"/>
                </a:lnTo>
                <a:lnTo>
                  <a:pt x="17876" y="14539"/>
                </a:lnTo>
                <a:lnTo>
                  <a:pt x="17881" y="14500"/>
                </a:lnTo>
                <a:lnTo>
                  <a:pt x="17887" y="14484"/>
                </a:lnTo>
                <a:lnTo>
                  <a:pt x="17889" y="14441"/>
                </a:lnTo>
                <a:lnTo>
                  <a:pt x="17895" y="14429"/>
                </a:lnTo>
                <a:lnTo>
                  <a:pt x="17895" y="14412"/>
                </a:lnTo>
                <a:lnTo>
                  <a:pt x="17909" y="14388"/>
                </a:lnTo>
                <a:lnTo>
                  <a:pt x="17916" y="14402"/>
                </a:lnTo>
                <a:lnTo>
                  <a:pt x="17919" y="14391"/>
                </a:lnTo>
                <a:lnTo>
                  <a:pt x="17915" y="14361"/>
                </a:lnTo>
                <a:lnTo>
                  <a:pt x="17937" y="14397"/>
                </a:lnTo>
                <a:lnTo>
                  <a:pt x="17953" y="14400"/>
                </a:lnTo>
                <a:lnTo>
                  <a:pt x="17963" y="14388"/>
                </a:lnTo>
                <a:lnTo>
                  <a:pt x="17972" y="14393"/>
                </a:lnTo>
                <a:lnTo>
                  <a:pt x="17980" y="14388"/>
                </a:lnTo>
                <a:lnTo>
                  <a:pt x="17983" y="14367"/>
                </a:lnTo>
                <a:lnTo>
                  <a:pt x="17972" y="14363"/>
                </a:lnTo>
                <a:lnTo>
                  <a:pt x="17969" y="14349"/>
                </a:lnTo>
                <a:lnTo>
                  <a:pt x="17957" y="14328"/>
                </a:lnTo>
                <a:lnTo>
                  <a:pt x="17948" y="14328"/>
                </a:lnTo>
                <a:lnTo>
                  <a:pt x="17919" y="14283"/>
                </a:lnTo>
                <a:lnTo>
                  <a:pt x="17909" y="14273"/>
                </a:lnTo>
                <a:lnTo>
                  <a:pt x="17906" y="14254"/>
                </a:lnTo>
                <a:lnTo>
                  <a:pt x="17900" y="14245"/>
                </a:lnTo>
                <a:lnTo>
                  <a:pt x="17903" y="14231"/>
                </a:lnTo>
                <a:lnTo>
                  <a:pt x="17920" y="14225"/>
                </a:lnTo>
                <a:lnTo>
                  <a:pt x="17927" y="14204"/>
                </a:lnTo>
                <a:lnTo>
                  <a:pt x="17917" y="14188"/>
                </a:lnTo>
                <a:lnTo>
                  <a:pt x="17894" y="14149"/>
                </a:lnTo>
                <a:lnTo>
                  <a:pt x="17890" y="14125"/>
                </a:lnTo>
                <a:lnTo>
                  <a:pt x="17879" y="14109"/>
                </a:lnTo>
                <a:lnTo>
                  <a:pt x="17884" y="14092"/>
                </a:lnTo>
                <a:lnTo>
                  <a:pt x="17889" y="14089"/>
                </a:lnTo>
                <a:lnTo>
                  <a:pt x="17888" y="14076"/>
                </a:lnTo>
                <a:lnTo>
                  <a:pt x="17882" y="14071"/>
                </a:lnTo>
                <a:lnTo>
                  <a:pt x="17871" y="14050"/>
                </a:lnTo>
                <a:lnTo>
                  <a:pt x="17878" y="14043"/>
                </a:lnTo>
                <a:lnTo>
                  <a:pt x="17893" y="14047"/>
                </a:lnTo>
                <a:lnTo>
                  <a:pt x="17908" y="14041"/>
                </a:lnTo>
                <a:lnTo>
                  <a:pt x="17895" y="14015"/>
                </a:lnTo>
                <a:lnTo>
                  <a:pt x="17881" y="14006"/>
                </a:lnTo>
                <a:lnTo>
                  <a:pt x="17885" y="13994"/>
                </a:lnTo>
                <a:lnTo>
                  <a:pt x="17884" y="13984"/>
                </a:lnTo>
                <a:lnTo>
                  <a:pt x="17891" y="13981"/>
                </a:lnTo>
                <a:lnTo>
                  <a:pt x="17892" y="13975"/>
                </a:lnTo>
                <a:lnTo>
                  <a:pt x="17893" y="13965"/>
                </a:lnTo>
                <a:lnTo>
                  <a:pt x="17909" y="13983"/>
                </a:lnTo>
                <a:lnTo>
                  <a:pt x="17920" y="13988"/>
                </a:lnTo>
                <a:lnTo>
                  <a:pt x="17934" y="13975"/>
                </a:lnTo>
                <a:lnTo>
                  <a:pt x="17952" y="13970"/>
                </a:lnTo>
                <a:lnTo>
                  <a:pt x="17952" y="13957"/>
                </a:lnTo>
                <a:lnTo>
                  <a:pt x="17934" y="13931"/>
                </a:lnTo>
                <a:lnTo>
                  <a:pt x="17934" y="13902"/>
                </a:lnTo>
                <a:lnTo>
                  <a:pt x="17942" y="13892"/>
                </a:lnTo>
                <a:lnTo>
                  <a:pt x="17969" y="13896"/>
                </a:lnTo>
                <a:lnTo>
                  <a:pt x="17991" y="13887"/>
                </a:lnTo>
                <a:lnTo>
                  <a:pt x="18005" y="13869"/>
                </a:lnTo>
                <a:lnTo>
                  <a:pt x="18003" y="13851"/>
                </a:lnTo>
                <a:lnTo>
                  <a:pt x="17992" y="13851"/>
                </a:lnTo>
                <a:lnTo>
                  <a:pt x="17976" y="13846"/>
                </a:lnTo>
                <a:lnTo>
                  <a:pt x="17965" y="13828"/>
                </a:lnTo>
                <a:lnTo>
                  <a:pt x="17953" y="13830"/>
                </a:lnTo>
                <a:lnTo>
                  <a:pt x="17937" y="13803"/>
                </a:lnTo>
                <a:lnTo>
                  <a:pt x="17927" y="13803"/>
                </a:lnTo>
                <a:lnTo>
                  <a:pt x="17917" y="13820"/>
                </a:lnTo>
                <a:lnTo>
                  <a:pt x="17910" y="13810"/>
                </a:lnTo>
                <a:lnTo>
                  <a:pt x="17925" y="13789"/>
                </a:lnTo>
                <a:lnTo>
                  <a:pt x="17918" y="13774"/>
                </a:lnTo>
                <a:lnTo>
                  <a:pt x="17912" y="13777"/>
                </a:lnTo>
                <a:lnTo>
                  <a:pt x="17903" y="13799"/>
                </a:lnTo>
                <a:lnTo>
                  <a:pt x="17897" y="13786"/>
                </a:lnTo>
                <a:lnTo>
                  <a:pt x="17891" y="13782"/>
                </a:lnTo>
                <a:lnTo>
                  <a:pt x="17892" y="13749"/>
                </a:lnTo>
                <a:lnTo>
                  <a:pt x="17903" y="13741"/>
                </a:lnTo>
                <a:lnTo>
                  <a:pt x="17903" y="13727"/>
                </a:lnTo>
                <a:lnTo>
                  <a:pt x="17887" y="13709"/>
                </a:lnTo>
                <a:lnTo>
                  <a:pt x="17881" y="13715"/>
                </a:lnTo>
                <a:lnTo>
                  <a:pt x="17868" y="13695"/>
                </a:lnTo>
                <a:lnTo>
                  <a:pt x="17868" y="13664"/>
                </a:lnTo>
                <a:lnTo>
                  <a:pt x="17854" y="13650"/>
                </a:lnTo>
                <a:lnTo>
                  <a:pt x="17848" y="13656"/>
                </a:lnTo>
                <a:lnTo>
                  <a:pt x="17852" y="13677"/>
                </a:lnTo>
                <a:lnTo>
                  <a:pt x="17837" y="13700"/>
                </a:lnTo>
                <a:lnTo>
                  <a:pt x="17832" y="13699"/>
                </a:lnTo>
                <a:lnTo>
                  <a:pt x="17836" y="13678"/>
                </a:lnTo>
                <a:lnTo>
                  <a:pt x="17833" y="13660"/>
                </a:lnTo>
                <a:lnTo>
                  <a:pt x="17825" y="13659"/>
                </a:lnTo>
                <a:lnTo>
                  <a:pt x="17815" y="13709"/>
                </a:lnTo>
                <a:lnTo>
                  <a:pt x="17806" y="13713"/>
                </a:lnTo>
                <a:lnTo>
                  <a:pt x="17792" y="13768"/>
                </a:lnTo>
                <a:lnTo>
                  <a:pt x="17789" y="13798"/>
                </a:lnTo>
                <a:lnTo>
                  <a:pt x="17765" y="13841"/>
                </a:lnTo>
                <a:lnTo>
                  <a:pt x="17753" y="13841"/>
                </a:lnTo>
                <a:lnTo>
                  <a:pt x="17734" y="13853"/>
                </a:lnTo>
                <a:lnTo>
                  <a:pt x="17727" y="13868"/>
                </a:lnTo>
                <a:lnTo>
                  <a:pt x="17734" y="13867"/>
                </a:lnTo>
                <a:lnTo>
                  <a:pt x="17729" y="13880"/>
                </a:lnTo>
                <a:lnTo>
                  <a:pt x="17736" y="13884"/>
                </a:lnTo>
                <a:lnTo>
                  <a:pt x="17751" y="13876"/>
                </a:lnTo>
                <a:lnTo>
                  <a:pt x="17745" y="13893"/>
                </a:lnTo>
                <a:lnTo>
                  <a:pt x="17734" y="13902"/>
                </a:lnTo>
                <a:lnTo>
                  <a:pt x="17732" y="13906"/>
                </a:lnTo>
                <a:lnTo>
                  <a:pt x="17729" y="13914"/>
                </a:lnTo>
                <a:lnTo>
                  <a:pt x="17723" y="13916"/>
                </a:lnTo>
                <a:lnTo>
                  <a:pt x="17721" y="13917"/>
                </a:lnTo>
                <a:lnTo>
                  <a:pt x="17721" y="13913"/>
                </a:lnTo>
                <a:lnTo>
                  <a:pt x="17721" y="13904"/>
                </a:lnTo>
                <a:lnTo>
                  <a:pt x="17720" y="13881"/>
                </a:lnTo>
                <a:lnTo>
                  <a:pt x="17707" y="13889"/>
                </a:lnTo>
                <a:lnTo>
                  <a:pt x="17691" y="13910"/>
                </a:lnTo>
                <a:lnTo>
                  <a:pt x="17666" y="13922"/>
                </a:lnTo>
                <a:lnTo>
                  <a:pt x="17663" y="13929"/>
                </a:lnTo>
                <a:lnTo>
                  <a:pt x="17654" y="13949"/>
                </a:lnTo>
                <a:lnTo>
                  <a:pt x="17654" y="13975"/>
                </a:lnTo>
                <a:lnTo>
                  <a:pt x="17636" y="14001"/>
                </a:lnTo>
                <a:lnTo>
                  <a:pt x="17630" y="14024"/>
                </a:lnTo>
                <a:lnTo>
                  <a:pt x="17611" y="14054"/>
                </a:lnTo>
                <a:lnTo>
                  <a:pt x="17606" y="14074"/>
                </a:lnTo>
                <a:lnTo>
                  <a:pt x="17590" y="14109"/>
                </a:lnTo>
                <a:lnTo>
                  <a:pt x="17572" y="14135"/>
                </a:lnTo>
                <a:lnTo>
                  <a:pt x="17517" y="14157"/>
                </a:lnTo>
                <a:lnTo>
                  <a:pt x="17511" y="14162"/>
                </a:lnTo>
                <a:lnTo>
                  <a:pt x="17515" y="14191"/>
                </a:lnTo>
                <a:lnTo>
                  <a:pt x="17521" y="14204"/>
                </a:lnTo>
                <a:lnTo>
                  <a:pt x="17513" y="14198"/>
                </a:lnTo>
                <a:lnTo>
                  <a:pt x="17503" y="14207"/>
                </a:lnTo>
                <a:lnTo>
                  <a:pt x="17487" y="14210"/>
                </a:lnTo>
                <a:lnTo>
                  <a:pt x="17480" y="14225"/>
                </a:lnTo>
                <a:lnTo>
                  <a:pt x="17476" y="14249"/>
                </a:lnTo>
                <a:lnTo>
                  <a:pt x="17475" y="14281"/>
                </a:lnTo>
                <a:lnTo>
                  <a:pt x="17464" y="14308"/>
                </a:lnTo>
                <a:lnTo>
                  <a:pt x="17464" y="14317"/>
                </a:lnTo>
                <a:lnTo>
                  <a:pt x="17437" y="14312"/>
                </a:lnTo>
                <a:lnTo>
                  <a:pt x="17410" y="14294"/>
                </a:lnTo>
                <a:lnTo>
                  <a:pt x="17390" y="14295"/>
                </a:lnTo>
                <a:lnTo>
                  <a:pt x="17383" y="14277"/>
                </a:lnTo>
                <a:lnTo>
                  <a:pt x="17371" y="14255"/>
                </a:lnTo>
                <a:lnTo>
                  <a:pt x="17366" y="14258"/>
                </a:lnTo>
                <a:lnTo>
                  <a:pt x="17356" y="14263"/>
                </a:lnTo>
                <a:lnTo>
                  <a:pt x="17349" y="14281"/>
                </a:lnTo>
                <a:lnTo>
                  <a:pt x="17333" y="14317"/>
                </a:lnTo>
                <a:lnTo>
                  <a:pt x="17322" y="14348"/>
                </a:lnTo>
                <a:lnTo>
                  <a:pt x="17322" y="14364"/>
                </a:lnTo>
                <a:lnTo>
                  <a:pt x="17325" y="14379"/>
                </a:lnTo>
                <a:lnTo>
                  <a:pt x="17324" y="14392"/>
                </a:lnTo>
                <a:lnTo>
                  <a:pt x="17314" y="14401"/>
                </a:lnTo>
                <a:lnTo>
                  <a:pt x="17316" y="14445"/>
                </a:lnTo>
                <a:lnTo>
                  <a:pt x="17336" y="14487"/>
                </a:lnTo>
                <a:lnTo>
                  <a:pt x="17342" y="14504"/>
                </a:lnTo>
                <a:lnTo>
                  <a:pt x="17334" y="14497"/>
                </a:lnTo>
                <a:lnTo>
                  <a:pt x="17330" y="14504"/>
                </a:lnTo>
                <a:lnTo>
                  <a:pt x="17339" y="14531"/>
                </a:lnTo>
                <a:lnTo>
                  <a:pt x="17352" y="14538"/>
                </a:lnTo>
                <a:lnTo>
                  <a:pt x="17361" y="14534"/>
                </a:lnTo>
                <a:lnTo>
                  <a:pt x="17382" y="14529"/>
                </a:lnTo>
                <a:lnTo>
                  <a:pt x="17400" y="14510"/>
                </a:lnTo>
                <a:lnTo>
                  <a:pt x="17412" y="14516"/>
                </a:lnTo>
                <a:lnTo>
                  <a:pt x="17400" y="14515"/>
                </a:lnTo>
                <a:lnTo>
                  <a:pt x="17384" y="14536"/>
                </a:lnTo>
                <a:lnTo>
                  <a:pt x="17360" y="14545"/>
                </a:lnTo>
                <a:lnTo>
                  <a:pt x="17350" y="14561"/>
                </a:lnTo>
                <a:lnTo>
                  <a:pt x="17337" y="14563"/>
                </a:lnTo>
                <a:lnTo>
                  <a:pt x="17338" y="14572"/>
                </a:lnTo>
                <a:lnTo>
                  <a:pt x="17354" y="14578"/>
                </a:lnTo>
                <a:lnTo>
                  <a:pt x="17370" y="14595"/>
                </a:lnTo>
                <a:lnTo>
                  <a:pt x="17390" y="14627"/>
                </a:lnTo>
                <a:lnTo>
                  <a:pt x="17396" y="14647"/>
                </a:lnTo>
                <a:lnTo>
                  <a:pt x="17398" y="14667"/>
                </a:lnTo>
                <a:lnTo>
                  <a:pt x="17389" y="14690"/>
                </a:lnTo>
                <a:lnTo>
                  <a:pt x="17381" y="14705"/>
                </a:lnTo>
                <a:lnTo>
                  <a:pt x="17384" y="14719"/>
                </a:lnTo>
                <a:lnTo>
                  <a:pt x="17396" y="14731"/>
                </a:lnTo>
                <a:lnTo>
                  <a:pt x="17400" y="14782"/>
                </a:lnTo>
                <a:lnTo>
                  <a:pt x="17400" y="14809"/>
                </a:lnTo>
                <a:lnTo>
                  <a:pt x="17408" y="14841"/>
                </a:lnTo>
                <a:lnTo>
                  <a:pt x="17415" y="14841"/>
                </a:lnTo>
                <a:lnTo>
                  <a:pt x="17426" y="14826"/>
                </a:lnTo>
                <a:lnTo>
                  <a:pt x="17430" y="14841"/>
                </a:lnTo>
                <a:lnTo>
                  <a:pt x="17444" y="14842"/>
                </a:lnTo>
                <a:lnTo>
                  <a:pt x="17454" y="14848"/>
                </a:lnTo>
                <a:lnTo>
                  <a:pt x="17471" y="14846"/>
                </a:lnTo>
                <a:lnTo>
                  <a:pt x="17483" y="14832"/>
                </a:lnTo>
                <a:lnTo>
                  <a:pt x="17491" y="14842"/>
                </a:lnTo>
                <a:lnTo>
                  <a:pt x="17500" y="14832"/>
                </a:lnTo>
                <a:lnTo>
                  <a:pt x="17506" y="14811"/>
                </a:lnTo>
                <a:lnTo>
                  <a:pt x="17505" y="14798"/>
                </a:lnTo>
                <a:lnTo>
                  <a:pt x="17509" y="14813"/>
                </a:lnTo>
                <a:lnTo>
                  <a:pt x="17506" y="14833"/>
                </a:lnTo>
                <a:lnTo>
                  <a:pt x="17512" y="14861"/>
                </a:lnTo>
                <a:lnTo>
                  <a:pt x="17514" y="14899"/>
                </a:lnTo>
                <a:lnTo>
                  <a:pt x="17512" y="14918"/>
                </a:lnTo>
                <a:lnTo>
                  <a:pt x="17522" y="14918"/>
                </a:lnTo>
                <a:lnTo>
                  <a:pt x="17538" y="14885"/>
                </a:lnTo>
                <a:lnTo>
                  <a:pt x="17545" y="14882"/>
                </a:lnTo>
                <a:lnTo>
                  <a:pt x="17552" y="14892"/>
                </a:lnTo>
                <a:lnTo>
                  <a:pt x="17562" y="14890"/>
                </a:lnTo>
                <a:lnTo>
                  <a:pt x="17565" y="14879"/>
                </a:lnTo>
                <a:lnTo>
                  <a:pt x="17582" y="14874"/>
                </a:lnTo>
                <a:lnTo>
                  <a:pt x="17592" y="14856"/>
                </a:lnTo>
                <a:lnTo>
                  <a:pt x="17599" y="14854"/>
                </a:lnTo>
                <a:lnTo>
                  <a:pt x="17611" y="14866"/>
                </a:lnTo>
                <a:lnTo>
                  <a:pt x="17619" y="14858"/>
                </a:lnTo>
                <a:lnTo>
                  <a:pt x="17626" y="14869"/>
                </a:lnTo>
                <a:lnTo>
                  <a:pt x="17626" y="14887"/>
                </a:lnTo>
                <a:lnTo>
                  <a:pt x="17632" y="14898"/>
                </a:lnTo>
                <a:lnTo>
                  <a:pt x="17644" y="14904"/>
                </a:lnTo>
                <a:lnTo>
                  <a:pt x="17640" y="14889"/>
                </a:lnTo>
                <a:lnTo>
                  <a:pt x="17644" y="14871"/>
                </a:lnTo>
                <a:lnTo>
                  <a:pt x="17650" y="14889"/>
                </a:lnTo>
                <a:lnTo>
                  <a:pt x="17661" y="14894"/>
                </a:lnTo>
                <a:lnTo>
                  <a:pt x="17667" y="14888"/>
                </a:lnTo>
                <a:lnTo>
                  <a:pt x="17675" y="14905"/>
                </a:lnTo>
                <a:lnTo>
                  <a:pt x="17681" y="14900"/>
                </a:lnTo>
                <a:lnTo>
                  <a:pt x="17683" y="14908"/>
                </a:lnTo>
                <a:lnTo>
                  <a:pt x="17690" y="14925"/>
                </a:lnTo>
                <a:lnTo>
                  <a:pt x="17688" y="14942"/>
                </a:lnTo>
                <a:lnTo>
                  <a:pt x="17692" y="14974"/>
                </a:lnTo>
                <a:lnTo>
                  <a:pt x="17705" y="14970"/>
                </a:lnTo>
                <a:lnTo>
                  <a:pt x="17732" y="14948"/>
                </a:lnTo>
                <a:lnTo>
                  <a:pt x="17752" y="14942"/>
                </a:lnTo>
                <a:lnTo>
                  <a:pt x="17775" y="14916"/>
                </a:lnTo>
                <a:lnTo>
                  <a:pt x="17789" y="14873"/>
                </a:lnTo>
                <a:lnTo>
                  <a:pt x="17789" y="14857"/>
                </a:lnTo>
                <a:lnTo>
                  <a:pt x="17793" y="14829"/>
                </a:lnTo>
                <a:lnTo>
                  <a:pt x="17796" y="14838"/>
                </a:lnTo>
                <a:lnTo>
                  <a:pt x="17803" y="14838"/>
                </a:lnTo>
                <a:lnTo>
                  <a:pt x="17813" y="14801"/>
                </a:lnTo>
                <a:lnTo>
                  <a:pt x="17809" y="14795"/>
                </a:lnTo>
                <a:lnTo>
                  <a:pt x="17803" y="14785"/>
                </a:lnTo>
                <a:lnTo>
                  <a:pt x="17803" y="14776"/>
                </a:lnTo>
                <a:cubicBezTo>
                  <a:pt x="17803" y="14776"/>
                  <a:pt x="17805" y="14780"/>
                  <a:pt x="17805" y="14780"/>
                </a:cubicBezTo>
                <a:close/>
                <a:moveTo>
                  <a:pt x="16612" y="14547"/>
                </a:moveTo>
                <a:lnTo>
                  <a:pt x="16602" y="14539"/>
                </a:lnTo>
                <a:lnTo>
                  <a:pt x="16595" y="14564"/>
                </a:lnTo>
                <a:lnTo>
                  <a:pt x="16603" y="14580"/>
                </a:lnTo>
                <a:lnTo>
                  <a:pt x="16613" y="14564"/>
                </a:lnTo>
                <a:cubicBezTo>
                  <a:pt x="16613" y="14564"/>
                  <a:pt x="16612" y="14547"/>
                  <a:pt x="16612" y="14547"/>
                </a:cubicBezTo>
                <a:close/>
                <a:moveTo>
                  <a:pt x="16524" y="14233"/>
                </a:moveTo>
                <a:lnTo>
                  <a:pt x="16514" y="14238"/>
                </a:lnTo>
                <a:lnTo>
                  <a:pt x="16530" y="14247"/>
                </a:lnTo>
                <a:cubicBezTo>
                  <a:pt x="16530" y="14247"/>
                  <a:pt x="16524" y="14233"/>
                  <a:pt x="16524" y="14233"/>
                </a:cubicBezTo>
                <a:close/>
                <a:moveTo>
                  <a:pt x="16422" y="14139"/>
                </a:moveTo>
                <a:lnTo>
                  <a:pt x="16417" y="14148"/>
                </a:lnTo>
                <a:lnTo>
                  <a:pt x="16413" y="14162"/>
                </a:lnTo>
                <a:lnTo>
                  <a:pt x="16426" y="14176"/>
                </a:lnTo>
                <a:lnTo>
                  <a:pt x="16441" y="14172"/>
                </a:lnTo>
                <a:lnTo>
                  <a:pt x="16432" y="14151"/>
                </a:lnTo>
                <a:cubicBezTo>
                  <a:pt x="16432" y="14151"/>
                  <a:pt x="16422" y="14139"/>
                  <a:pt x="16422" y="14139"/>
                </a:cubicBezTo>
                <a:close/>
                <a:moveTo>
                  <a:pt x="16543" y="14317"/>
                </a:moveTo>
                <a:lnTo>
                  <a:pt x="16534" y="14312"/>
                </a:lnTo>
                <a:lnTo>
                  <a:pt x="16528" y="14324"/>
                </a:lnTo>
                <a:lnTo>
                  <a:pt x="16515" y="14325"/>
                </a:lnTo>
                <a:lnTo>
                  <a:pt x="16530" y="14351"/>
                </a:lnTo>
                <a:lnTo>
                  <a:pt x="16533" y="14376"/>
                </a:lnTo>
                <a:lnTo>
                  <a:pt x="16543" y="14380"/>
                </a:lnTo>
                <a:lnTo>
                  <a:pt x="16556" y="14420"/>
                </a:lnTo>
                <a:lnTo>
                  <a:pt x="16562" y="14416"/>
                </a:lnTo>
                <a:lnTo>
                  <a:pt x="16564" y="14386"/>
                </a:lnTo>
                <a:lnTo>
                  <a:pt x="16569" y="14370"/>
                </a:lnTo>
                <a:lnTo>
                  <a:pt x="16553" y="14349"/>
                </a:lnTo>
                <a:cubicBezTo>
                  <a:pt x="16553" y="14349"/>
                  <a:pt x="16543" y="14317"/>
                  <a:pt x="16543" y="14317"/>
                </a:cubicBezTo>
                <a:close/>
                <a:moveTo>
                  <a:pt x="16590" y="13545"/>
                </a:moveTo>
                <a:lnTo>
                  <a:pt x="16590" y="13518"/>
                </a:lnTo>
                <a:cubicBezTo>
                  <a:pt x="16590" y="13518"/>
                  <a:pt x="16583" y="13517"/>
                  <a:pt x="16582" y="13517"/>
                </a:cubicBezTo>
                <a:lnTo>
                  <a:pt x="16579" y="13532"/>
                </a:lnTo>
                <a:lnTo>
                  <a:pt x="16582" y="13541"/>
                </a:lnTo>
                <a:lnTo>
                  <a:pt x="16581" y="13565"/>
                </a:lnTo>
                <a:cubicBezTo>
                  <a:pt x="16581" y="13565"/>
                  <a:pt x="16590" y="13545"/>
                  <a:pt x="16590" y="13545"/>
                </a:cubicBezTo>
                <a:close/>
                <a:moveTo>
                  <a:pt x="16818" y="14252"/>
                </a:moveTo>
                <a:lnTo>
                  <a:pt x="16807" y="14256"/>
                </a:lnTo>
                <a:lnTo>
                  <a:pt x="16814" y="14290"/>
                </a:lnTo>
                <a:lnTo>
                  <a:pt x="16826" y="14287"/>
                </a:lnTo>
                <a:lnTo>
                  <a:pt x="16839" y="14263"/>
                </a:lnTo>
                <a:lnTo>
                  <a:pt x="16827" y="14241"/>
                </a:lnTo>
                <a:cubicBezTo>
                  <a:pt x="16827" y="14241"/>
                  <a:pt x="16818" y="14252"/>
                  <a:pt x="16818" y="14252"/>
                </a:cubicBezTo>
                <a:close/>
                <a:moveTo>
                  <a:pt x="16672" y="13686"/>
                </a:moveTo>
                <a:lnTo>
                  <a:pt x="16677" y="13704"/>
                </a:lnTo>
                <a:lnTo>
                  <a:pt x="16682" y="13701"/>
                </a:lnTo>
                <a:lnTo>
                  <a:pt x="16680" y="13687"/>
                </a:lnTo>
                <a:lnTo>
                  <a:pt x="16675" y="13683"/>
                </a:lnTo>
                <a:cubicBezTo>
                  <a:pt x="16675" y="13683"/>
                  <a:pt x="16672" y="13686"/>
                  <a:pt x="16672" y="13686"/>
                </a:cubicBezTo>
                <a:close/>
                <a:moveTo>
                  <a:pt x="16632" y="13598"/>
                </a:moveTo>
                <a:lnTo>
                  <a:pt x="16634" y="13586"/>
                </a:lnTo>
                <a:lnTo>
                  <a:pt x="16633" y="13576"/>
                </a:lnTo>
                <a:lnTo>
                  <a:pt x="16630" y="13575"/>
                </a:lnTo>
                <a:cubicBezTo>
                  <a:pt x="16630" y="13575"/>
                  <a:pt x="16632" y="13598"/>
                  <a:pt x="16632" y="13598"/>
                </a:cubicBezTo>
                <a:close/>
                <a:moveTo>
                  <a:pt x="16709" y="13817"/>
                </a:moveTo>
                <a:lnTo>
                  <a:pt x="16711" y="13840"/>
                </a:lnTo>
                <a:lnTo>
                  <a:pt x="16719" y="13857"/>
                </a:lnTo>
                <a:lnTo>
                  <a:pt x="16724" y="13851"/>
                </a:lnTo>
                <a:lnTo>
                  <a:pt x="16722" y="13835"/>
                </a:lnTo>
                <a:lnTo>
                  <a:pt x="16715" y="13819"/>
                </a:lnTo>
                <a:cubicBezTo>
                  <a:pt x="16715" y="13819"/>
                  <a:pt x="16709" y="13817"/>
                  <a:pt x="16709" y="13817"/>
                </a:cubicBezTo>
                <a:close/>
                <a:moveTo>
                  <a:pt x="16633" y="14485"/>
                </a:moveTo>
                <a:lnTo>
                  <a:pt x="16634" y="14470"/>
                </a:lnTo>
                <a:lnTo>
                  <a:pt x="16618" y="14461"/>
                </a:lnTo>
                <a:lnTo>
                  <a:pt x="16611" y="14478"/>
                </a:lnTo>
                <a:lnTo>
                  <a:pt x="16627" y="14478"/>
                </a:lnTo>
                <a:cubicBezTo>
                  <a:pt x="16627" y="14478"/>
                  <a:pt x="16633" y="14485"/>
                  <a:pt x="16633" y="14485"/>
                </a:cubicBezTo>
                <a:close/>
                <a:moveTo>
                  <a:pt x="17068" y="15253"/>
                </a:moveTo>
                <a:lnTo>
                  <a:pt x="17061" y="15253"/>
                </a:lnTo>
                <a:lnTo>
                  <a:pt x="17063" y="15265"/>
                </a:lnTo>
                <a:lnTo>
                  <a:pt x="17067" y="15264"/>
                </a:lnTo>
                <a:cubicBezTo>
                  <a:pt x="17067" y="15264"/>
                  <a:pt x="17068" y="15253"/>
                  <a:pt x="17068" y="15253"/>
                </a:cubicBezTo>
                <a:close/>
                <a:moveTo>
                  <a:pt x="16862" y="15101"/>
                </a:moveTo>
                <a:lnTo>
                  <a:pt x="16854" y="15107"/>
                </a:lnTo>
                <a:lnTo>
                  <a:pt x="16871" y="15128"/>
                </a:lnTo>
                <a:lnTo>
                  <a:pt x="16870" y="15112"/>
                </a:lnTo>
                <a:cubicBezTo>
                  <a:pt x="16870" y="15112"/>
                  <a:pt x="16862" y="15101"/>
                  <a:pt x="16862" y="15101"/>
                </a:cubicBezTo>
                <a:close/>
                <a:moveTo>
                  <a:pt x="18292" y="12993"/>
                </a:moveTo>
                <a:lnTo>
                  <a:pt x="18298" y="12993"/>
                </a:lnTo>
                <a:lnTo>
                  <a:pt x="18287" y="12969"/>
                </a:lnTo>
                <a:lnTo>
                  <a:pt x="18278" y="12964"/>
                </a:lnTo>
                <a:lnTo>
                  <a:pt x="18282" y="12975"/>
                </a:lnTo>
                <a:cubicBezTo>
                  <a:pt x="18282" y="12975"/>
                  <a:pt x="18292" y="12993"/>
                  <a:pt x="18292" y="12993"/>
                </a:cubicBezTo>
                <a:close/>
                <a:moveTo>
                  <a:pt x="16625" y="14605"/>
                </a:moveTo>
                <a:lnTo>
                  <a:pt x="16611" y="14624"/>
                </a:lnTo>
                <a:lnTo>
                  <a:pt x="16611" y="14642"/>
                </a:lnTo>
                <a:lnTo>
                  <a:pt x="16625" y="14651"/>
                </a:lnTo>
                <a:lnTo>
                  <a:pt x="16643" y="14695"/>
                </a:lnTo>
                <a:lnTo>
                  <a:pt x="16660" y="14704"/>
                </a:lnTo>
                <a:lnTo>
                  <a:pt x="16660" y="14661"/>
                </a:lnTo>
                <a:lnTo>
                  <a:pt x="16640" y="14613"/>
                </a:lnTo>
                <a:cubicBezTo>
                  <a:pt x="16640" y="14613"/>
                  <a:pt x="16625" y="14605"/>
                  <a:pt x="16625" y="14605"/>
                </a:cubicBezTo>
                <a:close/>
                <a:moveTo>
                  <a:pt x="16743" y="14839"/>
                </a:moveTo>
                <a:lnTo>
                  <a:pt x="16729" y="14821"/>
                </a:lnTo>
                <a:lnTo>
                  <a:pt x="16720" y="14841"/>
                </a:lnTo>
                <a:lnTo>
                  <a:pt x="16745" y="14880"/>
                </a:lnTo>
                <a:lnTo>
                  <a:pt x="16742" y="14858"/>
                </a:lnTo>
                <a:cubicBezTo>
                  <a:pt x="16742" y="14858"/>
                  <a:pt x="16743" y="14839"/>
                  <a:pt x="16743" y="14839"/>
                </a:cubicBezTo>
                <a:close/>
                <a:moveTo>
                  <a:pt x="16677" y="14740"/>
                </a:moveTo>
                <a:lnTo>
                  <a:pt x="16685" y="14757"/>
                </a:lnTo>
                <a:lnTo>
                  <a:pt x="16700" y="14765"/>
                </a:lnTo>
                <a:lnTo>
                  <a:pt x="16684" y="14727"/>
                </a:lnTo>
                <a:cubicBezTo>
                  <a:pt x="16684" y="14727"/>
                  <a:pt x="16677" y="14740"/>
                  <a:pt x="16677" y="14740"/>
                </a:cubicBezTo>
                <a:close/>
                <a:moveTo>
                  <a:pt x="16709" y="14799"/>
                </a:moveTo>
                <a:lnTo>
                  <a:pt x="16711" y="14823"/>
                </a:lnTo>
                <a:lnTo>
                  <a:pt x="16721" y="14808"/>
                </a:lnTo>
                <a:cubicBezTo>
                  <a:pt x="16721" y="14808"/>
                  <a:pt x="16709" y="14799"/>
                  <a:pt x="16709" y="14799"/>
                </a:cubicBezTo>
                <a:close/>
                <a:moveTo>
                  <a:pt x="17146" y="14784"/>
                </a:moveTo>
                <a:lnTo>
                  <a:pt x="17131" y="14758"/>
                </a:lnTo>
                <a:lnTo>
                  <a:pt x="17126" y="14707"/>
                </a:lnTo>
                <a:lnTo>
                  <a:pt x="17120" y="14698"/>
                </a:lnTo>
                <a:lnTo>
                  <a:pt x="17119" y="14679"/>
                </a:lnTo>
                <a:lnTo>
                  <a:pt x="17109" y="14671"/>
                </a:lnTo>
                <a:lnTo>
                  <a:pt x="17100" y="14671"/>
                </a:lnTo>
                <a:lnTo>
                  <a:pt x="17102" y="14691"/>
                </a:lnTo>
                <a:lnTo>
                  <a:pt x="17107" y="14706"/>
                </a:lnTo>
                <a:lnTo>
                  <a:pt x="17094" y="14699"/>
                </a:lnTo>
                <a:lnTo>
                  <a:pt x="17085" y="14683"/>
                </a:lnTo>
                <a:lnTo>
                  <a:pt x="17081" y="14687"/>
                </a:lnTo>
                <a:lnTo>
                  <a:pt x="17080" y="14706"/>
                </a:lnTo>
                <a:lnTo>
                  <a:pt x="17068" y="14722"/>
                </a:lnTo>
                <a:lnTo>
                  <a:pt x="17076" y="14740"/>
                </a:lnTo>
                <a:lnTo>
                  <a:pt x="17100" y="14743"/>
                </a:lnTo>
                <a:lnTo>
                  <a:pt x="17107" y="14755"/>
                </a:lnTo>
                <a:lnTo>
                  <a:pt x="17108" y="14777"/>
                </a:lnTo>
                <a:lnTo>
                  <a:pt x="17115" y="14785"/>
                </a:lnTo>
                <a:lnTo>
                  <a:pt x="17119" y="14816"/>
                </a:lnTo>
                <a:lnTo>
                  <a:pt x="17134" y="14832"/>
                </a:lnTo>
                <a:lnTo>
                  <a:pt x="17148" y="14829"/>
                </a:lnTo>
                <a:lnTo>
                  <a:pt x="17152" y="14852"/>
                </a:lnTo>
                <a:lnTo>
                  <a:pt x="17158" y="14861"/>
                </a:lnTo>
                <a:lnTo>
                  <a:pt x="17165" y="14844"/>
                </a:lnTo>
                <a:lnTo>
                  <a:pt x="17161" y="14821"/>
                </a:lnTo>
                <a:lnTo>
                  <a:pt x="17168" y="14793"/>
                </a:lnTo>
                <a:cubicBezTo>
                  <a:pt x="17168" y="14793"/>
                  <a:pt x="17146" y="14784"/>
                  <a:pt x="17146" y="14784"/>
                </a:cubicBezTo>
                <a:close/>
                <a:moveTo>
                  <a:pt x="17140" y="14110"/>
                </a:moveTo>
                <a:lnTo>
                  <a:pt x="17135" y="14094"/>
                </a:lnTo>
                <a:lnTo>
                  <a:pt x="17131" y="14108"/>
                </a:lnTo>
                <a:cubicBezTo>
                  <a:pt x="17131" y="14108"/>
                  <a:pt x="17140" y="14110"/>
                  <a:pt x="17140" y="14110"/>
                </a:cubicBezTo>
                <a:close/>
                <a:moveTo>
                  <a:pt x="16860" y="14311"/>
                </a:moveTo>
                <a:lnTo>
                  <a:pt x="16853" y="14312"/>
                </a:lnTo>
                <a:lnTo>
                  <a:pt x="16870" y="14353"/>
                </a:lnTo>
                <a:lnTo>
                  <a:pt x="16877" y="14363"/>
                </a:lnTo>
                <a:lnTo>
                  <a:pt x="16885" y="14339"/>
                </a:lnTo>
                <a:lnTo>
                  <a:pt x="16878" y="14321"/>
                </a:lnTo>
                <a:cubicBezTo>
                  <a:pt x="16878" y="14321"/>
                  <a:pt x="16860" y="14311"/>
                  <a:pt x="16860" y="14311"/>
                </a:cubicBezTo>
                <a:close/>
                <a:moveTo>
                  <a:pt x="17133" y="14064"/>
                </a:moveTo>
                <a:lnTo>
                  <a:pt x="17134" y="14084"/>
                </a:lnTo>
                <a:lnTo>
                  <a:pt x="17141" y="14071"/>
                </a:lnTo>
                <a:cubicBezTo>
                  <a:pt x="17141" y="14071"/>
                  <a:pt x="17133" y="14064"/>
                  <a:pt x="17133" y="14064"/>
                </a:cubicBezTo>
                <a:close/>
                <a:moveTo>
                  <a:pt x="17184" y="14840"/>
                </a:moveTo>
                <a:lnTo>
                  <a:pt x="17177" y="14833"/>
                </a:lnTo>
                <a:lnTo>
                  <a:pt x="17176" y="14852"/>
                </a:lnTo>
                <a:cubicBezTo>
                  <a:pt x="17176" y="14852"/>
                  <a:pt x="17184" y="14840"/>
                  <a:pt x="17184" y="14840"/>
                </a:cubicBezTo>
                <a:close/>
                <a:moveTo>
                  <a:pt x="17490" y="15472"/>
                </a:moveTo>
                <a:lnTo>
                  <a:pt x="17506" y="15450"/>
                </a:lnTo>
                <a:lnTo>
                  <a:pt x="17525" y="15457"/>
                </a:lnTo>
                <a:lnTo>
                  <a:pt x="17541" y="15473"/>
                </a:lnTo>
                <a:lnTo>
                  <a:pt x="17562" y="15472"/>
                </a:lnTo>
                <a:lnTo>
                  <a:pt x="17581" y="15455"/>
                </a:lnTo>
                <a:lnTo>
                  <a:pt x="17591" y="15455"/>
                </a:lnTo>
                <a:lnTo>
                  <a:pt x="17604" y="15478"/>
                </a:lnTo>
                <a:lnTo>
                  <a:pt x="17618" y="15485"/>
                </a:lnTo>
                <a:lnTo>
                  <a:pt x="17635" y="15509"/>
                </a:lnTo>
                <a:lnTo>
                  <a:pt x="17650" y="15506"/>
                </a:lnTo>
                <a:lnTo>
                  <a:pt x="17660" y="15523"/>
                </a:lnTo>
                <a:lnTo>
                  <a:pt x="17668" y="15519"/>
                </a:lnTo>
                <a:lnTo>
                  <a:pt x="17664" y="15485"/>
                </a:lnTo>
                <a:lnTo>
                  <a:pt x="17657" y="15476"/>
                </a:lnTo>
                <a:lnTo>
                  <a:pt x="17664" y="15462"/>
                </a:lnTo>
                <a:lnTo>
                  <a:pt x="17668" y="15412"/>
                </a:lnTo>
                <a:lnTo>
                  <a:pt x="17660" y="15398"/>
                </a:lnTo>
                <a:lnTo>
                  <a:pt x="17649" y="15395"/>
                </a:lnTo>
                <a:lnTo>
                  <a:pt x="17645" y="15388"/>
                </a:lnTo>
                <a:lnTo>
                  <a:pt x="17634" y="15388"/>
                </a:lnTo>
                <a:lnTo>
                  <a:pt x="17626" y="15397"/>
                </a:lnTo>
                <a:lnTo>
                  <a:pt x="17615" y="15398"/>
                </a:lnTo>
                <a:lnTo>
                  <a:pt x="17604" y="15388"/>
                </a:lnTo>
                <a:lnTo>
                  <a:pt x="17590" y="15397"/>
                </a:lnTo>
                <a:lnTo>
                  <a:pt x="17575" y="15385"/>
                </a:lnTo>
                <a:lnTo>
                  <a:pt x="17565" y="15367"/>
                </a:lnTo>
                <a:lnTo>
                  <a:pt x="17564" y="15350"/>
                </a:lnTo>
                <a:lnTo>
                  <a:pt x="17551" y="15322"/>
                </a:lnTo>
                <a:lnTo>
                  <a:pt x="17551" y="15291"/>
                </a:lnTo>
                <a:lnTo>
                  <a:pt x="17533" y="15291"/>
                </a:lnTo>
                <a:lnTo>
                  <a:pt x="17524" y="15298"/>
                </a:lnTo>
                <a:lnTo>
                  <a:pt x="17514" y="15280"/>
                </a:lnTo>
                <a:lnTo>
                  <a:pt x="17503" y="15282"/>
                </a:lnTo>
                <a:lnTo>
                  <a:pt x="17489" y="15261"/>
                </a:lnTo>
                <a:lnTo>
                  <a:pt x="17479" y="15251"/>
                </a:lnTo>
                <a:lnTo>
                  <a:pt x="17467" y="15255"/>
                </a:lnTo>
                <a:lnTo>
                  <a:pt x="17456" y="15255"/>
                </a:lnTo>
                <a:lnTo>
                  <a:pt x="17440" y="15226"/>
                </a:lnTo>
                <a:lnTo>
                  <a:pt x="17427" y="15227"/>
                </a:lnTo>
                <a:lnTo>
                  <a:pt x="17423" y="15272"/>
                </a:lnTo>
                <a:lnTo>
                  <a:pt x="17415" y="15290"/>
                </a:lnTo>
                <a:lnTo>
                  <a:pt x="17384" y="15299"/>
                </a:lnTo>
                <a:lnTo>
                  <a:pt x="17348" y="15289"/>
                </a:lnTo>
                <a:lnTo>
                  <a:pt x="17308" y="15290"/>
                </a:lnTo>
                <a:lnTo>
                  <a:pt x="17285" y="15273"/>
                </a:lnTo>
                <a:lnTo>
                  <a:pt x="17279" y="15263"/>
                </a:lnTo>
                <a:lnTo>
                  <a:pt x="17282" y="15241"/>
                </a:lnTo>
                <a:lnTo>
                  <a:pt x="17274" y="15217"/>
                </a:lnTo>
                <a:lnTo>
                  <a:pt x="17244" y="15212"/>
                </a:lnTo>
                <a:lnTo>
                  <a:pt x="17220" y="15202"/>
                </a:lnTo>
                <a:lnTo>
                  <a:pt x="17207" y="15184"/>
                </a:lnTo>
                <a:lnTo>
                  <a:pt x="17187" y="15182"/>
                </a:lnTo>
                <a:lnTo>
                  <a:pt x="17180" y="15194"/>
                </a:lnTo>
                <a:lnTo>
                  <a:pt x="17175" y="15202"/>
                </a:lnTo>
                <a:lnTo>
                  <a:pt x="17165" y="15188"/>
                </a:lnTo>
                <a:lnTo>
                  <a:pt x="17143" y="15182"/>
                </a:lnTo>
                <a:lnTo>
                  <a:pt x="17127" y="15183"/>
                </a:lnTo>
                <a:lnTo>
                  <a:pt x="17121" y="15172"/>
                </a:lnTo>
                <a:lnTo>
                  <a:pt x="17107" y="15199"/>
                </a:lnTo>
                <a:lnTo>
                  <a:pt x="17108" y="15223"/>
                </a:lnTo>
                <a:lnTo>
                  <a:pt x="17102" y="15246"/>
                </a:lnTo>
                <a:lnTo>
                  <a:pt x="17088" y="15250"/>
                </a:lnTo>
                <a:lnTo>
                  <a:pt x="17087" y="15273"/>
                </a:lnTo>
                <a:lnTo>
                  <a:pt x="17076" y="15279"/>
                </a:lnTo>
                <a:lnTo>
                  <a:pt x="17071" y="15269"/>
                </a:lnTo>
                <a:lnTo>
                  <a:pt x="17066" y="15271"/>
                </a:lnTo>
                <a:lnTo>
                  <a:pt x="17067" y="15284"/>
                </a:lnTo>
                <a:lnTo>
                  <a:pt x="17076" y="15292"/>
                </a:lnTo>
                <a:lnTo>
                  <a:pt x="17103" y="15293"/>
                </a:lnTo>
                <a:lnTo>
                  <a:pt x="17118" y="15283"/>
                </a:lnTo>
                <a:lnTo>
                  <a:pt x="17124" y="15303"/>
                </a:lnTo>
                <a:lnTo>
                  <a:pt x="17133" y="15313"/>
                </a:lnTo>
                <a:lnTo>
                  <a:pt x="17141" y="15305"/>
                </a:lnTo>
                <a:lnTo>
                  <a:pt x="17150" y="15306"/>
                </a:lnTo>
                <a:lnTo>
                  <a:pt x="17144" y="15315"/>
                </a:lnTo>
                <a:lnTo>
                  <a:pt x="17135" y="15344"/>
                </a:lnTo>
                <a:lnTo>
                  <a:pt x="17141" y="15354"/>
                </a:lnTo>
                <a:lnTo>
                  <a:pt x="17159" y="15358"/>
                </a:lnTo>
                <a:lnTo>
                  <a:pt x="17175" y="15368"/>
                </a:lnTo>
                <a:lnTo>
                  <a:pt x="17187" y="15356"/>
                </a:lnTo>
                <a:lnTo>
                  <a:pt x="17197" y="15364"/>
                </a:lnTo>
                <a:lnTo>
                  <a:pt x="17217" y="15366"/>
                </a:lnTo>
                <a:lnTo>
                  <a:pt x="17238" y="15393"/>
                </a:lnTo>
                <a:lnTo>
                  <a:pt x="17268" y="15407"/>
                </a:lnTo>
                <a:lnTo>
                  <a:pt x="17280" y="15383"/>
                </a:lnTo>
                <a:lnTo>
                  <a:pt x="17289" y="15382"/>
                </a:lnTo>
                <a:lnTo>
                  <a:pt x="17300" y="15400"/>
                </a:lnTo>
                <a:lnTo>
                  <a:pt x="17312" y="15404"/>
                </a:lnTo>
                <a:lnTo>
                  <a:pt x="17320" y="15388"/>
                </a:lnTo>
                <a:lnTo>
                  <a:pt x="17330" y="15387"/>
                </a:lnTo>
                <a:lnTo>
                  <a:pt x="17346" y="15406"/>
                </a:lnTo>
                <a:lnTo>
                  <a:pt x="17368" y="15405"/>
                </a:lnTo>
                <a:lnTo>
                  <a:pt x="17400" y="15440"/>
                </a:lnTo>
                <a:lnTo>
                  <a:pt x="17436" y="15462"/>
                </a:lnTo>
                <a:lnTo>
                  <a:pt x="17450" y="15449"/>
                </a:lnTo>
                <a:lnTo>
                  <a:pt x="17473" y="15452"/>
                </a:lnTo>
                <a:cubicBezTo>
                  <a:pt x="17473" y="15452"/>
                  <a:pt x="17490" y="15472"/>
                  <a:pt x="17490" y="15472"/>
                </a:cubicBezTo>
                <a:close/>
                <a:moveTo>
                  <a:pt x="17236" y="14873"/>
                </a:moveTo>
                <a:lnTo>
                  <a:pt x="17247" y="14843"/>
                </a:lnTo>
                <a:lnTo>
                  <a:pt x="17255" y="14861"/>
                </a:lnTo>
                <a:lnTo>
                  <a:pt x="17265" y="14865"/>
                </a:lnTo>
                <a:lnTo>
                  <a:pt x="17269" y="14849"/>
                </a:lnTo>
                <a:lnTo>
                  <a:pt x="17279" y="14840"/>
                </a:lnTo>
                <a:lnTo>
                  <a:pt x="17273" y="14818"/>
                </a:lnTo>
                <a:lnTo>
                  <a:pt x="17250" y="14793"/>
                </a:lnTo>
                <a:lnTo>
                  <a:pt x="17228" y="14786"/>
                </a:lnTo>
                <a:lnTo>
                  <a:pt x="17221" y="14790"/>
                </a:lnTo>
                <a:lnTo>
                  <a:pt x="17226" y="14810"/>
                </a:lnTo>
                <a:lnTo>
                  <a:pt x="17225" y="14820"/>
                </a:lnTo>
                <a:lnTo>
                  <a:pt x="17211" y="14826"/>
                </a:lnTo>
                <a:lnTo>
                  <a:pt x="17207" y="14838"/>
                </a:lnTo>
                <a:lnTo>
                  <a:pt x="17218" y="14838"/>
                </a:lnTo>
                <a:lnTo>
                  <a:pt x="17217" y="14831"/>
                </a:lnTo>
                <a:lnTo>
                  <a:pt x="17226" y="14823"/>
                </a:lnTo>
                <a:lnTo>
                  <a:pt x="17226" y="14856"/>
                </a:lnTo>
                <a:cubicBezTo>
                  <a:pt x="17226" y="14856"/>
                  <a:pt x="17236" y="14873"/>
                  <a:pt x="17236" y="14873"/>
                </a:cubicBezTo>
                <a:close/>
                <a:moveTo>
                  <a:pt x="17264" y="13965"/>
                </a:moveTo>
                <a:lnTo>
                  <a:pt x="17253" y="13977"/>
                </a:lnTo>
                <a:lnTo>
                  <a:pt x="17246" y="13993"/>
                </a:lnTo>
                <a:lnTo>
                  <a:pt x="17260" y="14014"/>
                </a:lnTo>
                <a:lnTo>
                  <a:pt x="17267" y="14014"/>
                </a:lnTo>
                <a:lnTo>
                  <a:pt x="17264" y="14032"/>
                </a:lnTo>
                <a:lnTo>
                  <a:pt x="17274" y="14032"/>
                </a:lnTo>
                <a:lnTo>
                  <a:pt x="17280" y="14000"/>
                </a:lnTo>
                <a:cubicBezTo>
                  <a:pt x="17280" y="14000"/>
                  <a:pt x="17264" y="13965"/>
                  <a:pt x="17264" y="13965"/>
                </a:cubicBezTo>
                <a:close/>
                <a:moveTo>
                  <a:pt x="17134" y="14150"/>
                </a:moveTo>
                <a:lnTo>
                  <a:pt x="17141" y="14143"/>
                </a:lnTo>
                <a:lnTo>
                  <a:pt x="17134" y="14131"/>
                </a:lnTo>
                <a:cubicBezTo>
                  <a:pt x="17134" y="14131"/>
                  <a:pt x="17134" y="14150"/>
                  <a:pt x="17134" y="14150"/>
                </a:cubicBezTo>
                <a:close/>
                <a:moveTo>
                  <a:pt x="17112" y="14119"/>
                </a:moveTo>
                <a:lnTo>
                  <a:pt x="17101" y="14112"/>
                </a:lnTo>
                <a:lnTo>
                  <a:pt x="17093" y="14115"/>
                </a:lnTo>
                <a:lnTo>
                  <a:pt x="17092" y="14135"/>
                </a:lnTo>
                <a:lnTo>
                  <a:pt x="17099" y="14143"/>
                </a:lnTo>
                <a:cubicBezTo>
                  <a:pt x="17099" y="14143"/>
                  <a:pt x="17112" y="14119"/>
                  <a:pt x="17112" y="14119"/>
                </a:cubicBezTo>
                <a:close/>
                <a:moveTo>
                  <a:pt x="16682" y="13317"/>
                </a:moveTo>
                <a:lnTo>
                  <a:pt x="16691" y="13321"/>
                </a:lnTo>
                <a:lnTo>
                  <a:pt x="16695" y="13309"/>
                </a:lnTo>
                <a:cubicBezTo>
                  <a:pt x="16695" y="13309"/>
                  <a:pt x="16682" y="13317"/>
                  <a:pt x="16682" y="13317"/>
                </a:cubicBezTo>
                <a:close/>
                <a:moveTo>
                  <a:pt x="16907" y="14401"/>
                </a:moveTo>
                <a:lnTo>
                  <a:pt x="16923" y="14414"/>
                </a:lnTo>
                <a:lnTo>
                  <a:pt x="16928" y="14407"/>
                </a:lnTo>
                <a:lnTo>
                  <a:pt x="16924" y="14374"/>
                </a:lnTo>
                <a:lnTo>
                  <a:pt x="16909" y="14352"/>
                </a:lnTo>
                <a:lnTo>
                  <a:pt x="16892" y="14346"/>
                </a:lnTo>
                <a:lnTo>
                  <a:pt x="16882" y="14375"/>
                </a:lnTo>
                <a:lnTo>
                  <a:pt x="16884" y="14396"/>
                </a:lnTo>
                <a:cubicBezTo>
                  <a:pt x="16884" y="14396"/>
                  <a:pt x="16907" y="14401"/>
                  <a:pt x="16907" y="14401"/>
                </a:cubicBezTo>
                <a:close/>
                <a:moveTo>
                  <a:pt x="16699" y="13373"/>
                </a:moveTo>
                <a:lnTo>
                  <a:pt x="16702" y="13350"/>
                </a:lnTo>
                <a:lnTo>
                  <a:pt x="16698" y="13333"/>
                </a:lnTo>
                <a:lnTo>
                  <a:pt x="16688" y="13344"/>
                </a:lnTo>
                <a:lnTo>
                  <a:pt x="16689" y="13359"/>
                </a:lnTo>
                <a:cubicBezTo>
                  <a:pt x="16689" y="13359"/>
                  <a:pt x="16699" y="13373"/>
                  <a:pt x="16699" y="13373"/>
                </a:cubicBezTo>
                <a:close/>
                <a:moveTo>
                  <a:pt x="16992" y="14373"/>
                </a:moveTo>
                <a:lnTo>
                  <a:pt x="16998" y="14351"/>
                </a:lnTo>
                <a:lnTo>
                  <a:pt x="16996" y="14335"/>
                </a:lnTo>
                <a:lnTo>
                  <a:pt x="16977" y="14365"/>
                </a:lnTo>
                <a:cubicBezTo>
                  <a:pt x="16977" y="14365"/>
                  <a:pt x="16992" y="14373"/>
                  <a:pt x="16992" y="14373"/>
                </a:cubicBezTo>
                <a:close/>
                <a:moveTo>
                  <a:pt x="16963" y="13294"/>
                </a:moveTo>
                <a:lnTo>
                  <a:pt x="16970" y="13288"/>
                </a:lnTo>
                <a:lnTo>
                  <a:pt x="16973" y="13253"/>
                </a:lnTo>
                <a:lnTo>
                  <a:pt x="16969" y="13251"/>
                </a:lnTo>
                <a:lnTo>
                  <a:pt x="16965" y="13235"/>
                </a:lnTo>
                <a:lnTo>
                  <a:pt x="16952" y="13248"/>
                </a:lnTo>
                <a:lnTo>
                  <a:pt x="16960" y="13263"/>
                </a:lnTo>
                <a:lnTo>
                  <a:pt x="16957" y="13275"/>
                </a:lnTo>
                <a:cubicBezTo>
                  <a:pt x="16957" y="13275"/>
                  <a:pt x="16963" y="13294"/>
                  <a:pt x="16963" y="13294"/>
                </a:cubicBezTo>
                <a:close/>
                <a:moveTo>
                  <a:pt x="17031" y="14569"/>
                </a:moveTo>
                <a:lnTo>
                  <a:pt x="17027" y="14548"/>
                </a:lnTo>
                <a:lnTo>
                  <a:pt x="17016" y="14548"/>
                </a:lnTo>
                <a:lnTo>
                  <a:pt x="17009" y="14563"/>
                </a:lnTo>
                <a:lnTo>
                  <a:pt x="17020" y="14580"/>
                </a:lnTo>
                <a:cubicBezTo>
                  <a:pt x="17020" y="14580"/>
                  <a:pt x="17031" y="14569"/>
                  <a:pt x="17031" y="14569"/>
                </a:cubicBezTo>
                <a:close/>
                <a:moveTo>
                  <a:pt x="17027" y="14335"/>
                </a:moveTo>
                <a:lnTo>
                  <a:pt x="17021" y="14345"/>
                </a:lnTo>
                <a:lnTo>
                  <a:pt x="17010" y="14344"/>
                </a:lnTo>
                <a:lnTo>
                  <a:pt x="17004" y="14367"/>
                </a:lnTo>
                <a:lnTo>
                  <a:pt x="17019" y="14374"/>
                </a:lnTo>
                <a:lnTo>
                  <a:pt x="17023" y="14402"/>
                </a:lnTo>
                <a:lnTo>
                  <a:pt x="17032" y="14397"/>
                </a:lnTo>
                <a:lnTo>
                  <a:pt x="17036" y="14362"/>
                </a:lnTo>
                <a:lnTo>
                  <a:pt x="17029" y="14350"/>
                </a:lnTo>
                <a:lnTo>
                  <a:pt x="17035" y="14332"/>
                </a:lnTo>
                <a:cubicBezTo>
                  <a:pt x="17035" y="14332"/>
                  <a:pt x="17027" y="14335"/>
                  <a:pt x="17027" y="14335"/>
                </a:cubicBezTo>
                <a:close/>
                <a:moveTo>
                  <a:pt x="17052" y="14542"/>
                </a:moveTo>
                <a:lnTo>
                  <a:pt x="17058" y="14535"/>
                </a:lnTo>
                <a:lnTo>
                  <a:pt x="17037" y="14503"/>
                </a:lnTo>
                <a:lnTo>
                  <a:pt x="17026" y="14498"/>
                </a:lnTo>
                <a:lnTo>
                  <a:pt x="17019" y="14520"/>
                </a:lnTo>
                <a:lnTo>
                  <a:pt x="17026" y="14535"/>
                </a:lnTo>
                <a:lnTo>
                  <a:pt x="17037" y="14528"/>
                </a:lnTo>
                <a:cubicBezTo>
                  <a:pt x="17037" y="14528"/>
                  <a:pt x="17052" y="14542"/>
                  <a:pt x="17052" y="14542"/>
                </a:cubicBezTo>
                <a:close/>
                <a:moveTo>
                  <a:pt x="16828" y="13048"/>
                </a:moveTo>
                <a:lnTo>
                  <a:pt x="16838" y="13062"/>
                </a:lnTo>
                <a:lnTo>
                  <a:pt x="16845" y="13060"/>
                </a:lnTo>
                <a:lnTo>
                  <a:pt x="16828" y="13029"/>
                </a:lnTo>
                <a:cubicBezTo>
                  <a:pt x="16828" y="13029"/>
                  <a:pt x="16828" y="13048"/>
                  <a:pt x="16828" y="13048"/>
                </a:cubicBezTo>
                <a:close/>
                <a:moveTo>
                  <a:pt x="20317" y="15849"/>
                </a:moveTo>
                <a:lnTo>
                  <a:pt x="20303" y="15832"/>
                </a:lnTo>
                <a:lnTo>
                  <a:pt x="20295" y="15832"/>
                </a:lnTo>
                <a:lnTo>
                  <a:pt x="20311" y="15861"/>
                </a:lnTo>
                <a:lnTo>
                  <a:pt x="20319" y="15860"/>
                </a:lnTo>
                <a:lnTo>
                  <a:pt x="20327" y="15866"/>
                </a:lnTo>
                <a:lnTo>
                  <a:pt x="20331" y="15861"/>
                </a:lnTo>
                <a:lnTo>
                  <a:pt x="20328" y="15848"/>
                </a:lnTo>
                <a:cubicBezTo>
                  <a:pt x="20328" y="15848"/>
                  <a:pt x="20317" y="15849"/>
                  <a:pt x="20317" y="15849"/>
                </a:cubicBezTo>
                <a:close/>
                <a:moveTo>
                  <a:pt x="20304" y="15021"/>
                </a:moveTo>
                <a:lnTo>
                  <a:pt x="20310" y="14999"/>
                </a:lnTo>
                <a:lnTo>
                  <a:pt x="20310" y="14979"/>
                </a:lnTo>
                <a:lnTo>
                  <a:pt x="20302" y="14975"/>
                </a:lnTo>
                <a:lnTo>
                  <a:pt x="20297" y="14927"/>
                </a:lnTo>
                <a:lnTo>
                  <a:pt x="20288" y="14926"/>
                </a:lnTo>
                <a:lnTo>
                  <a:pt x="20276" y="14893"/>
                </a:lnTo>
                <a:lnTo>
                  <a:pt x="20261" y="14881"/>
                </a:lnTo>
                <a:lnTo>
                  <a:pt x="20250" y="14861"/>
                </a:lnTo>
                <a:lnTo>
                  <a:pt x="20231" y="14855"/>
                </a:lnTo>
                <a:lnTo>
                  <a:pt x="20207" y="14820"/>
                </a:lnTo>
                <a:lnTo>
                  <a:pt x="20186" y="14810"/>
                </a:lnTo>
                <a:lnTo>
                  <a:pt x="20156" y="14780"/>
                </a:lnTo>
                <a:lnTo>
                  <a:pt x="20158" y="14795"/>
                </a:lnTo>
                <a:lnTo>
                  <a:pt x="20166" y="14809"/>
                </a:lnTo>
                <a:lnTo>
                  <a:pt x="20212" y="14855"/>
                </a:lnTo>
                <a:lnTo>
                  <a:pt x="20237" y="14878"/>
                </a:lnTo>
                <a:lnTo>
                  <a:pt x="20253" y="14880"/>
                </a:lnTo>
                <a:lnTo>
                  <a:pt x="20277" y="14922"/>
                </a:lnTo>
                <a:lnTo>
                  <a:pt x="20286" y="14980"/>
                </a:lnTo>
                <a:lnTo>
                  <a:pt x="20281" y="14999"/>
                </a:lnTo>
                <a:lnTo>
                  <a:pt x="20285" y="15023"/>
                </a:lnTo>
                <a:lnTo>
                  <a:pt x="20299" y="15049"/>
                </a:lnTo>
                <a:cubicBezTo>
                  <a:pt x="20299" y="15049"/>
                  <a:pt x="20304" y="15021"/>
                  <a:pt x="20304" y="15021"/>
                </a:cubicBezTo>
                <a:close/>
                <a:moveTo>
                  <a:pt x="20351" y="15830"/>
                </a:moveTo>
                <a:lnTo>
                  <a:pt x="20351" y="15836"/>
                </a:lnTo>
                <a:lnTo>
                  <a:pt x="20358" y="15838"/>
                </a:lnTo>
                <a:lnTo>
                  <a:pt x="20369" y="15836"/>
                </a:lnTo>
                <a:lnTo>
                  <a:pt x="20371" y="15822"/>
                </a:lnTo>
                <a:lnTo>
                  <a:pt x="20359" y="15818"/>
                </a:lnTo>
                <a:cubicBezTo>
                  <a:pt x="20359" y="15818"/>
                  <a:pt x="20351" y="15830"/>
                  <a:pt x="20351" y="15830"/>
                </a:cubicBezTo>
                <a:close/>
                <a:moveTo>
                  <a:pt x="20394" y="14992"/>
                </a:moveTo>
                <a:lnTo>
                  <a:pt x="20389" y="15009"/>
                </a:lnTo>
                <a:lnTo>
                  <a:pt x="20381" y="15013"/>
                </a:lnTo>
                <a:lnTo>
                  <a:pt x="20384" y="15023"/>
                </a:lnTo>
                <a:lnTo>
                  <a:pt x="20394" y="15025"/>
                </a:lnTo>
                <a:lnTo>
                  <a:pt x="20401" y="15009"/>
                </a:lnTo>
                <a:cubicBezTo>
                  <a:pt x="20401" y="15009"/>
                  <a:pt x="20394" y="14992"/>
                  <a:pt x="20394" y="14992"/>
                </a:cubicBezTo>
                <a:close/>
                <a:moveTo>
                  <a:pt x="20248" y="15064"/>
                </a:moveTo>
                <a:lnTo>
                  <a:pt x="20264" y="15038"/>
                </a:lnTo>
                <a:lnTo>
                  <a:pt x="20264" y="14987"/>
                </a:lnTo>
                <a:lnTo>
                  <a:pt x="20249" y="14965"/>
                </a:lnTo>
                <a:lnTo>
                  <a:pt x="20241" y="14974"/>
                </a:lnTo>
                <a:lnTo>
                  <a:pt x="20236" y="14984"/>
                </a:lnTo>
                <a:lnTo>
                  <a:pt x="20227" y="14973"/>
                </a:lnTo>
                <a:lnTo>
                  <a:pt x="20211" y="14972"/>
                </a:lnTo>
                <a:lnTo>
                  <a:pt x="20204" y="14989"/>
                </a:lnTo>
                <a:lnTo>
                  <a:pt x="20211" y="15038"/>
                </a:lnTo>
                <a:lnTo>
                  <a:pt x="20216" y="15047"/>
                </a:lnTo>
                <a:lnTo>
                  <a:pt x="20209" y="15059"/>
                </a:lnTo>
                <a:lnTo>
                  <a:pt x="20196" y="15059"/>
                </a:lnTo>
                <a:lnTo>
                  <a:pt x="20170" y="15094"/>
                </a:lnTo>
                <a:lnTo>
                  <a:pt x="20165" y="15116"/>
                </a:lnTo>
                <a:lnTo>
                  <a:pt x="20157" y="15127"/>
                </a:lnTo>
                <a:lnTo>
                  <a:pt x="20150" y="15122"/>
                </a:lnTo>
                <a:lnTo>
                  <a:pt x="20140" y="15132"/>
                </a:lnTo>
                <a:lnTo>
                  <a:pt x="20132" y="15116"/>
                </a:lnTo>
                <a:lnTo>
                  <a:pt x="20123" y="15117"/>
                </a:lnTo>
                <a:lnTo>
                  <a:pt x="20114" y="15137"/>
                </a:lnTo>
                <a:lnTo>
                  <a:pt x="20105" y="15134"/>
                </a:lnTo>
                <a:lnTo>
                  <a:pt x="20101" y="15105"/>
                </a:lnTo>
                <a:lnTo>
                  <a:pt x="20104" y="15087"/>
                </a:lnTo>
                <a:lnTo>
                  <a:pt x="20094" y="15078"/>
                </a:lnTo>
                <a:lnTo>
                  <a:pt x="20087" y="15090"/>
                </a:lnTo>
                <a:lnTo>
                  <a:pt x="20089" y="15105"/>
                </a:lnTo>
                <a:lnTo>
                  <a:pt x="20079" y="15117"/>
                </a:lnTo>
                <a:lnTo>
                  <a:pt x="20065" y="15114"/>
                </a:lnTo>
                <a:lnTo>
                  <a:pt x="20050" y="15125"/>
                </a:lnTo>
                <a:lnTo>
                  <a:pt x="20038" y="15124"/>
                </a:lnTo>
                <a:lnTo>
                  <a:pt x="20029" y="15116"/>
                </a:lnTo>
                <a:lnTo>
                  <a:pt x="20017" y="15116"/>
                </a:lnTo>
                <a:lnTo>
                  <a:pt x="20000" y="15122"/>
                </a:lnTo>
                <a:lnTo>
                  <a:pt x="19987" y="15109"/>
                </a:lnTo>
                <a:lnTo>
                  <a:pt x="19977" y="15140"/>
                </a:lnTo>
                <a:lnTo>
                  <a:pt x="19988" y="15163"/>
                </a:lnTo>
                <a:lnTo>
                  <a:pt x="20003" y="15166"/>
                </a:lnTo>
                <a:lnTo>
                  <a:pt x="20025" y="15195"/>
                </a:lnTo>
                <a:lnTo>
                  <a:pt x="20027" y="15208"/>
                </a:lnTo>
                <a:lnTo>
                  <a:pt x="20037" y="15196"/>
                </a:lnTo>
                <a:lnTo>
                  <a:pt x="20059" y="15198"/>
                </a:lnTo>
                <a:lnTo>
                  <a:pt x="20066" y="15219"/>
                </a:lnTo>
                <a:lnTo>
                  <a:pt x="20082" y="15223"/>
                </a:lnTo>
                <a:lnTo>
                  <a:pt x="20093" y="15220"/>
                </a:lnTo>
                <a:lnTo>
                  <a:pt x="20118" y="15212"/>
                </a:lnTo>
                <a:lnTo>
                  <a:pt x="20131" y="15218"/>
                </a:lnTo>
                <a:lnTo>
                  <a:pt x="20142" y="15210"/>
                </a:lnTo>
                <a:lnTo>
                  <a:pt x="20158" y="15222"/>
                </a:lnTo>
                <a:lnTo>
                  <a:pt x="20164" y="15209"/>
                </a:lnTo>
                <a:lnTo>
                  <a:pt x="20163" y="15193"/>
                </a:lnTo>
                <a:lnTo>
                  <a:pt x="20181" y="15192"/>
                </a:lnTo>
                <a:lnTo>
                  <a:pt x="20205" y="15142"/>
                </a:lnTo>
                <a:lnTo>
                  <a:pt x="20205" y="15126"/>
                </a:lnTo>
                <a:lnTo>
                  <a:pt x="20214" y="15122"/>
                </a:lnTo>
                <a:lnTo>
                  <a:pt x="20223" y="15133"/>
                </a:lnTo>
                <a:lnTo>
                  <a:pt x="20240" y="15125"/>
                </a:lnTo>
                <a:lnTo>
                  <a:pt x="20247" y="15104"/>
                </a:lnTo>
                <a:lnTo>
                  <a:pt x="20233" y="15081"/>
                </a:lnTo>
                <a:lnTo>
                  <a:pt x="20232" y="15066"/>
                </a:lnTo>
                <a:lnTo>
                  <a:pt x="20241" y="15057"/>
                </a:lnTo>
                <a:cubicBezTo>
                  <a:pt x="20241" y="15057"/>
                  <a:pt x="20248" y="15064"/>
                  <a:pt x="20248" y="15064"/>
                </a:cubicBezTo>
                <a:close/>
                <a:moveTo>
                  <a:pt x="20262" y="15535"/>
                </a:moveTo>
                <a:lnTo>
                  <a:pt x="20259" y="15552"/>
                </a:lnTo>
                <a:lnTo>
                  <a:pt x="20263" y="15564"/>
                </a:lnTo>
                <a:lnTo>
                  <a:pt x="20268" y="15561"/>
                </a:lnTo>
                <a:lnTo>
                  <a:pt x="20283" y="15579"/>
                </a:lnTo>
                <a:lnTo>
                  <a:pt x="20281" y="15564"/>
                </a:lnTo>
                <a:cubicBezTo>
                  <a:pt x="20281" y="15564"/>
                  <a:pt x="20262" y="15535"/>
                  <a:pt x="20262" y="15535"/>
                </a:cubicBezTo>
                <a:close/>
                <a:moveTo>
                  <a:pt x="21222" y="17219"/>
                </a:moveTo>
                <a:lnTo>
                  <a:pt x="21223" y="17194"/>
                </a:lnTo>
                <a:lnTo>
                  <a:pt x="21213" y="17183"/>
                </a:lnTo>
                <a:lnTo>
                  <a:pt x="21195" y="17188"/>
                </a:lnTo>
                <a:lnTo>
                  <a:pt x="21197" y="17211"/>
                </a:lnTo>
                <a:lnTo>
                  <a:pt x="21209" y="17230"/>
                </a:lnTo>
                <a:lnTo>
                  <a:pt x="21215" y="17219"/>
                </a:lnTo>
                <a:cubicBezTo>
                  <a:pt x="21215" y="17219"/>
                  <a:pt x="21222" y="17219"/>
                  <a:pt x="21222" y="17219"/>
                </a:cubicBezTo>
                <a:close/>
                <a:moveTo>
                  <a:pt x="21598" y="19915"/>
                </a:moveTo>
                <a:lnTo>
                  <a:pt x="21582" y="19906"/>
                </a:lnTo>
                <a:lnTo>
                  <a:pt x="21576" y="19893"/>
                </a:lnTo>
                <a:lnTo>
                  <a:pt x="21581" y="19890"/>
                </a:lnTo>
                <a:lnTo>
                  <a:pt x="21582" y="19883"/>
                </a:lnTo>
                <a:lnTo>
                  <a:pt x="21567" y="19878"/>
                </a:lnTo>
                <a:lnTo>
                  <a:pt x="21553" y="19894"/>
                </a:lnTo>
                <a:lnTo>
                  <a:pt x="21528" y="19937"/>
                </a:lnTo>
                <a:lnTo>
                  <a:pt x="21512" y="19940"/>
                </a:lnTo>
                <a:lnTo>
                  <a:pt x="21503" y="19947"/>
                </a:lnTo>
                <a:lnTo>
                  <a:pt x="21491" y="19938"/>
                </a:lnTo>
                <a:lnTo>
                  <a:pt x="21464" y="19891"/>
                </a:lnTo>
                <a:lnTo>
                  <a:pt x="21456" y="19893"/>
                </a:lnTo>
                <a:lnTo>
                  <a:pt x="21445" y="19869"/>
                </a:lnTo>
                <a:lnTo>
                  <a:pt x="21442" y="19853"/>
                </a:lnTo>
                <a:lnTo>
                  <a:pt x="21448" y="19841"/>
                </a:lnTo>
                <a:lnTo>
                  <a:pt x="21451" y="19815"/>
                </a:lnTo>
                <a:lnTo>
                  <a:pt x="21441" y="19780"/>
                </a:lnTo>
                <a:lnTo>
                  <a:pt x="21441" y="19762"/>
                </a:lnTo>
                <a:lnTo>
                  <a:pt x="21436" y="19750"/>
                </a:lnTo>
                <a:lnTo>
                  <a:pt x="21438" y="19728"/>
                </a:lnTo>
                <a:lnTo>
                  <a:pt x="21441" y="19712"/>
                </a:lnTo>
                <a:lnTo>
                  <a:pt x="21434" y="19710"/>
                </a:lnTo>
                <a:lnTo>
                  <a:pt x="21432" y="19685"/>
                </a:lnTo>
                <a:lnTo>
                  <a:pt x="21429" y="19671"/>
                </a:lnTo>
                <a:lnTo>
                  <a:pt x="21424" y="19676"/>
                </a:lnTo>
                <a:lnTo>
                  <a:pt x="21413" y="19666"/>
                </a:lnTo>
                <a:lnTo>
                  <a:pt x="21410" y="19675"/>
                </a:lnTo>
                <a:lnTo>
                  <a:pt x="21420" y="19691"/>
                </a:lnTo>
                <a:lnTo>
                  <a:pt x="21419" y="19713"/>
                </a:lnTo>
                <a:lnTo>
                  <a:pt x="21421" y="19721"/>
                </a:lnTo>
                <a:lnTo>
                  <a:pt x="21411" y="19738"/>
                </a:lnTo>
                <a:lnTo>
                  <a:pt x="21411" y="19753"/>
                </a:lnTo>
                <a:lnTo>
                  <a:pt x="21420" y="19772"/>
                </a:lnTo>
                <a:lnTo>
                  <a:pt x="21420" y="19785"/>
                </a:lnTo>
                <a:lnTo>
                  <a:pt x="21410" y="19791"/>
                </a:lnTo>
                <a:lnTo>
                  <a:pt x="21402" y="19776"/>
                </a:lnTo>
                <a:lnTo>
                  <a:pt x="21400" y="19757"/>
                </a:lnTo>
                <a:lnTo>
                  <a:pt x="21387" y="19754"/>
                </a:lnTo>
                <a:lnTo>
                  <a:pt x="21387" y="19743"/>
                </a:lnTo>
                <a:lnTo>
                  <a:pt x="21376" y="19735"/>
                </a:lnTo>
                <a:lnTo>
                  <a:pt x="21368" y="19738"/>
                </a:lnTo>
                <a:lnTo>
                  <a:pt x="21367" y="19726"/>
                </a:lnTo>
                <a:lnTo>
                  <a:pt x="21377" y="19716"/>
                </a:lnTo>
                <a:lnTo>
                  <a:pt x="21381" y="19701"/>
                </a:lnTo>
                <a:lnTo>
                  <a:pt x="21370" y="19686"/>
                </a:lnTo>
                <a:lnTo>
                  <a:pt x="21378" y="19661"/>
                </a:lnTo>
                <a:lnTo>
                  <a:pt x="21388" y="19657"/>
                </a:lnTo>
                <a:lnTo>
                  <a:pt x="21391" y="19634"/>
                </a:lnTo>
                <a:lnTo>
                  <a:pt x="21387" y="19617"/>
                </a:lnTo>
                <a:lnTo>
                  <a:pt x="21390" y="19604"/>
                </a:lnTo>
                <a:lnTo>
                  <a:pt x="21385" y="19585"/>
                </a:lnTo>
                <a:lnTo>
                  <a:pt x="21386" y="19560"/>
                </a:lnTo>
                <a:lnTo>
                  <a:pt x="21372" y="19543"/>
                </a:lnTo>
                <a:lnTo>
                  <a:pt x="21374" y="19532"/>
                </a:lnTo>
                <a:lnTo>
                  <a:pt x="21382" y="19540"/>
                </a:lnTo>
                <a:lnTo>
                  <a:pt x="21393" y="19536"/>
                </a:lnTo>
                <a:lnTo>
                  <a:pt x="21395" y="19511"/>
                </a:lnTo>
                <a:lnTo>
                  <a:pt x="21400" y="19503"/>
                </a:lnTo>
                <a:lnTo>
                  <a:pt x="21400" y="19471"/>
                </a:lnTo>
                <a:lnTo>
                  <a:pt x="21395" y="19442"/>
                </a:lnTo>
                <a:lnTo>
                  <a:pt x="21397" y="19423"/>
                </a:lnTo>
                <a:lnTo>
                  <a:pt x="21392" y="19427"/>
                </a:lnTo>
                <a:lnTo>
                  <a:pt x="21376" y="19438"/>
                </a:lnTo>
                <a:lnTo>
                  <a:pt x="21363" y="19418"/>
                </a:lnTo>
                <a:lnTo>
                  <a:pt x="21371" y="19407"/>
                </a:lnTo>
                <a:lnTo>
                  <a:pt x="21363" y="19396"/>
                </a:lnTo>
                <a:lnTo>
                  <a:pt x="21358" y="19394"/>
                </a:lnTo>
                <a:lnTo>
                  <a:pt x="21363" y="19381"/>
                </a:lnTo>
                <a:lnTo>
                  <a:pt x="21374" y="19373"/>
                </a:lnTo>
                <a:lnTo>
                  <a:pt x="21372" y="19360"/>
                </a:lnTo>
                <a:lnTo>
                  <a:pt x="21359" y="19356"/>
                </a:lnTo>
                <a:lnTo>
                  <a:pt x="21351" y="19343"/>
                </a:lnTo>
                <a:lnTo>
                  <a:pt x="21343" y="19348"/>
                </a:lnTo>
                <a:lnTo>
                  <a:pt x="21341" y="19328"/>
                </a:lnTo>
                <a:lnTo>
                  <a:pt x="21346" y="19328"/>
                </a:lnTo>
                <a:lnTo>
                  <a:pt x="21350" y="19316"/>
                </a:lnTo>
                <a:lnTo>
                  <a:pt x="21343" y="19314"/>
                </a:lnTo>
                <a:lnTo>
                  <a:pt x="21337" y="19322"/>
                </a:lnTo>
                <a:lnTo>
                  <a:pt x="21337" y="19334"/>
                </a:lnTo>
                <a:lnTo>
                  <a:pt x="21331" y="19350"/>
                </a:lnTo>
                <a:lnTo>
                  <a:pt x="21322" y="19343"/>
                </a:lnTo>
                <a:lnTo>
                  <a:pt x="21326" y="19325"/>
                </a:lnTo>
                <a:lnTo>
                  <a:pt x="21321" y="19310"/>
                </a:lnTo>
                <a:lnTo>
                  <a:pt x="21317" y="19281"/>
                </a:lnTo>
                <a:lnTo>
                  <a:pt x="21318" y="19261"/>
                </a:lnTo>
                <a:lnTo>
                  <a:pt x="21318" y="19254"/>
                </a:lnTo>
                <a:lnTo>
                  <a:pt x="21322" y="19252"/>
                </a:lnTo>
                <a:lnTo>
                  <a:pt x="21316" y="19240"/>
                </a:lnTo>
                <a:lnTo>
                  <a:pt x="21309" y="19248"/>
                </a:lnTo>
                <a:lnTo>
                  <a:pt x="21291" y="19246"/>
                </a:lnTo>
                <a:lnTo>
                  <a:pt x="21290" y="19253"/>
                </a:lnTo>
                <a:lnTo>
                  <a:pt x="21299" y="19269"/>
                </a:lnTo>
                <a:lnTo>
                  <a:pt x="21313" y="19328"/>
                </a:lnTo>
                <a:lnTo>
                  <a:pt x="21315" y="19349"/>
                </a:lnTo>
                <a:lnTo>
                  <a:pt x="21313" y="19387"/>
                </a:lnTo>
                <a:lnTo>
                  <a:pt x="21308" y="19396"/>
                </a:lnTo>
                <a:lnTo>
                  <a:pt x="21303" y="19396"/>
                </a:lnTo>
                <a:lnTo>
                  <a:pt x="21300" y="19402"/>
                </a:lnTo>
                <a:lnTo>
                  <a:pt x="21308" y="19449"/>
                </a:lnTo>
                <a:lnTo>
                  <a:pt x="21312" y="19456"/>
                </a:lnTo>
                <a:lnTo>
                  <a:pt x="21322" y="19444"/>
                </a:lnTo>
                <a:lnTo>
                  <a:pt x="21336" y="19444"/>
                </a:lnTo>
                <a:lnTo>
                  <a:pt x="21327" y="19448"/>
                </a:lnTo>
                <a:lnTo>
                  <a:pt x="21317" y="19468"/>
                </a:lnTo>
                <a:lnTo>
                  <a:pt x="21321" y="19495"/>
                </a:lnTo>
                <a:lnTo>
                  <a:pt x="21329" y="19526"/>
                </a:lnTo>
                <a:lnTo>
                  <a:pt x="21332" y="19584"/>
                </a:lnTo>
                <a:lnTo>
                  <a:pt x="21331" y="19618"/>
                </a:lnTo>
                <a:lnTo>
                  <a:pt x="21332" y="19642"/>
                </a:lnTo>
                <a:lnTo>
                  <a:pt x="21339" y="19637"/>
                </a:lnTo>
                <a:lnTo>
                  <a:pt x="21342" y="19616"/>
                </a:lnTo>
                <a:lnTo>
                  <a:pt x="21338" y="19603"/>
                </a:lnTo>
                <a:lnTo>
                  <a:pt x="21343" y="19596"/>
                </a:lnTo>
                <a:lnTo>
                  <a:pt x="21348" y="19609"/>
                </a:lnTo>
                <a:lnTo>
                  <a:pt x="21348" y="19628"/>
                </a:lnTo>
                <a:lnTo>
                  <a:pt x="21355" y="19627"/>
                </a:lnTo>
                <a:lnTo>
                  <a:pt x="21356" y="19617"/>
                </a:lnTo>
                <a:lnTo>
                  <a:pt x="21354" y="19610"/>
                </a:lnTo>
                <a:lnTo>
                  <a:pt x="21358" y="19609"/>
                </a:lnTo>
                <a:lnTo>
                  <a:pt x="21359" y="19625"/>
                </a:lnTo>
                <a:lnTo>
                  <a:pt x="21352" y="19646"/>
                </a:lnTo>
                <a:lnTo>
                  <a:pt x="21349" y="19664"/>
                </a:lnTo>
                <a:lnTo>
                  <a:pt x="21348" y="19676"/>
                </a:lnTo>
                <a:lnTo>
                  <a:pt x="21343" y="19678"/>
                </a:lnTo>
                <a:lnTo>
                  <a:pt x="21338" y="19665"/>
                </a:lnTo>
                <a:lnTo>
                  <a:pt x="21332" y="19665"/>
                </a:lnTo>
                <a:lnTo>
                  <a:pt x="21335" y="19699"/>
                </a:lnTo>
                <a:lnTo>
                  <a:pt x="21345" y="19743"/>
                </a:lnTo>
                <a:lnTo>
                  <a:pt x="21350" y="19746"/>
                </a:lnTo>
                <a:lnTo>
                  <a:pt x="21355" y="19742"/>
                </a:lnTo>
                <a:lnTo>
                  <a:pt x="21360" y="19757"/>
                </a:lnTo>
                <a:lnTo>
                  <a:pt x="21361" y="19768"/>
                </a:lnTo>
                <a:lnTo>
                  <a:pt x="21367" y="19775"/>
                </a:lnTo>
                <a:lnTo>
                  <a:pt x="21354" y="19791"/>
                </a:lnTo>
                <a:lnTo>
                  <a:pt x="21353" y="19799"/>
                </a:lnTo>
                <a:lnTo>
                  <a:pt x="21358" y="19807"/>
                </a:lnTo>
                <a:lnTo>
                  <a:pt x="21354" y="19822"/>
                </a:lnTo>
                <a:lnTo>
                  <a:pt x="21346" y="19861"/>
                </a:lnTo>
                <a:lnTo>
                  <a:pt x="21346" y="19881"/>
                </a:lnTo>
                <a:lnTo>
                  <a:pt x="21343" y="19888"/>
                </a:lnTo>
                <a:lnTo>
                  <a:pt x="21350" y="19900"/>
                </a:lnTo>
                <a:lnTo>
                  <a:pt x="21347" y="19908"/>
                </a:lnTo>
                <a:lnTo>
                  <a:pt x="21338" y="19909"/>
                </a:lnTo>
                <a:lnTo>
                  <a:pt x="21332" y="19927"/>
                </a:lnTo>
                <a:lnTo>
                  <a:pt x="21331" y="19938"/>
                </a:lnTo>
                <a:lnTo>
                  <a:pt x="21339" y="19951"/>
                </a:lnTo>
                <a:lnTo>
                  <a:pt x="21331" y="19958"/>
                </a:lnTo>
                <a:lnTo>
                  <a:pt x="21323" y="19959"/>
                </a:lnTo>
                <a:lnTo>
                  <a:pt x="21317" y="19984"/>
                </a:lnTo>
                <a:lnTo>
                  <a:pt x="21308" y="20064"/>
                </a:lnTo>
                <a:lnTo>
                  <a:pt x="21307" y="20083"/>
                </a:lnTo>
                <a:lnTo>
                  <a:pt x="21297" y="20095"/>
                </a:lnTo>
                <a:lnTo>
                  <a:pt x="21287" y="20096"/>
                </a:lnTo>
                <a:lnTo>
                  <a:pt x="21276" y="20089"/>
                </a:lnTo>
                <a:lnTo>
                  <a:pt x="21263" y="20092"/>
                </a:lnTo>
                <a:lnTo>
                  <a:pt x="21238" y="20113"/>
                </a:lnTo>
                <a:lnTo>
                  <a:pt x="21226" y="20134"/>
                </a:lnTo>
                <a:lnTo>
                  <a:pt x="21222" y="20160"/>
                </a:lnTo>
                <a:lnTo>
                  <a:pt x="21225" y="20195"/>
                </a:lnTo>
                <a:lnTo>
                  <a:pt x="21237" y="20212"/>
                </a:lnTo>
                <a:lnTo>
                  <a:pt x="21256" y="20232"/>
                </a:lnTo>
                <a:lnTo>
                  <a:pt x="21265" y="20261"/>
                </a:lnTo>
                <a:lnTo>
                  <a:pt x="21283" y="20271"/>
                </a:lnTo>
                <a:lnTo>
                  <a:pt x="21290" y="20283"/>
                </a:lnTo>
                <a:lnTo>
                  <a:pt x="21293" y="20333"/>
                </a:lnTo>
                <a:lnTo>
                  <a:pt x="21295" y="20337"/>
                </a:lnTo>
                <a:lnTo>
                  <a:pt x="21292" y="20343"/>
                </a:lnTo>
                <a:lnTo>
                  <a:pt x="21292" y="20369"/>
                </a:lnTo>
                <a:lnTo>
                  <a:pt x="21286" y="20391"/>
                </a:lnTo>
                <a:lnTo>
                  <a:pt x="21259" y="20448"/>
                </a:lnTo>
                <a:lnTo>
                  <a:pt x="21240" y="20481"/>
                </a:lnTo>
                <a:lnTo>
                  <a:pt x="21220" y="20511"/>
                </a:lnTo>
                <a:lnTo>
                  <a:pt x="21213" y="20525"/>
                </a:lnTo>
                <a:lnTo>
                  <a:pt x="21215" y="20537"/>
                </a:lnTo>
                <a:lnTo>
                  <a:pt x="21229" y="20542"/>
                </a:lnTo>
                <a:lnTo>
                  <a:pt x="21232" y="20530"/>
                </a:lnTo>
                <a:lnTo>
                  <a:pt x="21237" y="20530"/>
                </a:lnTo>
                <a:lnTo>
                  <a:pt x="21238" y="20546"/>
                </a:lnTo>
                <a:lnTo>
                  <a:pt x="21237" y="20557"/>
                </a:lnTo>
                <a:lnTo>
                  <a:pt x="21240" y="20560"/>
                </a:lnTo>
                <a:lnTo>
                  <a:pt x="21246" y="20557"/>
                </a:lnTo>
                <a:lnTo>
                  <a:pt x="21250" y="20566"/>
                </a:lnTo>
                <a:lnTo>
                  <a:pt x="21249" y="20584"/>
                </a:lnTo>
                <a:lnTo>
                  <a:pt x="21252" y="20590"/>
                </a:lnTo>
                <a:lnTo>
                  <a:pt x="21262" y="20588"/>
                </a:lnTo>
                <a:lnTo>
                  <a:pt x="21287" y="20558"/>
                </a:lnTo>
                <a:lnTo>
                  <a:pt x="21308" y="20528"/>
                </a:lnTo>
                <a:lnTo>
                  <a:pt x="21328" y="20493"/>
                </a:lnTo>
                <a:lnTo>
                  <a:pt x="21347" y="20457"/>
                </a:lnTo>
                <a:lnTo>
                  <a:pt x="21370" y="20409"/>
                </a:lnTo>
                <a:lnTo>
                  <a:pt x="21382" y="20396"/>
                </a:lnTo>
                <a:lnTo>
                  <a:pt x="21391" y="20394"/>
                </a:lnTo>
                <a:lnTo>
                  <a:pt x="21396" y="20383"/>
                </a:lnTo>
                <a:lnTo>
                  <a:pt x="21397" y="20365"/>
                </a:lnTo>
                <a:lnTo>
                  <a:pt x="21402" y="20353"/>
                </a:lnTo>
                <a:lnTo>
                  <a:pt x="21415" y="20344"/>
                </a:lnTo>
                <a:lnTo>
                  <a:pt x="21424" y="20300"/>
                </a:lnTo>
                <a:lnTo>
                  <a:pt x="21438" y="20265"/>
                </a:lnTo>
                <a:lnTo>
                  <a:pt x="21438" y="20256"/>
                </a:lnTo>
                <a:lnTo>
                  <a:pt x="21445" y="20245"/>
                </a:lnTo>
                <a:lnTo>
                  <a:pt x="21434" y="20229"/>
                </a:lnTo>
                <a:lnTo>
                  <a:pt x="21423" y="20225"/>
                </a:lnTo>
                <a:lnTo>
                  <a:pt x="21414" y="20228"/>
                </a:lnTo>
                <a:lnTo>
                  <a:pt x="21424" y="20215"/>
                </a:lnTo>
                <a:lnTo>
                  <a:pt x="21432" y="20211"/>
                </a:lnTo>
                <a:lnTo>
                  <a:pt x="21462" y="20157"/>
                </a:lnTo>
                <a:lnTo>
                  <a:pt x="21475" y="20149"/>
                </a:lnTo>
                <a:lnTo>
                  <a:pt x="21497" y="20154"/>
                </a:lnTo>
                <a:lnTo>
                  <a:pt x="21508" y="20156"/>
                </a:lnTo>
                <a:lnTo>
                  <a:pt x="21506" y="20170"/>
                </a:lnTo>
                <a:lnTo>
                  <a:pt x="21508" y="20186"/>
                </a:lnTo>
                <a:lnTo>
                  <a:pt x="21519" y="20167"/>
                </a:lnTo>
                <a:lnTo>
                  <a:pt x="21527" y="20160"/>
                </a:lnTo>
                <a:lnTo>
                  <a:pt x="21511" y="20149"/>
                </a:lnTo>
                <a:lnTo>
                  <a:pt x="21513" y="20127"/>
                </a:lnTo>
                <a:lnTo>
                  <a:pt x="21521" y="20092"/>
                </a:lnTo>
                <a:lnTo>
                  <a:pt x="21529" y="20077"/>
                </a:lnTo>
                <a:lnTo>
                  <a:pt x="21540" y="20078"/>
                </a:lnTo>
                <a:lnTo>
                  <a:pt x="21543" y="20086"/>
                </a:lnTo>
                <a:lnTo>
                  <a:pt x="21549" y="20076"/>
                </a:lnTo>
                <a:lnTo>
                  <a:pt x="21556" y="20058"/>
                </a:lnTo>
                <a:lnTo>
                  <a:pt x="21573" y="20011"/>
                </a:lnTo>
                <a:lnTo>
                  <a:pt x="21573" y="19995"/>
                </a:lnTo>
                <a:lnTo>
                  <a:pt x="21573" y="19980"/>
                </a:lnTo>
                <a:lnTo>
                  <a:pt x="21578" y="19953"/>
                </a:lnTo>
                <a:lnTo>
                  <a:pt x="21588" y="19933"/>
                </a:lnTo>
                <a:lnTo>
                  <a:pt x="21600" y="19920"/>
                </a:lnTo>
                <a:cubicBezTo>
                  <a:pt x="21600" y="19920"/>
                  <a:pt x="21598" y="19915"/>
                  <a:pt x="21598" y="19915"/>
                </a:cubicBezTo>
                <a:close/>
                <a:moveTo>
                  <a:pt x="21198" y="20479"/>
                </a:moveTo>
                <a:lnTo>
                  <a:pt x="21194" y="20479"/>
                </a:lnTo>
                <a:lnTo>
                  <a:pt x="21194" y="20466"/>
                </a:lnTo>
                <a:lnTo>
                  <a:pt x="21184" y="20462"/>
                </a:lnTo>
                <a:lnTo>
                  <a:pt x="21176" y="20489"/>
                </a:lnTo>
                <a:lnTo>
                  <a:pt x="21179" y="20494"/>
                </a:lnTo>
                <a:lnTo>
                  <a:pt x="21184" y="20497"/>
                </a:lnTo>
                <a:lnTo>
                  <a:pt x="21172" y="20511"/>
                </a:lnTo>
                <a:lnTo>
                  <a:pt x="21166" y="20500"/>
                </a:lnTo>
                <a:lnTo>
                  <a:pt x="21167" y="20487"/>
                </a:lnTo>
                <a:lnTo>
                  <a:pt x="21161" y="20487"/>
                </a:lnTo>
                <a:lnTo>
                  <a:pt x="21153" y="20483"/>
                </a:lnTo>
                <a:lnTo>
                  <a:pt x="21144" y="20493"/>
                </a:lnTo>
                <a:lnTo>
                  <a:pt x="21135" y="20514"/>
                </a:lnTo>
                <a:lnTo>
                  <a:pt x="21127" y="20506"/>
                </a:lnTo>
                <a:lnTo>
                  <a:pt x="21120" y="20474"/>
                </a:lnTo>
                <a:lnTo>
                  <a:pt x="21126" y="20467"/>
                </a:lnTo>
                <a:lnTo>
                  <a:pt x="21133" y="20454"/>
                </a:lnTo>
                <a:lnTo>
                  <a:pt x="21135" y="20442"/>
                </a:lnTo>
                <a:lnTo>
                  <a:pt x="21131" y="20440"/>
                </a:lnTo>
                <a:lnTo>
                  <a:pt x="21132" y="20431"/>
                </a:lnTo>
                <a:lnTo>
                  <a:pt x="21128" y="20424"/>
                </a:lnTo>
                <a:lnTo>
                  <a:pt x="21121" y="20433"/>
                </a:lnTo>
                <a:lnTo>
                  <a:pt x="21116" y="20428"/>
                </a:lnTo>
                <a:lnTo>
                  <a:pt x="21110" y="20417"/>
                </a:lnTo>
                <a:lnTo>
                  <a:pt x="21112" y="20402"/>
                </a:lnTo>
                <a:lnTo>
                  <a:pt x="21120" y="20383"/>
                </a:lnTo>
                <a:lnTo>
                  <a:pt x="21109" y="20381"/>
                </a:lnTo>
                <a:lnTo>
                  <a:pt x="21091" y="20401"/>
                </a:lnTo>
                <a:lnTo>
                  <a:pt x="21082" y="20407"/>
                </a:lnTo>
                <a:lnTo>
                  <a:pt x="21070" y="20423"/>
                </a:lnTo>
                <a:lnTo>
                  <a:pt x="21068" y="20452"/>
                </a:lnTo>
                <a:lnTo>
                  <a:pt x="21056" y="20503"/>
                </a:lnTo>
                <a:lnTo>
                  <a:pt x="21043" y="20531"/>
                </a:lnTo>
                <a:lnTo>
                  <a:pt x="21038" y="20534"/>
                </a:lnTo>
                <a:lnTo>
                  <a:pt x="21022" y="20566"/>
                </a:lnTo>
                <a:lnTo>
                  <a:pt x="21018" y="20583"/>
                </a:lnTo>
                <a:lnTo>
                  <a:pt x="21006" y="20590"/>
                </a:lnTo>
                <a:lnTo>
                  <a:pt x="20993" y="20588"/>
                </a:lnTo>
                <a:lnTo>
                  <a:pt x="20982" y="20602"/>
                </a:lnTo>
                <a:lnTo>
                  <a:pt x="20978" y="20622"/>
                </a:lnTo>
                <a:lnTo>
                  <a:pt x="20977" y="20645"/>
                </a:lnTo>
                <a:lnTo>
                  <a:pt x="20970" y="20651"/>
                </a:lnTo>
                <a:lnTo>
                  <a:pt x="20959" y="20671"/>
                </a:lnTo>
                <a:lnTo>
                  <a:pt x="20959" y="20696"/>
                </a:lnTo>
                <a:lnTo>
                  <a:pt x="20952" y="20710"/>
                </a:lnTo>
                <a:lnTo>
                  <a:pt x="20951" y="20728"/>
                </a:lnTo>
                <a:lnTo>
                  <a:pt x="20926" y="20776"/>
                </a:lnTo>
                <a:lnTo>
                  <a:pt x="20899" y="20809"/>
                </a:lnTo>
                <a:lnTo>
                  <a:pt x="20885" y="20812"/>
                </a:lnTo>
                <a:lnTo>
                  <a:pt x="20868" y="20827"/>
                </a:lnTo>
                <a:lnTo>
                  <a:pt x="20866" y="20843"/>
                </a:lnTo>
                <a:lnTo>
                  <a:pt x="20856" y="20842"/>
                </a:lnTo>
                <a:lnTo>
                  <a:pt x="20830" y="20864"/>
                </a:lnTo>
                <a:lnTo>
                  <a:pt x="20808" y="20898"/>
                </a:lnTo>
                <a:lnTo>
                  <a:pt x="20795" y="20903"/>
                </a:lnTo>
                <a:lnTo>
                  <a:pt x="20772" y="20928"/>
                </a:lnTo>
                <a:lnTo>
                  <a:pt x="20770" y="20940"/>
                </a:lnTo>
                <a:lnTo>
                  <a:pt x="20774" y="20959"/>
                </a:lnTo>
                <a:lnTo>
                  <a:pt x="20776" y="20982"/>
                </a:lnTo>
                <a:lnTo>
                  <a:pt x="20764" y="20964"/>
                </a:lnTo>
                <a:lnTo>
                  <a:pt x="20759" y="20960"/>
                </a:lnTo>
                <a:lnTo>
                  <a:pt x="20748" y="20966"/>
                </a:lnTo>
                <a:lnTo>
                  <a:pt x="20736" y="20971"/>
                </a:lnTo>
                <a:lnTo>
                  <a:pt x="20730" y="20962"/>
                </a:lnTo>
                <a:lnTo>
                  <a:pt x="20720" y="20964"/>
                </a:lnTo>
                <a:lnTo>
                  <a:pt x="20699" y="20994"/>
                </a:lnTo>
                <a:lnTo>
                  <a:pt x="20691" y="21011"/>
                </a:lnTo>
                <a:lnTo>
                  <a:pt x="20675" y="21033"/>
                </a:lnTo>
                <a:lnTo>
                  <a:pt x="20664" y="21039"/>
                </a:lnTo>
                <a:lnTo>
                  <a:pt x="20653" y="21064"/>
                </a:lnTo>
                <a:lnTo>
                  <a:pt x="20650" y="21091"/>
                </a:lnTo>
                <a:lnTo>
                  <a:pt x="20648" y="21076"/>
                </a:lnTo>
                <a:lnTo>
                  <a:pt x="20642" y="21068"/>
                </a:lnTo>
                <a:lnTo>
                  <a:pt x="20633" y="21081"/>
                </a:lnTo>
                <a:lnTo>
                  <a:pt x="20625" y="21091"/>
                </a:lnTo>
                <a:lnTo>
                  <a:pt x="20626" y="21118"/>
                </a:lnTo>
                <a:lnTo>
                  <a:pt x="20620" y="21129"/>
                </a:lnTo>
                <a:lnTo>
                  <a:pt x="20614" y="21121"/>
                </a:lnTo>
                <a:lnTo>
                  <a:pt x="20594" y="21158"/>
                </a:lnTo>
                <a:lnTo>
                  <a:pt x="20588" y="21158"/>
                </a:lnTo>
                <a:lnTo>
                  <a:pt x="20582" y="21172"/>
                </a:lnTo>
                <a:lnTo>
                  <a:pt x="20581" y="21211"/>
                </a:lnTo>
                <a:lnTo>
                  <a:pt x="20576" y="21222"/>
                </a:lnTo>
                <a:lnTo>
                  <a:pt x="20571" y="21202"/>
                </a:lnTo>
                <a:lnTo>
                  <a:pt x="20565" y="21198"/>
                </a:lnTo>
                <a:lnTo>
                  <a:pt x="20561" y="21212"/>
                </a:lnTo>
                <a:lnTo>
                  <a:pt x="20556" y="21217"/>
                </a:lnTo>
                <a:lnTo>
                  <a:pt x="20544" y="21250"/>
                </a:lnTo>
                <a:lnTo>
                  <a:pt x="20545" y="21264"/>
                </a:lnTo>
                <a:lnTo>
                  <a:pt x="20556" y="21280"/>
                </a:lnTo>
                <a:lnTo>
                  <a:pt x="20560" y="21291"/>
                </a:lnTo>
                <a:lnTo>
                  <a:pt x="20556" y="21298"/>
                </a:lnTo>
                <a:lnTo>
                  <a:pt x="20544" y="21298"/>
                </a:lnTo>
                <a:lnTo>
                  <a:pt x="20530" y="21301"/>
                </a:lnTo>
                <a:lnTo>
                  <a:pt x="20515" y="21331"/>
                </a:lnTo>
                <a:lnTo>
                  <a:pt x="20523" y="21333"/>
                </a:lnTo>
                <a:lnTo>
                  <a:pt x="20529" y="21336"/>
                </a:lnTo>
                <a:lnTo>
                  <a:pt x="20522" y="21343"/>
                </a:lnTo>
                <a:lnTo>
                  <a:pt x="20520" y="21364"/>
                </a:lnTo>
                <a:lnTo>
                  <a:pt x="20529" y="21381"/>
                </a:lnTo>
                <a:lnTo>
                  <a:pt x="20535" y="21386"/>
                </a:lnTo>
                <a:lnTo>
                  <a:pt x="20552" y="21388"/>
                </a:lnTo>
                <a:lnTo>
                  <a:pt x="20554" y="21395"/>
                </a:lnTo>
                <a:lnTo>
                  <a:pt x="20559" y="21396"/>
                </a:lnTo>
                <a:lnTo>
                  <a:pt x="20560" y="21383"/>
                </a:lnTo>
                <a:lnTo>
                  <a:pt x="20567" y="21381"/>
                </a:lnTo>
                <a:lnTo>
                  <a:pt x="20578" y="21389"/>
                </a:lnTo>
                <a:lnTo>
                  <a:pt x="20582" y="21407"/>
                </a:lnTo>
                <a:lnTo>
                  <a:pt x="20578" y="21415"/>
                </a:lnTo>
                <a:lnTo>
                  <a:pt x="20585" y="21426"/>
                </a:lnTo>
                <a:lnTo>
                  <a:pt x="20596" y="21425"/>
                </a:lnTo>
                <a:lnTo>
                  <a:pt x="20601" y="21435"/>
                </a:lnTo>
                <a:lnTo>
                  <a:pt x="20603" y="21456"/>
                </a:lnTo>
                <a:lnTo>
                  <a:pt x="20616" y="21475"/>
                </a:lnTo>
                <a:lnTo>
                  <a:pt x="20625" y="21486"/>
                </a:lnTo>
                <a:lnTo>
                  <a:pt x="20611" y="21499"/>
                </a:lnTo>
                <a:lnTo>
                  <a:pt x="20618" y="21501"/>
                </a:lnTo>
                <a:lnTo>
                  <a:pt x="20636" y="21487"/>
                </a:lnTo>
                <a:lnTo>
                  <a:pt x="20636" y="21499"/>
                </a:lnTo>
                <a:lnTo>
                  <a:pt x="20647" y="21504"/>
                </a:lnTo>
                <a:lnTo>
                  <a:pt x="20663" y="21500"/>
                </a:lnTo>
                <a:lnTo>
                  <a:pt x="20687" y="21484"/>
                </a:lnTo>
                <a:lnTo>
                  <a:pt x="20706" y="21456"/>
                </a:lnTo>
                <a:lnTo>
                  <a:pt x="20719" y="21447"/>
                </a:lnTo>
                <a:lnTo>
                  <a:pt x="20720" y="21435"/>
                </a:lnTo>
                <a:lnTo>
                  <a:pt x="20717" y="21417"/>
                </a:lnTo>
                <a:lnTo>
                  <a:pt x="20725" y="21428"/>
                </a:lnTo>
                <a:lnTo>
                  <a:pt x="20723" y="21444"/>
                </a:lnTo>
                <a:lnTo>
                  <a:pt x="20738" y="21432"/>
                </a:lnTo>
                <a:lnTo>
                  <a:pt x="20743" y="21407"/>
                </a:lnTo>
                <a:lnTo>
                  <a:pt x="20752" y="21386"/>
                </a:lnTo>
                <a:lnTo>
                  <a:pt x="20771" y="21372"/>
                </a:lnTo>
                <a:lnTo>
                  <a:pt x="20789" y="21372"/>
                </a:lnTo>
                <a:lnTo>
                  <a:pt x="20795" y="21365"/>
                </a:lnTo>
                <a:lnTo>
                  <a:pt x="20793" y="21359"/>
                </a:lnTo>
                <a:lnTo>
                  <a:pt x="20782" y="21362"/>
                </a:lnTo>
                <a:lnTo>
                  <a:pt x="20789" y="21355"/>
                </a:lnTo>
                <a:lnTo>
                  <a:pt x="20791" y="21348"/>
                </a:lnTo>
                <a:lnTo>
                  <a:pt x="20788" y="21344"/>
                </a:lnTo>
                <a:lnTo>
                  <a:pt x="20803" y="21316"/>
                </a:lnTo>
                <a:lnTo>
                  <a:pt x="20813" y="21283"/>
                </a:lnTo>
                <a:lnTo>
                  <a:pt x="20818" y="21250"/>
                </a:lnTo>
                <a:lnTo>
                  <a:pt x="20828" y="21231"/>
                </a:lnTo>
                <a:lnTo>
                  <a:pt x="20857" y="21196"/>
                </a:lnTo>
                <a:lnTo>
                  <a:pt x="20864" y="21176"/>
                </a:lnTo>
                <a:lnTo>
                  <a:pt x="20866" y="21152"/>
                </a:lnTo>
                <a:lnTo>
                  <a:pt x="20879" y="21116"/>
                </a:lnTo>
                <a:lnTo>
                  <a:pt x="20887" y="21098"/>
                </a:lnTo>
                <a:lnTo>
                  <a:pt x="20887" y="21078"/>
                </a:lnTo>
                <a:lnTo>
                  <a:pt x="20899" y="21055"/>
                </a:lnTo>
                <a:lnTo>
                  <a:pt x="20909" y="21047"/>
                </a:lnTo>
                <a:lnTo>
                  <a:pt x="20912" y="21026"/>
                </a:lnTo>
                <a:lnTo>
                  <a:pt x="20921" y="21039"/>
                </a:lnTo>
                <a:lnTo>
                  <a:pt x="20929" y="21039"/>
                </a:lnTo>
                <a:lnTo>
                  <a:pt x="20933" y="21021"/>
                </a:lnTo>
                <a:lnTo>
                  <a:pt x="20944" y="21021"/>
                </a:lnTo>
                <a:lnTo>
                  <a:pt x="20951" y="21017"/>
                </a:lnTo>
                <a:lnTo>
                  <a:pt x="20960" y="20999"/>
                </a:lnTo>
                <a:lnTo>
                  <a:pt x="20959" y="20981"/>
                </a:lnTo>
                <a:lnTo>
                  <a:pt x="20950" y="20966"/>
                </a:lnTo>
                <a:lnTo>
                  <a:pt x="20961" y="20974"/>
                </a:lnTo>
                <a:lnTo>
                  <a:pt x="20966" y="20997"/>
                </a:lnTo>
                <a:lnTo>
                  <a:pt x="20971" y="20999"/>
                </a:lnTo>
                <a:lnTo>
                  <a:pt x="20979" y="20994"/>
                </a:lnTo>
                <a:lnTo>
                  <a:pt x="20979" y="20985"/>
                </a:lnTo>
                <a:lnTo>
                  <a:pt x="20988" y="20974"/>
                </a:lnTo>
                <a:lnTo>
                  <a:pt x="20997" y="20980"/>
                </a:lnTo>
                <a:lnTo>
                  <a:pt x="20997" y="20989"/>
                </a:lnTo>
                <a:lnTo>
                  <a:pt x="20985" y="20997"/>
                </a:lnTo>
                <a:lnTo>
                  <a:pt x="20999" y="20998"/>
                </a:lnTo>
                <a:lnTo>
                  <a:pt x="21010" y="21004"/>
                </a:lnTo>
                <a:lnTo>
                  <a:pt x="21013" y="20994"/>
                </a:lnTo>
                <a:lnTo>
                  <a:pt x="21013" y="20977"/>
                </a:lnTo>
                <a:lnTo>
                  <a:pt x="21016" y="20970"/>
                </a:lnTo>
                <a:lnTo>
                  <a:pt x="21020" y="20976"/>
                </a:lnTo>
                <a:lnTo>
                  <a:pt x="21019" y="20999"/>
                </a:lnTo>
                <a:lnTo>
                  <a:pt x="21023" y="21004"/>
                </a:lnTo>
                <a:lnTo>
                  <a:pt x="21030" y="20996"/>
                </a:lnTo>
                <a:lnTo>
                  <a:pt x="21031" y="20966"/>
                </a:lnTo>
                <a:lnTo>
                  <a:pt x="21026" y="20950"/>
                </a:lnTo>
                <a:lnTo>
                  <a:pt x="21016" y="20947"/>
                </a:lnTo>
                <a:lnTo>
                  <a:pt x="21020" y="20937"/>
                </a:lnTo>
                <a:lnTo>
                  <a:pt x="21019" y="20911"/>
                </a:lnTo>
                <a:lnTo>
                  <a:pt x="21024" y="20875"/>
                </a:lnTo>
                <a:lnTo>
                  <a:pt x="21033" y="20868"/>
                </a:lnTo>
                <a:lnTo>
                  <a:pt x="21052" y="20859"/>
                </a:lnTo>
                <a:lnTo>
                  <a:pt x="21072" y="20837"/>
                </a:lnTo>
                <a:lnTo>
                  <a:pt x="21075" y="20824"/>
                </a:lnTo>
                <a:lnTo>
                  <a:pt x="21090" y="20794"/>
                </a:lnTo>
                <a:lnTo>
                  <a:pt x="21092" y="20773"/>
                </a:lnTo>
                <a:lnTo>
                  <a:pt x="21106" y="20748"/>
                </a:lnTo>
                <a:lnTo>
                  <a:pt x="21116" y="20750"/>
                </a:lnTo>
                <a:lnTo>
                  <a:pt x="21115" y="20741"/>
                </a:lnTo>
                <a:lnTo>
                  <a:pt x="21139" y="20700"/>
                </a:lnTo>
                <a:lnTo>
                  <a:pt x="21141" y="20687"/>
                </a:lnTo>
                <a:lnTo>
                  <a:pt x="21176" y="20636"/>
                </a:lnTo>
                <a:lnTo>
                  <a:pt x="21188" y="20624"/>
                </a:lnTo>
                <a:lnTo>
                  <a:pt x="21181" y="20620"/>
                </a:lnTo>
                <a:lnTo>
                  <a:pt x="21180" y="20598"/>
                </a:lnTo>
                <a:lnTo>
                  <a:pt x="21174" y="20576"/>
                </a:lnTo>
                <a:lnTo>
                  <a:pt x="21175" y="20556"/>
                </a:lnTo>
                <a:lnTo>
                  <a:pt x="21178" y="20537"/>
                </a:lnTo>
                <a:lnTo>
                  <a:pt x="21183" y="20539"/>
                </a:lnTo>
                <a:lnTo>
                  <a:pt x="21196" y="20510"/>
                </a:lnTo>
                <a:lnTo>
                  <a:pt x="21185" y="20515"/>
                </a:lnTo>
                <a:lnTo>
                  <a:pt x="21176" y="20517"/>
                </a:lnTo>
                <a:lnTo>
                  <a:pt x="21190" y="20503"/>
                </a:lnTo>
                <a:cubicBezTo>
                  <a:pt x="21190" y="20503"/>
                  <a:pt x="21198" y="20479"/>
                  <a:pt x="21198" y="20479"/>
                </a:cubicBezTo>
                <a:close/>
                <a:moveTo>
                  <a:pt x="20463" y="15172"/>
                </a:moveTo>
                <a:lnTo>
                  <a:pt x="20445" y="15163"/>
                </a:lnTo>
                <a:lnTo>
                  <a:pt x="20440" y="15131"/>
                </a:lnTo>
                <a:lnTo>
                  <a:pt x="20433" y="15114"/>
                </a:lnTo>
                <a:lnTo>
                  <a:pt x="20418" y="15116"/>
                </a:lnTo>
                <a:lnTo>
                  <a:pt x="20416" y="15137"/>
                </a:lnTo>
                <a:lnTo>
                  <a:pt x="20419" y="15156"/>
                </a:lnTo>
                <a:lnTo>
                  <a:pt x="20419" y="15192"/>
                </a:lnTo>
                <a:lnTo>
                  <a:pt x="20432" y="15203"/>
                </a:lnTo>
                <a:lnTo>
                  <a:pt x="20445" y="15243"/>
                </a:lnTo>
                <a:lnTo>
                  <a:pt x="20441" y="15255"/>
                </a:lnTo>
                <a:lnTo>
                  <a:pt x="20449" y="15273"/>
                </a:lnTo>
                <a:lnTo>
                  <a:pt x="20459" y="15273"/>
                </a:lnTo>
                <a:lnTo>
                  <a:pt x="20468" y="15279"/>
                </a:lnTo>
                <a:lnTo>
                  <a:pt x="20485" y="15276"/>
                </a:lnTo>
                <a:lnTo>
                  <a:pt x="20488" y="15266"/>
                </a:lnTo>
                <a:lnTo>
                  <a:pt x="20497" y="15261"/>
                </a:lnTo>
                <a:lnTo>
                  <a:pt x="20498" y="15230"/>
                </a:lnTo>
                <a:lnTo>
                  <a:pt x="20485" y="15202"/>
                </a:lnTo>
                <a:cubicBezTo>
                  <a:pt x="20485" y="15202"/>
                  <a:pt x="20463" y="15172"/>
                  <a:pt x="20463" y="15172"/>
                </a:cubicBezTo>
                <a:close/>
                <a:moveTo>
                  <a:pt x="20503" y="15276"/>
                </a:moveTo>
                <a:lnTo>
                  <a:pt x="20513" y="15287"/>
                </a:lnTo>
                <a:lnTo>
                  <a:pt x="20510" y="15271"/>
                </a:lnTo>
                <a:cubicBezTo>
                  <a:pt x="20510" y="15271"/>
                  <a:pt x="20503" y="15276"/>
                  <a:pt x="20503" y="15276"/>
                </a:cubicBezTo>
                <a:close/>
                <a:moveTo>
                  <a:pt x="20404" y="15063"/>
                </a:moveTo>
                <a:lnTo>
                  <a:pt x="20400" y="15073"/>
                </a:lnTo>
                <a:lnTo>
                  <a:pt x="20406" y="15087"/>
                </a:lnTo>
                <a:lnTo>
                  <a:pt x="20407" y="15108"/>
                </a:lnTo>
                <a:lnTo>
                  <a:pt x="20415" y="15091"/>
                </a:lnTo>
                <a:lnTo>
                  <a:pt x="20414" y="15069"/>
                </a:lnTo>
                <a:cubicBezTo>
                  <a:pt x="20414" y="15069"/>
                  <a:pt x="20404" y="15063"/>
                  <a:pt x="20404" y="15063"/>
                </a:cubicBezTo>
                <a:close/>
                <a:moveTo>
                  <a:pt x="19488" y="20134"/>
                </a:moveTo>
                <a:lnTo>
                  <a:pt x="19480" y="20155"/>
                </a:lnTo>
                <a:lnTo>
                  <a:pt x="19477" y="20151"/>
                </a:lnTo>
                <a:lnTo>
                  <a:pt x="19469" y="20150"/>
                </a:lnTo>
                <a:lnTo>
                  <a:pt x="19460" y="20162"/>
                </a:lnTo>
                <a:lnTo>
                  <a:pt x="19453" y="20170"/>
                </a:lnTo>
                <a:lnTo>
                  <a:pt x="19412" y="20165"/>
                </a:lnTo>
                <a:lnTo>
                  <a:pt x="19404" y="20175"/>
                </a:lnTo>
                <a:lnTo>
                  <a:pt x="19404" y="20195"/>
                </a:lnTo>
                <a:lnTo>
                  <a:pt x="19394" y="20179"/>
                </a:lnTo>
                <a:lnTo>
                  <a:pt x="19381" y="20180"/>
                </a:lnTo>
                <a:lnTo>
                  <a:pt x="19372" y="20191"/>
                </a:lnTo>
                <a:lnTo>
                  <a:pt x="19359" y="20176"/>
                </a:lnTo>
                <a:lnTo>
                  <a:pt x="19341" y="20147"/>
                </a:lnTo>
                <a:lnTo>
                  <a:pt x="19318" y="20126"/>
                </a:lnTo>
                <a:lnTo>
                  <a:pt x="19318" y="20092"/>
                </a:lnTo>
                <a:lnTo>
                  <a:pt x="19312" y="20104"/>
                </a:lnTo>
                <a:lnTo>
                  <a:pt x="19310" y="20116"/>
                </a:lnTo>
                <a:lnTo>
                  <a:pt x="19300" y="20102"/>
                </a:lnTo>
                <a:lnTo>
                  <a:pt x="19288" y="20091"/>
                </a:lnTo>
                <a:lnTo>
                  <a:pt x="19275" y="20075"/>
                </a:lnTo>
                <a:lnTo>
                  <a:pt x="19270" y="20086"/>
                </a:lnTo>
                <a:lnTo>
                  <a:pt x="19269" y="20112"/>
                </a:lnTo>
                <a:lnTo>
                  <a:pt x="19265" y="20118"/>
                </a:lnTo>
                <a:lnTo>
                  <a:pt x="19265" y="20141"/>
                </a:lnTo>
                <a:lnTo>
                  <a:pt x="19268" y="20185"/>
                </a:lnTo>
                <a:lnTo>
                  <a:pt x="19265" y="20214"/>
                </a:lnTo>
                <a:lnTo>
                  <a:pt x="19267" y="20264"/>
                </a:lnTo>
                <a:lnTo>
                  <a:pt x="19270" y="20305"/>
                </a:lnTo>
                <a:lnTo>
                  <a:pt x="19266" y="20336"/>
                </a:lnTo>
                <a:lnTo>
                  <a:pt x="19272" y="20343"/>
                </a:lnTo>
                <a:lnTo>
                  <a:pt x="19273" y="20358"/>
                </a:lnTo>
                <a:lnTo>
                  <a:pt x="19285" y="20378"/>
                </a:lnTo>
                <a:lnTo>
                  <a:pt x="19271" y="20377"/>
                </a:lnTo>
                <a:lnTo>
                  <a:pt x="19259" y="20355"/>
                </a:lnTo>
                <a:lnTo>
                  <a:pt x="19254" y="20378"/>
                </a:lnTo>
                <a:lnTo>
                  <a:pt x="19255" y="20417"/>
                </a:lnTo>
                <a:lnTo>
                  <a:pt x="19264" y="20430"/>
                </a:lnTo>
                <a:lnTo>
                  <a:pt x="19261" y="20442"/>
                </a:lnTo>
                <a:lnTo>
                  <a:pt x="19261" y="20505"/>
                </a:lnTo>
                <a:lnTo>
                  <a:pt x="19269" y="20515"/>
                </a:lnTo>
                <a:lnTo>
                  <a:pt x="19266" y="20524"/>
                </a:lnTo>
                <a:lnTo>
                  <a:pt x="19269" y="20554"/>
                </a:lnTo>
                <a:lnTo>
                  <a:pt x="19281" y="20561"/>
                </a:lnTo>
                <a:lnTo>
                  <a:pt x="19274" y="20576"/>
                </a:lnTo>
                <a:lnTo>
                  <a:pt x="19274" y="20600"/>
                </a:lnTo>
                <a:cubicBezTo>
                  <a:pt x="19273" y="20599"/>
                  <a:pt x="19279" y="20604"/>
                  <a:pt x="19279" y="20604"/>
                </a:cubicBezTo>
                <a:lnTo>
                  <a:pt x="19292" y="20600"/>
                </a:lnTo>
                <a:lnTo>
                  <a:pt x="19301" y="20615"/>
                </a:lnTo>
                <a:lnTo>
                  <a:pt x="19311" y="20591"/>
                </a:lnTo>
                <a:lnTo>
                  <a:pt x="19311" y="20610"/>
                </a:lnTo>
                <a:lnTo>
                  <a:pt x="19318" y="20631"/>
                </a:lnTo>
                <a:lnTo>
                  <a:pt x="19329" y="20631"/>
                </a:lnTo>
                <a:lnTo>
                  <a:pt x="19341" y="20598"/>
                </a:lnTo>
                <a:lnTo>
                  <a:pt x="19343" y="20578"/>
                </a:lnTo>
                <a:lnTo>
                  <a:pt x="19349" y="20541"/>
                </a:lnTo>
                <a:lnTo>
                  <a:pt x="19358" y="20555"/>
                </a:lnTo>
                <a:lnTo>
                  <a:pt x="19362" y="20543"/>
                </a:lnTo>
                <a:lnTo>
                  <a:pt x="19375" y="20527"/>
                </a:lnTo>
                <a:lnTo>
                  <a:pt x="19380" y="20503"/>
                </a:lnTo>
                <a:lnTo>
                  <a:pt x="19380" y="20527"/>
                </a:lnTo>
                <a:lnTo>
                  <a:pt x="19388" y="20532"/>
                </a:lnTo>
                <a:lnTo>
                  <a:pt x="19395" y="20512"/>
                </a:lnTo>
                <a:lnTo>
                  <a:pt x="19406" y="20509"/>
                </a:lnTo>
                <a:lnTo>
                  <a:pt x="19414" y="20520"/>
                </a:lnTo>
                <a:lnTo>
                  <a:pt x="19412" y="20539"/>
                </a:lnTo>
                <a:lnTo>
                  <a:pt x="19398" y="20530"/>
                </a:lnTo>
                <a:lnTo>
                  <a:pt x="19399" y="20563"/>
                </a:lnTo>
                <a:lnTo>
                  <a:pt x="19411" y="20553"/>
                </a:lnTo>
                <a:lnTo>
                  <a:pt x="19417" y="20556"/>
                </a:lnTo>
                <a:lnTo>
                  <a:pt x="19432" y="20519"/>
                </a:lnTo>
                <a:lnTo>
                  <a:pt x="19432" y="20505"/>
                </a:lnTo>
                <a:lnTo>
                  <a:pt x="19421" y="20493"/>
                </a:lnTo>
                <a:lnTo>
                  <a:pt x="19431" y="20473"/>
                </a:lnTo>
                <a:lnTo>
                  <a:pt x="19430" y="20447"/>
                </a:lnTo>
                <a:lnTo>
                  <a:pt x="19441" y="20447"/>
                </a:lnTo>
                <a:lnTo>
                  <a:pt x="19447" y="20438"/>
                </a:lnTo>
                <a:lnTo>
                  <a:pt x="19448" y="20389"/>
                </a:lnTo>
                <a:lnTo>
                  <a:pt x="19457" y="20378"/>
                </a:lnTo>
                <a:lnTo>
                  <a:pt x="19464" y="20357"/>
                </a:lnTo>
                <a:lnTo>
                  <a:pt x="19468" y="20390"/>
                </a:lnTo>
                <a:lnTo>
                  <a:pt x="19471" y="20406"/>
                </a:lnTo>
                <a:lnTo>
                  <a:pt x="19477" y="20381"/>
                </a:lnTo>
                <a:lnTo>
                  <a:pt x="19477" y="20360"/>
                </a:lnTo>
                <a:lnTo>
                  <a:pt x="19480" y="20350"/>
                </a:lnTo>
                <a:lnTo>
                  <a:pt x="19477" y="20322"/>
                </a:lnTo>
                <a:lnTo>
                  <a:pt x="19486" y="20298"/>
                </a:lnTo>
                <a:lnTo>
                  <a:pt x="19487" y="20256"/>
                </a:lnTo>
                <a:lnTo>
                  <a:pt x="19499" y="20232"/>
                </a:lnTo>
                <a:lnTo>
                  <a:pt x="19505" y="20173"/>
                </a:lnTo>
                <a:lnTo>
                  <a:pt x="19510" y="20153"/>
                </a:lnTo>
                <a:lnTo>
                  <a:pt x="19494" y="20134"/>
                </a:lnTo>
                <a:cubicBezTo>
                  <a:pt x="19494" y="20134"/>
                  <a:pt x="19488" y="20134"/>
                  <a:pt x="19488" y="20134"/>
                </a:cubicBezTo>
                <a:close/>
                <a:moveTo>
                  <a:pt x="17943" y="10436"/>
                </a:moveTo>
                <a:lnTo>
                  <a:pt x="17926" y="10431"/>
                </a:lnTo>
                <a:lnTo>
                  <a:pt x="17925" y="10440"/>
                </a:lnTo>
                <a:lnTo>
                  <a:pt x="17933" y="10454"/>
                </a:lnTo>
                <a:lnTo>
                  <a:pt x="17947" y="10454"/>
                </a:lnTo>
                <a:lnTo>
                  <a:pt x="17961" y="10465"/>
                </a:lnTo>
                <a:lnTo>
                  <a:pt x="17960" y="10441"/>
                </a:lnTo>
                <a:lnTo>
                  <a:pt x="17949" y="10442"/>
                </a:lnTo>
                <a:cubicBezTo>
                  <a:pt x="17949" y="10442"/>
                  <a:pt x="17943" y="10436"/>
                  <a:pt x="17943" y="10436"/>
                </a:cubicBezTo>
                <a:close/>
                <a:moveTo>
                  <a:pt x="20147" y="18074"/>
                </a:moveTo>
                <a:lnTo>
                  <a:pt x="20148" y="18047"/>
                </a:lnTo>
                <a:lnTo>
                  <a:pt x="20138" y="18004"/>
                </a:lnTo>
                <a:lnTo>
                  <a:pt x="20134" y="17990"/>
                </a:lnTo>
                <a:lnTo>
                  <a:pt x="20134" y="17967"/>
                </a:lnTo>
                <a:lnTo>
                  <a:pt x="20138" y="17956"/>
                </a:lnTo>
                <a:lnTo>
                  <a:pt x="20139" y="17930"/>
                </a:lnTo>
                <a:lnTo>
                  <a:pt x="20151" y="17895"/>
                </a:lnTo>
                <a:lnTo>
                  <a:pt x="20150" y="17885"/>
                </a:lnTo>
                <a:lnTo>
                  <a:pt x="20149" y="17819"/>
                </a:lnTo>
                <a:lnTo>
                  <a:pt x="20156" y="17797"/>
                </a:lnTo>
                <a:lnTo>
                  <a:pt x="20151" y="17784"/>
                </a:lnTo>
                <a:lnTo>
                  <a:pt x="20147" y="17761"/>
                </a:lnTo>
                <a:lnTo>
                  <a:pt x="20148" y="17716"/>
                </a:lnTo>
                <a:lnTo>
                  <a:pt x="20142" y="17712"/>
                </a:lnTo>
                <a:lnTo>
                  <a:pt x="20149" y="17687"/>
                </a:lnTo>
                <a:lnTo>
                  <a:pt x="20136" y="17678"/>
                </a:lnTo>
                <a:lnTo>
                  <a:pt x="20129" y="17656"/>
                </a:lnTo>
                <a:lnTo>
                  <a:pt x="20130" y="17630"/>
                </a:lnTo>
                <a:lnTo>
                  <a:pt x="20114" y="17608"/>
                </a:lnTo>
                <a:lnTo>
                  <a:pt x="20105" y="17575"/>
                </a:lnTo>
                <a:lnTo>
                  <a:pt x="20101" y="17543"/>
                </a:lnTo>
                <a:lnTo>
                  <a:pt x="20092" y="17516"/>
                </a:lnTo>
                <a:lnTo>
                  <a:pt x="20083" y="17515"/>
                </a:lnTo>
                <a:lnTo>
                  <a:pt x="20073" y="17522"/>
                </a:lnTo>
                <a:lnTo>
                  <a:pt x="20064" y="17508"/>
                </a:lnTo>
                <a:lnTo>
                  <a:pt x="20062" y="17479"/>
                </a:lnTo>
                <a:lnTo>
                  <a:pt x="20055" y="17473"/>
                </a:lnTo>
                <a:lnTo>
                  <a:pt x="20054" y="17457"/>
                </a:lnTo>
                <a:lnTo>
                  <a:pt x="20037" y="17433"/>
                </a:lnTo>
                <a:lnTo>
                  <a:pt x="20030" y="17421"/>
                </a:lnTo>
                <a:lnTo>
                  <a:pt x="20033" y="17404"/>
                </a:lnTo>
                <a:lnTo>
                  <a:pt x="20024" y="17377"/>
                </a:lnTo>
                <a:lnTo>
                  <a:pt x="20037" y="17349"/>
                </a:lnTo>
                <a:lnTo>
                  <a:pt x="20040" y="17315"/>
                </a:lnTo>
                <a:lnTo>
                  <a:pt x="20036" y="17298"/>
                </a:lnTo>
                <a:lnTo>
                  <a:pt x="20038" y="17276"/>
                </a:lnTo>
                <a:lnTo>
                  <a:pt x="20029" y="17267"/>
                </a:lnTo>
                <a:lnTo>
                  <a:pt x="20026" y="17279"/>
                </a:lnTo>
                <a:lnTo>
                  <a:pt x="20030" y="17290"/>
                </a:lnTo>
                <a:lnTo>
                  <a:pt x="20025" y="17302"/>
                </a:lnTo>
                <a:lnTo>
                  <a:pt x="19995" y="17255"/>
                </a:lnTo>
                <a:lnTo>
                  <a:pt x="19988" y="17229"/>
                </a:lnTo>
                <a:lnTo>
                  <a:pt x="19983" y="17234"/>
                </a:lnTo>
                <a:lnTo>
                  <a:pt x="19983" y="17249"/>
                </a:lnTo>
                <a:lnTo>
                  <a:pt x="19979" y="17266"/>
                </a:lnTo>
                <a:lnTo>
                  <a:pt x="19986" y="17302"/>
                </a:lnTo>
                <a:lnTo>
                  <a:pt x="19972" y="17272"/>
                </a:lnTo>
                <a:lnTo>
                  <a:pt x="19964" y="17285"/>
                </a:lnTo>
                <a:lnTo>
                  <a:pt x="19964" y="17264"/>
                </a:lnTo>
                <a:lnTo>
                  <a:pt x="19959" y="17246"/>
                </a:lnTo>
                <a:lnTo>
                  <a:pt x="19956" y="17182"/>
                </a:lnTo>
                <a:lnTo>
                  <a:pt x="19960" y="17175"/>
                </a:lnTo>
                <a:lnTo>
                  <a:pt x="19960" y="17160"/>
                </a:lnTo>
                <a:lnTo>
                  <a:pt x="19948" y="17146"/>
                </a:lnTo>
                <a:lnTo>
                  <a:pt x="19953" y="17127"/>
                </a:lnTo>
                <a:lnTo>
                  <a:pt x="19943" y="17115"/>
                </a:lnTo>
                <a:lnTo>
                  <a:pt x="19946" y="17095"/>
                </a:lnTo>
                <a:lnTo>
                  <a:pt x="19924" y="17063"/>
                </a:lnTo>
                <a:lnTo>
                  <a:pt x="19918" y="17041"/>
                </a:lnTo>
                <a:lnTo>
                  <a:pt x="19917" y="17014"/>
                </a:lnTo>
                <a:lnTo>
                  <a:pt x="19929" y="17019"/>
                </a:lnTo>
                <a:lnTo>
                  <a:pt x="19929" y="16997"/>
                </a:lnTo>
                <a:lnTo>
                  <a:pt x="19918" y="16964"/>
                </a:lnTo>
                <a:lnTo>
                  <a:pt x="19913" y="16969"/>
                </a:lnTo>
                <a:lnTo>
                  <a:pt x="19901" y="16967"/>
                </a:lnTo>
                <a:lnTo>
                  <a:pt x="19888" y="16935"/>
                </a:lnTo>
                <a:lnTo>
                  <a:pt x="19878" y="16934"/>
                </a:lnTo>
                <a:lnTo>
                  <a:pt x="19865" y="16916"/>
                </a:lnTo>
                <a:lnTo>
                  <a:pt x="19858" y="16929"/>
                </a:lnTo>
                <a:lnTo>
                  <a:pt x="19853" y="16916"/>
                </a:lnTo>
                <a:lnTo>
                  <a:pt x="19838" y="16908"/>
                </a:lnTo>
                <a:lnTo>
                  <a:pt x="19829" y="16922"/>
                </a:lnTo>
                <a:lnTo>
                  <a:pt x="19836" y="16901"/>
                </a:lnTo>
                <a:lnTo>
                  <a:pt x="19850" y="16896"/>
                </a:lnTo>
                <a:lnTo>
                  <a:pt x="19851" y="16879"/>
                </a:lnTo>
                <a:lnTo>
                  <a:pt x="19847" y="16866"/>
                </a:lnTo>
                <a:lnTo>
                  <a:pt x="19831" y="16869"/>
                </a:lnTo>
                <a:lnTo>
                  <a:pt x="19820" y="16867"/>
                </a:lnTo>
                <a:lnTo>
                  <a:pt x="19816" y="16853"/>
                </a:lnTo>
                <a:lnTo>
                  <a:pt x="19809" y="16853"/>
                </a:lnTo>
                <a:lnTo>
                  <a:pt x="19781" y="16827"/>
                </a:lnTo>
                <a:lnTo>
                  <a:pt x="19769" y="16786"/>
                </a:lnTo>
                <a:lnTo>
                  <a:pt x="19767" y="16744"/>
                </a:lnTo>
                <a:lnTo>
                  <a:pt x="19758" y="16718"/>
                </a:lnTo>
                <a:lnTo>
                  <a:pt x="19759" y="16696"/>
                </a:lnTo>
                <a:lnTo>
                  <a:pt x="19765" y="16692"/>
                </a:lnTo>
                <a:lnTo>
                  <a:pt x="19771" y="16646"/>
                </a:lnTo>
                <a:lnTo>
                  <a:pt x="19763" y="16586"/>
                </a:lnTo>
                <a:lnTo>
                  <a:pt x="19755" y="16559"/>
                </a:lnTo>
                <a:lnTo>
                  <a:pt x="19762" y="16553"/>
                </a:lnTo>
                <a:lnTo>
                  <a:pt x="19754" y="16539"/>
                </a:lnTo>
                <a:lnTo>
                  <a:pt x="19744" y="16539"/>
                </a:lnTo>
                <a:lnTo>
                  <a:pt x="19731" y="16494"/>
                </a:lnTo>
                <a:lnTo>
                  <a:pt x="19730" y="16439"/>
                </a:lnTo>
                <a:lnTo>
                  <a:pt x="19735" y="16432"/>
                </a:lnTo>
                <a:lnTo>
                  <a:pt x="19736" y="16420"/>
                </a:lnTo>
                <a:lnTo>
                  <a:pt x="19730" y="16407"/>
                </a:lnTo>
                <a:lnTo>
                  <a:pt x="19727" y="16336"/>
                </a:lnTo>
                <a:lnTo>
                  <a:pt x="19730" y="16317"/>
                </a:lnTo>
                <a:lnTo>
                  <a:pt x="19727" y="16295"/>
                </a:lnTo>
                <a:lnTo>
                  <a:pt x="19731" y="16288"/>
                </a:lnTo>
                <a:lnTo>
                  <a:pt x="19733" y="16272"/>
                </a:lnTo>
                <a:lnTo>
                  <a:pt x="19709" y="16234"/>
                </a:lnTo>
                <a:lnTo>
                  <a:pt x="19695" y="16220"/>
                </a:lnTo>
                <a:lnTo>
                  <a:pt x="19699" y="16209"/>
                </a:lnTo>
                <a:lnTo>
                  <a:pt x="19684" y="16184"/>
                </a:lnTo>
                <a:lnTo>
                  <a:pt x="19670" y="16199"/>
                </a:lnTo>
                <a:lnTo>
                  <a:pt x="19663" y="16191"/>
                </a:lnTo>
                <a:lnTo>
                  <a:pt x="19656" y="16216"/>
                </a:lnTo>
                <a:lnTo>
                  <a:pt x="19645" y="16217"/>
                </a:lnTo>
                <a:lnTo>
                  <a:pt x="19631" y="16182"/>
                </a:lnTo>
                <a:lnTo>
                  <a:pt x="19632" y="16163"/>
                </a:lnTo>
                <a:lnTo>
                  <a:pt x="19624" y="16131"/>
                </a:lnTo>
                <a:lnTo>
                  <a:pt x="19629" y="16089"/>
                </a:lnTo>
                <a:lnTo>
                  <a:pt x="19626" y="16038"/>
                </a:lnTo>
                <a:lnTo>
                  <a:pt x="19620" y="16043"/>
                </a:lnTo>
                <a:lnTo>
                  <a:pt x="19615" y="16022"/>
                </a:lnTo>
                <a:lnTo>
                  <a:pt x="19621" y="16002"/>
                </a:lnTo>
                <a:lnTo>
                  <a:pt x="19611" y="15979"/>
                </a:lnTo>
                <a:lnTo>
                  <a:pt x="19610" y="15959"/>
                </a:lnTo>
                <a:lnTo>
                  <a:pt x="19603" y="15952"/>
                </a:lnTo>
                <a:lnTo>
                  <a:pt x="19604" y="15923"/>
                </a:lnTo>
                <a:lnTo>
                  <a:pt x="19612" y="15910"/>
                </a:lnTo>
                <a:lnTo>
                  <a:pt x="19603" y="15901"/>
                </a:lnTo>
                <a:lnTo>
                  <a:pt x="19591" y="15905"/>
                </a:lnTo>
                <a:lnTo>
                  <a:pt x="19583" y="15891"/>
                </a:lnTo>
                <a:lnTo>
                  <a:pt x="19588" y="15837"/>
                </a:lnTo>
                <a:lnTo>
                  <a:pt x="19584" y="15825"/>
                </a:lnTo>
                <a:lnTo>
                  <a:pt x="19580" y="15794"/>
                </a:lnTo>
                <a:lnTo>
                  <a:pt x="19565" y="15788"/>
                </a:lnTo>
                <a:lnTo>
                  <a:pt x="19566" y="15774"/>
                </a:lnTo>
                <a:lnTo>
                  <a:pt x="19550" y="15784"/>
                </a:lnTo>
                <a:lnTo>
                  <a:pt x="19542" y="15802"/>
                </a:lnTo>
                <a:lnTo>
                  <a:pt x="19542" y="15843"/>
                </a:lnTo>
                <a:lnTo>
                  <a:pt x="19535" y="15877"/>
                </a:lnTo>
                <a:lnTo>
                  <a:pt x="19535" y="15886"/>
                </a:lnTo>
                <a:lnTo>
                  <a:pt x="19532" y="15910"/>
                </a:lnTo>
                <a:lnTo>
                  <a:pt x="19525" y="15908"/>
                </a:lnTo>
                <a:lnTo>
                  <a:pt x="19516" y="15945"/>
                </a:lnTo>
                <a:lnTo>
                  <a:pt x="19504" y="15972"/>
                </a:lnTo>
                <a:lnTo>
                  <a:pt x="19514" y="15989"/>
                </a:lnTo>
                <a:lnTo>
                  <a:pt x="19527" y="16006"/>
                </a:lnTo>
                <a:lnTo>
                  <a:pt x="19519" y="16015"/>
                </a:lnTo>
                <a:lnTo>
                  <a:pt x="19510" y="16013"/>
                </a:lnTo>
                <a:lnTo>
                  <a:pt x="19505" y="16035"/>
                </a:lnTo>
                <a:lnTo>
                  <a:pt x="19498" y="16057"/>
                </a:lnTo>
                <a:lnTo>
                  <a:pt x="19507" y="16084"/>
                </a:lnTo>
                <a:lnTo>
                  <a:pt x="19509" y="16103"/>
                </a:lnTo>
                <a:lnTo>
                  <a:pt x="19499" y="16096"/>
                </a:lnTo>
                <a:lnTo>
                  <a:pt x="19491" y="16105"/>
                </a:lnTo>
                <a:lnTo>
                  <a:pt x="19485" y="16161"/>
                </a:lnTo>
                <a:lnTo>
                  <a:pt x="19491" y="16199"/>
                </a:lnTo>
                <a:lnTo>
                  <a:pt x="19486" y="16240"/>
                </a:lnTo>
                <a:lnTo>
                  <a:pt x="19493" y="16269"/>
                </a:lnTo>
                <a:lnTo>
                  <a:pt x="19492" y="16303"/>
                </a:lnTo>
                <a:lnTo>
                  <a:pt x="19479" y="16323"/>
                </a:lnTo>
                <a:lnTo>
                  <a:pt x="19479" y="16342"/>
                </a:lnTo>
                <a:lnTo>
                  <a:pt x="19465" y="16385"/>
                </a:lnTo>
                <a:lnTo>
                  <a:pt x="19462" y="16450"/>
                </a:lnTo>
                <a:lnTo>
                  <a:pt x="19451" y="16472"/>
                </a:lnTo>
                <a:lnTo>
                  <a:pt x="19455" y="16495"/>
                </a:lnTo>
                <a:lnTo>
                  <a:pt x="19447" y="16530"/>
                </a:lnTo>
                <a:lnTo>
                  <a:pt x="19435" y="16551"/>
                </a:lnTo>
                <a:lnTo>
                  <a:pt x="19433" y="16594"/>
                </a:lnTo>
                <a:lnTo>
                  <a:pt x="19412" y="16621"/>
                </a:lnTo>
                <a:lnTo>
                  <a:pt x="19370" y="16649"/>
                </a:lnTo>
                <a:lnTo>
                  <a:pt x="19352" y="16628"/>
                </a:lnTo>
                <a:lnTo>
                  <a:pt x="19334" y="16626"/>
                </a:lnTo>
                <a:lnTo>
                  <a:pt x="19326" y="16606"/>
                </a:lnTo>
                <a:lnTo>
                  <a:pt x="19309" y="16584"/>
                </a:lnTo>
                <a:lnTo>
                  <a:pt x="19308" y="16570"/>
                </a:lnTo>
                <a:lnTo>
                  <a:pt x="19304" y="16560"/>
                </a:lnTo>
                <a:lnTo>
                  <a:pt x="19300" y="16535"/>
                </a:lnTo>
                <a:lnTo>
                  <a:pt x="19284" y="16530"/>
                </a:lnTo>
                <a:lnTo>
                  <a:pt x="19271" y="16521"/>
                </a:lnTo>
                <a:lnTo>
                  <a:pt x="19250" y="16518"/>
                </a:lnTo>
                <a:lnTo>
                  <a:pt x="19230" y="16498"/>
                </a:lnTo>
                <a:lnTo>
                  <a:pt x="19227" y="16479"/>
                </a:lnTo>
                <a:lnTo>
                  <a:pt x="19212" y="16447"/>
                </a:lnTo>
                <a:lnTo>
                  <a:pt x="19194" y="16444"/>
                </a:lnTo>
                <a:lnTo>
                  <a:pt x="19178" y="16427"/>
                </a:lnTo>
                <a:lnTo>
                  <a:pt x="19177" y="16413"/>
                </a:lnTo>
                <a:lnTo>
                  <a:pt x="19169" y="16411"/>
                </a:lnTo>
                <a:lnTo>
                  <a:pt x="19161" y="16401"/>
                </a:lnTo>
                <a:lnTo>
                  <a:pt x="19146" y="16402"/>
                </a:lnTo>
                <a:lnTo>
                  <a:pt x="19134" y="16396"/>
                </a:lnTo>
                <a:lnTo>
                  <a:pt x="19137" y="16387"/>
                </a:lnTo>
                <a:lnTo>
                  <a:pt x="19121" y="16364"/>
                </a:lnTo>
                <a:lnTo>
                  <a:pt x="19118" y="16342"/>
                </a:lnTo>
                <a:lnTo>
                  <a:pt x="19100" y="16311"/>
                </a:lnTo>
                <a:lnTo>
                  <a:pt x="19089" y="16309"/>
                </a:lnTo>
                <a:lnTo>
                  <a:pt x="19074" y="16280"/>
                </a:lnTo>
                <a:lnTo>
                  <a:pt x="19074" y="16251"/>
                </a:lnTo>
                <a:lnTo>
                  <a:pt x="19086" y="16217"/>
                </a:lnTo>
                <a:lnTo>
                  <a:pt x="19090" y="16189"/>
                </a:lnTo>
                <a:lnTo>
                  <a:pt x="19103" y="16174"/>
                </a:lnTo>
                <a:lnTo>
                  <a:pt x="19107" y="16142"/>
                </a:lnTo>
                <a:lnTo>
                  <a:pt x="19112" y="16122"/>
                </a:lnTo>
                <a:lnTo>
                  <a:pt x="19101" y="16136"/>
                </a:lnTo>
                <a:lnTo>
                  <a:pt x="19091" y="16105"/>
                </a:lnTo>
                <a:lnTo>
                  <a:pt x="19105" y="16090"/>
                </a:lnTo>
                <a:lnTo>
                  <a:pt x="19102" y="16066"/>
                </a:lnTo>
                <a:lnTo>
                  <a:pt x="19109" y="16067"/>
                </a:lnTo>
                <a:lnTo>
                  <a:pt x="19118" y="16061"/>
                </a:lnTo>
                <a:lnTo>
                  <a:pt x="19121" y="16069"/>
                </a:lnTo>
                <a:lnTo>
                  <a:pt x="19133" y="16074"/>
                </a:lnTo>
                <a:lnTo>
                  <a:pt x="19150" y="16061"/>
                </a:lnTo>
                <a:lnTo>
                  <a:pt x="19156" y="16035"/>
                </a:lnTo>
                <a:lnTo>
                  <a:pt x="19144" y="16019"/>
                </a:lnTo>
                <a:lnTo>
                  <a:pt x="19153" y="16007"/>
                </a:lnTo>
                <a:lnTo>
                  <a:pt x="19163" y="16011"/>
                </a:lnTo>
                <a:lnTo>
                  <a:pt x="19170" y="15972"/>
                </a:lnTo>
                <a:lnTo>
                  <a:pt x="19178" y="15964"/>
                </a:lnTo>
                <a:lnTo>
                  <a:pt x="19187" y="15944"/>
                </a:lnTo>
                <a:lnTo>
                  <a:pt x="19188" y="15933"/>
                </a:lnTo>
                <a:lnTo>
                  <a:pt x="19174" y="15922"/>
                </a:lnTo>
                <a:lnTo>
                  <a:pt x="19165" y="15939"/>
                </a:lnTo>
                <a:lnTo>
                  <a:pt x="19157" y="15933"/>
                </a:lnTo>
                <a:lnTo>
                  <a:pt x="19155" y="15894"/>
                </a:lnTo>
                <a:lnTo>
                  <a:pt x="19144" y="15903"/>
                </a:lnTo>
                <a:lnTo>
                  <a:pt x="19128" y="15934"/>
                </a:lnTo>
                <a:lnTo>
                  <a:pt x="19136" y="15940"/>
                </a:lnTo>
                <a:lnTo>
                  <a:pt x="19136" y="15956"/>
                </a:lnTo>
                <a:lnTo>
                  <a:pt x="19125" y="15965"/>
                </a:lnTo>
                <a:lnTo>
                  <a:pt x="19114" y="15954"/>
                </a:lnTo>
                <a:lnTo>
                  <a:pt x="19111" y="15940"/>
                </a:lnTo>
                <a:lnTo>
                  <a:pt x="19106" y="15927"/>
                </a:lnTo>
                <a:lnTo>
                  <a:pt x="19101" y="15942"/>
                </a:lnTo>
                <a:lnTo>
                  <a:pt x="19092" y="15946"/>
                </a:lnTo>
                <a:lnTo>
                  <a:pt x="19093" y="15932"/>
                </a:lnTo>
                <a:lnTo>
                  <a:pt x="19100" y="15918"/>
                </a:lnTo>
                <a:lnTo>
                  <a:pt x="19103" y="15907"/>
                </a:lnTo>
                <a:lnTo>
                  <a:pt x="19094" y="15914"/>
                </a:lnTo>
                <a:lnTo>
                  <a:pt x="19086" y="15927"/>
                </a:lnTo>
                <a:lnTo>
                  <a:pt x="19071" y="15936"/>
                </a:lnTo>
                <a:lnTo>
                  <a:pt x="19069" y="15946"/>
                </a:lnTo>
                <a:lnTo>
                  <a:pt x="19061" y="15948"/>
                </a:lnTo>
                <a:lnTo>
                  <a:pt x="19057" y="15939"/>
                </a:lnTo>
                <a:lnTo>
                  <a:pt x="19044" y="15937"/>
                </a:lnTo>
                <a:lnTo>
                  <a:pt x="19044" y="15927"/>
                </a:lnTo>
                <a:lnTo>
                  <a:pt x="19033" y="15903"/>
                </a:lnTo>
                <a:lnTo>
                  <a:pt x="19028" y="15900"/>
                </a:lnTo>
                <a:lnTo>
                  <a:pt x="19012" y="15915"/>
                </a:lnTo>
                <a:lnTo>
                  <a:pt x="19001" y="15907"/>
                </a:lnTo>
                <a:lnTo>
                  <a:pt x="18994" y="15914"/>
                </a:lnTo>
                <a:lnTo>
                  <a:pt x="18989" y="15897"/>
                </a:lnTo>
                <a:lnTo>
                  <a:pt x="18983" y="15895"/>
                </a:lnTo>
                <a:lnTo>
                  <a:pt x="18975" y="15871"/>
                </a:lnTo>
                <a:lnTo>
                  <a:pt x="18960" y="15883"/>
                </a:lnTo>
                <a:lnTo>
                  <a:pt x="18944" y="15879"/>
                </a:lnTo>
                <a:lnTo>
                  <a:pt x="18929" y="15867"/>
                </a:lnTo>
                <a:lnTo>
                  <a:pt x="18930" y="15851"/>
                </a:lnTo>
                <a:lnTo>
                  <a:pt x="18920" y="15830"/>
                </a:lnTo>
                <a:lnTo>
                  <a:pt x="18914" y="15832"/>
                </a:lnTo>
                <a:lnTo>
                  <a:pt x="18915" y="15842"/>
                </a:lnTo>
                <a:lnTo>
                  <a:pt x="18895" y="15852"/>
                </a:lnTo>
                <a:lnTo>
                  <a:pt x="18890" y="15831"/>
                </a:lnTo>
                <a:lnTo>
                  <a:pt x="18878" y="15824"/>
                </a:lnTo>
                <a:lnTo>
                  <a:pt x="18860" y="15807"/>
                </a:lnTo>
                <a:lnTo>
                  <a:pt x="18858" y="15816"/>
                </a:lnTo>
                <a:lnTo>
                  <a:pt x="18849" y="15805"/>
                </a:lnTo>
                <a:lnTo>
                  <a:pt x="18837" y="15819"/>
                </a:lnTo>
                <a:lnTo>
                  <a:pt x="18851" y="15837"/>
                </a:lnTo>
                <a:lnTo>
                  <a:pt x="18847" y="15843"/>
                </a:lnTo>
                <a:lnTo>
                  <a:pt x="18859" y="15848"/>
                </a:lnTo>
                <a:lnTo>
                  <a:pt x="18871" y="15839"/>
                </a:lnTo>
                <a:lnTo>
                  <a:pt x="18890" y="15867"/>
                </a:lnTo>
                <a:lnTo>
                  <a:pt x="18889" y="15882"/>
                </a:lnTo>
                <a:lnTo>
                  <a:pt x="18893" y="15918"/>
                </a:lnTo>
                <a:lnTo>
                  <a:pt x="18879" y="15920"/>
                </a:lnTo>
                <a:lnTo>
                  <a:pt x="18874" y="15946"/>
                </a:lnTo>
                <a:lnTo>
                  <a:pt x="18869" y="15930"/>
                </a:lnTo>
                <a:lnTo>
                  <a:pt x="18859" y="15925"/>
                </a:lnTo>
                <a:lnTo>
                  <a:pt x="18848" y="15937"/>
                </a:lnTo>
                <a:lnTo>
                  <a:pt x="18809" y="15940"/>
                </a:lnTo>
                <a:lnTo>
                  <a:pt x="18795" y="15919"/>
                </a:lnTo>
                <a:lnTo>
                  <a:pt x="18793" y="15928"/>
                </a:lnTo>
                <a:lnTo>
                  <a:pt x="18777" y="15938"/>
                </a:lnTo>
                <a:lnTo>
                  <a:pt x="18779" y="15959"/>
                </a:lnTo>
                <a:lnTo>
                  <a:pt x="18766" y="15955"/>
                </a:lnTo>
                <a:lnTo>
                  <a:pt x="18770" y="15985"/>
                </a:lnTo>
                <a:lnTo>
                  <a:pt x="18766" y="15974"/>
                </a:lnTo>
                <a:lnTo>
                  <a:pt x="18750" y="15965"/>
                </a:lnTo>
                <a:lnTo>
                  <a:pt x="18744" y="15981"/>
                </a:lnTo>
                <a:lnTo>
                  <a:pt x="18750" y="15995"/>
                </a:lnTo>
                <a:lnTo>
                  <a:pt x="18749" y="16005"/>
                </a:lnTo>
                <a:lnTo>
                  <a:pt x="18732" y="15996"/>
                </a:lnTo>
                <a:lnTo>
                  <a:pt x="18723" y="16011"/>
                </a:lnTo>
                <a:lnTo>
                  <a:pt x="18730" y="16023"/>
                </a:lnTo>
                <a:lnTo>
                  <a:pt x="18723" y="16029"/>
                </a:lnTo>
                <a:lnTo>
                  <a:pt x="18711" y="16040"/>
                </a:lnTo>
                <a:lnTo>
                  <a:pt x="18713" y="16054"/>
                </a:lnTo>
                <a:lnTo>
                  <a:pt x="18723" y="16071"/>
                </a:lnTo>
                <a:lnTo>
                  <a:pt x="18725" y="16084"/>
                </a:lnTo>
                <a:lnTo>
                  <a:pt x="18714" y="16073"/>
                </a:lnTo>
                <a:lnTo>
                  <a:pt x="18704" y="16086"/>
                </a:lnTo>
                <a:lnTo>
                  <a:pt x="18692" y="16086"/>
                </a:lnTo>
                <a:lnTo>
                  <a:pt x="18680" y="16118"/>
                </a:lnTo>
                <a:lnTo>
                  <a:pt x="18670" y="16154"/>
                </a:lnTo>
                <a:lnTo>
                  <a:pt x="18661" y="16158"/>
                </a:lnTo>
                <a:lnTo>
                  <a:pt x="18657" y="16189"/>
                </a:lnTo>
                <a:lnTo>
                  <a:pt x="18646" y="16200"/>
                </a:lnTo>
                <a:lnTo>
                  <a:pt x="18655" y="16216"/>
                </a:lnTo>
                <a:lnTo>
                  <a:pt x="18678" y="16223"/>
                </a:lnTo>
                <a:lnTo>
                  <a:pt x="18670" y="16227"/>
                </a:lnTo>
                <a:lnTo>
                  <a:pt x="18664" y="16244"/>
                </a:lnTo>
                <a:lnTo>
                  <a:pt x="18692" y="16259"/>
                </a:lnTo>
                <a:lnTo>
                  <a:pt x="18681" y="16267"/>
                </a:lnTo>
                <a:lnTo>
                  <a:pt x="18664" y="16263"/>
                </a:lnTo>
                <a:lnTo>
                  <a:pt x="18658" y="16250"/>
                </a:lnTo>
                <a:lnTo>
                  <a:pt x="18659" y="16263"/>
                </a:lnTo>
                <a:lnTo>
                  <a:pt x="18670" y="16278"/>
                </a:lnTo>
                <a:lnTo>
                  <a:pt x="18670" y="16303"/>
                </a:lnTo>
                <a:lnTo>
                  <a:pt x="18681" y="16329"/>
                </a:lnTo>
                <a:lnTo>
                  <a:pt x="18664" y="16306"/>
                </a:lnTo>
                <a:lnTo>
                  <a:pt x="18653" y="16273"/>
                </a:lnTo>
                <a:lnTo>
                  <a:pt x="18641" y="16270"/>
                </a:lnTo>
                <a:lnTo>
                  <a:pt x="18640" y="16284"/>
                </a:lnTo>
                <a:lnTo>
                  <a:pt x="18635" y="16299"/>
                </a:lnTo>
                <a:lnTo>
                  <a:pt x="18633" y="16281"/>
                </a:lnTo>
                <a:lnTo>
                  <a:pt x="18605" y="16251"/>
                </a:lnTo>
                <a:lnTo>
                  <a:pt x="18584" y="16257"/>
                </a:lnTo>
                <a:lnTo>
                  <a:pt x="18591" y="16270"/>
                </a:lnTo>
                <a:lnTo>
                  <a:pt x="18583" y="16282"/>
                </a:lnTo>
                <a:lnTo>
                  <a:pt x="18576" y="16272"/>
                </a:lnTo>
                <a:lnTo>
                  <a:pt x="18571" y="16272"/>
                </a:lnTo>
                <a:lnTo>
                  <a:pt x="18565" y="16286"/>
                </a:lnTo>
                <a:lnTo>
                  <a:pt x="18574" y="16307"/>
                </a:lnTo>
                <a:lnTo>
                  <a:pt x="18572" y="16320"/>
                </a:lnTo>
                <a:lnTo>
                  <a:pt x="18570" y="16311"/>
                </a:lnTo>
                <a:lnTo>
                  <a:pt x="18563" y="16313"/>
                </a:lnTo>
                <a:lnTo>
                  <a:pt x="18563" y="16324"/>
                </a:lnTo>
                <a:lnTo>
                  <a:pt x="18550" y="16337"/>
                </a:lnTo>
                <a:lnTo>
                  <a:pt x="18530" y="16343"/>
                </a:lnTo>
                <a:lnTo>
                  <a:pt x="18546" y="16331"/>
                </a:lnTo>
                <a:lnTo>
                  <a:pt x="18556" y="16308"/>
                </a:lnTo>
                <a:lnTo>
                  <a:pt x="18555" y="16273"/>
                </a:lnTo>
                <a:lnTo>
                  <a:pt x="18566" y="16251"/>
                </a:lnTo>
                <a:lnTo>
                  <a:pt x="18559" y="16236"/>
                </a:lnTo>
                <a:lnTo>
                  <a:pt x="18548" y="16233"/>
                </a:lnTo>
                <a:lnTo>
                  <a:pt x="18528" y="16174"/>
                </a:lnTo>
                <a:lnTo>
                  <a:pt x="18518" y="16148"/>
                </a:lnTo>
                <a:lnTo>
                  <a:pt x="18499" y="16141"/>
                </a:lnTo>
                <a:lnTo>
                  <a:pt x="18486" y="16127"/>
                </a:lnTo>
                <a:lnTo>
                  <a:pt x="18478" y="16135"/>
                </a:lnTo>
                <a:lnTo>
                  <a:pt x="18485" y="16146"/>
                </a:lnTo>
                <a:lnTo>
                  <a:pt x="18477" y="16151"/>
                </a:lnTo>
                <a:lnTo>
                  <a:pt x="18468" y="16174"/>
                </a:lnTo>
                <a:lnTo>
                  <a:pt x="18459" y="16172"/>
                </a:lnTo>
                <a:lnTo>
                  <a:pt x="18462" y="16158"/>
                </a:lnTo>
                <a:lnTo>
                  <a:pt x="18450" y="16165"/>
                </a:lnTo>
                <a:lnTo>
                  <a:pt x="18447" y="16178"/>
                </a:lnTo>
                <a:lnTo>
                  <a:pt x="18437" y="16146"/>
                </a:lnTo>
                <a:lnTo>
                  <a:pt x="18430" y="16142"/>
                </a:lnTo>
                <a:lnTo>
                  <a:pt x="18428" y="16161"/>
                </a:lnTo>
                <a:lnTo>
                  <a:pt x="18437" y="16171"/>
                </a:lnTo>
                <a:lnTo>
                  <a:pt x="18424" y="16187"/>
                </a:lnTo>
                <a:lnTo>
                  <a:pt x="18420" y="16210"/>
                </a:lnTo>
                <a:lnTo>
                  <a:pt x="18424" y="16224"/>
                </a:lnTo>
                <a:lnTo>
                  <a:pt x="18410" y="16238"/>
                </a:lnTo>
                <a:lnTo>
                  <a:pt x="18404" y="16221"/>
                </a:lnTo>
                <a:lnTo>
                  <a:pt x="18397" y="16220"/>
                </a:lnTo>
                <a:lnTo>
                  <a:pt x="18394" y="16208"/>
                </a:lnTo>
                <a:lnTo>
                  <a:pt x="18404" y="16189"/>
                </a:lnTo>
                <a:lnTo>
                  <a:pt x="18394" y="16190"/>
                </a:lnTo>
                <a:lnTo>
                  <a:pt x="18389" y="16215"/>
                </a:lnTo>
                <a:lnTo>
                  <a:pt x="18374" y="16220"/>
                </a:lnTo>
                <a:lnTo>
                  <a:pt x="18368" y="16234"/>
                </a:lnTo>
                <a:lnTo>
                  <a:pt x="18366" y="16259"/>
                </a:lnTo>
                <a:lnTo>
                  <a:pt x="18386" y="16269"/>
                </a:lnTo>
                <a:lnTo>
                  <a:pt x="18369" y="16294"/>
                </a:lnTo>
                <a:lnTo>
                  <a:pt x="18356" y="16281"/>
                </a:lnTo>
                <a:lnTo>
                  <a:pt x="18340" y="16299"/>
                </a:lnTo>
                <a:lnTo>
                  <a:pt x="18343" y="16316"/>
                </a:lnTo>
                <a:lnTo>
                  <a:pt x="18362" y="16320"/>
                </a:lnTo>
                <a:lnTo>
                  <a:pt x="18355" y="16338"/>
                </a:lnTo>
                <a:lnTo>
                  <a:pt x="18346" y="16342"/>
                </a:lnTo>
                <a:lnTo>
                  <a:pt x="18333" y="16315"/>
                </a:lnTo>
                <a:lnTo>
                  <a:pt x="18322" y="16336"/>
                </a:lnTo>
                <a:lnTo>
                  <a:pt x="18308" y="16340"/>
                </a:lnTo>
                <a:lnTo>
                  <a:pt x="18311" y="16357"/>
                </a:lnTo>
                <a:lnTo>
                  <a:pt x="18314" y="16372"/>
                </a:lnTo>
                <a:lnTo>
                  <a:pt x="18315" y="16387"/>
                </a:lnTo>
                <a:lnTo>
                  <a:pt x="18323" y="16382"/>
                </a:lnTo>
                <a:lnTo>
                  <a:pt x="18313" y="16404"/>
                </a:lnTo>
                <a:lnTo>
                  <a:pt x="18320" y="16421"/>
                </a:lnTo>
                <a:lnTo>
                  <a:pt x="18308" y="16430"/>
                </a:lnTo>
                <a:lnTo>
                  <a:pt x="18301" y="16446"/>
                </a:lnTo>
                <a:lnTo>
                  <a:pt x="18325" y="16452"/>
                </a:lnTo>
                <a:lnTo>
                  <a:pt x="18310" y="16465"/>
                </a:lnTo>
                <a:lnTo>
                  <a:pt x="18307" y="16475"/>
                </a:lnTo>
                <a:lnTo>
                  <a:pt x="18294" y="16470"/>
                </a:lnTo>
                <a:lnTo>
                  <a:pt x="18287" y="16454"/>
                </a:lnTo>
                <a:lnTo>
                  <a:pt x="18276" y="16442"/>
                </a:lnTo>
                <a:lnTo>
                  <a:pt x="18266" y="16457"/>
                </a:lnTo>
                <a:lnTo>
                  <a:pt x="18261" y="16440"/>
                </a:lnTo>
                <a:lnTo>
                  <a:pt x="18249" y="16427"/>
                </a:lnTo>
                <a:lnTo>
                  <a:pt x="18240" y="16439"/>
                </a:lnTo>
                <a:lnTo>
                  <a:pt x="18256" y="16459"/>
                </a:lnTo>
                <a:lnTo>
                  <a:pt x="18250" y="16464"/>
                </a:lnTo>
                <a:lnTo>
                  <a:pt x="18243" y="16487"/>
                </a:lnTo>
                <a:lnTo>
                  <a:pt x="18257" y="16507"/>
                </a:lnTo>
                <a:lnTo>
                  <a:pt x="18271" y="16506"/>
                </a:lnTo>
                <a:lnTo>
                  <a:pt x="18265" y="16525"/>
                </a:lnTo>
                <a:lnTo>
                  <a:pt x="18264" y="16546"/>
                </a:lnTo>
                <a:lnTo>
                  <a:pt x="18258" y="16537"/>
                </a:lnTo>
                <a:lnTo>
                  <a:pt x="18251" y="16537"/>
                </a:lnTo>
                <a:lnTo>
                  <a:pt x="18254" y="16561"/>
                </a:lnTo>
                <a:lnTo>
                  <a:pt x="18248" y="16587"/>
                </a:lnTo>
                <a:lnTo>
                  <a:pt x="18246" y="16615"/>
                </a:lnTo>
                <a:lnTo>
                  <a:pt x="18225" y="16538"/>
                </a:lnTo>
                <a:lnTo>
                  <a:pt x="18211" y="16491"/>
                </a:lnTo>
                <a:lnTo>
                  <a:pt x="18203" y="16473"/>
                </a:lnTo>
                <a:lnTo>
                  <a:pt x="18206" y="16446"/>
                </a:lnTo>
                <a:lnTo>
                  <a:pt x="18201" y="16458"/>
                </a:lnTo>
                <a:lnTo>
                  <a:pt x="18187" y="16476"/>
                </a:lnTo>
                <a:lnTo>
                  <a:pt x="18183" y="16506"/>
                </a:lnTo>
                <a:lnTo>
                  <a:pt x="18173" y="16511"/>
                </a:lnTo>
                <a:lnTo>
                  <a:pt x="18171" y="16524"/>
                </a:lnTo>
                <a:lnTo>
                  <a:pt x="18158" y="16522"/>
                </a:lnTo>
                <a:lnTo>
                  <a:pt x="18150" y="16539"/>
                </a:lnTo>
                <a:lnTo>
                  <a:pt x="18139" y="16555"/>
                </a:lnTo>
                <a:lnTo>
                  <a:pt x="18142" y="16584"/>
                </a:lnTo>
                <a:lnTo>
                  <a:pt x="18142" y="16644"/>
                </a:lnTo>
                <a:lnTo>
                  <a:pt x="18148" y="16650"/>
                </a:lnTo>
                <a:lnTo>
                  <a:pt x="18148" y="16670"/>
                </a:lnTo>
                <a:lnTo>
                  <a:pt x="18136" y="16682"/>
                </a:lnTo>
                <a:lnTo>
                  <a:pt x="18129" y="16704"/>
                </a:lnTo>
                <a:lnTo>
                  <a:pt x="18110" y="16713"/>
                </a:lnTo>
                <a:lnTo>
                  <a:pt x="18112" y="16725"/>
                </a:lnTo>
                <a:lnTo>
                  <a:pt x="18096" y="16743"/>
                </a:lnTo>
                <a:lnTo>
                  <a:pt x="18097" y="16772"/>
                </a:lnTo>
                <a:lnTo>
                  <a:pt x="18088" y="16786"/>
                </a:lnTo>
                <a:lnTo>
                  <a:pt x="18067" y="16834"/>
                </a:lnTo>
                <a:lnTo>
                  <a:pt x="18027" y="16875"/>
                </a:lnTo>
                <a:lnTo>
                  <a:pt x="17992" y="16880"/>
                </a:lnTo>
                <a:lnTo>
                  <a:pt x="17978" y="16889"/>
                </a:lnTo>
                <a:lnTo>
                  <a:pt x="17957" y="16891"/>
                </a:lnTo>
                <a:lnTo>
                  <a:pt x="17941" y="16898"/>
                </a:lnTo>
                <a:lnTo>
                  <a:pt x="17925" y="16891"/>
                </a:lnTo>
                <a:lnTo>
                  <a:pt x="17904" y="16905"/>
                </a:lnTo>
                <a:lnTo>
                  <a:pt x="17901" y="16925"/>
                </a:lnTo>
                <a:lnTo>
                  <a:pt x="17888" y="16937"/>
                </a:lnTo>
                <a:lnTo>
                  <a:pt x="17844" y="16934"/>
                </a:lnTo>
                <a:lnTo>
                  <a:pt x="17832" y="16945"/>
                </a:lnTo>
                <a:lnTo>
                  <a:pt x="17829" y="16965"/>
                </a:lnTo>
                <a:lnTo>
                  <a:pt x="17801" y="16984"/>
                </a:lnTo>
                <a:lnTo>
                  <a:pt x="17780" y="16984"/>
                </a:lnTo>
                <a:lnTo>
                  <a:pt x="17769" y="16976"/>
                </a:lnTo>
                <a:lnTo>
                  <a:pt x="17759" y="16978"/>
                </a:lnTo>
                <a:lnTo>
                  <a:pt x="17754" y="16965"/>
                </a:lnTo>
                <a:lnTo>
                  <a:pt x="17743" y="16975"/>
                </a:lnTo>
                <a:lnTo>
                  <a:pt x="17732" y="17002"/>
                </a:lnTo>
                <a:lnTo>
                  <a:pt x="17704" y="17011"/>
                </a:lnTo>
                <a:lnTo>
                  <a:pt x="17701" y="17021"/>
                </a:lnTo>
                <a:lnTo>
                  <a:pt x="17694" y="17021"/>
                </a:lnTo>
                <a:lnTo>
                  <a:pt x="17671" y="17054"/>
                </a:lnTo>
                <a:lnTo>
                  <a:pt x="17642" y="17078"/>
                </a:lnTo>
                <a:lnTo>
                  <a:pt x="17604" y="17097"/>
                </a:lnTo>
                <a:lnTo>
                  <a:pt x="17587" y="17137"/>
                </a:lnTo>
                <a:lnTo>
                  <a:pt x="17587" y="17173"/>
                </a:lnTo>
                <a:lnTo>
                  <a:pt x="17571" y="17195"/>
                </a:lnTo>
                <a:lnTo>
                  <a:pt x="17561" y="17183"/>
                </a:lnTo>
                <a:lnTo>
                  <a:pt x="17566" y="17170"/>
                </a:lnTo>
                <a:lnTo>
                  <a:pt x="17564" y="17152"/>
                </a:lnTo>
                <a:lnTo>
                  <a:pt x="17571" y="17124"/>
                </a:lnTo>
                <a:lnTo>
                  <a:pt x="17570" y="17103"/>
                </a:lnTo>
                <a:lnTo>
                  <a:pt x="17549" y="17131"/>
                </a:lnTo>
                <a:lnTo>
                  <a:pt x="17544" y="17164"/>
                </a:lnTo>
                <a:lnTo>
                  <a:pt x="17528" y="17213"/>
                </a:lnTo>
                <a:lnTo>
                  <a:pt x="17539" y="17248"/>
                </a:lnTo>
                <a:lnTo>
                  <a:pt x="17531" y="17276"/>
                </a:lnTo>
                <a:lnTo>
                  <a:pt x="17533" y="17328"/>
                </a:lnTo>
                <a:lnTo>
                  <a:pt x="17506" y="17383"/>
                </a:lnTo>
                <a:lnTo>
                  <a:pt x="17496" y="17458"/>
                </a:lnTo>
                <a:lnTo>
                  <a:pt x="17503" y="17497"/>
                </a:lnTo>
                <a:lnTo>
                  <a:pt x="17500" y="17551"/>
                </a:lnTo>
                <a:lnTo>
                  <a:pt x="17523" y="17618"/>
                </a:lnTo>
                <a:lnTo>
                  <a:pt x="17524" y="17644"/>
                </a:lnTo>
                <a:lnTo>
                  <a:pt x="17534" y="17663"/>
                </a:lnTo>
                <a:lnTo>
                  <a:pt x="17525" y="17696"/>
                </a:lnTo>
                <a:lnTo>
                  <a:pt x="17531" y="17726"/>
                </a:lnTo>
                <a:lnTo>
                  <a:pt x="17516" y="17735"/>
                </a:lnTo>
                <a:lnTo>
                  <a:pt x="17510" y="17718"/>
                </a:lnTo>
                <a:lnTo>
                  <a:pt x="17509" y="17678"/>
                </a:lnTo>
                <a:lnTo>
                  <a:pt x="17500" y="17699"/>
                </a:lnTo>
                <a:lnTo>
                  <a:pt x="17496" y="17692"/>
                </a:lnTo>
                <a:lnTo>
                  <a:pt x="17497" y="17656"/>
                </a:lnTo>
                <a:lnTo>
                  <a:pt x="17484" y="17606"/>
                </a:lnTo>
                <a:lnTo>
                  <a:pt x="17475" y="17631"/>
                </a:lnTo>
                <a:lnTo>
                  <a:pt x="17478" y="17681"/>
                </a:lnTo>
                <a:lnTo>
                  <a:pt x="17496" y="17711"/>
                </a:lnTo>
                <a:lnTo>
                  <a:pt x="17509" y="17754"/>
                </a:lnTo>
                <a:lnTo>
                  <a:pt x="17490" y="17760"/>
                </a:lnTo>
                <a:lnTo>
                  <a:pt x="17475" y="17725"/>
                </a:lnTo>
                <a:lnTo>
                  <a:pt x="17471" y="17685"/>
                </a:lnTo>
                <a:lnTo>
                  <a:pt x="17465" y="17702"/>
                </a:lnTo>
                <a:lnTo>
                  <a:pt x="17458" y="17709"/>
                </a:lnTo>
                <a:lnTo>
                  <a:pt x="17469" y="17747"/>
                </a:lnTo>
                <a:lnTo>
                  <a:pt x="17493" y="17796"/>
                </a:lnTo>
                <a:lnTo>
                  <a:pt x="17506" y="17860"/>
                </a:lnTo>
                <a:lnTo>
                  <a:pt x="17504" y="17975"/>
                </a:lnTo>
                <a:lnTo>
                  <a:pt x="17514" y="17997"/>
                </a:lnTo>
                <a:lnTo>
                  <a:pt x="17521" y="18061"/>
                </a:lnTo>
                <a:lnTo>
                  <a:pt x="17541" y="18146"/>
                </a:lnTo>
                <a:lnTo>
                  <a:pt x="17534" y="18176"/>
                </a:lnTo>
                <a:lnTo>
                  <a:pt x="17536" y="18303"/>
                </a:lnTo>
                <a:lnTo>
                  <a:pt x="17533" y="18320"/>
                </a:lnTo>
                <a:lnTo>
                  <a:pt x="17540" y="18356"/>
                </a:lnTo>
                <a:lnTo>
                  <a:pt x="17540" y="18395"/>
                </a:lnTo>
                <a:lnTo>
                  <a:pt x="17554" y="18451"/>
                </a:lnTo>
                <a:lnTo>
                  <a:pt x="17554" y="18479"/>
                </a:lnTo>
                <a:lnTo>
                  <a:pt x="17542" y="18494"/>
                </a:lnTo>
                <a:lnTo>
                  <a:pt x="17548" y="18506"/>
                </a:lnTo>
                <a:lnTo>
                  <a:pt x="17544" y="18536"/>
                </a:lnTo>
                <a:lnTo>
                  <a:pt x="17541" y="18586"/>
                </a:lnTo>
                <a:lnTo>
                  <a:pt x="17529" y="18604"/>
                </a:lnTo>
                <a:lnTo>
                  <a:pt x="17533" y="18619"/>
                </a:lnTo>
                <a:lnTo>
                  <a:pt x="17529" y="18649"/>
                </a:lnTo>
                <a:lnTo>
                  <a:pt x="17518" y="18663"/>
                </a:lnTo>
                <a:lnTo>
                  <a:pt x="17520" y="18692"/>
                </a:lnTo>
                <a:lnTo>
                  <a:pt x="17498" y="18721"/>
                </a:lnTo>
                <a:lnTo>
                  <a:pt x="17489" y="18706"/>
                </a:lnTo>
                <a:lnTo>
                  <a:pt x="17472" y="18749"/>
                </a:lnTo>
                <a:lnTo>
                  <a:pt x="17473" y="18819"/>
                </a:lnTo>
                <a:lnTo>
                  <a:pt x="17482" y="18833"/>
                </a:lnTo>
                <a:lnTo>
                  <a:pt x="17492" y="18834"/>
                </a:lnTo>
                <a:lnTo>
                  <a:pt x="17521" y="18883"/>
                </a:lnTo>
                <a:lnTo>
                  <a:pt x="17520" y="18901"/>
                </a:lnTo>
                <a:lnTo>
                  <a:pt x="17525" y="18911"/>
                </a:lnTo>
                <a:lnTo>
                  <a:pt x="17540" y="18916"/>
                </a:lnTo>
                <a:lnTo>
                  <a:pt x="17547" y="18929"/>
                </a:lnTo>
                <a:lnTo>
                  <a:pt x="17566" y="18935"/>
                </a:lnTo>
                <a:lnTo>
                  <a:pt x="17574" y="18932"/>
                </a:lnTo>
                <a:lnTo>
                  <a:pt x="17578" y="18941"/>
                </a:lnTo>
                <a:lnTo>
                  <a:pt x="17593" y="18945"/>
                </a:lnTo>
                <a:lnTo>
                  <a:pt x="17610" y="18939"/>
                </a:lnTo>
                <a:lnTo>
                  <a:pt x="17615" y="18955"/>
                </a:lnTo>
                <a:lnTo>
                  <a:pt x="17622" y="18945"/>
                </a:lnTo>
                <a:lnTo>
                  <a:pt x="17626" y="18950"/>
                </a:lnTo>
                <a:lnTo>
                  <a:pt x="17646" y="18944"/>
                </a:lnTo>
                <a:lnTo>
                  <a:pt x="17663" y="18941"/>
                </a:lnTo>
                <a:lnTo>
                  <a:pt x="17665" y="18928"/>
                </a:lnTo>
                <a:lnTo>
                  <a:pt x="17675" y="18924"/>
                </a:lnTo>
                <a:lnTo>
                  <a:pt x="17686" y="18896"/>
                </a:lnTo>
                <a:lnTo>
                  <a:pt x="17706" y="18900"/>
                </a:lnTo>
                <a:lnTo>
                  <a:pt x="17706" y="18880"/>
                </a:lnTo>
                <a:lnTo>
                  <a:pt x="17719" y="18868"/>
                </a:lnTo>
                <a:lnTo>
                  <a:pt x="17729" y="18868"/>
                </a:lnTo>
                <a:lnTo>
                  <a:pt x="17739" y="18886"/>
                </a:lnTo>
                <a:lnTo>
                  <a:pt x="17750" y="18862"/>
                </a:lnTo>
                <a:lnTo>
                  <a:pt x="17755" y="18866"/>
                </a:lnTo>
                <a:lnTo>
                  <a:pt x="17762" y="18860"/>
                </a:lnTo>
                <a:lnTo>
                  <a:pt x="17766" y="18832"/>
                </a:lnTo>
                <a:lnTo>
                  <a:pt x="17803" y="18794"/>
                </a:lnTo>
                <a:lnTo>
                  <a:pt x="17817" y="18797"/>
                </a:lnTo>
                <a:lnTo>
                  <a:pt x="17826" y="18806"/>
                </a:lnTo>
                <a:lnTo>
                  <a:pt x="17839" y="18793"/>
                </a:lnTo>
                <a:lnTo>
                  <a:pt x="17874" y="18780"/>
                </a:lnTo>
                <a:lnTo>
                  <a:pt x="17879" y="18792"/>
                </a:lnTo>
                <a:lnTo>
                  <a:pt x="17902" y="18783"/>
                </a:lnTo>
                <a:lnTo>
                  <a:pt x="17908" y="18791"/>
                </a:lnTo>
                <a:lnTo>
                  <a:pt x="17919" y="18793"/>
                </a:lnTo>
                <a:lnTo>
                  <a:pt x="17933" y="18784"/>
                </a:lnTo>
                <a:lnTo>
                  <a:pt x="17938" y="18808"/>
                </a:lnTo>
                <a:lnTo>
                  <a:pt x="17946" y="18808"/>
                </a:lnTo>
                <a:lnTo>
                  <a:pt x="17957" y="18799"/>
                </a:lnTo>
                <a:lnTo>
                  <a:pt x="17963" y="18811"/>
                </a:lnTo>
                <a:lnTo>
                  <a:pt x="17974" y="18799"/>
                </a:lnTo>
                <a:lnTo>
                  <a:pt x="18000" y="18799"/>
                </a:lnTo>
                <a:lnTo>
                  <a:pt x="17999" y="18818"/>
                </a:lnTo>
                <a:lnTo>
                  <a:pt x="18003" y="18821"/>
                </a:lnTo>
                <a:lnTo>
                  <a:pt x="18018" y="18797"/>
                </a:lnTo>
                <a:lnTo>
                  <a:pt x="18033" y="18804"/>
                </a:lnTo>
                <a:lnTo>
                  <a:pt x="18051" y="18783"/>
                </a:lnTo>
                <a:lnTo>
                  <a:pt x="18057" y="18756"/>
                </a:lnTo>
                <a:lnTo>
                  <a:pt x="18064" y="18752"/>
                </a:lnTo>
                <a:lnTo>
                  <a:pt x="18078" y="18728"/>
                </a:lnTo>
                <a:lnTo>
                  <a:pt x="18087" y="18688"/>
                </a:lnTo>
                <a:lnTo>
                  <a:pt x="18103" y="18667"/>
                </a:lnTo>
                <a:lnTo>
                  <a:pt x="18122" y="18657"/>
                </a:lnTo>
                <a:lnTo>
                  <a:pt x="18129" y="18665"/>
                </a:lnTo>
                <a:lnTo>
                  <a:pt x="18157" y="18649"/>
                </a:lnTo>
                <a:lnTo>
                  <a:pt x="18193" y="18612"/>
                </a:lnTo>
                <a:lnTo>
                  <a:pt x="18215" y="18577"/>
                </a:lnTo>
                <a:lnTo>
                  <a:pt x="18225" y="18570"/>
                </a:lnTo>
                <a:lnTo>
                  <a:pt x="18235" y="18571"/>
                </a:lnTo>
                <a:lnTo>
                  <a:pt x="18247" y="18570"/>
                </a:lnTo>
                <a:lnTo>
                  <a:pt x="18267" y="18585"/>
                </a:lnTo>
                <a:lnTo>
                  <a:pt x="18285" y="18587"/>
                </a:lnTo>
                <a:lnTo>
                  <a:pt x="18298" y="18579"/>
                </a:lnTo>
                <a:lnTo>
                  <a:pt x="18325" y="18582"/>
                </a:lnTo>
                <a:lnTo>
                  <a:pt x="18362" y="18559"/>
                </a:lnTo>
                <a:lnTo>
                  <a:pt x="18384" y="18551"/>
                </a:lnTo>
                <a:lnTo>
                  <a:pt x="18400" y="18531"/>
                </a:lnTo>
                <a:lnTo>
                  <a:pt x="18410" y="18531"/>
                </a:lnTo>
                <a:lnTo>
                  <a:pt x="18429" y="18508"/>
                </a:lnTo>
                <a:lnTo>
                  <a:pt x="18457" y="18504"/>
                </a:lnTo>
                <a:lnTo>
                  <a:pt x="18531" y="18495"/>
                </a:lnTo>
                <a:lnTo>
                  <a:pt x="18555" y="18506"/>
                </a:lnTo>
                <a:lnTo>
                  <a:pt x="18572" y="18507"/>
                </a:lnTo>
                <a:lnTo>
                  <a:pt x="18592" y="18495"/>
                </a:lnTo>
                <a:lnTo>
                  <a:pt x="18608" y="18498"/>
                </a:lnTo>
                <a:lnTo>
                  <a:pt x="18629" y="18531"/>
                </a:lnTo>
                <a:lnTo>
                  <a:pt x="18645" y="18576"/>
                </a:lnTo>
                <a:lnTo>
                  <a:pt x="18657" y="18583"/>
                </a:lnTo>
                <a:lnTo>
                  <a:pt x="18666" y="18571"/>
                </a:lnTo>
                <a:lnTo>
                  <a:pt x="18674" y="18566"/>
                </a:lnTo>
                <a:lnTo>
                  <a:pt x="18680" y="18577"/>
                </a:lnTo>
                <a:lnTo>
                  <a:pt x="18687" y="18571"/>
                </a:lnTo>
                <a:lnTo>
                  <a:pt x="18702" y="18577"/>
                </a:lnTo>
                <a:lnTo>
                  <a:pt x="18715" y="18606"/>
                </a:lnTo>
                <a:lnTo>
                  <a:pt x="18732" y="18611"/>
                </a:lnTo>
                <a:lnTo>
                  <a:pt x="18739" y="18603"/>
                </a:lnTo>
                <a:lnTo>
                  <a:pt x="18769" y="18638"/>
                </a:lnTo>
                <a:lnTo>
                  <a:pt x="18766" y="18660"/>
                </a:lnTo>
                <a:lnTo>
                  <a:pt x="18775" y="18661"/>
                </a:lnTo>
                <a:lnTo>
                  <a:pt x="18785" y="18679"/>
                </a:lnTo>
                <a:lnTo>
                  <a:pt x="18781" y="18695"/>
                </a:lnTo>
                <a:lnTo>
                  <a:pt x="18770" y="18695"/>
                </a:lnTo>
                <a:lnTo>
                  <a:pt x="18768" y="18710"/>
                </a:lnTo>
                <a:lnTo>
                  <a:pt x="18779" y="18754"/>
                </a:lnTo>
                <a:lnTo>
                  <a:pt x="18792" y="18756"/>
                </a:lnTo>
                <a:lnTo>
                  <a:pt x="18805" y="18781"/>
                </a:lnTo>
                <a:lnTo>
                  <a:pt x="18810" y="18813"/>
                </a:lnTo>
                <a:lnTo>
                  <a:pt x="18807" y="18837"/>
                </a:lnTo>
                <a:lnTo>
                  <a:pt x="18822" y="18892"/>
                </a:lnTo>
                <a:lnTo>
                  <a:pt x="18817" y="18917"/>
                </a:lnTo>
                <a:lnTo>
                  <a:pt x="18823" y="18930"/>
                </a:lnTo>
                <a:lnTo>
                  <a:pt x="18821" y="18959"/>
                </a:lnTo>
                <a:lnTo>
                  <a:pt x="18815" y="18977"/>
                </a:lnTo>
                <a:lnTo>
                  <a:pt x="18807" y="18968"/>
                </a:lnTo>
                <a:lnTo>
                  <a:pt x="18803" y="18975"/>
                </a:lnTo>
                <a:lnTo>
                  <a:pt x="18813" y="18998"/>
                </a:lnTo>
                <a:lnTo>
                  <a:pt x="18824" y="19007"/>
                </a:lnTo>
                <a:lnTo>
                  <a:pt x="18829" y="19031"/>
                </a:lnTo>
                <a:lnTo>
                  <a:pt x="18840" y="19024"/>
                </a:lnTo>
                <a:lnTo>
                  <a:pt x="18852" y="19039"/>
                </a:lnTo>
                <a:lnTo>
                  <a:pt x="18852" y="19020"/>
                </a:lnTo>
                <a:lnTo>
                  <a:pt x="18846" y="19002"/>
                </a:lnTo>
                <a:lnTo>
                  <a:pt x="18853" y="18988"/>
                </a:lnTo>
                <a:lnTo>
                  <a:pt x="18860" y="18966"/>
                </a:lnTo>
                <a:lnTo>
                  <a:pt x="18871" y="18962"/>
                </a:lnTo>
                <a:lnTo>
                  <a:pt x="18877" y="18943"/>
                </a:lnTo>
                <a:lnTo>
                  <a:pt x="18889" y="18935"/>
                </a:lnTo>
                <a:lnTo>
                  <a:pt x="18892" y="18915"/>
                </a:lnTo>
                <a:lnTo>
                  <a:pt x="18904" y="18888"/>
                </a:lnTo>
                <a:lnTo>
                  <a:pt x="18933" y="18864"/>
                </a:lnTo>
                <a:lnTo>
                  <a:pt x="18936" y="18850"/>
                </a:lnTo>
                <a:lnTo>
                  <a:pt x="18942" y="18850"/>
                </a:lnTo>
                <a:lnTo>
                  <a:pt x="18964" y="18831"/>
                </a:lnTo>
                <a:lnTo>
                  <a:pt x="18970" y="18800"/>
                </a:lnTo>
                <a:lnTo>
                  <a:pt x="18988" y="18753"/>
                </a:lnTo>
                <a:lnTo>
                  <a:pt x="19007" y="18747"/>
                </a:lnTo>
                <a:lnTo>
                  <a:pt x="19015" y="18728"/>
                </a:lnTo>
                <a:lnTo>
                  <a:pt x="19009" y="18704"/>
                </a:lnTo>
                <a:lnTo>
                  <a:pt x="19012" y="18676"/>
                </a:lnTo>
                <a:lnTo>
                  <a:pt x="19021" y="18708"/>
                </a:lnTo>
                <a:lnTo>
                  <a:pt x="19021" y="18737"/>
                </a:lnTo>
                <a:lnTo>
                  <a:pt x="19021" y="18765"/>
                </a:lnTo>
                <a:lnTo>
                  <a:pt x="19013" y="18783"/>
                </a:lnTo>
                <a:lnTo>
                  <a:pt x="19009" y="18841"/>
                </a:lnTo>
                <a:lnTo>
                  <a:pt x="18981" y="18872"/>
                </a:lnTo>
                <a:lnTo>
                  <a:pt x="18977" y="18897"/>
                </a:lnTo>
                <a:lnTo>
                  <a:pt x="18969" y="18915"/>
                </a:lnTo>
                <a:lnTo>
                  <a:pt x="18970" y="18940"/>
                </a:lnTo>
                <a:lnTo>
                  <a:pt x="18953" y="18979"/>
                </a:lnTo>
                <a:lnTo>
                  <a:pt x="18958" y="18990"/>
                </a:lnTo>
                <a:lnTo>
                  <a:pt x="18947" y="19045"/>
                </a:lnTo>
                <a:lnTo>
                  <a:pt x="18915" y="19039"/>
                </a:lnTo>
                <a:lnTo>
                  <a:pt x="18908" y="19069"/>
                </a:lnTo>
                <a:lnTo>
                  <a:pt x="18900" y="19093"/>
                </a:lnTo>
                <a:lnTo>
                  <a:pt x="18900" y="19102"/>
                </a:lnTo>
                <a:lnTo>
                  <a:pt x="18920" y="19093"/>
                </a:lnTo>
                <a:lnTo>
                  <a:pt x="18939" y="19079"/>
                </a:lnTo>
                <a:lnTo>
                  <a:pt x="18962" y="19093"/>
                </a:lnTo>
                <a:lnTo>
                  <a:pt x="18984" y="19029"/>
                </a:lnTo>
                <a:lnTo>
                  <a:pt x="18990" y="18971"/>
                </a:lnTo>
                <a:lnTo>
                  <a:pt x="19009" y="18938"/>
                </a:lnTo>
                <a:lnTo>
                  <a:pt x="19015" y="18948"/>
                </a:lnTo>
                <a:lnTo>
                  <a:pt x="19015" y="19002"/>
                </a:lnTo>
                <a:lnTo>
                  <a:pt x="19022" y="19034"/>
                </a:lnTo>
                <a:lnTo>
                  <a:pt x="19016" y="19038"/>
                </a:lnTo>
                <a:lnTo>
                  <a:pt x="19018" y="19092"/>
                </a:lnTo>
                <a:lnTo>
                  <a:pt x="19003" y="19138"/>
                </a:lnTo>
                <a:lnTo>
                  <a:pt x="18978" y="19155"/>
                </a:lnTo>
                <a:lnTo>
                  <a:pt x="18982" y="19171"/>
                </a:lnTo>
                <a:lnTo>
                  <a:pt x="18998" y="19167"/>
                </a:lnTo>
                <a:lnTo>
                  <a:pt x="19016" y="19168"/>
                </a:lnTo>
                <a:lnTo>
                  <a:pt x="19023" y="19155"/>
                </a:lnTo>
                <a:lnTo>
                  <a:pt x="19035" y="19150"/>
                </a:lnTo>
                <a:lnTo>
                  <a:pt x="19049" y="19130"/>
                </a:lnTo>
                <a:lnTo>
                  <a:pt x="19061" y="19136"/>
                </a:lnTo>
                <a:lnTo>
                  <a:pt x="19069" y="19134"/>
                </a:lnTo>
                <a:lnTo>
                  <a:pt x="19062" y="19153"/>
                </a:lnTo>
                <a:lnTo>
                  <a:pt x="19056" y="19172"/>
                </a:lnTo>
                <a:lnTo>
                  <a:pt x="19044" y="19171"/>
                </a:lnTo>
                <a:lnTo>
                  <a:pt x="19040" y="19183"/>
                </a:lnTo>
                <a:lnTo>
                  <a:pt x="19052" y="19212"/>
                </a:lnTo>
                <a:lnTo>
                  <a:pt x="19057" y="19237"/>
                </a:lnTo>
                <a:lnTo>
                  <a:pt x="19066" y="19273"/>
                </a:lnTo>
                <a:lnTo>
                  <a:pt x="19067" y="19315"/>
                </a:lnTo>
                <a:lnTo>
                  <a:pt x="19064" y="19367"/>
                </a:lnTo>
                <a:lnTo>
                  <a:pt x="19048" y="19397"/>
                </a:lnTo>
                <a:lnTo>
                  <a:pt x="19051" y="19412"/>
                </a:lnTo>
                <a:lnTo>
                  <a:pt x="19048" y="19452"/>
                </a:lnTo>
                <a:lnTo>
                  <a:pt x="19060" y="19469"/>
                </a:lnTo>
                <a:lnTo>
                  <a:pt x="19070" y="19499"/>
                </a:lnTo>
                <a:lnTo>
                  <a:pt x="19073" y="19536"/>
                </a:lnTo>
                <a:lnTo>
                  <a:pt x="19097" y="19590"/>
                </a:lnTo>
                <a:lnTo>
                  <a:pt x="19116" y="19598"/>
                </a:lnTo>
                <a:lnTo>
                  <a:pt x="19128" y="19613"/>
                </a:lnTo>
                <a:lnTo>
                  <a:pt x="19134" y="19641"/>
                </a:lnTo>
                <a:lnTo>
                  <a:pt x="19148" y="19642"/>
                </a:lnTo>
                <a:lnTo>
                  <a:pt x="19151" y="19632"/>
                </a:lnTo>
                <a:lnTo>
                  <a:pt x="19160" y="19627"/>
                </a:lnTo>
                <a:lnTo>
                  <a:pt x="19177" y="19636"/>
                </a:lnTo>
                <a:lnTo>
                  <a:pt x="19192" y="19665"/>
                </a:lnTo>
                <a:lnTo>
                  <a:pt x="19207" y="19668"/>
                </a:lnTo>
                <a:lnTo>
                  <a:pt x="19224" y="19695"/>
                </a:lnTo>
                <a:lnTo>
                  <a:pt x="19226" y="19718"/>
                </a:lnTo>
                <a:lnTo>
                  <a:pt x="19239" y="19726"/>
                </a:lnTo>
                <a:lnTo>
                  <a:pt x="19253" y="19753"/>
                </a:lnTo>
                <a:lnTo>
                  <a:pt x="19263" y="19753"/>
                </a:lnTo>
                <a:lnTo>
                  <a:pt x="19268" y="19738"/>
                </a:lnTo>
                <a:lnTo>
                  <a:pt x="19294" y="19717"/>
                </a:lnTo>
                <a:lnTo>
                  <a:pt x="19302" y="19697"/>
                </a:lnTo>
                <a:lnTo>
                  <a:pt x="19318" y="19696"/>
                </a:lnTo>
                <a:lnTo>
                  <a:pt x="19335" y="19667"/>
                </a:lnTo>
                <a:lnTo>
                  <a:pt x="19348" y="19672"/>
                </a:lnTo>
                <a:lnTo>
                  <a:pt x="19353" y="19661"/>
                </a:lnTo>
                <a:lnTo>
                  <a:pt x="19350" y="19649"/>
                </a:lnTo>
                <a:lnTo>
                  <a:pt x="19335" y="19642"/>
                </a:lnTo>
                <a:lnTo>
                  <a:pt x="19340" y="19627"/>
                </a:lnTo>
                <a:lnTo>
                  <a:pt x="19367" y="19598"/>
                </a:lnTo>
                <a:lnTo>
                  <a:pt x="19389" y="19624"/>
                </a:lnTo>
                <a:lnTo>
                  <a:pt x="19388" y="19649"/>
                </a:lnTo>
                <a:lnTo>
                  <a:pt x="19361" y="19673"/>
                </a:lnTo>
                <a:lnTo>
                  <a:pt x="19367" y="19695"/>
                </a:lnTo>
                <a:lnTo>
                  <a:pt x="19376" y="19698"/>
                </a:lnTo>
                <a:lnTo>
                  <a:pt x="19386" y="19681"/>
                </a:lnTo>
                <a:lnTo>
                  <a:pt x="19396" y="19666"/>
                </a:lnTo>
                <a:lnTo>
                  <a:pt x="19410" y="19679"/>
                </a:lnTo>
                <a:lnTo>
                  <a:pt x="19409" y="19701"/>
                </a:lnTo>
                <a:lnTo>
                  <a:pt x="19401" y="19701"/>
                </a:lnTo>
                <a:lnTo>
                  <a:pt x="19390" y="19719"/>
                </a:lnTo>
                <a:lnTo>
                  <a:pt x="19408" y="19754"/>
                </a:lnTo>
                <a:lnTo>
                  <a:pt x="19411" y="19793"/>
                </a:lnTo>
                <a:lnTo>
                  <a:pt x="19418" y="19786"/>
                </a:lnTo>
                <a:lnTo>
                  <a:pt x="19427" y="19787"/>
                </a:lnTo>
                <a:lnTo>
                  <a:pt x="19428" y="19811"/>
                </a:lnTo>
                <a:lnTo>
                  <a:pt x="19438" y="19835"/>
                </a:lnTo>
                <a:lnTo>
                  <a:pt x="19448" y="19806"/>
                </a:lnTo>
                <a:lnTo>
                  <a:pt x="19447" y="19775"/>
                </a:lnTo>
                <a:lnTo>
                  <a:pt x="19436" y="19789"/>
                </a:lnTo>
                <a:lnTo>
                  <a:pt x="19433" y="19776"/>
                </a:lnTo>
                <a:lnTo>
                  <a:pt x="19442" y="19761"/>
                </a:lnTo>
                <a:lnTo>
                  <a:pt x="19475" y="19763"/>
                </a:lnTo>
                <a:lnTo>
                  <a:pt x="19479" y="19774"/>
                </a:lnTo>
                <a:lnTo>
                  <a:pt x="19483" y="19761"/>
                </a:lnTo>
                <a:lnTo>
                  <a:pt x="19500" y="19722"/>
                </a:lnTo>
                <a:lnTo>
                  <a:pt x="19535" y="19687"/>
                </a:lnTo>
                <a:lnTo>
                  <a:pt x="19554" y="19658"/>
                </a:lnTo>
                <a:lnTo>
                  <a:pt x="19544" y="19658"/>
                </a:lnTo>
                <a:lnTo>
                  <a:pt x="19536" y="19665"/>
                </a:lnTo>
                <a:lnTo>
                  <a:pt x="19539" y="19659"/>
                </a:lnTo>
                <a:lnTo>
                  <a:pt x="19528" y="19652"/>
                </a:lnTo>
                <a:lnTo>
                  <a:pt x="19540" y="19650"/>
                </a:lnTo>
                <a:lnTo>
                  <a:pt x="19558" y="19650"/>
                </a:lnTo>
                <a:lnTo>
                  <a:pt x="19583" y="19637"/>
                </a:lnTo>
                <a:lnTo>
                  <a:pt x="19635" y="19620"/>
                </a:lnTo>
                <a:lnTo>
                  <a:pt x="19677" y="19634"/>
                </a:lnTo>
                <a:lnTo>
                  <a:pt x="19695" y="19616"/>
                </a:lnTo>
                <a:lnTo>
                  <a:pt x="19695" y="19598"/>
                </a:lnTo>
                <a:lnTo>
                  <a:pt x="19707" y="19598"/>
                </a:lnTo>
                <a:lnTo>
                  <a:pt x="19720" y="19583"/>
                </a:lnTo>
                <a:lnTo>
                  <a:pt x="19731" y="19543"/>
                </a:lnTo>
                <a:lnTo>
                  <a:pt x="19726" y="19498"/>
                </a:lnTo>
                <a:lnTo>
                  <a:pt x="19726" y="19474"/>
                </a:lnTo>
                <a:lnTo>
                  <a:pt x="19749" y="19435"/>
                </a:lnTo>
                <a:lnTo>
                  <a:pt x="19749" y="19368"/>
                </a:lnTo>
                <a:lnTo>
                  <a:pt x="19759" y="19343"/>
                </a:lnTo>
                <a:lnTo>
                  <a:pt x="19764" y="19297"/>
                </a:lnTo>
                <a:lnTo>
                  <a:pt x="19777" y="19287"/>
                </a:lnTo>
                <a:lnTo>
                  <a:pt x="19776" y="19265"/>
                </a:lnTo>
                <a:lnTo>
                  <a:pt x="19817" y="19178"/>
                </a:lnTo>
                <a:lnTo>
                  <a:pt x="19828" y="19175"/>
                </a:lnTo>
                <a:lnTo>
                  <a:pt x="19835" y="19129"/>
                </a:lnTo>
                <a:lnTo>
                  <a:pt x="19852" y="19093"/>
                </a:lnTo>
                <a:lnTo>
                  <a:pt x="19862" y="19044"/>
                </a:lnTo>
                <a:lnTo>
                  <a:pt x="19878" y="19017"/>
                </a:lnTo>
                <a:lnTo>
                  <a:pt x="19877" y="18992"/>
                </a:lnTo>
                <a:lnTo>
                  <a:pt x="19888" y="18982"/>
                </a:lnTo>
                <a:lnTo>
                  <a:pt x="19899" y="18938"/>
                </a:lnTo>
                <a:lnTo>
                  <a:pt x="19890" y="18924"/>
                </a:lnTo>
                <a:lnTo>
                  <a:pt x="19911" y="18908"/>
                </a:lnTo>
                <a:lnTo>
                  <a:pt x="19926" y="18872"/>
                </a:lnTo>
                <a:lnTo>
                  <a:pt x="19934" y="18857"/>
                </a:lnTo>
                <a:lnTo>
                  <a:pt x="19944" y="18820"/>
                </a:lnTo>
                <a:lnTo>
                  <a:pt x="19964" y="18810"/>
                </a:lnTo>
                <a:lnTo>
                  <a:pt x="19977" y="18800"/>
                </a:lnTo>
                <a:lnTo>
                  <a:pt x="19956" y="18800"/>
                </a:lnTo>
                <a:lnTo>
                  <a:pt x="19961" y="18788"/>
                </a:lnTo>
                <a:lnTo>
                  <a:pt x="19985" y="18786"/>
                </a:lnTo>
                <a:lnTo>
                  <a:pt x="20007" y="18760"/>
                </a:lnTo>
                <a:lnTo>
                  <a:pt x="20011" y="18734"/>
                </a:lnTo>
                <a:lnTo>
                  <a:pt x="20008" y="18720"/>
                </a:lnTo>
                <a:lnTo>
                  <a:pt x="20011" y="18697"/>
                </a:lnTo>
                <a:lnTo>
                  <a:pt x="20033" y="18668"/>
                </a:lnTo>
                <a:lnTo>
                  <a:pt x="20034" y="18644"/>
                </a:lnTo>
                <a:lnTo>
                  <a:pt x="20049" y="18634"/>
                </a:lnTo>
                <a:lnTo>
                  <a:pt x="20064" y="18592"/>
                </a:lnTo>
                <a:lnTo>
                  <a:pt x="20062" y="18570"/>
                </a:lnTo>
                <a:lnTo>
                  <a:pt x="20070" y="18536"/>
                </a:lnTo>
                <a:lnTo>
                  <a:pt x="20064" y="18525"/>
                </a:lnTo>
                <a:lnTo>
                  <a:pt x="20066" y="18507"/>
                </a:lnTo>
                <a:lnTo>
                  <a:pt x="20085" y="18433"/>
                </a:lnTo>
                <a:lnTo>
                  <a:pt x="20089" y="18394"/>
                </a:lnTo>
                <a:lnTo>
                  <a:pt x="20114" y="18320"/>
                </a:lnTo>
                <a:lnTo>
                  <a:pt x="20113" y="18292"/>
                </a:lnTo>
                <a:lnTo>
                  <a:pt x="20126" y="18239"/>
                </a:lnTo>
                <a:lnTo>
                  <a:pt x="20144" y="18213"/>
                </a:lnTo>
                <a:lnTo>
                  <a:pt x="20151" y="18182"/>
                </a:lnTo>
                <a:lnTo>
                  <a:pt x="20146" y="18149"/>
                </a:lnTo>
                <a:lnTo>
                  <a:pt x="20157" y="18125"/>
                </a:lnTo>
                <a:cubicBezTo>
                  <a:pt x="20157" y="18125"/>
                  <a:pt x="20147" y="18074"/>
                  <a:pt x="20147" y="18074"/>
                </a:cubicBezTo>
                <a:close/>
                <a:moveTo>
                  <a:pt x="17075" y="15125"/>
                </a:moveTo>
                <a:lnTo>
                  <a:pt x="17088" y="15157"/>
                </a:lnTo>
                <a:lnTo>
                  <a:pt x="17095" y="15163"/>
                </a:lnTo>
                <a:lnTo>
                  <a:pt x="17105" y="15147"/>
                </a:lnTo>
                <a:lnTo>
                  <a:pt x="17103" y="15097"/>
                </a:lnTo>
                <a:lnTo>
                  <a:pt x="17110" y="15034"/>
                </a:lnTo>
                <a:lnTo>
                  <a:pt x="17103" y="14993"/>
                </a:lnTo>
                <a:lnTo>
                  <a:pt x="17114" y="14948"/>
                </a:lnTo>
                <a:lnTo>
                  <a:pt x="17108" y="14931"/>
                </a:lnTo>
                <a:lnTo>
                  <a:pt x="17109" y="14895"/>
                </a:lnTo>
                <a:lnTo>
                  <a:pt x="17121" y="14886"/>
                </a:lnTo>
                <a:lnTo>
                  <a:pt x="17126" y="14869"/>
                </a:lnTo>
                <a:lnTo>
                  <a:pt x="17125" y="14848"/>
                </a:lnTo>
                <a:lnTo>
                  <a:pt x="17114" y="14840"/>
                </a:lnTo>
                <a:lnTo>
                  <a:pt x="17102" y="14823"/>
                </a:lnTo>
                <a:lnTo>
                  <a:pt x="17097" y="14797"/>
                </a:lnTo>
                <a:lnTo>
                  <a:pt x="17089" y="14790"/>
                </a:lnTo>
                <a:lnTo>
                  <a:pt x="17085" y="14772"/>
                </a:lnTo>
                <a:lnTo>
                  <a:pt x="17072" y="14763"/>
                </a:lnTo>
                <a:lnTo>
                  <a:pt x="17052" y="14767"/>
                </a:lnTo>
                <a:lnTo>
                  <a:pt x="17038" y="14764"/>
                </a:lnTo>
                <a:lnTo>
                  <a:pt x="17037" y="14730"/>
                </a:lnTo>
                <a:lnTo>
                  <a:pt x="17027" y="14708"/>
                </a:lnTo>
                <a:lnTo>
                  <a:pt x="17018" y="14717"/>
                </a:lnTo>
                <a:lnTo>
                  <a:pt x="17024" y="14695"/>
                </a:lnTo>
                <a:lnTo>
                  <a:pt x="17019" y="14670"/>
                </a:lnTo>
                <a:lnTo>
                  <a:pt x="17017" y="14615"/>
                </a:lnTo>
                <a:lnTo>
                  <a:pt x="17001" y="14625"/>
                </a:lnTo>
                <a:lnTo>
                  <a:pt x="16994" y="14615"/>
                </a:lnTo>
                <a:lnTo>
                  <a:pt x="16968" y="14614"/>
                </a:lnTo>
                <a:lnTo>
                  <a:pt x="16945" y="14588"/>
                </a:lnTo>
                <a:lnTo>
                  <a:pt x="16946" y="14569"/>
                </a:lnTo>
                <a:lnTo>
                  <a:pt x="16959" y="14558"/>
                </a:lnTo>
                <a:lnTo>
                  <a:pt x="16975" y="14544"/>
                </a:lnTo>
                <a:lnTo>
                  <a:pt x="16965" y="14535"/>
                </a:lnTo>
                <a:lnTo>
                  <a:pt x="16950" y="14538"/>
                </a:lnTo>
                <a:lnTo>
                  <a:pt x="16942" y="14533"/>
                </a:lnTo>
                <a:lnTo>
                  <a:pt x="16927" y="14542"/>
                </a:lnTo>
                <a:lnTo>
                  <a:pt x="16938" y="14526"/>
                </a:lnTo>
                <a:lnTo>
                  <a:pt x="16954" y="14506"/>
                </a:lnTo>
                <a:lnTo>
                  <a:pt x="16974" y="14500"/>
                </a:lnTo>
                <a:lnTo>
                  <a:pt x="16970" y="14477"/>
                </a:lnTo>
                <a:lnTo>
                  <a:pt x="16949" y="14438"/>
                </a:lnTo>
                <a:lnTo>
                  <a:pt x="16937" y="14436"/>
                </a:lnTo>
                <a:lnTo>
                  <a:pt x="16922" y="14454"/>
                </a:lnTo>
                <a:lnTo>
                  <a:pt x="16908" y="14468"/>
                </a:lnTo>
                <a:lnTo>
                  <a:pt x="16891" y="14470"/>
                </a:lnTo>
                <a:lnTo>
                  <a:pt x="16901" y="14466"/>
                </a:lnTo>
                <a:lnTo>
                  <a:pt x="16907" y="14457"/>
                </a:lnTo>
                <a:lnTo>
                  <a:pt x="16913" y="14454"/>
                </a:lnTo>
                <a:lnTo>
                  <a:pt x="16920" y="14438"/>
                </a:lnTo>
                <a:lnTo>
                  <a:pt x="16917" y="14424"/>
                </a:lnTo>
                <a:lnTo>
                  <a:pt x="16901" y="14411"/>
                </a:lnTo>
                <a:lnTo>
                  <a:pt x="16878" y="14413"/>
                </a:lnTo>
                <a:lnTo>
                  <a:pt x="16861" y="14389"/>
                </a:lnTo>
                <a:lnTo>
                  <a:pt x="16861" y="14374"/>
                </a:lnTo>
                <a:lnTo>
                  <a:pt x="16859" y="14344"/>
                </a:lnTo>
                <a:lnTo>
                  <a:pt x="16830" y="14298"/>
                </a:lnTo>
                <a:lnTo>
                  <a:pt x="16821" y="14294"/>
                </a:lnTo>
                <a:lnTo>
                  <a:pt x="16813" y="14299"/>
                </a:lnTo>
                <a:lnTo>
                  <a:pt x="16802" y="14285"/>
                </a:lnTo>
                <a:lnTo>
                  <a:pt x="16798" y="14243"/>
                </a:lnTo>
                <a:lnTo>
                  <a:pt x="16779" y="14210"/>
                </a:lnTo>
                <a:lnTo>
                  <a:pt x="16754" y="14186"/>
                </a:lnTo>
                <a:lnTo>
                  <a:pt x="16738" y="14184"/>
                </a:lnTo>
                <a:lnTo>
                  <a:pt x="16734" y="14195"/>
                </a:lnTo>
                <a:lnTo>
                  <a:pt x="16727" y="14186"/>
                </a:lnTo>
                <a:lnTo>
                  <a:pt x="16723" y="14156"/>
                </a:lnTo>
                <a:lnTo>
                  <a:pt x="16713" y="14171"/>
                </a:lnTo>
                <a:lnTo>
                  <a:pt x="16707" y="14155"/>
                </a:lnTo>
                <a:lnTo>
                  <a:pt x="16706" y="14121"/>
                </a:lnTo>
                <a:lnTo>
                  <a:pt x="16693" y="14095"/>
                </a:lnTo>
                <a:lnTo>
                  <a:pt x="16679" y="14090"/>
                </a:lnTo>
                <a:lnTo>
                  <a:pt x="16674" y="14075"/>
                </a:lnTo>
                <a:lnTo>
                  <a:pt x="16635" y="14032"/>
                </a:lnTo>
                <a:lnTo>
                  <a:pt x="16622" y="14029"/>
                </a:lnTo>
                <a:lnTo>
                  <a:pt x="16605" y="13999"/>
                </a:lnTo>
                <a:lnTo>
                  <a:pt x="16589" y="13995"/>
                </a:lnTo>
                <a:lnTo>
                  <a:pt x="16585" y="13977"/>
                </a:lnTo>
                <a:lnTo>
                  <a:pt x="16582" y="13941"/>
                </a:lnTo>
                <a:lnTo>
                  <a:pt x="16568" y="13929"/>
                </a:lnTo>
                <a:lnTo>
                  <a:pt x="16560" y="13901"/>
                </a:lnTo>
                <a:lnTo>
                  <a:pt x="16554" y="13898"/>
                </a:lnTo>
                <a:lnTo>
                  <a:pt x="16545" y="13869"/>
                </a:lnTo>
                <a:lnTo>
                  <a:pt x="16529" y="13859"/>
                </a:lnTo>
                <a:lnTo>
                  <a:pt x="16515" y="13859"/>
                </a:lnTo>
                <a:lnTo>
                  <a:pt x="16506" y="13864"/>
                </a:lnTo>
                <a:lnTo>
                  <a:pt x="16499" y="13856"/>
                </a:lnTo>
                <a:lnTo>
                  <a:pt x="16482" y="13856"/>
                </a:lnTo>
                <a:lnTo>
                  <a:pt x="16462" y="13864"/>
                </a:lnTo>
                <a:lnTo>
                  <a:pt x="16452" y="13854"/>
                </a:lnTo>
                <a:lnTo>
                  <a:pt x="16421" y="13818"/>
                </a:lnTo>
                <a:lnTo>
                  <a:pt x="16393" y="13811"/>
                </a:lnTo>
                <a:lnTo>
                  <a:pt x="16383" y="13820"/>
                </a:lnTo>
                <a:lnTo>
                  <a:pt x="16381" y="13832"/>
                </a:lnTo>
                <a:lnTo>
                  <a:pt x="16384" y="13865"/>
                </a:lnTo>
                <a:lnTo>
                  <a:pt x="16401" y="13927"/>
                </a:lnTo>
                <a:lnTo>
                  <a:pt x="16412" y="13935"/>
                </a:lnTo>
                <a:lnTo>
                  <a:pt x="16441" y="13989"/>
                </a:lnTo>
                <a:lnTo>
                  <a:pt x="16449" y="13989"/>
                </a:lnTo>
                <a:lnTo>
                  <a:pt x="16467" y="14027"/>
                </a:lnTo>
                <a:lnTo>
                  <a:pt x="16478" y="14033"/>
                </a:lnTo>
                <a:lnTo>
                  <a:pt x="16486" y="14027"/>
                </a:lnTo>
                <a:lnTo>
                  <a:pt x="16508" y="14058"/>
                </a:lnTo>
                <a:lnTo>
                  <a:pt x="16532" y="14122"/>
                </a:lnTo>
                <a:lnTo>
                  <a:pt x="16556" y="14161"/>
                </a:lnTo>
                <a:lnTo>
                  <a:pt x="16563" y="14161"/>
                </a:lnTo>
                <a:lnTo>
                  <a:pt x="16563" y="14190"/>
                </a:lnTo>
                <a:lnTo>
                  <a:pt x="16569" y="14199"/>
                </a:lnTo>
                <a:lnTo>
                  <a:pt x="16572" y="14228"/>
                </a:lnTo>
                <a:lnTo>
                  <a:pt x="16580" y="14241"/>
                </a:lnTo>
                <a:lnTo>
                  <a:pt x="16594" y="14241"/>
                </a:lnTo>
                <a:lnTo>
                  <a:pt x="16612" y="14279"/>
                </a:lnTo>
                <a:lnTo>
                  <a:pt x="16621" y="14288"/>
                </a:lnTo>
                <a:lnTo>
                  <a:pt x="16629" y="14286"/>
                </a:lnTo>
                <a:lnTo>
                  <a:pt x="16632" y="14298"/>
                </a:lnTo>
                <a:lnTo>
                  <a:pt x="16626" y="14314"/>
                </a:lnTo>
                <a:lnTo>
                  <a:pt x="16635" y="14330"/>
                </a:lnTo>
                <a:lnTo>
                  <a:pt x="16642" y="14359"/>
                </a:lnTo>
                <a:lnTo>
                  <a:pt x="16641" y="14366"/>
                </a:lnTo>
                <a:lnTo>
                  <a:pt x="16655" y="14427"/>
                </a:lnTo>
                <a:lnTo>
                  <a:pt x="16661" y="14459"/>
                </a:lnTo>
                <a:lnTo>
                  <a:pt x="16678" y="14468"/>
                </a:lnTo>
                <a:lnTo>
                  <a:pt x="16698" y="14491"/>
                </a:lnTo>
                <a:lnTo>
                  <a:pt x="16698" y="14511"/>
                </a:lnTo>
                <a:lnTo>
                  <a:pt x="16715" y="14560"/>
                </a:lnTo>
                <a:lnTo>
                  <a:pt x="16730" y="14580"/>
                </a:lnTo>
                <a:lnTo>
                  <a:pt x="16733" y="14635"/>
                </a:lnTo>
                <a:lnTo>
                  <a:pt x="16759" y="14714"/>
                </a:lnTo>
                <a:lnTo>
                  <a:pt x="16757" y="14746"/>
                </a:lnTo>
                <a:lnTo>
                  <a:pt x="16763" y="14774"/>
                </a:lnTo>
                <a:lnTo>
                  <a:pt x="16788" y="14805"/>
                </a:lnTo>
                <a:lnTo>
                  <a:pt x="16813" y="14857"/>
                </a:lnTo>
                <a:lnTo>
                  <a:pt x="16819" y="14885"/>
                </a:lnTo>
                <a:lnTo>
                  <a:pt x="16838" y="14891"/>
                </a:lnTo>
                <a:lnTo>
                  <a:pt x="16845" y="14904"/>
                </a:lnTo>
                <a:lnTo>
                  <a:pt x="16862" y="14922"/>
                </a:lnTo>
                <a:lnTo>
                  <a:pt x="16864" y="14955"/>
                </a:lnTo>
                <a:lnTo>
                  <a:pt x="16879" y="14971"/>
                </a:lnTo>
                <a:lnTo>
                  <a:pt x="16896" y="15003"/>
                </a:lnTo>
                <a:lnTo>
                  <a:pt x="16926" y="15035"/>
                </a:lnTo>
                <a:lnTo>
                  <a:pt x="16933" y="15060"/>
                </a:lnTo>
                <a:lnTo>
                  <a:pt x="16952" y="15069"/>
                </a:lnTo>
                <a:lnTo>
                  <a:pt x="16992" y="15128"/>
                </a:lnTo>
                <a:lnTo>
                  <a:pt x="16996" y="15151"/>
                </a:lnTo>
                <a:lnTo>
                  <a:pt x="17005" y="15158"/>
                </a:lnTo>
                <a:lnTo>
                  <a:pt x="17014" y="15184"/>
                </a:lnTo>
                <a:lnTo>
                  <a:pt x="17019" y="15174"/>
                </a:lnTo>
                <a:lnTo>
                  <a:pt x="17019" y="15152"/>
                </a:lnTo>
                <a:lnTo>
                  <a:pt x="17015" y="15141"/>
                </a:lnTo>
                <a:lnTo>
                  <a:pt x="17015" y="15129"/>
                </a:lnTo>
                <a:lnTo>
                  <a:pt x="17027" y="15133"/>
                </a:lnTo>
                <a:lnTo>
                  <a:pt x="17053" y="15174"/>
                </a:lnTo>
                <a:lnTo>
                  <a:pt x="17058" y="15166"/>
                </a:lnTo>
                <a:lnTo>
                  <a:pt x="17059" y="15137"/>
                </a:lnTo>
                <a:lnTo>
                  <a:pt x="17064" y="15121"/>
                </a:lnTo>
                <a:cubicBezTo>
                  <a:pt x="17064" y="15121"/>
                  <a:pt x="17075" y="15125"/>
                  <a:pt x="17075" y="15125"/>
                </a:cubicBezTo>
                <a:close/>
                <a:moveTo>
                  <a:pt x="18461" y="13265"/>
                </a:moveTo>
                <a:lnTo>
                  <a:pt x="18458" y="13290"/>
                </a:lnTo>
                <a:lnTo>
                  <a:pt x="18456" y="13299"/>
                </a:lnTo>
                <a:lnTo>
                  <a:pt x="18463" y="13314"/>
                </a:lnTo>
                <a:lnTo>
                  <a:pt x="18472" y="13308"/>
                </a:lnTo>
                <a:lnTo>
                  <a:pt x="18467" y="13286"/>
                </a:lnTo>
                <a:cubicBezTo>
                  <a:pt x="18467" y="13286"/>
                  <a:pt x="18461" y="13265"/>
                  <a:pt x="18461" y="13265"/>
                </a:cubicBezTo>
                <a:close/>
                <a:moveTo>
                  <a:pt x="18516" y="10268"/>
                </a:moveTo>
                <a:lnTo>
                  <a:pt x="18511" y="10264"/>
                </a:lnTo>
                <a:lnTo>
                  <a:pt x="18507" y="10271"/>
                </a:lnTo>
                <a:lnTo>
                  <a:pt x="18508" y="10283"/>
                </a:lnTo>
                <a:lnTo>
                  <a:pt x="18514" y="10282"/>
                </a:lnTo>
                <a:cubicBezTo>
                  <a:pt x="18514" y="10282"/>
                  <a:pt x="18516" y="10268"/>
                  <a:pt x="18516" y="10268"/>
                </a:cubicBezTo>
                <a:close/>
                <a:moveTo>
                  <a:pt x="18505" y="10313"/>
                </a:moveTo>
                <a:lnTo>
                  <a:pt x="18501" y="10309"/>
                </a:lnTo>
                <a:lnTo>
                  <a:pt x="18496" y="10319"/>
                </a:lnTo>
                <a:lnTo>
                  <a:pt x="18501" y="10326"/>
                </a:lnTo>
                <a:cubicBezTo>
                  <a:pt x="18501" y="10326"/>
                  <a:pt x="18505" y="10313"/>
                  <a:pt x="18505" y="10313"/>
                </a:cubicBezTo>
                <a:close/>
                <a:moveTo>
                  <a:pt x="18494" y="10268"/>
                </a:moveTo>
                <a:lnTo>
                  <a:pt x="18494" y="10261"/>
                </a:lnTo>
                <a:lnTo>
                  <a:pt x="18491" y="10261"/>
                </a:lnTo>
                <a:lnTo>
                  <a:pt x="18486" y="10271"/>
                </a:lnTo>
                <a:lnTo>
                  <a:pt x="18488" y="10293"/>
                </a:lnTo>
                <a:lnTo>
                  <a:pt x="18493" y="10309"/>
                </a:lnTo>
                <a:lnTo>
                  <a:pt x="18499" y="10309"/>
                </a:lnTo>
                <a:lnTo>
                  <a:pt x="18502" y="10290"/>
                </a:lnTo>
                <a:cubicBezTo>
                  <a:pt x="18502" y="10290"/>
                  <a:pt x="18494" y="10268"/>
                  <a:pt x="18494" y="10268"/>
                </a:cubicBezTo>
                <a:close/>
                <a:moveTo>
                  <a:pt x="18527" y="14937"/>
                </a:moveTo>
                <a:lnTo>
                  <a:pt x="18541" y="14916"/>
                </a:lnTo>
                <a:lnTo>
                  <a:pt x="18552" y="14917"/>
                </a:lnTo>
                <a:lnTo>
                  <a:pt x="18553" y="14900"/>
                </a:lnTo>
                <a:lnTo>
                  <a:pt x="18542" y="14877"/>
                </a:lnTo>
                <a:lnTo>
                  <a:pt x="18541" y="14864"/>
                </a:lnTo>
                <a:lnTo>
                  <a:pt x="18522" y="14851"/>
                </a:lnTo>
                <a:lnTo>
                  <a:pt x="18496" y="14848"/>
                </a:lnTo>
                <a:lnTo>
                  <a:pt x="18485" y="14864"/>
                </a:lnTo>
                <a:lnTo>
                  <a:pt x="18473" y="14855"/>
                </a:lnTo>
                <a:lnTo>
                  <a:pt x="18461" y="14868"/>
                </a:lnTo>
                <a:lnTo>
                  <a:pt x="18459" y="14897"/>
                </a:lnTo>
                <a:lnTo>
                  <a:pt x="18470" y="14921"/>
                </a:lnTo>
                <a:lnTo>
                  <a:pt x="18490" y="14928"/>
                </a:lnTo>
                <a:lnTo>
                  <a:pt x="18496" y="14937"/>
                </a:lnTo>
                <a:lnTo>
                  <a:pt x="18512" y="14934"/>
                </a:lnTo>
                <a:cubicBezTo>
                  <a:pt x="18512" y="14934"/>
                  <a:pt x="18527" y="14937"/>
                  <a:pt x="18527" y="14937"/>
                </a:cubicBezTo>
                <a:close/>
                <a:moveTo>
                  <a:pt x="18518" y="14035"/>
                </a:moveTo>
                <a:lnTo>
                  <a:pt x="18523" y="14035"/>
                </a:lnTo>
                <a:lnTo>
                  <a:pt x="18519" y="14013"/>
                </a:lnTo>
                <a:lnTo>
                  <a:pt x="18512" y="14010"/>
                </a:lnTo>
                <a:cubicBezTo>
                  <a:pt x="18512" y="14011"/>
                  <a:pt x="18518" y="14035"/>
                  <a:pt x="18518" y="14035"/>
                </a:cubicBezTo>
                <a:close/>
                <a:moveTo>
                  <a:pt x="18553" y="14542"/>
                </a:moveTo>
                <a:lnTo>
                  <a:pt x="18553" y="14530"/>
                </a:lnTo>
                <a:lnTo>
                  <a:pt x="18545" y="14529"/>
                </a:lnTo>
                <a:lnTo>
                  <a:pt x="18541" y="14552"/>
                </a:lnTo>
                <a:lnTo>
                  <a:pt x="18549" y="14557"/>
                </a:lnTo>
                <a:cubicBezTo>
                  <a:pt x="18549" y="14557"/>
                  <a:pt x="18553" y="14542"/>
                  <a:pt x="18553" y="14542"/>
                </a:cubicBezTo>
                <a:close/>
                <a:moveTo>
                  <a:pt x="18525" y="13999"/>
                </a:moveTo>
                <a:lnTo>
                  <a:pt x="18530" y="13979"/>
                </a:lnTo>
                <a:lnTo>
                  <a:pt x="18527" y="13957"/>
                </a:lnTo>
                <a:lnTo>
                  <a:pt x="18518" y="13947"/>
                </a:lnTo>
                <a:lnTo>
                  <a:pt x="18512" y="13955"/>
                </a:lnTo>
                <a:lnTo>
                  <a:pt x="18516" y="13982"/>
                </a:lnTo>
                <a:lnTo>
                  <a:pt x="18518" y="14003"/>
                </a:lnTo>
                <a:cubicBezTo>
                  <a:pt x="18518" y="14003"/>
                  <a:pt x="18525" y="13999"/>
                  <a:pt x="18525" y="13999"/>
                </a:cubicBezTo>
                <a:close/>
                <a:moveTo>
                  <a:pt x="18460" y="15404"/>
                </a:moveTo>
                <a:lnTo>
                  <a:pt x="18481" y="15412"/>
                </a:lnTo>
                <a:lnTo>
                  <a:pt x="18488" y="15422"/>
                </a:lnTo>
                <a:lnTo>
                  <a:pt x="18492" y="15412"/>
                </a:lnTo>
                <a:lnTo>
                  <a:pt x="18501" y="15399"/>
                </a:lnTo>
                <a:lnTo>
                  <a:pt x="18512" y="15390"/>
                </a:lnTo>
                <a:lnTo>
                  <a:pt x="18509" y="15377"/>
                </a:lnTo>
                <a:lnTo>
                  <a:pt x="18498" y="15370"/>
                </a:lnTo>
                <a:lnTo>
                  <a:pt x="18487" y="15383"/>
                </a:lnTo>
                <a:lnTo>
                  <a:pt x="18465" y="15386"/>
                </a:lnTo>
                <a:lnTo>
                  <a:pt x="18458" y="15376"/>
                </a:lnTo>
                <a:lnTo>
                  <a:pt x="18447" y="15385"/>
                </a:lnTo>
                <a:lnTo>
                  <a:pt x="18442" y="15409"/>
                </a:lnTo>
                <a:lnTo>
                  <a:pt x="18445" y="15419"/>
                </a:lnTo>
                <a:cubicBezTo>
                  <a:pt x="18445" y="15419"/>
                  <a:pt x="18460" y="15404"/>
                  <a:pt x="18460" y="15404"/>
                </a:cubicBezTo>
                <a:close/>
                <a:moveTo>
                  <a:pt x="18431" y="13202"/>
                </a:moveTo>
                <a:lnTo>
                  <a:pt x="18436" y="13208"/>
                </a:lnTo>
                <a:lnTo>
                  <a:pt x="18439" y="13198"/>
                </a:lnTo>
                <a:lnTo>
                  <a:pt x="18431" y="13189"/>
                </a:lnTo>
                <a:cubicBezTo>
                  <a:pt x="18431" y="13189"/>
                  <a:pt x="18431" y="13202"/>
                  <a:pt x="18431" y="13202"/>
                </a:cubicBezTo>
                <a:close/>
                <a:moveTo>
                  <a:pt x="18431" y="10199"/>
                </a:moveTo>
                <a:lnTo>
                  <a:pt x="18423" y="10202"/>
                </a:lnTo>
                <a:lnTo>
                  <a:pt x="18429" y="10206"/>
                </a:lnTo>
                <a:cubicBezTo>
                  <a:pt x="18429" y="10206"/>
                  <a:pt x="18431" y="10199"/>
                  <a:pt x="18431" y="10199"/>
                </a:cubicBezTo>
                <a:close/>
                <a:moveTo>
                  <a:pt x="18416" y="10224"/>
                </a:moveTo>
                <a:lnTo>
                  <a:pt x="18424" y="10216"/>
                </a:lnTo>
                <a:lnTo>
                  <a:pt x="18415" y="10213"/>
                </a:lnTo>
                <a:cubicBezTo>
                  <a:pt x="18415" y="10213"/>
                  <a:pt x="18416" y="10224"/>
                  <a:pt x="18416" y="10224"/>
                </a:cubicBezTo>
                <a:close/>
                <a:moveTo>
                  <a:pt x="18430" y="13313"/>
                </a:moveTo>
                <a:lnTo>
                  <a:pt x="18425" y="13314"/>
                </a:lnTo>
                <a:lnTo>
                  <a:pt x="18415" y="13310"/>
                </a:lnTo>
                <a:lnTo>
                  <a:pt x="18414" y="13336"/>
                </a:lnTo>
                <a:lnTo>
                  <a:pt x="18420" y="13380"/>
                </a:lnTo>
                <a:lnTo>
                  <a:pt x="18420" y="13397"/>
                </a:lnTo>
                <a:lnTo>
                  <a:pt x="18409" y="13378"/>
                </a:lnTo>
                <a:lnTo>
                  <a:pt x="18405" y="13380"/>
                </a:lnTo>
                <a:lnTo>
                  <a:pt x="18405" y="13409"/>
                </a:lnTo>
                <a:lnTo>
                  <a:pt x="18401" y="13420"/>
                </a:lnTo>
                <a:lnTo>
                  <a:pt x="18393" y="13409"/>
                </a:lnTo>
                <a:lnTo>
                  <a:pt x="18378" y="13399"/>
                </a:lnTo>
                <a:lnTo>
                  <a:pt x="18372" y="13443"/>
                </a:lnTo>
                <a:lnTo>
                  <a:pt x="18377" y="13450"/>
                </a:lnTo>
                <a:lnTo>
                  <a:pt x="18375" y="13468"/>
                </a:lnTo>
                <a:lnTo>
                  <a:pt x="18367" y="13475"/>
                </a:lnTo>
                <a:lnTo>
                  <a:pt x="18360" y="13449"/>
                </a:lnTo>
                <a:lnTo>
                  <a:pt x="18346" y="13459"/>
                </a:lnTo>
                <a:lnTo>
                  <a:pt x="18339" y="13498"/>
                </a:lnTo>
                <a:lnTo>
                  <a:pt x="18324" y="13511"/>
                </a:lnTo>
                <a:lnTo>
                  <a:pt x="18311" y="13517"/>
                </a:lnTo>
                <a:lnTo>
                  <a:pt x="18299" y="13537"/>
                </a:lnTo>
                <a:lnTo>
                  <a:pt x="18313" y="13501"/>
                </a:lnTo>
                <a:lnTo>
                  <a:pt x="18312" y="13463"/>
                </a:lnTo>
                <a:lnTo>
                  <a:pt x="18294" y="13438"/>
                </a:lnTo>
                <a:lnTo>
                  <a:pt x="18283" y="13439"/>
                </a:lnTo>
                <a:lnTo>
                  <a:pt x="18275" y="13459"/>
                </a:lnTo>
                <a:lnTo>
                  <a:pt x="18260" y="13470"/>
                </a:lnTo>
                <a:lnTo>
                  <a:pt x="18253" y="13491"/>
                </a:lnTo>
                <a:lnTo>
                  <a:pt x="18259" y="13510"/>
                </a:lnTo>
                <a:lnTo>
                  <a:pt x="18240" y="13516"/>
                </a:lnTo>
                <a:lnTo>
                  <a:pt x="18228" y="13510"/>
                </a:lnTo>
                <a:lnTo>
                  <a:pt x="18218" y="13526"/>
                </a:lnTo>
                <a:lnTo>
                  <a:pt x="18205" y="13532"/>
                </a:lnTo>
                <a:lnTo>
                  <a:pt x="18193" y="13556"/>
                </a:lnTo>
                <a:lnTo>
                  <a:pt x="18197" y="13573"/>
                </a:lnTo>
                <a:lnTo>
                  <a:pt x="18193" y="13606"/>
                </a:lnTo>
                <a:lnTo>
                  <a:pt x="18184" y="13638"/>
                </a:lnTo>
                <a:lnTo>
                  <a:pt x="18198" y="13663"/>
                </a:lnTo>
                <a:lnTo>
                  <a:pt x="18204" y="13648"/>
                </a:lnTo>
                <a:lnTo>
                  <a:pt x="18214" y="13600"/>
                </a:lnTo>
                <a:lnTo>
                  <a:pt x="18221" y="13589"/>
                </a:lnTo>
                <a:lnTo>
                  <a:pt x="18229" y="13561"/>
                </a:lnTo>
                <a:lnTo>
                  <a:pt x="18236" y="13555"/>
                </a:lnTo>
                <a:lnTo>
                  <a:pt x="18245" y="13569"/>
                </a:lnTo>
                <a:lnTo>
                  <a:pt x="18242" y="13593"/>
                </a:lnTo>
                <a:lnTo>
                  <a:pt x="18246" y="13599"/>
                </a:lnTo>
                <a:lnTo>
                  <a:pt x="18252" y="13594"/>
                </a:lnTo>
                <a:lnTo>
                  <a:pt x="18259" y="13601"/>
                </a:lnTo>
                <a:lnTo>
                  <a:pt x="18260" y="13580"/>
                </a:lnTo>
                <a:lnTo>
                  <a:pt x="18265" y="13573"/>
                </a:lnTo>
                <a:lnTo>
                  <a:pt x="18272" y="13577"/>
                </a:lnTo>
                <a:lnTo>
                  <a:pt x="18268" y="13591"/>
                </a:lnTo>
                <a:lnTo>
                  <a:pt x="18275" y="13589"/>
                </a:lnTo>
                <a:lnTo>
                  <a:pt x="18286" y="13603"/>
                </a:lnTo>
                <a:lnTo>
                  <a:pt x="18292" y="13604"/>
                </a:lnTo>
                <a:lnTo>
                  <a:pt x="18285" y="13587"/>
                </a:lnTo>
                <a:lnTo>
                  <a:pt x="18289" y="13577"/>
                </a:lnTo>
                <a:lnTo>
                  <a:pt x="18286" y="13567"/>
                </a:lnTo>
                <a:lnTo>
                  <a:pt x="18291" y="13557"/>
                </a:lnTo>
                <a:lnTo>
                  <a:pt x="18298" y="13557"/>
                </a:lnTo>
                <a:lnTo>
                  <a:pt x="18310" y="13576"/>
                </a:lnTo>
                <a:lnTo>
                  <a:pt x="18322" y="13580"/>
                </a:lnTo>
                <a:lnTo>
                  <a:pt x="18335" y="13598"/>
                </a:lnTo>
                <a:lnTo>
                  <a:pt x="18337" y="13617"/>
                </a:lnTo>
                <a:lnTo>
                  <a:pt x="18348" y="13635"/>
                </a:lnTo>
                <a:lnTo>
                  <a:pt x="18336" y="13627"/>
                </a:lnTo>
                <a:lnTo>
                  <a:pt x="18331" y="13632"/>
                </a:lnTo>
                <a:lnTo>
                  <a:pt x="18332" y="13644"/>
                </a:lnTo>
                <a:lnTo>
                  <a:pt x="18326" y="13657"/>
                </a:lnTo>
                <a:lnTo>
                  <a:pt x="18332" y="13669"/>
                </a:lnTo>
                <a:lnTo>
                  <a:pt x="18333" y="13687"/>
                </a:lnTo>
                <a:lnTo>
                  <a:pt x="18330" y="13701"/>
                </a:lnTo>
                <a:lnTo>
                  <a:pt x="18340" y="13723"/>
                </a:lnTo>
                <a:lnTo>
                  <a:pt x="18342" y="13742"/>
                </a:lnTo>
                <a:lnTo>
                  <a:pt x="18355" y="13766"/>
                </a:lnTo>
                <a:lnTo>
                  <a:pt x="18370" y="13766"/>
                </a:lnTo>
                <a:lnTo>
                  <a:pt x="18382" y="13784"/>
                </a:lnTo>
                <a:lnTo>
                  <a:pt x="18396" y="13794"/>
                </a:lnTo>
                <a:lnTo>
                  <a:pt x="18406" y="13783"/>
                </a:lnTo>
                <a:lnTo>
                  <a:pt x="18408" y="13771"/>
                </a:lnTo>
                <a:lnTo>
                  <a:pt x="18415" y="13763"/>
                </a:lnTo>
                <a:lnTo>
                  <a:pt x="18419" y="13772"/>
                </a:lnTo>
                <a:lnTo>
                  <a:pt x="18415" y="13785"/>
                </a:lnTo>
                <a:lnTo>
                  <a:pt x="18419" y="13806"/>
                </a:lnTo>
                <a:lnTo>
                  <a:pt x="18423" y="13815"/>
                </a:lnTo>
                <a:lnTo>
                  <a:pt x="18433" y="13803"/>
                </a:lnTo>
                <a:lnTo>
                  <a:pt x="18451" y="13763"/>
                </a:lnTo>
                <a:lnTo>
                  <a:pt x="18452" y="13740"/>
                </a:lnTo>
                <a:lnTo>
                  <a:pt x="18446" y="13726"/>
                </a:lnTo>
                <a:lnTo>
                  <a:pt x="18438" y="13696"/>
                </a:lnTo>
                <a:lnTo>
                  <a:pt x="18427" y="13681"/>
                </a:lnTo>
                <a:lnTo>
                  <a:pt x="18429" y="13662"/>
                </a:lnTo>
                <a:lnTo>
                  <a:pt x="18446" y="13614"/>
                </a:lnTo>
                <a:lnTo>
                  <a:pt x="18455" y="13605"/>
                </a:lnTo>
                <a:lnTo>
                  <a:pt x="18465" y="13628"/>
                </a:lnTo>
                <a:lnTo>
                  <a:pt x="18468" y="13650"/>
                </a:lnTo>
                <a:lnTo>
                  <a:pt x="18474" y="13667"/>
                </a:lnTo>
                <a:lnTo>
                  <a:pt x="18473" y="13688"/>
                </a:lnTo>
                <a:lnTo>
                  <a:pt x="18480" y="13722"/>
                </a:lnTo>
                <a:lnTo>
                  <a:pt x="18484" y="13738"/>
                </a:lnTo>
                <a:lnTo>
                  <a:pt x="18485" y="13722"/>
                </a:lnTo>
                <a:lnTo>
                  <a:pt x="18486" y="13697"/>
                </a:lnTo>
                <a:lnTo>
                  <a:pt x="18481" y="13664"/>
                </a:lnTo>
                <a:lnTo>
                  <a:pt x="18484" y="13650"/>
                </a:lnTo>
                <a:lnTo>
                  <a:pt x="18491" y="13648"/>
                </a:lnTo>
                <a:lnTo>
                  <a:pt x="18496" y="13663"/>
                </a:lnTo>
                <a:lnTo>
                  <a:pt x="18496" y="13649"/>
                </a:lnTo>
                <a:lnTo>
                  <a:pt x="18501" y="13650"/>
                </a:lnTo>
                <a:lnTo>
                  <a:pt x="18508" y="13619"/>
                </a:lnTo>
                <a:lnTo>
                  <a:pt x="18506" y="13583"/>
                </a:lnTo>
                <a:lnTo>
                  <a:pt x="18498" y="13561"/>
                </a:lnTo>
                <a:lnTo>
                  <a:pt x="18491" y="13542"/>
                </a:lnTo>
                <a:lnTo>
                  <a:pt x="18491" y="13517"/>
                </a:lnTo>
                <a:lnTo>
                  <a:pt x="18489" y="13491"/>
                </a:lnTo>
                <a:lnTo>
                  <a:pt x="18484" y="13504"/>
                </a:lnTo>
                <a:lnTo>
                  <a:pt x="18483" y="13477"/>
                </a:lnTo>
                <a:lnTo>
                  <a:pt x="18484" y="13463"/>
                </a:lnTo>
                <a:lnTo>
                  <a:pt x="18479" y="13462"/>
                </a:lnTo>
                <a:lnTo>
                  <a:pt x="18471" y="13446"/>
                </a:lnTo>
                <a:lnTo>
                  <a:pt x="18473" y="13434"/>
                </a:lnTo>
                <a:lnTo>
                  <a:pt x="18482" y="13436"/>
                </a:lnTo>
                <a:lnTo>
                  <a:pt x="18482" y="13407"/>
                </a:lnTo>
                <a:lnTo>
                  <a:pt x="18473" y="13383"/>
                </a:lnTo>
                <a:lnTo>
                  <a:pt x="18473" y="13366"/>
                </a:lnTo>
                <a:lnTo>
                  <a:pt x="18464" y="13379"/>
                </a:lnTo>
                <a:lnTo>
                  <a:pt x="18451" y="13357"/>
                </a:lnTo>
                <a:lnTo>
                  <a:pt x="18433" y="13331"/>
                </a:lnTo>
                <a:cubicBezTo>
                  <a:pt x="18433" y="13331"/>
                  <a:pt x="18430" y="13313"/>
                  <a:pt x="18430" y="13313"/>
                </a:cubicBezTo>
                <a:close/>
                <a:moveTo>
                  <a:pt x="18450" y="13328"/>
                </a:moveTo>
                <a:lnTo>
                  <a:pt x="18455" y="13339"/>
                </a:lnTo>
                <a:lnTo>
                  <a:pt x="18458" y="13325"/>
                </a:lnTo>
                <a:lnTo>
                  <a:pt x="18451" y="13316"/>
                </a:lnTo>
                <a:cubicBezTo>
                  <a:pt x="18451" y="13316"/>
                  <a:pt x="18450" y="13328"/>
                  <a:pt x="18450" y="13328"/>
                </a:cubicBezTo>
                <a:close/>
                <a:moveTo>
                  <a:pt x="18434" y="13168"/>
                </a:moveTo>
                <a:lnTo>
                  <a:pt x="18437" y="13177"/>
                </a:lnTo>
                <a:lnTo>
                  <a:pt x="18443" y="13174"/>
                </a:lnTo>
                <a:lnTo>
                  <a:pt x="18439" y="13167"/>
                </a:lnTo>
                <a:cubicBezTo>
                  <a:pt x="18439" y="13167"/>
                  <a:pt x="18434" y="13168"/>
                  <a:pt x="18434" y="13168"/>
                </a:cubicBezTo>
                <a:close/>
                <a:moveTo>
                  <a:pt x="18434" y="10169"/>
                </a:moveTo>
                <a:lnTo>
                  <a:pt x="18435" y="10173"/>
                </a:lnTo>
                <a:lnTo>
                  <a:pt x="18442" y="10182"/>
                </a:lnTo>
                <a:lnTo>
                  <a:pt x="18446" y="10178"/>
                </a:lnTo>
                <a:lnTo>
                  <a:pt x="18438" y="10169"/>
                </a:lnTo>
                <a:cubicBezTo>
                  <a:pt x="18438" y="10169"/>
                  <a:pt x="18434" y="10169"/>
                  <a:pt x="18434" y="10169"/>
                </a:cubicBezTo>
                <a:close/>
                <a:moveTo>
                  <a:pt x="18432" y="13224"/>
                </a:moveTo>
                <a:lnTo>
                  <a:pt x="18425" y="13229"/>
                </a:lnTo>
                <a:lnTo>
                  <a:pt x="18423" y="13254"/>
                </a:lnTo>
                <a:lnTo>
                  <a:pt x="18430" y="13282"/>
                </a:lnTo>
                <a:lnTo>
                  <a:pt x="18428" y="13296"/>
                </a:lnTo>
                <a:lnTo>
                  <a:pt x="18431" y="13307"/>
                </a:lnTo>
                <a:lnTo>
                  <a:pt x="18436" y="13308"/>
                </a:lnTo>
                <a:lnTo>
                  <a:pt x="18440" y="13283"/>
                </a:lnTo>
                <a:lnTo>
                  <a:pt x="18431" y="13264"/>
                </a:lnTo>
                <a:lnTo>
                  <a:pt x="18430" y="13242"/>
                </a:lnTo>
                <a:lnTo>
                  <a:pt x="18435" y="13237"/>
                </a:lnTo>
                <a:cubicBezTo>
                  <a:pt x="18435" y="13237"/>
                  <a:pt x="18432" y="13224"/>
                  <a:pt x="18432" y="13224"/>
                </a:cubicBezTo>
                <a:close/>
                <a:moveTo>
                  <a:pt x="18433" y="10194"/>
                </a:moveTo>
                <a:lnTo>
                  <a:pt x="18436" y="10189"/>
                </a:lnTo>
                <a:lnTo>
                  <a:pt x="18431" y="10188"/>
                </a:lnTo>
                <a:cubicBezTo>
                  <a:pt x="18431" y="10188"/>
                  <a:pt x="18433" y="10194"/>
                  <a:pt x="18433" y="10194"/>
                </a:cubicBezTo>
                <a:close/>
                <a:moveTo>
                  <a:pt x="18308" y="13305"/>
                </a:moveTo>
                <a:lnTo>
                  <a:pt x="18315" y="13320"/>
                </a:lnTo>
                <a:lnTo>
                  <a:pt x="18314" y="13331"/>
                </a:lnTo>
                <a:lnTo>
                  <a:pt x="18330" y="13329"/>
                </a:lnTo>
                <a:lnTo>
                  <a:pt x="18351" y="13314"/>
                </a:lnTo>
                <a:lnTo>
                  <a:pt x="18356" y="13299"/>
                </a:lnTo>
                <a:lnTo>
                  <a:pt x="18355" y="13274"/>
                </a:lnTo>
                <a:lnTo>
                  <a:pt x="18347" y="13263"/>
                </a:lnTo>
                <a:lnTo>
                  <a:pt x="18339" y="13263"/>
                </a:lnTo>
                <a:lnTo>
                  <a:pt x="18316" y="13287"/>
                </a:lnTo>
                <a:cubicBezTo>
                  <a:pt x="18316" y="13287"/>
                  <a:pt x="18308" y="13305"/>
                  <a:pt x="18308" y="13305"/>
                </a:cubicBezTo>
                <a:close/>
                <a:moveTo>
                  <a:pt x="18282" y="13384"/>
                </a:moveTo>
                <a:lnTo>
                  <a:pt x="18290" y="13394"/>
                </a:lnTo>
                <a:lnTo>
                  <a:pt x="18301" y="13387"/>
                </a:lnTo>
                <a:lnTo>
                  <a:pt x="18302" y="13374"/>
                </a:lnTo>
                <a:lnTo>
                  <a:pt x="18298" y="13368"/>
                </a:lnTo>
                <a:lnTo>
                  <a:pt x="18285" y="13371"/>
                </a:lnTo>
                <a:cubicBezTo>
                  <a:pt x="18285" y="13371"/>
                  <a:pt x="18282" y="13384"/>
                  <a:pt x="18282" y="13384"/>
                </a:cubicBezTo>
                <a:close/>
                <a:moveTo>
                  <a:pt x="18331" y="13098"/>
                </a:moveTo>
                <a:lnTo>
                  <a:pt x="18341" y="13109"/>
                </a:lnTo>
                <a:lnTo>
                  <a:pt x="18351" y="13107"/>
                </a:lnTo>
                <a:lnTo>
                  <a:pt x="18354" y="13085"/>
                </a:lnTo>
                <a:lnTo>
                  <a:pt x="18338" y="13089"/>
                </a:lnTo>
                <a:cubicBezTo>
                  <a:pt x="18338" y="13089"/>
                  <a:pt x="18331" y="13098"/>
                  <a:pt x="18331" y="13098"/>
                </a:cubicBezTo>
                <a:close/>
                <a:moveTo>
                  <a:pt x="18315" y="13217"/>
                </a:moveTo>
                <a:lnTo>
                  <a:pt x="18313" y="13196"/>
                </a:lnTo>
                <a:lnTo>
                  <a:pt x="18318" y="13182"/>
                </a:lnTo>
                <a:lnTo>
                  <a:pt x="18318" y="13139"/>
                </a:lnTo>
                <a:lnTo>
                  <a:pt x="18310" y="13144"/>
                </a:lnTo>
                <a:lnTo>
                  <a:pt x="18306" y="13185"/>
                </a:lnTo>
                <a:lnTo>
                  <a:pt x="18293" y="13219"/>
                </a:lnTo>
                <a:lnTo>
                  <a:pt x="18292" y="13245"/>
                </a:lnTo>
                <a:lnTo>
                  <a:pt x="18286" y="13278"/>
                </a:lnTo>
                <a:lnTo>
                  <a:pt x="18276" y="13300"/>
                </a:lnTo>
                <a:lnTo>
                  <a:pt x="18275" y="13323"/>
                </a:lnTo>
                <a:lnTo>
                  <a:pt x="18278" y="13342"/>
                </a:lnTo>
                <a:lnTo>
                  <a:pt x="18288" y="13322"/>
                </a:lnTo>
                <a:lnTo>
                  <a:pt x="18293" y="13274"/>
                </a:lnTo>
                <a:lnTo>
                  <a:pt x="18312" y="13239"/>
                </a:lnTo>
                <a:cubicBezTo>
                  <a:pt x="18312" y="13239"/>
                  <a:pt x="18315" y="13217"/>
                  <a:pt x="18315" y="13217"/>
                </a:cubicBezTo>
                <a:close/>
                <a:moveTo>
                  <a:pt x="18383" y="13193"/>
                </a:moveTo>
                <a:lnTo>
                  <a:pt x="18381" y="13158"/>
                </a:lnTo>
                <a:lnTo>
                  <a:pt x="18373" y="13130"/>
                </a:lnTo>
                <a:lnTo>
                  <a:pt x="18371" y="13121"/>
                </a:lnTo>
                <a:lnTo>
                  <a:pt x="18357" y="13128"/>
                </a:lnTo>
                <a:lnTo>
                  <a:pt x="18345" y="13119"/>
                </a:lnTo>
                <a:lnTo>
                  <a:pt x="18336" y="13120"/>
                </a:lnTo>
                <a:lnTo>
                  <a:pt x="18341" y="13142"/>
                </a:lnTo>
                <a:lnTo>
                  <a:pt x="18341" y="13164"/>
                </a:lnTo>
                <a:lnTo>
                  <a:pt x="18349" y="13178"/>
                </a:lnTo>
                <a:lnTo>
                  <a:pt x="18356" y="13167"/>
                </a:lnTo>
                <a:lnTo>
                  <a:pt x="18364" y="13179"/>
                </a:lnTo>
                <a:lnTo>
                  <a:pt x="18363" y="13209"/>
                </a:lnTo>
                <a:lnTo>
                  <a:pt x="18369" y="13229"/>
                </a:lnTo>
                <a:lnTo>
                  <a:pt x="18371" y="13262"/>
                </a:lnTo>
                <a:lnTo>
                  <a:pt x="18382" y="13275"/>
                </a:lnTo>
                <a:lnTo>
                  <a:pt x="18384" y="13244"/>
                </a:lnTo>
                <a:lnTo>
                  <a:pt x="18391" y="13260"/>
                </a:lnTo>
                <a:lnTo>
                  <a:pt x="18403" y="13255"/>
                </a:lnTo>
                <a:lnTo>
                  <a:pt x="18404" y="13237"/>
                </a:lnTo>
                <a:lnTo>
                  <a:pt x="18392" y="13203"/>
                </a:lnTo>
                <a:cubicBezTo>
                  <a:pt x="18392" y="13203"/>
                  <a:pt x="18383" y="13193"/>
                  <a:pt x="18383" y="13193"/>
                </a:cubicBezTo>
                <a:close/>
                <a:moveTo>
                  <a:pt x="18399" y="13286"/>
                </a:moveTo>
                <a:lnTo>
                  <a:pt x="18408" y="13304"/>
                </a:lnTo>
                <a:lnTo>
                  <a:pt x="18408" y="13287"/>
                </a:lnTo>
                <a:lnTo>
                  <a:pt x="18401" y="13266"/>
                </a:lnTo>
                <a:cubicBezTo>
                  <a:pt x="18401" y="13266"/>
                  <a:pt x="18399" y="13286"/>
                  <a:pt x="18399" y="13286"/>
                </a:cubicBezTo>
                <a:close/>
                <a:moveTo>
                  <a:pt x="18361" y="13369"/>
                </a:moveTo>
                <a:lnTo>
                  <a:pt x="18363" y="13383"/>
                </a:lnTo>
                <a:lnTo>
                  <a:pt x="18373" y="13393"/>
                </a:lnTo>
                <a:lnTo>
                  <a:pt x="18375" y="13373"/>
                </a:lnTo>
                <a:lnTo>
                  <a:pt x="18363" y="13357"/>
                </a:lnTo>
                <a:cubicBezTo>
                  <a:pt x="18363" y="13357"/>
                  <a:pt x="18361" y="13369"/>
                  <a:pt x="18361" y="13369"/>
                </a:cubicBezTo>
                <a:close/>
                <a:moveTo>
                  <a:pt x="18337" y="13213"/>
                </a:moveTo>
                <a:lnTo>
                  <a:pt x="18337" y="13191"/>
                </a:lnTo>
                <a:lnTo>
                  <a:pt x="18332" y="13201"/>
                </a:lnTo>
                <a:cubicBezTo>
                  <a:pt x="18332" y="13201"/>
                  <a:pt x="18337" y="13213"/>
                  <a:pt x="18337" y="13213"/>
                </a:cubicBezTo>
                <a:close/>
                <a:moveTo>
                  <a:pt x="18186" y="13723"/>
                </a:moveTo>
                <a:lnTo>
                  <a:pt x="18193" y="13727"/>
                </a:lnTo>
                <a:lnTo>
                  <a:pt x="18210" y="13701"/>
                </a:lnTo>
                <a:lnTo>
                  <a:pt x="18212" y="13693"/>
                </a:lnTo>
                <a:lnTo>
                  <a:pt x="18204" y="13688"/>
                </a:lnTo>
                <a:lnTo>
                  <a:pt x="18196" y="13679"/>
                </a:lnTo>
                <a:lnTo>
                  <a:pt x="18189" y="13690"/>
                </a:lnTo>
                <a:lnTo>
                  <a:pt x="18177" y="13691"/>
                </a:lnTo>
                <a:lnTo>
                  <a:pt x="18178" y="13702"/>
                </a:lnTo>
                <a:cubicBezTo>
                  <a:pt x="18178" y="13702"/>
                  <a:pt x="18186" y="13723"/>
                  <a:pt x="18186" y="13723"/>
                </a:cubicBezTo>
                <a:close/>
                <a:moveTo>
                  <a:pt x="18427" y="15457"/>
                </a:moveTo>
                <a:lnTo>
                  <a:pt x="18423" y="15450"/>
                </a:lnTo>
                <a:lnTo>
                  <a:pt x="18419" y="15459"/>
                </a:lnTo>
                <a:lnTo>
                  <a:pt x="18421" y="15464"/>
                </a:lnTo>
                <a:cubicBezTo>
                  <a:pt x="18421" y="15464"/>
                  <a:pt x="18427" y="15457"/>
                  <a:pt x="18427" y="15457"/>
                </a:cubicBezTo>
                <a:close/>
                <a:moveTo>
                  <a:pt x="18409" y="14709"/>
                </a:moveTo>
                <a:lnTo>
                  <a:pt x="18419" y="14711"/>
                </a:lnTo>
                <a:lnTo>
                  <a:pt x="18419" y="14692"/>
                </a:lnTo>
                <a:lnTo>
                  <a:pt x="18410" y="14687"/>
                </a:lnTo>
                <a:lnTo>
                  <a:pt x="18402" y="14697"/>
                </a:lnTo>
                <a:lnTo>
                  <a:pt x="18393" y="14690"/>
                </a:lnTo>
                <a:lnTo>
                  <a:pt x="18380" y="14684"/>
                </a:lnTo>
                <a:lnTo>
                  <a:pt x="18371" y="14690"/>
                </a:lnTo>
                <a:lnTo>
                  <a:pt x="18365" y="14687"/>
                </a:lnTo>
                <a:lnTo>
                  <a:pt x="18356" y="14701"/>
                </a:lnTo>
                <a:lnTo>
                  <a:pt x="18355" y="14713"/>
                </a:lnTo>
                <a:lnTo>
                  <a:pt x="18360" y="14725"/>
                </a:lnTo>
                <a:lnTo>
                  <a:pt x="18373" y="14730"/>
                </a:lnTo>
                <a:lnTo>
                  <a:pt x="18387" y="14715"/>
                </a:lnTo>
                <a:lnTo>
                  <a:pt x="18397" y="14719"/>
                </a:lnTo>
                <a:cubicBezTo>
                  <a:pt x="18397" y="14719"/>
                  <a:pt x="18409" y="14709"/>
                  <a:pt x="18409" y="14709"/>
                </a:cubicBezTo>
                <a:close/>
                <a:moveTo>
                  <a:pt x="18283" y="13201"/>
                </a:moveTo>
                <a:lnTo>
                  <a:pt x="18283" y="13182"/>
                </a:lnTo>
                <a:lnTo>
                  <a:pt x="18273" y="13169"/>
                </a:lnTo>
                <a:lnTo>
                  <a:pt x="18267" y="13176"/>
                </a:lnTo>
                <a:lnTo>
                  <a:pt x="18258" y="13169"/>
                </a:lnTo>
                <a:lnTo>
                  <a:pt x="18247" y="13181"/>
                </a:lnTo>
                <a:lnTo>
                  <a:pt x="18247" y="13202"/>
                </a:lnTo>
                <a:lnTo>
                  <a:pt x="18239" y="13223"/>
                </a:lnTo>
                <a:lnTo>
                  <a:pt x="18242" y="13253"/>
                </a:lnTo>
                <a:lnTo>
                  <a:pt x="18234" y="13279"/>
                </a:lnTo>
                <a:lnTo>
                  <a:pt x="18213" y="13288"/>
                </a:lnTo>
                <a:lnTo>
                  <a:pt x="18207" y="13302"/>
                </a:lnTo>
                <a:lnTo>
                  <a:pt x="18211" y="13337"/>
                </a:lnTo>
                <a:lnTo>
                  <a:pt x="18220" y="13340"/>
                </a:lnTo>
                <a:lnTo>
                  <a:pt x="18236" y="13356"/>
                </a:lnTo>
                <a:lnTo>
                  <a:pt x="18250" y="13358"/>
                </a:lnTo>
                <a:lnTo>
                  <a:pt x="18250" y="13384"/>
                </a:lnTo>
                <a:lnTo>
                  <a:pt x="18260" y="13393"/>
                </a:lnTo>
                <a:lnTo>
                  <a:pt x="18272" y="13381"/>
                </a:lnTo>
                <a:lnTo>
                  <a:pt x="18273" y="13360"/>
                </a:lnTo>
                <a:lnTo>
                  <a:pt x="18264" y="13331"/>
                </a:lnTo>
                <a:lnTo>
                  <a:pt x="18262" y="13287"/>
                </a:lnTo>
                <a:lnTo>
                  <a:pt x="18270" y="13223"/>
                </a:lnTo>
                <a:cubicBezTo>
                  <a:pt x="18270" y="13223"/>
                  <a:pt x="18283" y="13201"/>
                  <a:pt x="18283" y="13201"/>
                </a:cubicBezTo>
                <a:close/>
                <a:moveTo>
                  <a:pt x="18447" y="14087"/>
                </a:moveTo>
                <a:lnTo>
                  <a:pt x="18443" y="14063"/>
                </a:lnTo>
                <a:lnTo>
                  <a:pt x="18429" y="14037"/>
                </a:lnTo>
                <a:lnTo>
                  <a:pt x="18427" y="14051"/>
                </a:lnTo>
                <a:lnTo>
                  <a:pt x="18429" y="14080"/>
                </a:lnTo>
                <a:lnTo>
                  <a:pt x="18441" y="14098"/>
                </a:lnTo>
                <a:cubicBezTo>
                  <a:pt x="18441" y="14098"/>
                  <a:pt x="18447" y="14087"/>
                  <a:pt x="18447" y="14087"/>
                </a:cubicBezTo>
                <a:close/>
                <a:moveTo>
                  <a:pt x="18429" y="14714"/>
                </a:moveTo>
                <a:lnTo>
                  <a:pt x="18443" y="14721"/>
                </a:lnTo>
                <a:lnTo>
                  <a:pt x="18473" y="14709"/>
                </a:lnTo>
                <a:lnTo>
                  <a:pt x="18489" y="14703"/>
                </a:lnTo>
                <a:lnTo>
                  <a:pt x="18475" y="14699"/>
                </a:lnTo>
                <a:lnTo>
                  <a:pt x="18450" y="14693"/>
                </a:lnTo>
                <a:lnTo>
                  <a:pt x="18440" y="14700"/>
                </a:lnTo>
                <a:lnTo>
                  <a:pt x="18430" y="14694"/>
                </a:lnTo>
                <a:lnTo>
                  <a:pt x="18423" y="14699"/>
                </a:lnTo>
                <a:lnTo>
                  <a:pt x="18428" y="14705"/>
                </a:lnTo>
                <a:cubicBezTo>
                  <a:pt x="18428" y="14705"/>
                  <a:pt x="18429" y="14714"/>
                  <a:pt x="18429" y="14714"/>
                </a:cubicBezTo>
                <a:close/>
                <a:moveTo>
                  <a:pt x="18227" y="13216"/>
                </a:moveTo>
                <a:lnTo>
                  <a:pt x="18228" y="13201"/>
                </a:lnTo>
                <a:lnTo>
                  <a:pt x="18223" y="13196"/>
                </a:lnTo>
                <a:lnTo>
                  <a:pt x="18212" y="13202"/>
                </a:lnTo>
                <a:lnTo>
                  <a:pt x="18208" y="13225"/>
                </a:lnTo>
                <a:lnTo>
                  <a:pt x="18216" y="13236"/>
                </a:lnTo>
                <a:cubicBezTo>
                  <a:pt x="18216" y="13236"/>
                  <a:pt x="18227" y="13216"/>
                  <a:pt x="18227" y="13216"/>
                </a:cubicBezTo>
                <a:close/>
                <a:moveTo>
                  <a:pt x="18239" y="12898"/>
                </a:moveTo>
                <a:lnTo>
                  <a:pt x="18234" y="12900"/>
                </a:lnTo>
                <a:lnTo>
                  <a:pt x="18233" y="12913"/>
                </a:lnTo>
                <a:lnTo>
                  <a:pt x="18251" y="12945"/>
                </a:lnTo>
                <a:lnTo>
                  <a:pt x="18254" y="12934"/>
                </a:lnTo>
                <a:lnTo>
                  <a:pt x="18252" y="12921"/>
                </a:lnTo>
                <a:cubicBezTo>
                  <a:pt x="18252" y="12921"/>
                  <a:pt x="18239" y="12898"/>
                  <a:pt x="18239" y="12898"/>
                </a:cubicBezTo>
                <a:close/>
                <a:moveTo>
                  <a:pt x="18455" y="14731"/>
                </a:moveTo>
                <a:lnTo>
                  <a:pt x="18458" y="14750"/>
                </a:lnTo>
                <a:lnTo>
                  <a:pt x="18464" y="14777"/>
                </a:lnTo>
                <a:lnTo>
                  <a:pt x="18469" y="14781"/>
                </a:lnTo>
                <a:lnTo>
                  <a:pt x="18469" y="14770"/>
                </a:lnTo>
                <a:lnTo>
                  <a:pt x="18460" y="14745"/>
                </a:lnTo>
                <a:lnTo>
                  <a:pt x="18460" y="14727"/>
                </a:lnTo>
                <a:cubicBezTo>
                  <a:pt x="18460" y="14727"/>
                  <a:pt x="18455" y="14731"/>
                  <a:pt x="18455" y="14731"/>
                </a:cubicBezTo>
                <a:close/>
                <a:moveTo>
                  <a:pt x="18157" y="12840"/>
                </a:moveTo>
                <a:lnTo>
                  <a:pt x="18150" y="12856"/>
                </a:lnTo>
                <a:lnTo>
                  <a:pt x="18152" y="12873"/>
                </a:lnTo>
                <a:lnTo>
                  <a:pt x="18168" y="12891"/>
                </a:lnTo>
                <a:lnTo>
                  <a:pt x="18171" y="12878"/>
                </a:lnTo>
                <a:lnTo>
                  <a:pt x="18177" y="12867"/>
                </a:lnTo>
                <a:lnTo>
                  <a:pt x="18170" y="12848"/>
                </a:lnTo>
                <a:cubicBezTo>
                  <a:pt x="18170" y="12848"/>
                  <a:pt x="18157" y="12840"/>
                  <a:pt x="18157" y="12840"/>
                </a:cubicBezTo>
                <a:close/>
                <a:moveTo>
                  <a:pt x="18094" y="12134"/>
                </a:moveTo>
                <a:lnTo>
                  <a:pt x="18096" y="12110"/>
                </a:lnTo>
                <a:lnTo>
                  <a:pt x="18086" y="12122"/>
                </a:lnTo>
                <a:cubicBezTo>
                  <a:pt x="18086" y="12122"/>
                  <a:pt x="18094" y="12134"/>
                  <a:pt x="18094" y="12134"/>
                </a:cubicBezTo>
                <a:close/>
                <a:moveTo>
                  <a:pt x="18600" y="14837"/>
                </a:moveTo>
                <a:lnTo>
                  <a:pt x="18602" y="14827"/>
                </a:lnTo>
                <a:lnTo>
                  <a:pt x="18591" y="14828"/>
                </a:lnTo>
                <a:lnTo>
                  <a:pt x="18593" y="14838"/>
                </a:lnTo>
                <a:cubicBezTo>
                  <a:pt x="18593" y="14838"/>
                  <a:pt x="18600" y="14837"/>
                  <a:pt x="18600" y="14837"/>
                </a:cubicBezTo>
                <a:close/>
                <a:moveTo>
                  <a:pt x="18588" y="14864"/>
                </a:moveTo>
                <a:lnTo>
                  <a:pt x="18588" y="14850"/>
                </a:lnTo>
                <a:lnTo>
                  <a:pt x="18580" y="14862"/>
                </a:lnTo>
                <a:cubicBezTo>
                  <a:pt x="18580" y="14862"/>
                  <a:pt x="18588" y="14864"/>
                  <a:pt x="18588" y="14864"/>
                </a:cubicBezTo>
                <a:close/>
                <a:moveTo>
                  <a:pt x="18614" y="14933"/>
                </a:moveTo>
                <a:lnTo>
                  <a:pt x="18622" y="14909"/>
                </a:lnTo>
                <a:lnTo>
                  <a:pt x="18615" y="14903"/>
                </a:lnTo>
                <a:lnTo>
                  <a:pt x="18609" y="14911"/>
                </a:lnTo>
                <a:lnTo>
                  <a:pt x="18593" y="14920"/>
                </a:lnTo>
                <a:lnTo>
                  <a:pt x="18602" y="14933"/>
                </a:lnTo>
                <a:lnTo>
                  <a:pt x="18612" y="14923"/>
                </a:lnTo>
                <a:cubicBezTo>
                  <a:pt x="18612" y="14923"/>
                  <a:pt x="18614" y="14933"/>
                  <a:pt x="18614" y="14933"/>
                </a:cubicBezTo>
                <a:close/>
                <a:moveTo>
                  <a:pt x="18592" y="15462"/>
                </a:moveTo>
                <a:lnTo>
                  <a:pt x="18607" y="15453"/>
                </a:lnTo>
                <a:lnTo>
                  <a:pt x="18607" y="15441"/>
                </a:lnTo>
                <a:lnTo>
                  <a:pt x="18596" y="15445"/>
                </a:lnTo>
                <a:lnTo>
                  <a:pt x="18576" y="15442"/>
                </a:lnTo>
                <a:lnTo>
                  <a:pt x="18578" y="15452"/>
                </a:lnTo>
                <a:cubicBezTo>
                  <a:pt x="18578" y="15452"/>
                  <a:pt x="18592" y="15462"/>
                  <a:pt x="18592" y="15462"/>
                </a:cubicBezTo>
                <a:close/>
                <a:moveTo>
                  <a:pt x="18545" y="15356"/>
                </a:moveTo>
                <a:lnTo>
                  <a:pt x="18540" y="15364"/>
                </a:lnTo>
                <a:lnTo>
                  <a:pt x="18541" y="15378"/>
                </a:lnTo>
                <a:lnTo>
                  <a:pt x="18553" y="15363"/>
                </a:lnTo>
                <a:cubicBezTo>
                  <a:pt x="18553" y="15363"/>
                  <a:pt x="18545" y="15356"/>
                  <a:pt x="18545" y="15356"/>
                </a:cubicBezTo>
                <a:close/>
                <a:moveTo>
                  <a:pt x="18567" y="15447"/>
                </a:moveTo>
                <a:lnTo>
                  <a:pt x="18558" y="15452"/>
                </a:lnTo>
                <a:lnTo>
                  <a:pt x="18566" y="15459"/>
                </a:lnTo>
                <a:cubicBezTo>
                  <a:pt x="18566" y="15459"/>
                  <a:pt x="18567" y="15447"/>
                  <a:pt x="18567" y="15447"/>
                </a:cubicBezTo>
                <a:close/>
                <a:moveTo>
                  <a:pt x="18581" y="14696"/>
                </a:moveTo>
                <a:lnTo>
                  <a:pt x="18590" y="14693"/>
                </a:lnTo>
                <a:lnTo>
                  <a:pt x="18609" y="14693"/>
                </a:lnTo>
                <a:lnTo>
                  <a:pt x="18613" y="14680"/>
                </a:lnTo>
                <a:lnTo>
                  <a:pt x="18597" y="14652"/>
                </a:lnTo>
                <a:lnTo>
                  <a:pt x="18580" y="14651"/>
                </a:lnTo>
                <a:lnTo>
                  <a:pt x="18562" y="14675"/>
                </a:lnTo>
                <a:lnTo>
                  <a:pt x="18569" y="14688"/>
                </a:lnTo>
                <a:cubicBezTo>
                  <a:pt x="18569" y="14688"/>
                  <a:pt x="18581" y="14696"/>
                  <a:pt x="18581" y="14696"/>
                </a:cubicBezTo>
                <a:close/>
                <a:moveTo>
                  <a:pt x="18553" y="14575"/>
                </a:moveTo>
                <a:lnTo>
                  <a:pt x="18549" y="14570"/>
                </a:lnTo>
                <a:lnTo>
                  <a:pt x="18544" y="14585"/>
                </a:lnTo>
                <a:lnTo>
                  <a:pt x="18558" y="14592"/>
                </a:lnTo>
                <a:cubicBezTo>
                  <a:pt x="18558" y="14592"/>
                  <a:pt x="18553" y="14575"/>
                  <a:pt x="18553" y="14575"/>
                </a:cubicBezTo>
                <a:close/>
                <a:moveTo>
                  <a:pt x="18724" y="15434"/>
                </a:moveTo>
                <a:lnTo>
                  <a:pt x="18711" y="15447"/>
                </a:lnTo>
                <a:lnTo>
                  <a:pt x="18719" y="15447"/>
                </a:lnTo>
                <a:cubicBezTo>
                  <a:pt x="18719" y="15447"/>
                  <a:pt x="18724" y="15434"/>
                  <a:pt x="18724" y="15434"/>
                </a:cubicBezTo>
                <a:close/>
                <a:moveTo>
                  <a:pt x="19834" y="15015"/>
                </a:moveTo>
                <a:lnTo>
                  <a:pt x="19819" y="15024"/>
                </a:lnTo>
                <a:lnTo>
                  <a:pt x="19823" y="15041"/>
                </a:lnTo>
                <a:lnTo>
                  <a:pt x="19832" y="15028"/>
                </a:lnTo>
                <a:cubicBezTo>
                  <a:pt x="19832" y="15028"/>
                  <a:pt x="19834" y="15015"/>
                  <a:pt x="19834" y="15015"/>
                </a:cubicBezTo>
                <a:close/>
                <a:moveTo>
                  <a:pt x="19915" y="14705"/>
                </a:moveTo>
                <a:lnTo>
                  <a:pt x="19905" y="14709"/>
                </a:lnTo>
                <a:lnTo>
                  <a:pt x="19897" y="14699"/>
                </a:lnTo>
                <a:lnTo>
                  <a:pt x="19885" y="14705"/>
                </a:lnTo>
                <a:lnTo>
                  <a:pt x="19875" y="14704"/>
                </a:lnTo>
                <a:lnTo>
                  <a:pt x="19870" y="14709"/>
                </a:lnTo>
                <a:cubicBezTo>
                  <a:pt x="19870" y="14708"/>
                  <a:pt x="19875" y="14726"/>
                  <a:pt x="19875" y="14726"/>
                </a:cubicBezTo>
                <a:lnTo>
                  <a:pt x="19885" y="14728"/>
                </a:lnTo>
                <a:lnTo>
                  <a:pt x="19891" y="14737"/>
                </a:lnTo>
                <a:lnTo>
                  <a:pt x="19908" y="14735"/>
                </a:lnTo>
                <a:lnTo>
                  <a:pt x="19923" y="14715"/>
                </a:lnTo>
                <a:cubicBezTo>
                  <a:pt x="19923" y="14715"/>
                  <a:pt x="19915" y="14705"/>
                  <a:pt x="19915" y="14705"/>
                </a:cubicBezTo>
                <a:close/>
                <a:moveTo>
                  <a:pt x="19895" y="15106"/>
                </a:moveTo>
                <a:lnTo>
                  <a:pt x="19900" y="15120"/>
                </a:lnTo>
                <a:lnTo>
                  <a:pt x="19909" y="15117"/>
                </a:lnTo>
                <a:lnTo>
                  <a:pt x="19909" y="15097"/>
                </a:lnTo>
                <a:lnTo>
                  <a:pt x="19900" y="15087"/>
                </a:lnTo>
                <a:cubicBezTo>
                  <a:pt x="19900" y="15087"/>
                  <a:pt x="19895" y="15106"/>
                  <a:pt x="19895" y="15106"/>
                </a:cubicBezTo>
                <a:close/>
                <a:moveTo>
                  <a:pt x="18693" y="15272"/>
                </a:moveTo>
                <a:lnTo>
                  <a:pt x="18702" y="15273"/>
                </a:lnTo>
                <a:lnTo>
                  <a:pt x="18700" y="15263"/>
                </a:lnTo>
                <a:cubicBezTo>
                  <a:pt x="18700" y="15263"/>
                  <a:pt x="18693" y="15272"/>
                  <a:pt x="18693" y="15272"/>
                </a:cubicBezTo>
                <a:close/>
                <a:moveTo>
                  <a:pt x="18740" y="15219"/>
                </a:moveTo>
                <a:lnTo>
                  <a:pt x="18733" y="15214"/>
                </a:lnTo>
                <a:lnTo>
                  <a:pt x="18731" y="15229"/>
                </a:lnTo>
                <a:cubicBezTo>
                  <a:pt x="18731" y="15229"/>
                  <a:pt x="18740" y="15219"/>
                  <a:pt x="18740" y="15219"/>
                </a:cubicBezTo>
                <a:close/>
                <a:moveTo>
                  <a:pt x="18711" y="15425"/>
                </a:moveTo>
                <a:lnTo>
                  <a:pt x="18721" y="15421"/>
                </a:lnTo>
                <a:lnTo>
                  <a:pt x="18719" y="15403"/>
                </a:lnTo>
                <a:lnTo>
                  <a:pt x="18710" y="15394"/>
                </a:lnTo>
                <a:lnTo>
                  <a:pt x="18702" y="15401"/>
                </a:lnTo>
                <a:lnTo>
                  <a:pt x="18703" y="15413"/>
                </a:lnTo>
                <a:cubicBezTo>
                  <a:pt x="18703" y="15413"/>
                  <a:pt x="18711" y="15425"/>
                  <a:pt x="18711" y="15425"/>
                </a:cubicBezTo>
                <a:close/>
                <a:moveTo>
                  <a:pt x="18542" y="15447"/>
                </a:moveTo>
                <a:lnTo>
                  <a:pt x="18536" y="15437"/>
                </a:lnTo>
                <a:lnTo>
                  <a:pt x="18527" y="15444"/>
                </a:lnTo>
                <a:lnTo>
                  <a:pt x="18534" y="15454"/>
                </a:lnTo>
                <a:cubicBezTo>
                  <a:pt x="18534" y="15454"/>
                  <a:pt x="18542" y="15447"/>
                  <a:pt x="18542" y="15447"/>
                </a:cubicBezTo>
                <a:close/>
                <a:moveTo>
                  <a:pt x="17855" y="13636"/>
                </a:moveTo>
                <a:lnTo>
                  <a:pt x="17870" y="13629"/>
                </a:lnTo>
                <a:lnTo>
                  <a:pt x="17870" y="13612"/>
                </a:lnTo>
                <a:lnTo>
                  <a:pt x="17864" y="13609"/>
                </a:lnTo>
                <a:lnTo>
                  <a:pt x="17852" y="13628"/>
                </a:lnTo>
                <a:cubicBezTo>
                  <a:pt x="17852" y="13628"/>
                  <a:pt x="17855" y="13636"/>
                  <a:pt x="17855" y="13636"/>
                </a:cubicBezTo>
                <a:close/>
                <a:moveTo>
                  <a:pt x="18400" y="10245"/>
                </a:moveTo>
                <a:lnTo>
                  <a:pt x="18405" y="10270"/>
                </a:lnTo>
                <a:lnTo>
                  <a:pt x="18414" y="10272"/>
                </a:lnTo>
                <a:lnTo>
                  <a:pt x="18422" y="10261"/>
                </a:lnTo>
                <a:lnTo>
                  <a:pt x="18417" y="10245"/>
                </a:lnTo>
                <a:lnTo>
                  <a:pt x="18409" y="10238"/>
                </a:lnTo>
                <a:lnTo>
                  <a:pt x="18408" y="10225"/>
                </a:lnTo>
                <a:lnTo>
                  <a:pt x="18401" y="10231"/>
                </a:lnTo>
                <a:cubicBezTo>
                  <a:pt x="18401" y="10231"/>
                  <a:pt x="18400" y="10245"/>
                  <a:pt x="18400" y="10245"/>
                </a:cubicBezTo>
                <a:close/>
                <a:moveTo>
                  <a:pt x="17860" y="13493"/>
                </a:moveTo>
                <a:lnTo>
                  <a:pt x="17861" y="13483"/>
                </a:lnTo>
                <a:lnTo>
                  <a:pt x="17854" y="13494"/>
                </a:lnTo>
                <a:cubicBezTo>
                  <a:pt x="17854" y="13494"/>
                  <a:pt x="17860" y="13493"/>
                  <a:pt x="17860" y="13493"/>
                </a:cubicBezTo>
                <a:close/>
                <a:moveTo>
                  <a:pt x="17838" y="13625"/>
                </a:moveTo>
                <a:lnTo>
                  <a:pt x="17846" y="13616"/>
                </a:lnTo>
                <a:lnTo>
                  <a:pt x="17847" y="13608"/>
                </a:lnTo>
                <a:lnTo>
                  <a:pt x="17829" y="13625"/>
                </a:lnTo>
                <a:cubicBezTo>
                  <a:pt x="17829" y="13625"/>
                  <a:pt x="17838" y="13625"/>
                  <a:pt x="17838" y="13625"/>
                </a:cubicBezTo>
                <a:close/>
                <a:moveTo>
                  <a:pt x="17837" y="13521"/>
                </a:moveTo>
                <a:lnTo>
                  <a:pt x="17836" y="13536"/>
                </a:lnTo>
                <a:lnTo>
                  <a:pt x="17844" y="13557"/>
                </a:lnTo>
                <a:lnTo>
                  <a:pt x="17851" y="13557"/>
                </a:lnTo>
                <a:lnTo>
                  <a:pt x="17851" y="13529"/>
                </a:lnTo>
                <a:lnTo>
                  <a:pt x="17853" y="13519"/>
                </a:lnTo>
                <a:lnTo>
                  <a:pt x="17849" y="13513"/>
                </a:lnTo>
                <a:cubicBezTo>
                  <a:pt x="17849" y="13513"/>
                  <a:pt x="17837" y="13521"/>
                  <a:pt x="17837" y="13521"/>
                </a:cubicBezTo>
                <a:close/>
                <a:moveTo>
                  <a:pt x="19958" y="15163"/>
                </a:moveTo>
                <a:lnTo>
                  <a:pt x="19961" y="15152"/>
                </a:lnTo>
                <a:lnTo>
                  <a:pt x="19958" y="15131"/>
                </a:lnTo>
                <a:lnTo>
                  <a:pt x="19947" y="15117"/>
                </a:lnTo>
                <a:lnTo>
                  <a:pt x="19939" y="15132"/>
                </a:lnTo>
                <a:lnTo>
                  <a:pt x="19946" y="15150"/>
                </a:lnTo>
                <a:cubicBezTo>
                  <a:pt x="19946" y="15150"/>
                  <a:pt x="19958" y="15163"/>
                  <a:pt x="19958" y="15163"/>
                </a:cubicBezTo>
                <a:close/>
                <a:moveTo>
                  <a:pt x="17871" y="13501"/>
                </a:moveTo>
                <a:lnTo>
                  <a:pt x="17868" y="13487"/>
                </a:lnTo>
                <a:lnTo>
                  <a:pt x="17863" y="13495"/>
                </a:lnTo>
                <a:cubicBezTo>
                  <a:pt x="17863" y="13495"/>
                  <a:pt x="17871" y="13501"/>
                  <a:pt x="17871" y="13501"/>
                </a:cubicBezTo>
                <a:close/>
                <a:moveTo>
                  <a:pt x="18083" y="12200"/>
                </a:moveTo>
                <a:lnTo>
                  <a:pt x="18093" y="12190"/>
                </a:lnTo>
                <a:lnTo>
                  <a:pt x="18077" y="12190"/>
                </a:lnTo>
                <a:cubicBezTo>
                  <a:pt x="18077" y="12190"/>
                  <a:pt x="18083" y="12200"/>
                  <a:pt x="18083" y="12200"/>
                </a:cubicBezTo>
                <a:close/>
                <a:moveTo>
                  <a:pt x="18064" y="12160"/>
                </a:moveTo>
                <a:lnTo>
                  <a:pt x="18077" y="12156"/>
                </a:lnTo>
                <a:lnTo>
                  <a:pt x="18068" y="12141"/>
                </a:lnTo>
                <a:cubicBezTo>
                  <a:pt x="18068" y="12141"/>
                  <a:pt x="18064" y="12160"/>
                  <a:pt x="18064" y="12160"/>
                </a:cubicBezTo>
                <a:close/>
                <a:moveTo>
                  <a:pt x="18241" y="15512"/>
                </a:moveTo>
                <a:lnTo>
                  <a:pt x="18249" y="15498"/>
                </a:lnTo>
                <a:lnTo>
                  <a:pt x="18260" y="15489"/>
                </a:lnTo>
                <a:lnTo>
                  <a:pt x="18246" y="15494"/>
                </a:lnTo>
                <a:cubicBezTo>
                  <a:pt x="18246" y="15494"/>
                  <a:pt x="18241" y="15512"/>
                  <a:pt x="18241" y="15512"/>
                </a:cubicBezTo>
                <a:close/>
                <a:moveTo>
                  <a:pt x="18262" y="15756"/>
                </a:moveTo>
                <a:lnTo>
                  <a:pt x="18267" y="15738"/>
                </a:lnTo>
                <a:lnTo>
                  <a:pt x="18263" y="15725"/>
                </a:lnTo>
                <a:lnTo>
                  <a:pt x="18250" y="15735"/>
                </a:lnTo>
                <a:lnTo>
                  <a:pt x="18253" y="15739"/>
                </a:lnTo>
                <a:lnTo>
                  <a:pt x="18232" y="15756"/>
                </a:lnTo>
                <a:lnTo>
                  <a:pt x="18222" y="15771"/>
                </a:lnTo>
                <a:lnTo>
                  <a:pt x="18231" y="15777"/>
                </a:lnTo>
                <a:cubicBezTo>
                  <a:pt x="18231" y="15777"/>
                  <a:pt x="18262" y="15756"/>
                  <a:pt x="18262" y="15756"/>
                </a:cubicBezTo>
                <a:close/>
                <a:moveTo>
                  <a:pt x="18262" y="15685"/>
                </a:moveTo>
                <a:lnTo>
                  <a:pt x="18254" y="15704"/>
                </a:lnTo>
                <a:lnTo>
                  <a:pt x="18262" y="15709"/>
                </a:lnTo>
                <a:lnTo>
                  <a:pt x="18267" y="15686"/>
                </a:lnTo>
                <a:cubicBezTo>
                  <a:pt x="18267" y="15686"/>
                  <a:pt x="18262" y="15685"/>
                  <a:pt x="18262" y="15685"/>
                </a:cubicBezTo>
                <a:close/>
                <a:moveTo>
                  <a:pt x="18267" y="15455"/>
                </a:moveTo>
                <a:lnTo>
                  <a:pt x="18258" y="15468"/>
                </a:lnTo>
                <a:lnTo>
                  <a:pt x="18265" y="15475"/>
                </a:lnTo>
                <a:lnTo>
                  <a:pt x="18269" y="15465"/>
                </a:lnTo>
                <a:cubicBezTo>
                  <a:pt x="18269" y="15465"/>
                  <a:pt x="18267" y="15455"/>
                  <a:pt x="18267" y="15455"/>
                </a:cubicBezTo>
                <a:close/>
                <a:moveTo>
                  <a:pt x="18271" y="15093"/>
                </a:moveTo>
                <a:lnTo>
                  <a:pt x="18260" y="15089"/>
                </a:lnTo>
                <a:lnTo>
                  <a:pt x="18257" y="15071"/>
                </a:lnTo>
                <a:lnTo>
                  <a:pt x="18261" y="15063"/>
                </a:lnTo>
                <a:lnTo>
                  <a:pt x="18269" y="15052"/>
                </a:lnTo>
                <a:lnTo>
                  <a:pt x="18272" y="15042"/>
                </a:lnTo>
                <a:lnTo>
                  <a:pt x="18275" y="15051"/>
                </a:lnTo>
                <a:lnTo>
                  <a:pt x="18275" y="15041"/>
                </a:lnTo>
                <a:lnTo>
                  <a:pt x="18271" y="15025"/>
                </a:lnTo>
                <a:lnTo>
                  <a:pt x="18271" y="15011"/>
                </a:lnTo>
                <a:lnTo>
                  <a:pt x="18262" y="15008"/>
                </a:lnTo>
                <a:lnTo>
                  <a:pt x="18256" y="15017"/>
                </a:lnTo>
                <a:lnTo>
                  <a:pt x="18255" y="15053"/>
                </a:lnTo>
                <a:lnTo>
                  <a:pt x="18249" y="15088"/>
                </a:lnTo>
                <a:lnTo>
                  <a:pt x="18237" y="15121"/>
                </a:lnTo>
                <a:lnTo>
                  <a:pt x="18236" y="15138"/>
                </a:lnTo>
                <a:lnTo>
                  <a:pt x="18245" y="15146"/>
                </a:lnTo>
                <a:lnTo>
                  <a:pt x="18253" y="15139"/>
                </a:lnTo>
                <a:lnTo>
                  <a:pt x="18261" y="15117"/>
                </a:lnTo>
                <a:lnTo>
                  <a:pt x="18269" y="15112"/>
                </a:lnTo>
                <a:lnTo>
                  <a:pt x="18273" y="15103"/>
                </a:lnTo>
                <a:cubicBezTo>
                  <a:pt x="18273" y="15103"/>
                  <a:pt x="18271" y="15093"/>
                  <a:pt x="18271" y="15093"/>
                </a:cubicBezTo>
                <a:close/>
                <a:moveTo>
                  <a:pt x="17913" y="14002"/>
                </a:moveTo>
                <a:lnTo>
                  <a:pt x="17912" y="13995"/>
                </a:lnTo>
                <a:lnTo>
                  <a:pt x="17898" y="13986"/>
                </a:lnTo>
                <a:lnTo>
                  <a:pt x="17898" y="13991"/>
                </a:lnTo>
                <a:lnTo>
                  <a:pt x="17902" y="14002"/>
                </a:lnTo>
                <a:cubicBezTo>
                  <a:pt x="17902" y="14002"/>
                  <a:pt x="17913" y="14002"/>
                  <a:pt x="17913" y="14002"/>
                </a:cubicBezTo>
                <a:close/>
                <a:moveTo>
                  <a:pt x="17895" y="14005"/>
                </a:moveTo>
                <a:lnTo>
                  <a:pt x="17902" y="14010"/>
                </a:lnTo>
                <a:lnTo>
                  <a:pt x="17898" y="13999"/>
                </a:lnTo>
                <a:cubicBezTo>
                  <a:pt x="17898" y="13999"/>
                  <a:pt x="17895" y="14005"/>
                  <a:pt x="17895" y="14005"/>
                </a:cubicBezTo>
                <a:close/>
                <a:moveTo>
                  <a:pt x="17996" y="15638"/>
                </a:moveTo>
                <a:lnTo>
                  <a:pt x="18011" y="15634"/>
                </a:lnTo>
                <a:lnTo>
                  <a:pt x="18022" y="15656"/>
                </a:lnTo>
                <a:lnTo>
                  <a:pt x="18033" y="15660"/>
                </a:lnTo>
                <a:lnTo>
                  <a:pt x="18044" y="15687"/>
                </a:lnTo>
                <a:lnTo>
                  <a:pt x="18059" y="15698"/>
                </a:lnTo>
                <a:lnTo>
                  <a:pt x="18078" y="15695"/>
                </a:lnTo>
                <a:lnTo>
                  <a:pt x="18095" y="15680"/>
                </a:lnTo>
                <a:lnTo>
                  <a:pt x="18095" y="15666"/>
                </a:lnTo>
                <a:lnTo>
                  <a:pt x="18084" y="15648"/>
                </a:lnTo>
                <a:lnTo>
                  <a:pt x="18073" y="15619"/>
                </a:lnTo>
                <a:lnTo>
                  <a:pt x="18059" y="15619"/>
                </a:lnTo>
                <a:lnTo>
                  <a:pt x="18055" y="15599"/>
                </a:lnTo>
                <a:lnTo>
                  <a:pt x="18039" y="15586"/>
                </a:lnTo>
                <a:lnTo>
                  <a:pt x="18027" y="15597"/>
                </a:lnTo>
                <a:lnTo>
                  <a:pt x="18015" y="15597"/>
                </a:lnTo>
                <a:lnTo>
                  <a:pt x="17997" y="15573"/>
                </a:lnTo>
                <a:lnTo>
                  <a:pt x="17968" y="15599"/>
                </a:lnTo>
                <a:lnTo>
                  <a:pt x="17967" y="15615"/>
                </a:lnTo>
                <a:lnTo>
                  <a:pt x="17977" y="15631"/>
                </a:lnTo>
                <a:cubicBezTo>
                  <a:pt x="17977" y="15631"/>
                  <a:pt x="17996" y="15638"/>
                  <a:pt x="17996" y="15638"/>
                </a:cubicBezTo>
                <a:close/>
                <a:moveTo>
                  <a:pt x="17906" y="14049"/>
                </a:moveTo>
                <a:lnTo>
                  <a:pt x="17892" y="14055"/>
                </a:lnTo>
                <a:lnTo>
                  <a:pt x="17902" y="14060"/>
                </a:lnTo>
                <a:cubicBezTo>
                  <a:pt x="17902" y="14060"/>
                  <a:pt x="17906" y="14049"/>
                  <a:pt x="17906" y="14049"/>
                </a:cubicBezTo>
                <a:close/>
                <a:moveTo>
                  <a:pt x="17893" y="14097"/>
                </a:moveTo>
                <a:lnTo>
                  <a:pt x="17898" y="14099"/>
                </a:lnTo>
                <a:lnTo>
                  <a:pt x="17898" y="14079"/>
                </a:lnTo>
                <a:lnTo>
                  <a:pt x="17891" y="14072"/>
                </a:lnTo>
                <a:cubicBezTo>
                  <a:pt x="17891" y="14072"/>
                  <a:pt x="17893" y="14097"/>
                  <a:pt x="17893" y="14097"/>
                </a:cubicBezTo>
                <a:close/>
                <a:moveTo>
                  <a:pt x="19061" y="14596"/>
                </a:moveTo>
                <a:lnTo>
                  <a:pt x="19069" y="14610"/>
                </a:lnTo>
                <a:lnTo>
                  <a:pt x="19078" y="14607"/>
                </a:lnTo>
                <a:lnTo>
                  <a:pt x="19069" y="14592"/>
                </a:lnTo>
                <a:cubicBezTo>
                  <a:pt x="19069" y="14592"/>
                  <a:pt x="19061" y="14596"/>
                  <a:pt x="19061" y="14596"/>
                </a:cubicBezTo>
                <a:close/>
                <a:moveTo>
                  <a:pt x="16174" y="13203"/>
                </a:moveTo>
                <a:lnTo>
                  <a:pt x="16173" y="13228"/>
                </a:lnTo>
                <a:cubicBezTo>
                  <a:pt x="16173" y="13228"/>
                  <a:pt x="16173" y="13246"/>
                  <a:pt x="16173" y="13248"/>
                </a:cubicBezTo>
                <a:lnTo>
                  <a:pt x="16186" y="13247"/>
                </a:lnTo>
                <a:lnTo>
                  <a:pt x="16192" y="13218"/>
                </a:lnTo>
                <a:lnTo>
                  <a:pt x="16188" y="13191"/>
                </a:lnTo>
                <a:cubicBezTo>
                  <a:pt x="16188" y="13191"/>
                  <a:pt x="16174" y="13203"/>
                  <a:pt x="16174" y="13203"/>
                </a:cubicBezTo>
                <a:close/>
                <a:moveTo>
                  <a:pt x="16188" y="13071"/>
                </a:moveTo>
                <a:lnTo>
                  <a:pt x="16192" y="13046"/>
                </a:lnTo>
                <a:lnTo>
                  <a:pt x="16200" y="13035"/>
                </a:lnTo>
                <a:lnTo>
                  <a:pt x="16200" y="13024"/>
                </a:lnTo>
                <a:lnTo>
                  <a:pt x="16182" y="13035"/>
                </a:lnTo>
                <a:lnTo>
                  <a:pt x="16182" y="13068"/>
                </a:lnTo>
                <a:lnTo>
                  <a:pt x="16177" y="13083"/>
                </a:lnTo>
                <a:lnTo>
                  <a:pt x="16185" y="13109"/>
                </a:lnTo>
                <a:lnTo>
                  <a:pt x="16181" y="13128"/>
                </a:lnTo>
                <a:lnTo>
                  <a:pt x="16185" y="13143"/>
                </a:lnTo>
                <a:lnTo>
                  <a:pt x="16194" y="13107"/>
                </a:lnTo>
                <a:lnTo>
                  <a:pt x="16193" y="13086"/>
                </a:lnTo>
                <a:cubicBezTo>
                  <a:pt x="16193" y="13086"/>
                  <a:pt x="16188" y="13071"/>
                  <a:pt x="16188" y="13071"/>
                </a:cubicBezTo>
                <a:close/>
                <a:moveTo>
                  <a:pt x="21261" y="16352"/>
                </a:moveTo>
                <a:lnTo>
                  <a:pt x="21264" y="16342"/>
                </a:lnTo>
                <a:lnTo>
                  <a:pt x="21248" y="16351"/>
                </a:lnTo>
                <a:cubicBezTo>
                  <a:pt x="21248" y="16351"/>
                  <a:pt x="21242" y="16362"/>
                  <a:pt x="21242" y="16363"/>
                </a:cubicBezTo>
                <a:lnTo>
                  <a:pt x="21251" y="16368"/>
                </a:lnTo>
                <a:cubicBezTo>
                  <a:pt x="21251" y="16368"/>
                  <a:pt x="21261" y="16352"/>
                  <a:pt x="21261" y="16352"/>
                </a:cubicBezTo>
                <a:close/>
                <a:moveTo>
                  <a:pt x="16148" y="13119"/>
                </a:moveTo>
                <a:lnTo>
                  <a:pt x="16163" y="13126"/>
                </a:lnTo>
                <a:lnTo>
                  <a:pt x="16158" y="13110"/>
                </a:lnTo>
                <a:cubicBezTo>
                  <a:pt x="16158" y="13110"/>
                  <a:pt x="16148" y="13119"/>
                  <a:pt x="16148" y="13119"/>
                </a:cubicBezTo>
                <a:close/>
                <a:moveTo>
                  <a:pt x="16268" y="13499"/>
                </a:moveTo>
                <a:lnTo>
                  <a:pt x="16264" y="13491"/>
                </a:lnTo>
                <a:lnTo>
                  <a:pt x="16258" y="13510"/>
                </a:lnTo>
                <a:lnTo>
                  <a:pt x="16264" y="13526"/>
                </a:lnTo>
                <a:lnTo>
                  <a:pt x="16269" y="13516"/>
                </a:lnTo>
                <a:cubicBezTo>
                  <a:pt x="16269" y="13516"/>
                  <a:pt x="16268" y="13499"/>
                  <a:pt x="16268" y="13499"/>
                </a:cubicBezTo>
                <a:close/>
                <a:moveTo>
                  <a:pt x="16273" y="13588"/>
                </a:moveTo>
                <a:lnTo>
                  <a:pt x="16266" y="13602"/>
                </a:lnTo>
                <a:lnTo>
                  <a:pt x="16271" y="13610"/>
                </a:lnTo>
                <a:lnTo>
                  <a:pt x="16281" y="13588"/>
                </a:lnTo>
                <a:cubicBezTo>
                  <a:pt x="16281" y="13588"/>
                  <a:pt x="16273" y="13588"/>
                  <a:pt x="16273" y="13588"/>
                </a:cubicBezTo>
                <a:close/>
                <a:moveTo>
                  <a:pt x="16289" y="13627"/>
                </a:moveTo>
                <a:lnTo>
                  <a:pt x="16282" y="13615"/>
                </a:lnTo>
                <a:lnTo>
                  <a:pt x="16272" y="13631"/>
                </a:lnTo>
                <a:lnTo>
                  <a:pt x="16273" y="13653"/>
                </a:lnTo>
                <a:cubicBezTo>
                  <a:pt x="16273" y="13653"/>
                  <a:pt x="16279" y="13658"/>
                  <a:pt x="16280" y="13660"/>
                </a:cubicBezTo>
                <a:cubicBezTo>
                  <a:pt x="16280" y="13662"/>
                  <a:pt x="16285" y="13683"/>
                  <a:pt x="16285" y="13683"/>
                </a:cubicBezTo>
                <a:lnTo>
                  <a:pt x="16293" y="13667"/>
                </a:lnTo>
                <a:lnTo>
                  <a:pt x="16289" y="13648"/>
                </a:lnTo>
                <a:cubicBezTo>
                  <a:pt x="16289" y="13648"/>
                  <a:pt x="16289" y="13627"/>
                  <a:pt x="16289" y="13627"/>
                </a:cubicBezTo>
                <a:close/>
                <a:moveTo>
                  <a:pt x="16192" y="13010"/>
                </a:moveTo>
                <a:lnTo>
                  <a:pt x="16207" y="12991"/>
                </a:lnTo>
                <a:lnTo>
                  <a:pt x="16207" y="12959"/>
                </a:lnTo>
                <a:lnTo>
                  <a:pt x="16198" y="12949"/>
                </a:lnTo>
                <a:lnTo>
                  <a:pt x="16208" y="12924"/>
                </a:lnTo>
                <a:lnTo>
                  <a:pt x="16209" y="12900"/>
                </a:lnTo>
                <a:lnTo>
                  <a:pt x="16204" y="12892"/>
                </a:lnTo>
                <a:lnTo>
                  <a:pt x="16209" y="12873"/>
                </a:lnTo>
                <a:lnTo>
                  <a:pt x="16206" y="12860"/>
                </a:lnTo>
                <a:lnTo>
                  <a:pt x="16192" y="12885"/>
                </a:lnTo>
                <a:lnTo>
                  <a:pt x="16195" y="12923"/>
                </a:lnTo>
                <a:lnTo>
                  <a:pt x="16191" y="12936"/>
                </a:lnTo>
                <a:lnTo>
                  <a:pt x="16193" y="12952"/>
                </a:lnTo>
                <a:lnTo>
                  <a:pt x="16186" y="13001"/>
                </a:lnTo>
                <a:cubicBezTo>
                  <a:pt x="16186" y="13001"/>
                  <a:pt x="16192" y="13010"/>
                  <a:pt x="16192" y="13010"/>
                </a:cubicBezTo>
                <a:close/>
                <a:moveTo>
                  <a:pt x="16244" y="13535"/>
                </a:moveTo>
                <a:lnTo>
                  <a:pt x="16247" y="13550"/>
                </a:lnTo>
                <a:lnTo>
                  <a:pt x="16256" y="13560"/>
                </a:lnTo>
                <a:lnTo>
                  <a:pt x="16263" y="13553"/>
                </a:lnTo>
                <a:lnTo>
                  <a:pt x="16256" y="13531"/>
                </a:lnTo>
                <a:cubicBezTo>
                  <a:pt x="16256" y="13531"/>
                  <a:pt x="16244" y="13535"/>
                  <a:pt x="16244" y="13535"/>
                </a:cubicBezTo>
                <a:close/>
                <a:moveTo>
                  <a:pt x="16208" y="13400"/>
                </a:moveTo>
                <a:lnTo>
                  <a:pt x="16212" y="13386"/>
                </a:lnTo>
                <a:lnTo>
                  <a:pt x="16199" y="13393"/>
                </a:lnTo>
                <a:cubicBezTo>
                  <a:pt x="16199" y="13393"/>
                  <a:pt x="16208" y="13400"/>
                  <a:pt x="16208" y="13400"/>
                </a:cubicBezTo>
                <a:close/>
                <a:moveTo>
                  <a:pt x="16228" y="13476"/>
                </a:moveTo>
                <a:cubicBezTo>
                  <a:pt x="16228" y="13477"/>
                  <a:pt x="16232" y="13493"/>
                  <a:pt x="16232" y="13493"/>
                </a:cubicBezTo>
                <a:lnTo>
                  <a:pt x="16243" y="13511"/>
                </a:lnTo>
                <a:lnTo>
                  <a:pt x="16237" y="13481"/>
                </a:lnTo>
                <a:cubicBezTo>
                  <a:pt x="16237" y="13481"/>
                  <a:pt x="16228" y="13476"/>
                  <a:pt x="16228" y="13476"/>
                </a:cubicBezTo>
                <a:close/>
                <a:moveTo>
                  <a:pt x="21249" y="16498"/>
                </a:moveTo>
                <a:lnTo>
                  <a:pt x="21256" y="16508"/>
                </a:lnTo>
                <a:lnTo>
                  <a:pt x="21264" y="16509"/>
                </a:lnTo>
                <a:lnTo>
                  <a:pt x="21268" y="16502"/>
                </a:lnTo>
                <a:lnTo>
                  <a:pt x="21276" y="16502"/>
                </a:lnTo>
                <a:lnTo>
                  <a:pt x="21277" y="16486"/>
                </a:lnTo>
                <a:lnTo>
                  <a:pt x="21270" y="16481"/>
                </a:lnTo>
                <a:lnTo>
                  <a:pt x="21267" y="16465"/>
                </a:lnTo>
                <a:lnTo>
                  <a:pt x="21250" y="16486"/>
                </a:lnTo>
                <a:cubicBezTo>
                  <a:pt x="21250" y="16486"/>
                  <a:pt x="21249" y="16498"/>
                  <a:pt x="21249" y="16498"/>
                </a:cubicBezTo>
                <a:close/>
                <a:moveTo>
                  <a:pt x="21201" y="16442"/>
                </a:moveTo>
                <a:lnTo>
                  <a:pt x="21203" y="16455"/>
                </a:lnTo>
                <a:lnTo>
                  <a:pt x="21211" y="16456"/>
                </a:lnTo>
                <a:lnTo>
                  <a:pt x="21217" y="16468"/>
                </a:lnTo>
                <a:lnTo>
                  <a:pt x="21213" y="16482"/>
                </a:lnTo>
                <a:lnTo>
                  <a:pt x="21210" y="16515"/>
                </a:lnTo>
                <a:lnTo>
                  <a:pt x="21212" y="16532"/>
                </a:lnTo>
                <a:lnTo>
                  <a:pt x="21230" y="16517"/>
                </a:lnTo>
                <a:lnTo>
                  <a:pt x="21241" y="16511"/>
                </a:lnTo>
                <a:lnTo>
                  <a:pt x="21234" y="16496"/>
                </a:lnTo>
                <a:lnTo>
                  <a:pt x="21224" y="16466"/>
                </a:lnTo>
                <a:lnTo>
                  <a:pt x="21224" y="16446"/>
                </a:lnTo>
                <a:lnTo>
                  <a:pt x="21214" y="16431"/>
                </a:lnTo>
                <a:lnTo>
                  <a:pt x="21202" y="16431"/>
                </a:lnTo>
                <a:cubicBezTo>
                  <a:pt x="21202" y="16431"/>
                  <a:pt x="21201" y="16442"/>
                  <a:pt x="21201" y="16442"/>
                </a:cubicBezTo>
                <a:close/>
                <a:moveTo>
                  <a:pt x="15468" y="13616"/>
                </a:moveTo>
                <a:lnTo>
                  <a:pt x="15463" y="13603"/>
                </a:lnTo>
                <a:lnTo>
                  <a:pt x="15466" y="13585"/>
                </a:lnTo>
                <a:lnTo>
                  <a:pt x="15456" y="13571"/>
                </a:lnTo>
                <a:lnTo>
                  <a:pt x="15445" y="13520"/>
                </a:lnTo>
                <a:lnTo>
                  <a:pt x="15436" y="13485"/>
                </a:lnTo>
                <a:lnTo>
                  <a:pt x="15424" y="13487"/>
                </a:lnTo>
                <a:lnTo>
                  <a:pt x="15424" y="13483"/>
                </a:lnTo>
                <a:lnTo>
                  <a:pt x="15414" y="13481"/>
                </a:lnTo>
                <a:lnTo>
                  <a:pt x="15427" y="13469"/>
                </a:lnTo>
                <a:lnTo>
                  <a:pt x="15425" y="13459"/>
                </a:lnTo>
                <a:lnTo>
                  <a:pt x="15419" y="13454"/>
                </a:lnTo>
                <a:lnTo>
                  <a:pt x="15411" y="13428"/>
                </a:lnTo>
                <a:lnTo>
                  <a:pt x="15404" y="13429"/>
                </a:lnTo>
                <a:lnTo>
                  <a:pt x="15400" y="13407"/>
                </a:lnTo>
                <a:lnTo>
                  <a:pt x="15396" y="13399"/>
                </a:lnTo>
                <a:lnTo>
                  <a:pt x="15396" y="13386"/>
                </a:lnTo>
                <a:lnTo>
                  <a:pt x="15377" y="13374"/>
                </a:lnTo>
                <a:lnTo>
                  <a:pt x="15373" y="13382"/>
                </a:lnTo>
                <a:lnTo>
                  <a:pt x="15364" y="13376"/>
                </a:lnTo>
                <a:lnTo>
                  <a:pt x="15365" y="13368"/>
                </a:lnTo>
                <a:lnTo>
                  <a:pt x="15351" y="13361"/>
                </a:lnTo>
                <a:lnTo>
                  <a:pt x="15350" y="13367"/>
                </a:lnTo>
                <a:lnTo>
                  <a:pt x="15353" y="13375"/>
                </a:lnTo>
                <a:lnTo>
                  <a:pt x="15351" y="13379"/>
                </a:lnTo>
                <a:lnTo>
                  <a:pt x="15347" y="13381"/>
                </a:lnTo>
                <a:lnTo>
                  <a:pt x="15348" y="13388"/>
                </a:lnTo>
                <a:lnTo>
                  <a:pt x="15348" y="13403"/>
                </a:lnTo>
                <a:lnTo>
                  <a:pt x="15341" y="13424"/>
                </a:lnTo>
                <a:lnTo>
                  <a:pt x="15337" y="13421"/>
                </a:lnTo>
                <a:lnTo>
                  <a:pt x="15329" y="13410"/>
                </a:lnTo>
                <a:lnTo>
                  <a:pt x="15321" y="13408"/>
                </a:lnTo>
                <a:lnTo>
                  <a:pt x="15321" y="13414"/>
                </a:lnTo>
                <a:lnTo>
                  <a:pt x="15328" y="13420"/>
                </a:lnTo>
                <a:lnTo>
                  <a:pt x="15332" y="13430"/>
                </a:lnTo>
                <a:lnTo>
                  <a:pt x="15329" y="13436"/>
                </a:lnTo>
                <a:lnTo>
                  <a:pt x="15335" y="13457"/>
                </a:lnTo>
                <a:lnTo>
                  <a:pt x="15335" y="13488"/>
                </a:lnTo>
                <a:lnTo>
                  <a:pt x="15331" y="13499"/>
                </a:lnTo>
                <a:lnTo>
                  <a:pt x="15327" y="13550"/>
                </a:lnTo>
                <a:lnTo>
                  <a:pt x="15328" y="13564"/>
                </a:lnTo>
                <a:lnTo>
                  <a:pt x="15325" y="13571"/>
                </a:lnTo>
                <a:lnTo>
                  <a:pt x="15331" y="13613"/>
                </a:lnTo>
                <a:lnTo>
                  <a:pt x="15328" y="13629"/>
                </a:lnTo>
                <a:lnTo>
                  <a:pt x="15337" y="13683"/>
                </a:lnTo>
                <a:lnTo>
                  <a:pt x="15348" y="13744"/>
                </a:lnTo>
                <a:lnTo>
                  <a:pt x="15357" y="13771"/>
                </a:lnTo>
                <a:lnTo>
                  <a:pt x="15373" y="13785"/>
                </a:lnTo>
                <a:lnTo>
                  <a:pt x="15387" y="13779"/>
                </a:lnTo>
                <a:lnTo>
                  <a:pt x="15410" y="13774"/>
                </a:lnTo>
                <a:lnTo>
                  <a:pt x="15431" y="13763"/>
                </a:lnTo>
                <a:lnTo>
                  <a:pt x="15453" y="13725"/>
                </a:lnTo>
                <a:lnTo>
                  <a:pt x="15463" y="13693"/>
                </a:lnTo>
                <a:lnTo>
                  <a:pt x="15467" y="13672"/>
                </a:lnTo>
                <a:lnTo>
                  <a:pt x="15466" y="13654"/>
                </a:lnTo>
                <a:lnTo>
                  <a:pt x="15469" y="13647"/>
                </a:lnTo>
                <a:cubicBezTo>
                  <a:pt x="15469" y="13647"/>
                  <a:pt x="15468" y="13616"/>
                  <a:pt x="15468" y="13616"/>
                </a:cubicBezTo>
                <a:close/>
                <a:moveTo>
                  <a:pt x="21257" y="16671"/>
                </a:moveTo>
                <a:lnTo>
                  <a:pt x="21269" y="16689"/>
                </a:lnTo>
                <a:lnTo>
                  <a:pt x="21281" y="16679"/>
                </a:lnTo>
                <a:lnTo>
                  <a:pt x="21281" y="16658"/>
                </a:lnTo>
                <a:lnTo>
                  <a:pt x="21272" y="16641"/>
                </a:lnTo>
                <a:lnTo>
                  <a:pt x="21256" y="16653"/>
                </a:lnTo>
                <a:cubicBezTo>
                  <a:pt x="21256" y="16653"/>
                  <a:pt x="21257" y="16671"/>
                  <a:pt x="21257" y="16671"/>
                </a:cubicBezTo>
                <a:close/>
                <a:moveTo>
                  <a:pt x="21280" y="16547"/>
                </a:moveTo>
                <a:lnTo>
                  <a:pt x="21267" y="16533"/>
                </a:lnTo>
                <a:lnTo>
                  <a:pt x="21260" y="16552"/>
                </a:lnTo>
                <a:lnTo>
                  <a:pt x="21266" y="16559"/>
                </a:lnTo>
                <a:lnTo>
                  <a:pt x="21282" y="16558"/>
                </a:lnTo>
                <a:cubicBezTo>
                  <a:pt x="21282" y="16558"/>
                  <a:pt x="21280" y="16547"/>
                  <a:pt x="21280" y="16547"/>
                </a:cubicBezTo>
                <a:close/>
                <a:moveTo>
                  <a:pt x="21280" y="16433"/>
                </a:moveTo>
                <a:lnTo>
                  <a:pt x="21279" y="16414"/>
                </a:lnTo>
                <a:lnTo>
                  <a:pt x="21278" y="16392"/>
                </a:lnTo>
                <a:lnTo>
                  <a:pt x="21273" y="16383"/>
                </a:lnTo>
                <a:cubicBezTo>
                  <a:pt x="21273" y="16382"/>
                  <a:pt x="21270" y="16408"/>
                  <a:pt x="21270" y="16408"/>
                </a:cubicBezTo>
                <a:lnTo>
                  <a:pt x="21274" y="16433"/>
                </a:lnTo>
                <a:cubicBezTo>
                  <a:pt x="21274" y="16433"/>
                  <a:pt x="21280" y="16433"/>
                  <a:pt x="21280" y="16433"/>
                </a:cubicBezTo>
                <a:close/>
                <a:moveTo>
                  <a:pt x="21282" y="16330"/>
                </a:moveTo>
                <a:lnTo>
                  <a:pt x="21274" y="16290"/>
                </a:lnTo>
                <a:lnTo>
                  <a:pt x="21277" y="16328"/>
                </a:lnTo>
                <a:lnTo>
                  <a:pt x="21274" y="16352"/>
                </a:lnTo>
                <a:cubicBezTo>
                  <a:pt x="21274" y="16352"/>
                  <a:pt x="21282" y="16330"/>
                  <a:pt x="21282" y="16330"/>
                </a:cubicBezTo>
                <a:close/>
                <a:moveTo>
                  <a:pt x="21310" y="16846"/>
                </a:moveTo>
                <a:lnTo>
                  <a:pt x="21312" y="16810"/>
                </a:lnTo>
                <a:lnTo>
                  <a:pt x="21304" y="16792"/>
                </a:lnTo>
                <a:lnTo>
                  <a:pt x="21298" y="16801"/>
                </a:lnTo>
                <a:lnTo>
                  <a:pt x="21300" y="16824"/>
                </a:lnTo>
                <a:cubicBezTo>
                  <a:pt x="21300" y="16824"/>
                  <a:pt x="21310" y="16846"/>
                  <a:pt x="21310" y="16846"/>
                </a:cubicBezTo>
                <a:close/>
                <a:moveTo>
                  <a:pt x="21317" y="16934"/>
                </a:moveTo>
                <a:lnTo>
                  <a:pt x="21319" y="16916"/>
                </a:lnTo>
                <a:lnTo>
                  <a:pt x="21313" y="16898"/>
                </a:lnTo>
                <a:lnTo>
                  <a:pt x="21311" y="16915"/>
                </a:lnTo>
                <a:cubicBezTo>
                  <a:pt x="21311" y="16915"/>
                  <a:pt x="21317" y="16934"/>
                  <a:pt x="21317" y="16934"/>
                </a:cubicBezTo>
                <a:close/>
                <a:moveTo>
                  <a:pt x="20551" y="15404"/>
                </a:moveTo>
                <a:lnTo>
                  <a:pt x="20555" y="15392"/>
                </a:lnTo>
                <a:lnTo>
                  <a:pt x="20540" y="15371"/>
                </a:lnTo>
                <a:lnTo>
                  <a:pt x="20539" y="15388"/>
                </a:lnTo>
                <a:lnTo>
                  <a:pt x="20544" y="15402"/>
                </a:lnTo>
                <a:lnTo>
                  <a:pt x="20544" y="15411"/>
                </a:lnTo>
                <a:cubicBezTo>
                  <a:pt x="20544" y="15411"/>
                  <a:pt x="20551" y="15404"/>
                  <a:pt x="20551" y="15404"/>
                </a:cubicBezTo>
                <a:close/>
                <a:moveTo>
                  <a:pt x="20531" y="15258"/>
                </a:moveTo>
                <a:lnTo>
                  <a:pt x="20542" y="15288"/>
                </a:lnTo>
                <a:lnTo>
                  <a:pt x="20564" y="15314"/>
                </a:lnTo>
                <a:lnTo>
                  <a:pt x="20578" y="15336"/>
                </a:lnTo>
                <a:lnTo>
                  <a:pt x="20593" y="15343"/>
                </a:lnTo>
                <a:lnTo>
                  <a:pt x="20607" y="15343"/>
                </a:lnTo>
                <a:lnTo>
                  <a:pt x="20604" y="15329"/>
                </a:lnTo>
                <a:lnTo>
                  <a:pt x="20590" y="15307"/>
                </a:lnTo>
                <a:lnTo>
                  <a:pt x="20580" y="15299"/>
                </a:lnTo>
                <a:lnTo>
                  <a:pt x="20578" y="15285"/>
                </a:lnTo>
                <a:lnTo>
                  <a:pt x="20568" y="15274"/>
                </a:lnTo>
                <a:lnTo>
                  <a:pt x="20547" y="15269"/>
                </a:lnTo>
                <a:lnTo>
                  <a:pt x="20546" y="15249"/>
                </a:lnTo>
                <a:lnTo>
                  <a:pt x="20538" y="15245"/>
                </a:lnTo>
                <a:cubicBezTo>
                  <a:pt x="20538" y="15245"/>
                  <a:pt x="20531" y="15258"/>
                  <a:pt x="20531" y="15258"/>
                </a:cubicBezTo>
                <a:close/>
                <a:moveTo>
                  <a:pt x="20570" y="15398"/>
                </a:moveTo>
                <a:lnTo>
                  <a:pt x="20563" y="15407"/>
                </a:lnTo>
                <a:cubicBezTo>
                  <a:pt x="20563" y="15406"/>
                  <a:pt x="20563" y="15419"/>
                  <a:pt x="20563" y="15419"/>
                </a:cubicBezTo>
                <a:lnTo>
                  <a:pt x="20569" y="15427"/>
                </a:lnTo>
                <a:lnTo>
                  <a:pt x="20581" y="15424"/>
                </a:lnTo>
                <a:lnTo>
                  <a:pt x="20583" y="15412"/>
                </a:lnTo>
                <a:cubicBezTo>
                  <a:pt x="20583" y="15412"/>
                  <a:pt x="20570" y="15398"/>
                  <a:pt x="20570" y="15398"/>
                </a:cubicBezTo>
                <a:close/>
                <a:moveTo>
                  <a:pt x="20593" y="15480"/>
                </a:moveTo>
                <a:lnTo>
                  <a:pt x="20586" y="15473"/>
                </a:lnTo>
                <a:lnTo>
                  <a:pt x="20581" y="15482"/>
                </a:lnTo>
                <a:lnTo>
                  <a:pt x="20591" y="15486"/>
                </a:lnTo>
                <a:cubicBezTo>
                  <a:pt x="20591" y="15486"/>
                  <a:pt x="20593" y="15480"/>
                  <a:pt x="20593" y="15480"/>
                </a:cubicBezTo>
                <a:close/>
                <a:moveTo>
                  <a:pt x="20540" y="15212"/>
                </a:moveTo>
                <a:lnTo>
                  <a:pt x="20524" y="15239"/>
                </a:lnTo>
                <a:lnTo>
                  <a:pt x="20538" y="15228"/>
                </a:lnTo>
                <a:cubicBezTo>
                  <a:pt x="20538" y="15228"/>
                  <a:pt x="20540" y="15212"/>
                  <a:pt x="20540" y="15212"/>
                </a:cubicBezTo>
                <a:close/>
                <a:moveTo>
                  <a:pt x="21161" y="17134"/>
                </a:moveTo>
                <a:lnTo>
                  <a:pt x="21176" y="17147"/>
                </a:lnTo>
                <a:lnTo>
                  <a:pt x="21182" y="17137"/>
                </a:lnTo>
                <a:lnTo>
                  <a:pt x="21169" y="17120"/>
                </a:lnTo>
                <a:lnTo>
                  <a:pt x="21173" y="17103"/>
                </a:lnTo>
                <a:lnTo>
                  <a:pt x="21173" y="17081"/>
                </a:lnTo>
                <a:lnTo>
                  <a:pt x="21167" y="17076"/>
                </a:lnTo>
                <a:lnTo>
                  <a:pt x="21155" y="17091"/>
                </a:lnTo>
                <a:lnTo>
                  <a:pt x="21157" y="17101"/>
                </a:lnTo>
                <a:lnTo>
                  <a:pt x="21154" y="17115"/>
                </a:lnTo>
                <a:cubicBezTo>
                  <a:pt x="21154" y="17115"/>
                  <a:pt x="21161" y="17134"/>
                  <a:pt x="21161" y="17134"/>
                </a:cubicBezTo>
                <a:close/>
                <a:moveTo>
                  <a:pt x="21168" y="16364"/>
                </a:moveTo>
                <a:lnTo>
                  <a:pt x="21175" y="16394"/>
                </a:lnTo>
                <a:lnTo>
                  <a:pt x="21185" y="16394"/>
                </a:lnTo>
                <a:lnTo>
                  <a:pt x="21192" y="16377"/>
                </a:lnTo>
                <a:lnTo>
                  <a:pt x="21201" y="16385"/>
                </a:lnTo>
                <a:lnTo>
                  <a:pt x="21210" y="16374"/>
                </a:lnTo>
                <a:lnTo>
                  <a:pt x="21209" y="16347"/>
                </a:lnTo>
                <a:lnTo>
                  <a:pt x="21203" y="16333"/>
                </a:lnTo>
                <a:lnTo>
                  <a:pt x="21208" y="16312"/>
                </a:lnTo>
                <a:lnTo>
                  <a:pt x="21200" y="16296"/>
                </a:lnTo>
                <a:lnTo>
                  <a:pt x="21197" y="16306"/>
                </a:lnTo>
                <a:lnTo>
                  <a:pt x="21196" y="16324"/>
                </a:lnTo>
                <a:lnTo>
                  <a:pt x="21187" y="16328"/>
                </a:lnTo>
                <a:lnTo>
                  <a:pt x="21181" y="16320"/>
                </a:lnTo>
                <a:lnTo>
                  <a:pt x="21180" y="16279"/>
                </a:lnTo>
                <a:cubicBezTo>
                  <a:pt x="21180" y="16279"/>
                  <a:pt x="21170" y="16261"/>
                  <a:pt x="21170" y="16262"/>
                </a:cubicBezTo>
                <a:lnTo>
                  <a:pt x="21164" y="16311"/>
                </a:lnTo>
                <a:lnTo>
                  <a:pt x="21169" y="16338"/>
                </a:lnTo>
                <a:cubicBezTo>
                  <a:pt x="21169" y="16338"/>
                  <a:pt x="21168" y="16364"/>
                  <a:pt x="21168" y="16364"/>
                </a:cubicBezTo>
                <a:close/>
                <a:moveTo>
                  <a:pt x="20602" y="15417"/>
                </a:moveTo>
                <a:lnTo>
                  <a:pt x="20596" y="15412"/>
                </a:lnTo>
                <a:lnTo>
                  <a:pt x="20587" y="15424"/>
                </a:lnTo>
                <a:lnTo>
                  <a:pt x="20583" y="15450"/>
                </a:lnTo>
                <a:lnTo>
                  <a:pt x="20591" y="15452"/>
                </a:lnTo>
                <a:lnTo>
                  <a:pt x="20600" y="15454"/>
                </a:lnTo>
                <a:lnTo>
                  <a:pt x="20603" y="15471"/>
                </a:lnTo>
                <a:lnTo>
                  <a:pt x="20613" y="15478"/>
                </a:lnTo>
                <a:lnTo>
                  <a:pt x="20620" y="15479"/>
                </a:lnTo>
                <a:lnTo>
                  <a:pt x="20621" y="15457"/>
                </a:lnTo>
                <a:lnTo>
                  <a:pt x="20617" y="15442"/>
                </a:lnTo>
                <a:lnTo>
                  <a:pt x="20605" y="15432"/>
                </a:lnTo>
                <a:cubicBezTo>
                  <a:pt x="20605" y="15432"/>
                  <a:pt x="20602" y="15417"/>
                  <a:pt x="20602" y="15417"/>
                </a:cubicBezTo>
                <a:close/>
                <a:moveTo>
                  <a:pt x="21135" y="17060"/>
                </a:moveTo>
                <a:lnTo>
                  <a:pt x="21132" y="17047"/>
                </a:lnTo>
                <a:lnTo>
                  <a:pt x="21124" y="17047"/>
                </a:lnTo>
                <a:lnTo>
                  <a:pt x="21123" y="17063"/>
                </a:lnTo>
                <a:lnTo>
                  <a:pt x="21114" y="17080"/>
                </a:lnTo>
                <a:lnTo>
                  <a:pt x="21127" y="17081"/>
                </a:lnTo>
                <a:cubicBezTo>
                  <a:pt x="21127" y="17081"/>
                  <a:pt x="21135" y="17060"/>
                  <a:pt x="21135" y="17060"/>
                </a:cubicBezTo>
                <a:close/>
                <a:moveTo>
                  <a:pt x="21149" y="15782"/>
                </a:moveTo>
                <a:lnTo>
                  <a:pt x="21160" y="15766"/>
                </a:lnTo>
                <a:lnTo>
                  <a:pt x="21155" y="15755"/>
                </a:lnTo>
                <a:lnTo>
                  <a:pt x="21144" y="15755"/>
                </a:lnTo>
                <a:lnTo>
                  <a:pt x="21133" y="15768"/>
                </a:lnTo>
                <a:lnTo>
                  <a:pt x="21136" y="15777"/>
                </a:lnTo>
                <a:cubicBezTo>
                  <a:pt x="21136" y="15777"/>
                  <a:pt x="21149" y="15782"/>
                  <a:pt x="21149" y="15782"/>
                </a:cubicBezTo>
                <a:close/>
                <a:moveTo>
                  <a:pt x="20627" y="15510"/>
                </a:moveTo>
                <a:lnTo>
                  <a:pt x="20636" y="15505"/>
                </a:lnTo>
                <a:lnTo>
                  <a:pt x="20637" y="15488"/>
                </a:lnTo>
                <a:lnTo>
                  <a:pt x="20623" y="15485"/>
                </a:lnTo>
                <a:lnTo>
                  <a:pt x="20623" y="15498"/>
                </a:lnTo>
                <a:cubicBezTo>
                  <a:pt x="20623" y="15498"/>
                  <a:pt x="20627" y="15510"/>
                  <a:pt x="20627" y="15510"/>
                </a:cubicBezTo>
                <a:close/>
                <a:moveTo>
                  <a:pt x="20964" y="17047"/>
                </a:moveTo>
                <a:lnTo>
                  <a:pt x="20982" y="17108"/>
                </a:lnTo>
                <a:lnTo>
                  <a:pt x="20996" y="17122"/>
                </a:lnTo>
                <a:lnTo>
                  <a:pt x="20996" y="17142"/>
                </a:lnTo>
                <a:lnTo>
                  <a:pt x="21003" y="17162"/>
                </a:lnTo>
                <a:lnTo>
                  <a:pt x="21013" y="17162"/>
                </a:lnTo>
                <a:lnTo>
                  <a:pt x="21015" y="17178"/>
                </a:lnTo>
                <a:lnTo>
                  <a:pt x="21033" y="17201"/>
                </a:lnTo>
                <a:lnTo>
                  <a:pt x="21040" y="17234"/>
                </a:lnTo>
                <a:lnTo>
                  <a:pt x="21046" y="17229"/>
                </a:lnTo>
                <a:lnTo>
                  <a:pt x="21054" y="17229"/>
                </a:lnTo>
                <a:lnTo>
                  <a:pt x="21059" y="17261"/>
                </a:lnTo>
                <a:lnTo>
                  <a:pt x="21076" y="17264"/>
                </a:lnTo>
                <a:lnTo>
                  <a:pt x="21078" y="17287"/>
                </a:lnTo>
                <a:lnTo>
                  <a:pt x="21091" y="17304"/>
                </a:lnTo>
                <a:lnTo>
                  <a:pt x="21105" y="17294"/>
                </a:lnTo>
                <a:lnTo>
                  <a:pt x="21116" y="17313"/>
                </a:lnTo>
                <a:lnTo>
                  <a:pt x="21123" y="17308"/>
                </a:lnTo>
                <a:lnTo>
                  <a:pt x="21134" y="17320"/>
                </a:lnTo>
                <a:lnTo>
                  <a:pt x="21133" y="17283"/>
                </a:lnTo>
                <a:lnTo>
                  <a:pt x="21123" y="17279"/>
                </a:lnTo>
                <a:lnTo>
                  <a:pt x="21099" y="17250"/>
                </a:lnTo>
                <a:lnTo>
                  <a:pt x="21083" y="17202"/>
                </a:lnTo>
                <a:lnTo>
                  <a:pt x="21071" y="17186"/>
                </a:lnTo>
                <a:lnTo>
                  <a:pt x="21062" y="17193"/>
                </a:lnTo>
                <a:lnTo>
                  <a:pt x="21051" y="17151"/>
                </a:lnTo>
                <a:lnTo>
                  <a:pt x="21024" y="17092"/>
                </a:lnTo>
                <a:lnTo>
                  <a:pt x="21017" y="17089"/>
                </a:lnTo>
                <a:lnTo>
                  <a:pt x="21010" y="17067"/>
                </a:lnTo>
                <a:lnTo>
                  <a:pt x="20991" y="17047"/>
                </a:lnTo>
                <a:lnTo>
                  <a:pt x="20989" y="17030"/>
                </a:lnTo>
                <a:lnTo>
                  <a:pt x="20981" y="17013"/>
                </a:lnTo>
                <a:lnTo>
                  <a:pt x="20976" y="17031"/>
                </a:lnTo>
                <a:lnTo>
                  <a:pt x="20958" y="16990"/>
                </a:lnTo>
                <a:lnTo>
                  <a:pt x="20956" y="17012"/>
                </a:lnTo>
                <a:lnTo>
                  <a:pt x="20962" y="17023"/>
                </a:lnTo>
                <a:cubicBezTo>
                  <a:pt x="20962" y="17023"/>
                  <a:pt x="20964" y="17047"/>
                  <a:pt x="20964" y="17047"/>
                </a:cubicBezTo>
                <a:close/>
                <a:moveTo>
                  <a:pt x="20766" y="15848"/>
                </a:moveTo>
                <a:lnTo>
                  <a:pt x="20751" y="15847"/>
                </a:lnTo>
                <a:lnTo>
                  <a:pt x="20752" y="15862"/>
                </a:lnTo>
                <a:lnTo>
                  <a:pt x="20758" y="15872"/>
                </a:lnTo>
                <a:lnTo>
                  <a:pt x="20769" y="15870"/>
                </a:lnTo>
                <a:lnTo>
                  <a:pt x="20781" y="15878"/>
                </a:lnTo>
                <a:lnTo>
                  <a:pt x="20790" y="15870"/>
                </a:lnTo>
                <a:lnTo>
                  <a:pt x="20777" y="15861"/>
                </a:lnTo>
                <a:cubicBezTo>
                  <a:pt x="20777" y="15861"/>
                  <a:pt x="20766" y="15848"/>
                  <a:pt x="20766" y="15848"/>
                </a:cubicBezTo>
                <a:close/>
                <a:moveTo>
                  <a:pt x="20711" y="15436"/>
                </a:moveTo>
                <a:lnTo>
                  <a:pt x="20724" y="15453"/>
                </a:lnTo>
                <a:lnTo>
                  <a:pt x="20731" y="15466"/>
                </a:lnTo>
                <a:lnTo>
                  <a:pt x="20733" y="15481"/>
                </a:lnTo>
                <a:lnTo>
                  <a:pt x="20740" y="15467"/>
                </a:lnTo>
                <a:lnTo>
                  <a:pt x="20750" y="15478"/>
                </a:lnTo>
                <a:lnTo>
                  <a:pt x="20745" y="15464"/>
                </a:lnTo>
                <a:lnTo>
                  <a:pt x="20750" y="15453"/>
                </a:lnTo>
                <a:lnTo>
                  <a:pt x="20726" y="15409"/>
                </a:lnTo>
                <a:lnTo>
                  <a:pt x="20704" y="15393"/>
                </a:lnTo>
                <a:lnTo>
                  <a:pt x="20686" y="15367"/>
                </a:lnTo>
                <a:lnTo>
                  <a:pt x="20663" y="15361"/>
                </a:lnTo>
                <a:cubicBezTo>
                  <a:pt x="20663" y="15362"/>
                  <a:pt x="20679" y="15382"/>
                  <a:pt x="20679" y="15382"/>
                </a:cubicBezTo>
                <a:cubicBezTo>
                  <a:pt x="20679" y="15382"/>
                  <a:pt x="20711" y="15436"/>
                  <a:pt x="20711" y="15436"/>
                </a:cubicBezTo>
                <a:close/>
                <a:moveTo>
                  <a:pt x="20793" y="15559"/>
                </a:moveTo>
                <a:lnTo>
                  <a:pt x="20793" y="15542"/>
                </a:lnTo>
                <a:lnTo>
                  <a:pt x="20778" y="15539"/>
                </a:lnTo>
                <a:lnTo>
                  <a:pt x="20781" y="15554"/>
                </a:lnTo>
                <a:cubicBezTo>
                  <a:pt x="20781" y="15554"/>
                  <a:pt x="20793" y="15559"/>
                  <a:pt x="20793" y="15559"/>
                </a:cubicBezTo>
                <a:close/>
                <a:moveTo>
                  <a:pt x="20741" y="15574"/>
                </a:moveTo>
                <a:lnTo>
                  <a:pt x="20738" y="15597"/>
                </a:lnTo>
                <a:lnTo>
                  <a:pt x="20753" y="15631"/>
                </a:lnTo>
                <a:lnTo>
                  <a:pt x="20770" y="15642"/>
                </a:lnTo>
                <a:lnTo>
                  <a:pt x="20785" y="15637"/>
                </a:lnTo>
                <a:lnTo>
                  <a:pt x="20797" y="15661"/>
                </a:lnTo>
                <a:lnTo>
                  <a:pt x="20811" y="15658"/>
                </a:lnTo>
                <a:lnTo>
                  <a:pt x="20815" y="15636"/>
                </a:lnTo>
                <a:lnTo>
                  <a:pt x="20813" y="15621"/>
                </a:lnTo>
                <a:lnTo>
                  <a:pt x="20805" y="15620"/>
                </a:lnTo>
                <a:lnTo>
                  <a:pt x="20796" y="15604"/>
                </a:lnTo>
                <a:lnTo>
                  <a:pt x="20776" y="15587"/>
                </a:lnTo>
                <a:lnTo>
                  <a:pt x="20759" y="15587"/>
                </a:lnTo>
                <a:lnTo>
                  <a:pt x="20748" y="15568"/>
                </a:lnTo>
                <a:cubicBezTo>
                  <a:pt x="20748" y="15568"/>
                  <a:pt x="20741" y="15574"/>
                  <a:pt x="20741" y="15574"/>
                </a:cubicBezTo>
                <a:close/>
                <a:moveTo>
                  <a:pt x="20810" y="15483"/>
                </a:moveTo>
                <a:lnTo>
                  <a:pt x="20808" y="15496"/>
                </a:lnTo>
                <a:lnTo>
                  <a:pt x="20815" y="15516"/>
                </a:lnTo>
                <a:lnTo>
                  <a:pt x="20819" y="15551"/>
                </a:lnTo>
                <a:lnTo>
                  <a:pt x="20847" y="15590"/>
                </a:lnTo>
                <a:lnTo>
                  <a:pt x="20857" y="15596"/>
                </a:lnTo>
                <a:lnTo>
                  <a:pt x="20859" y="15619"/>
                </a:lnTo>
                <a:lnTo>
                  <a:pt x="20869" y="15625"/>
                </a:lnTo>
                <a:lnTo>
                  <a:pt x="20872" y="15599"/>
                </a:lnTo>
                <a:lnTo>
                  <a:pt x="20859" y="15575"/>
                </a:lnTo>
                <a:lnTo>
                  <a:pt x="20849" y="15567"/>
                </a:lnTo>
                <a:lnTo>
                  <a:pt x="20843" y="15549"/>
                </a:lnTo>
                <a:lnTo>
                  <a:pt x="20826" y="15509"/>
                </a:lnTo>
                <a:lnTo>
                  <a:pt x="20829" y="15491"/>
                </a:lnTo>
                <a:lnTo>
                  <a:pt x="20815" y="15465"/>
                </a:lnTo>
                <a:lnTo>
                  <a:pt x="20799" y="15464"/>
                </a:lnTo>
                <a:lnTo>
                  <a:pt x="20800" y="15473"/>
                </a:lnTo>
                <a:cubicBezTo>
                  <a:pt x="20800" y="15473"/>
                  <a:pt x="20810" y="15483"/>
                  <a:pt x="20810" y="15483"/>
                </a:cubicBezTo>
                <a:close/>
                <a:moveTo>
                  <a:pt x="20858" y="15700"/>
                </a:moveTo>
                <a:lnTo>
                  <a:pt x="20844" y="15698"/>
                </a:lnTo>
                <a:lnTo>
                  <a:pt x="20851" y="15717"/>
                </a:lnTo>
                <a:lnTo>
                  <a:pt x="20852" y="15734"/>
                </a:lnTo>
                <a:lnTo>
                  <a:pt x="20870" y="15762"/>
                </a:lnTo>
                <a:lnTo>
                  <a:pt x="20892" y="15776"/>
                </a:lnTo>
                <a:lnTo>
                  <a:pt x="20909" y="15775"/>
                </a:lnTo>
                <a:lnTo>
                  <a:pt x="20904" y="15766"/>
                </a:lnTo>
                <a:lnTo>
                  <a:pt x="20905" y="15753"/>
                </a:lnTo>
                <a:lnTo>
                  <a:pt x="20897" y="15732"/>
                </a:lnTo>
                <a:lnTo>
                  <a:pt x="20872" y="15723"/>
                </a:lnTo>
                <a:cubicBezTo>
                  <a:pt x="20872" y="15723"/>
                  <a:pt x="20858" y="15700"/>
                  <a:pt x="20858" y="15700"/>
                </a:cubicBezTo>
                <a:close/>
                <a:moveTo>
                  <a:pt x="13285" y="16179"/>
                </a:moveTo>
                <a:lnTo>
                  <a:pt x="13282" y="16158"/>
                </a:lnTo>
                <a:lnTo>
                  <a:pt x="13286" y="16148"/>
                </a:lnTo>
                <a:lnTo>
                  <a:pt x="13286" y="16123"/>
                </a:lnTo>
                <a:lnTo>
                  <a:pt x="13282" y="16092"/>
                </a:lnTo>
                <a:lnTo>
                  <a:pt x="13285" y="16080"/>
                </a:lnTo>
                <a:lnTo>
                  <a:pt x="13286" y="16022"/>
                </a:lnTo>
                <a:lnTo>
                  <a:pt x="13276" y="16000"/>
                </a:lnTo>
                <a:lnTo>
                  <a:pt x="13275" y="15949"/>
                </a:lnTo>
                <a:lnTo>
                  <a:pt x="13270" y="15931"/>
                </a:lnTo>
                <a:lnTo>
                  <a:pt x="13264" y="15935"/>
                </a:lnTo>
                <a:lnTo>
                  <a:pt x="13253" y="15910"/>
                </a:lnTo>
                <a:lnTo>
                  <a:pt x="13251" y="15887"/>
                </a:lnTo>
                <a:lnTo>
                  <a:pt x="13239" y="15878"/>
                </a:lnTo>
                <a:lnTo>
                  <a:pt x="13246" y="15855"/>
                </a:lnTo>
                <a:lnTo>
                  <a:pt x="13241" y="15833"/>
                </a:lnTo>
                <a:lnTo>
                  <a:pt x="13224" y="15859"/>
                </a:lnTo>
                <a:lnTo>
                  <a:pt x="13228" y="15874"/>
                </a:lnTo>
                <a:lnTo>
                  <a:pt x="13217" y="15888"/>
                </a:lnTo>
                <a:lnTo>
                  <a:pt x="13205" y="15875"/>
                </a:lnTo>
                <a:lnTo>
                  <a:pt x="13198" y="15875"/>
                </a:lnTo>
                <a:lnTo>
                  <a:pt x="13209" y="15900"/>
                </a:lnTo>
                <a:lnTo>
                  <a:pt x="13209" y="15915"/>
                </a:lnTo>
                <a:lnTo>
                  <a:pt x="13217" y="15929"/>
                </a:lnTo>
                <a:lnTo>
                  <a:pt x="13217" y="15936"/>
                </a:lnTo>
                <a:lnTo>
                  <a:pt x="13204" y="15957"/>
                </a:lnTo>
                <a:lnTo>
                  <a:pt x="13204" y="15991"/>
                </a:lnTo>
                <a:lnTo>
                  <a:pt x="13196" y="16013"/>
                </a:lnTo>
                <a:lnTo>
                  <a:pt x="13187" y="16008"/>
                </a:lnTo>
                <a:lnTo>
                  <a:pt x="13175" y="16029"/>
                </a:lnTo>
                <a:lnTo>
                  <a:pt x="13174" y="16048"/>
                </a:lnTo>
                <a:lnTo>
                  <a:pt x="13165" y="16059"/>
                </a:lnTo>
                <a:lnTo>
                  <a:pt x="13158" y="16051"/>
                </a:lnTo>
                <a:lnTo>
                  <a:pt x="13156" y="16026"/>
                </a:lnTo>
                <a:lnTo>
                  <a:pt x="13150" y="16021"/>
                </a:lnTo>
                <a:lnTo>
                  <a:pt x="13142" y="16036"/>
                </a:lnTo>
                <a:lnTo>
                  <a:pt x="13140" y="16062"/>
                </a:lnTo>
                <a:lnTo>
                  <a:pt x="13154" y="16085"/>
                </a:lnTo>
                <a:lnTo>
                  <a:pt x="13157" y="16095"/>
                </a:lnTo>
                <a:lnTo>
                  <a:pt x="13152" y="16103"/>
                </a:lnTo>
                <a:lnTo>
                  <a:pt x="13145" y="16100"/>
                </a:lnTo>
                <a:lnTo>
                  <a:pt x="13130" y="16104"/>
                </a:lnTo>
                <a:lnTo>
                  <a:pt x="13134" y="16126"/>
                </a:lnTo>
                <a:lnTo>
                  <a:pt x="13147" y="16133"/>
                </a:lnTo>
                <a:lnTo>
                  <a:pt x="13149" y="16146"/>
                </a:lnTo>
                <a:lnTo>
                  <a:pt x="13143" y="16158"/>
                </a:lnTo>
                <a:lnTo>
                  <a:pt x="13136" y="16146"/>
                </a:lnTo>
                <a:lnTo>
                  <a:pt x="13126" y="16152"/>
                </a:lnTo>
                <a:lnTo>
                  <a:pt x="13124" y="16166"/>
                </a:lnTo>
                <a:lnTo>
                  <a:pt x="13105" y="16192"/>
                </a:lnTo>
                <a:lnTo>
                  <a:pt x="13105" y="16167"/>
                </a:lnTo>
                <a:lnTo>
                  <a:pt x="13108" y="16161"/>
                </a:lnTo>
                <a:lnTo>
                  <a:pt x="13103" y="16147"/>
                </a:lnTo>
                <a:lnTo>
                  <a:pt x="13091" y="16167"/>
                </a:lnTo>
                <a:lnTo>
                  <a:pt x="13099" y="16174"/>
                </a:lnTo>
                <a:lnTo>
                  <a:pt x="13096" y="16184"/>
                </a:lnTo>
                <a:lnTo>
                  <a:pt x="13080" y="16199"/>
                </a:lnTo>
                <a:lnTo>
                  <a:pt x="13086" y="16221"/>
                </a:lnTo>
                <a:lnTo>
                  <a:pt x="13095" y="16226"/>
                </a:lnTo>
                <a:lnTo>
                  <a:pt x="13094" y="16237"/>
                </a:lnTo>
                <a:lnTo>
                  <a:pt x="13086" y="16241"/>
                </a:lnTo>
                <a:lnTo>
                  <a:pt x="13075" y="16253"/>
                </a:lnTo>
                <a:lnTo>
                  <a:pt x="13074" y="16238"/>
                </a:lnTo>
                <a:lnTo>
                  <a:pt x="13067" y="16236"/>
                </a:lnTo>
                <a:lnTo>
                  <a:pt x="13074" y="16218"/>
                </a:lnTo>
                <a:lnTo>
                  <a:pt x="13068" y="16211"/>
                </a:lnTo>
                <a:lnTo>
                  <a:pt x="13043" y="16246"/>
                </a:lnTo>
                <a:lnTo>
                  <a:pt x="13039" y="16279"/>
                </a:lnTo>
                <a:lnTo>
                  <a:pt x="13042" y="16292"/>
                </a:lnTo>
                <a:lnTo>
                  <a:pt x="13038" y="16306"/>
                </a:lnTo>
                <a:lnTo>
                  <a:pt x="13030" y="16301"/>
                </a:lnTo>
                <a:lnTo>
                  <a:pt x="13024" y="16293"/>
                </a:lnTo>
                <a:lnTo>
                  <a:pt x="13025" y="16264"/>
                </a:lnTo>
                <a:lnTo>
                  <a:pt x="13018" y="16263"/>
                </a:lnTo>
                <a:lnTo>
                  <a:pt x="13003" y="16290"/>
                </a:lnTo>
                <a:lnTo>
                  <a:pt x="12985" y="16269"/>
                </a:lnTo>
                <a:lnTo>
                  <a:pt x="12982" y="16278"/>
                </a:lnTo>
                <a:lnTo>
                  <a:pt x="12976" y="16280"/>
                </a:lnTo>
                <a:lnTo>
                  <a:pt x="12978" y="16312"/>
                </a:lnTo>
                <a:lnTo>
                  <a:pt x="12973" y="16310"/>
                </a:lnTo>
                <a:lnTo>
                  <a:pt x="12968" y="16312"/>
                </a:lnTo>
                <a:lnTo>
                  <a:pt x="12968" y="16296"/>
                </a:lnTo>
                <a:lnTo>
                  <a:pt x="12961" y="16290"/>
                </a:lnTo>
                <a:lnTo>
                  <a:pt x="12954" y="16308"/>
                </a:lnTo>
                <a:lnTo>
                  <a:pt x="12947" y="16290"/>
                </a:lnTo>
                <a:lnTo>
                  <a:pt x="12920" y="16331"/>
                </a:lnTo>
                <a:lnTo>
                  <a:pt x="12913" y="16332"/>
                </a:lnTo>
                <a:lnTo>
                  <a:pt x="12908" y="16324"/>
                </a:lnTo>
                <a:lnTo>
                  <a:pt x="12894" y="16323"/>
                </a:lnTo>
                <a:lnTo>
                  <a:pt x="12888" y="16339"/>
                </a:lnTo>
                <a:lnTo>
                  <a:pt x="12890" y="16374"/>
                </a:lnTo>
                <a:lnTo>
                  <a:pt x="12870" y="16426"/>
                </a:lnTo>
                <a:lnTo>
                  <a:pt x="12871" y="16436"/>
                </a:lnTo>
                <a:lnTo>
                  <a:pt x="12852" y="16470"/>
                </a:lnTo>
                <a:lnTo>
                  <a:pt x="12852" y="16487"/>
                </a:lnTo>
                <a:lnTo>
                  <a:pt x="12862" y="16502"/>
                </a:lnTo>
                <a:lnTo>
                  <a:pt x="12853" y="16523"/>
                </a:lnTo>
                <a:lnTo>
                  <a:pt x="12860" y="16556"/>
                </a:lnTo>
                <a:lnTo>
                  <a:pt x="12859" y="16584"/>
                </a:lnTo>
                <a:lnTo>
                  <a:pt x="12878" y="16644"/>
                </a:lnTo>
                <a:lnTo>
                  <a:pt x="12876" y="16661"/>
                </a:lnTo>
                <a:lnTo>
                  <a:pt x="12888" y="16683"/>
                </a:lnTo>
                <a:lnTo>
                  <a:pt x="12888" y="16693"/>
                </a:lnTo>
                <a:lnTo>
                  <a:pt x="12879" y="16708"/>
                </a:lnTo>
                <a:lnTo>
                  <a:pt x="12882" y="16724"/>
                </a:lnTo>
                <a:lnTo>
                  <a:pt x="12876" y="16776"/>
                </a:lnTo>
                <a:lnTo>
                  <a:pt x="12862" y="16791"/>
                </a:lnTo>
                <a:lnTo>
                  <a:pt x="12859" y="16820"/>
                </a:lnTo>
                <a:lnTo>
                  <a:pt x="12851" y="16823"/>
                </a:lnTo>
                <a:lnTo>
                  <a:pt x="12847" y="16842"/>
                </a:lnTo>
                <a:lnTo>
                  <a:pt x="12835" y="16859"/>
                </a:lnTo>
                <a:lnTo>
                  <a:pt x="12833" y="16901"/>
                </a:lnTo>
                <a:lnTo>
                  <a:pt x="12825" y="16916"/>
                </a:lnTo>
                <a:lnTo>
                  <a:pt x="12806" y="16924"/>
                </a:lnTo>
                <a:lnTo>
                  <a:pt x="12801" y="16935"/>
                </a:lnTo>
                <a:lnTo>
                  <a:pt x="12802" y="16972"/>
                </a:lnTo>
                <a:lnTo>
                  <a:pt x="12788" y="16998"/>
                </a:lnTo>
                <a:lnTo>
                  <a:pt x="12789" y="17028"/>
                </a:lnTo>
                <a:lnTo>
                  <a:pt x="12785" y="17046"/>
                </a:lnTo>
                <a:lnTo>
                  <a:pt x="12788" y="17059"/>
                </a:lnTo>
                <a:lnTo>
                  <a:pt x="12789" y="17095"/>
                </a:lnTo>
                <a:lnTo>
                  <a:pt x="12806" y="17131"/>
                </a:lnTo>
                <a:lnTo>
                  <a:pt x="12803" y="17157"/>
                </a:lnTo>
                <a:lnTo>
                  <a:pt x="12806" y="17173"/>
                </a:lnTo>
                <a:lnTo>
                  <a:pt x="12815" y="17182"/>
                </a:lnTo>
                <a:lnTo>
                  <a:pt x="12820" y="17179"/>
                </a:lnTo>
                <a:lnTo>
                  <a:pt x="12815" y="17187"/>
                </a:lnTo>
                <a:lnTo>
                  <a:pt x="12802" y="17192"/>
                </a:lnTo>
                <a:lnTo>
                  <a:pt x="12803" y="17216"/>
                </a:lnTo>
                <a:lnTo>
                  <a:pt x="12805" y="17253"/>
                </a:lnTo>
                <a:lnTo>
                  <a:pt x="12803" y="17301"/>
                </a:lnTo>
                <a:lnTo>
                  <a:pt x="12807" y="17310"/>
                </a:lnTo>
                <a:lnTo>
                  <a:pt x="12808" y="17325"/>
                </a:lnTo>
                <a:lnTo>
                  <a:pt x="12816" y="17333"/>
                </a:lnTo>
                <a:lnTo>
                  <a:pt x="12825" y="17356"/>
                </a:lnTo>
                <a:lnTo>
                  <a:pt x="12832" y="17363"/>
                </a:lnTo>
                <a:lnTo>
                  <a:pt x="12838" y="17379"/>
                </a:lnTo>
                <a:lnTo>
                  <a:pt x="12847" y="17396"/>
                </a:lnTo>
                <a:lnTo>
                  <a:pt x="12856" y="17390"/>
                </a:lnTo>
                <a:lnTo>
                  <a:pt x="12860" y="17398"/>
                </a:lnTo>
                <a:lnTo>
                  <a:pt x="12870" y="17403"/>
                </a:lnTo>
                <a:lnTo>
                  <a:pt x="12882" y="17428"/>
                </a:lnTo>
                <a:lnTo>
                  <a:pt x="12890" y="17431"/>
                </a:lnTo>
                <a:lnTo>
                  <a:pt x="12890" y="17441"/>
                </a:lnTo>
                <a:lnTo>
                  <a:pt x="12894" y="17446"/>
                </a:lnTo>
                <a:lnTo>
                  <a:pt x="12903" y="17437"/>
                </a:lnTo>
                <a:lnTo>
                  <a:pt x="12917" y="17439"/>
                </a:lnTo>
                <a:lnTo>
                  <a:pt x="12933" y="17423"/>
                </a:lnTo>
                <a:lnTo>
                  <a:pt x="12946" y="17397"/>
                </a:lnTo>
                <a:lnTo>
                  <a:pt x="12988" y="17390"/>
                </a:lnTo>
                <a:lnTo>
                  <a:pt x="13001" y="17396"/>
                </a:lnTo>
                <a:lnTo>
                  <a:pt x="13023" y="17381"/>
                </a:lnTo>
                <a:lnTo>
                  <a:pt x="13029" y="17361"/>
                </a:lnTo>
                <a:lnTo>
                  <a:pt x="13040" y="17358"/>
                </a:lnTo>
                <a:lnTo>
                  <a:pt x="13047" y="17323"/>
                </a:lnTo>
                <a:lnTo>
                  <a:pt x="13058" y="17294"/>
                </a:lnTo>
                <a:lnTo>
                  <a:pt x="13058" y="17273"/>
                </a:lnTo>
                <a:lnTo>
                  <a:pt x="13072" y="17259"/>
                </a:lnTo>
                <a:lnTo>
                  <a:pt x="13070" y="17225"/>
                </a:lnTo>
                <a:lnTo>
                  <a:pt x="13067" y="17220"/>
                </a:lnTo>
                <a:lnTo>
                  <a:pt x="13077" y="17209"/>
                </a:lnTo>
                <a:lnTo>
                  <a:pt x="13082" y="17171"/>
                </a:lnTo>
                <a:lnTo>
                  <a:pt x="13081" y="17165"/>
                </a:lnTo>
                <a:lnTo>
                  <a:pt x="13086" y="17165"/>
                </a:lnTo>
                <a:lnTo>
                  <a:pt x="13098" y="17131"/>
                </a:lnTo>
                <a:lnTo>
                  <a:pt x="13108" y="17055"/>
                </a:lnTo>
                <a:lnTo>
                  <a:pt x="13115" y="17013"/>
                </a:lnTo>
                <a:lnTo>
                  <a:pt x="13125" y="16996"/>
                </a:lnTo>
                <a:lnTo>
                  <a:pt x="13131" y="16950"/>
                </a:lnTo>
                <a:lnTo>
                  <a:pt x="13150" y="16895"/>
                </a:lnTo>
                <a:lnTo>
                  <a:pt x="13167" y="16803"/>
                </a:lnTo>
                <a:lnTo>
                  <a:pt x="13180" y="16772"/>
                </a:lnTo>
                <a:lnTo>
                  <a:pt x="13180" y="16730"/>
                </a:lnTo>
                <a:lnTo>
                  <a:pt x="13193" y="16689"/>
                </a:lnTo>
                <a:lnTo>
                  <a:pt x="13195" y="16673"/>
                </a:lnTo>
                <a:lnTo>
                  <a:pt x="13210" y="16632"/>
                </a:lnTo>
                <a:lnTo>
                  <a:pt x="13218" y="16568"/>
                </a:lnTo>
                <a:lnTo>
                  <a:pt x="13225" y="16522"/>
                </a:lnTo>
                <a:lnTo>
                  <a:pt x="13231" y="16510"/>
                </a:lnTo>
                <a:lnTo>
                  <a:pt x="13234" y="16477"/>
                </a:lnTo>
                <a:lnTo>
                  <a:pt x="13228" y="16460"/>
                </a:lnTo>
                <a:lnTo>
                  <a:pt x="13232" y="16431"/>
                </a:lnTo>
                <a:lnTo>
                  <a:pt x="13246" y="16399"/>
                </a:lnTo>
                <a:lnTo>
                  <a:pt x="13244" y="16383"/>
                </a:lnTo>
                <a:lnTo>
                  <a:pt x="13254" y="16364"/>
                </a:lnTo>
                <a:lnTo>
                  <a:pt x="13252" y="16336"/>
                </a:lnTo>
                <a:lnTo>
                  <a:pt x="13246" y="16327"/>
                </a:lnTo>
                <a:lnTo>
                  <a:pt x="13252" y="16308"/>
                </a:lnTo>
                <a:lnTo>
                  <a:pt x="13251" y="16280"/>
                </a:lnTo>
                <a:lnTo>
                  <a:pt x="13246" y="16274"/>
                </a:lnTo>
                <a:lnTo>
                  <a:pt x="13246" y="16247"/>
                </a:lnTo>
                <a:lnTo>
                  <a:pt x="13255" y="16240"/>
                </a:lnTo>
                <a:lnTo>
                  <a:pt x="13261" y="16248"/>
                </a:lnTo>
                <a:lnTo>
                  <a:pt x="13264" y="16272"/>
                </a:lnTo>
                <a:lnTo>
                  <a:pt x="13275" y="16298"/>
                </a:lnTo>
                <a:lnTo>
                  <a:pt x="13284" y="16301"/>
                </a:lnTo>
                <a:lnTo>
                  <a:pt x="13289" y="16286"/>
                </a:lnTo>
                <a:lnTo>
                  <a:pt x="13290" y="16267"/>
                </a:lnTo>
                <a:lnTo>
                  <a:pt x="13293" y="16260"/>
                </a:lnTo>
                <a:lnTo>
                  <a:pt x="13295" y="16239"/>
                </a:lnTo>
                <a:lnTo>
                  <a:pt x="13299" y="16232"/>
                </a:lnTo>
                <a:lnTo>
                  <a:pt x="13299" y="16209"/>
                </a:lnTo>
                <a:cubicBezTo>
                  <a:pt x="13299" y="16209"/>
                  <a:pt x="13285" y="16179"/>
                  <a:pt x="13285" y="16179"/>
                </a:cubicBezTo>
                <a:close/>
                <a:moveTo>
                  <a:pt x="9846" y="8115"/>
                </a:moveTo>
                <a:lnTo>
                  <a:pt x="9828" y="8130"/>
                </a:lnTo>
                <a:lnTo>
                  <a:pt x="9837" y="8133"/>
                </a:lnTo>
                <a:lnTo>
                  <a:pt x="9846" y="8145"/>
                </a:lnTo>
                <a:lnTo>
                  <a:pt x="9855" y="8142"/>
                </a:lnTo>
                <a:lnTo>
                  <a:pt x="9855" y="8134"/>
                </a:lnTo>
                <a:lnTo>
                  <a:pt x="9859" y="8121"/>
                </a:lnTo>
                <a:lnTo>
                  <a:pt x="9853" y="8123"/>
                </a:lnTo>
                <a:cubicBezTo>
                  <a:pt x="9853" y="8123"/>
                  <a:pt x="9846" y="8115"/>
                  <a:pt x="9846" y="8115"/>
                </a:cubicBezTo>
                <a:close/>
                <a:moveTo>
                  <a:pt x="9657" y="7733"/>
                </a:moveTo>
                <a:lnTo>
                  <a:pt x="9673" y="7712"/>
                </a:lnTo>
                <a:lnTo>
                  <a:pt x="9662" y="7714"/>
                </a:lnTo>
                <a:lnTo>
                  <a:pt x="9656" y="7695"/>
                </a:lnTo>
                <a:lnTo>
                  <a:pt x="9642" y="7698"/>
                </a:lnTo>
                <a:cubicBezTo>
                  <a:pt x="9642" y="7698"/>
                  <a:pt x="9639" y="7716"/>
                  <a:pt x="9639" y="7717"/>
                </a:cubicBezTo>
                <a:cubicBezTo>
                  <a:pt x="9639" y="7717"/>
                  <a:pt x="9657" y="7733"/>
                  <a:pt x="9657" y="7733"/>
                </a:cubicBezTo>
                <a:close/>
                <a:moveTo>
                  <a:pt x="9553" y="7275"/>
                </a:moveTo>
                <a:lnTo>
                  <a:pt x="9551" y="7264"/>
                </a:lnTo>
                <a:lnTo>
                  <a:pt x="9547" y="7286"/>
                </a:lnTo>
                <a:cubicBezTo>
                  <a:pt x="9547" y="7286"/>
                  <a:pt x="9553" y="7275"/>
                  <a:pt x="9553" y="7275"/>
                </a:cubicBezTo>
                <a:close/>
                <a:moveTo>
                  <a:pt x="9631" y="7568"/>
                </a:moveTo>
                <a:lnTo>
                  <a:pt x="9626" y="7597"/>
                </a:lnTo>
                <a:lnTo>
                  <a:pt x="9637" y="7594"/>
                </a:lnTo>
                <a:lnTo>
                  <a:pt x="9653" y="7567"/>
                </a:lnTo>
                <a:lnTo>
                  <a:pt x="9651" y="7555"/>
                </a:lnTo>
                <a:lnTo>
                  <a:pt x="9653" y="7536"/>
                </a:lnTo>
                <a:cubicBezTo>
                  <a:pt x="9653" y="7536"/>
                  <a:pt x="9631" y="7568"/>
                  <a:pt x="9631" y="7568"/>
                </a:cubicBezTo>
                <a:close/>
                <a:moveTo>
                  <a:pt x="9569" y="7238"/>
                </a:moveTo>
                <a:lnTo>
                  <a:pt x="9580" y="7223"/>
                </a:lnTo>
                <a:lnTo>
                  <a:pt x="9576" y="7205"/>
                </a:lnTo>
                <a:lnTo>
                  <a:pt x="9567" y="7202"/>
                </a:lnTo>
                <a:lnTo>
                  <a:pt x="9556" y="7182"/>
                </a:lnTo>
                <a:lnTo>
                  <a:pt x="9544" y="7197"/>
                </a:lnTo>
                <a:lnTo>
                  <a:pt x="9561" y="7211"/>
                </a:lnTo>
                <a:lnTo>
                  <a:pt x="9552" y="7220"/>
                </a:lnTo>
                <a:lnTo>
                  <a:pt x="9554" y="7227"/>
                </a:lnTo>
                <a:lnTo>
                  <a:pt x="9543" y="7241"/>
                </a:lnTo>
                <a:lnTo>
                  <a:pt x="9568" y="7231"/>
                </a:lnTo>
                <a:cubicBezTo>
                  <a:pt x="9568" y="7231"/>
                  <a:pt x="9569" y="7238"/>
                  <a:pt x="9569" y="7238"/>
                </a:cubicBezTo>
                <a:close/>
                <a:moveTo>
                  <a:pt x="9526" y="7192"/>
                </a:moveTo>
                <a:lnTo>
                  <a:pt x="9535" y="7186"/>
                </a:lnTo>
                <a:lnTo>
                  <a:pt x="9537" y="7169"/>
                </a:lnTo>
                <a:cubicBezTo>
                  <a:pt x="9537" y="7169"/>
                  <a:pt x="9526" y="7192"/>
                  <a:pt x="9526" y="7192"/>
                </a:cubicBezTo>
                <a:close/>
                <a:moveTo>
                  <a:pt x="9558" y="7334"/>
                </a:moveTo>
                <a:lnTo>
                  <a:pt x="9553" y="7297"/>
                </a:lnTo>
                <a:lnTo>
                  <a:pt x="9534" y="7310"/>
                </a:lnTo>
                <a:lnTo>
                  <a:pt x="9534" y="7339"/>
                </a:lnTo>
                <a:lnTo>
                  <a:pt x="9546" y="7326"/>
                </a:lnTo>
                <a:lnTo>
                  <a:pt x="9545" y="7348"/>
                </a:lnTo>
                <a:cubicBezTo>
                  <a:pt x="9545" y="7348"/>
                  <a:pt x="9558" y="7334"/>
                  <a:pt x="9558" y="7334"/>
                </a:cubicBezTo>
                <a:close/>
                <a:moveTo>
                  <a:pt x="9594" y="7344"/>
                </a:moveTo>
                <a:lnTo>
                  <a:pt x="9597" y="7376"/>
                </a:lnTo>
                <a:lnTo>
                  <a:pt x="9610" y="7385"/>
                </a:lnTo>
                <a:lnTo>
                  <a:pt x="9614" y="7363"/>
                </a:lnTo>
                <a:lnTo>
                  <a:pt x="9605" y="7331"/>
                </a:lnTo>
                <a:cubicBezTo>
                  <a:pt x="9605" y="7331"/>
                  <a:pt x="9594" y="7344"/>
                  <a:pt x="9594" y="7344"/>
                </a:cubicBezTo>
                <a:close/>
                <a:moveTo>
                  <a:pt x="9971" y="7997"/>
                </a:moveTo>
                <a:lnTo>
                  <a:pt x="9966" y="8001"/>
                </a:lnTo>
                <a:lnTo>
                  <a:pt x="9974" y="8008"/>
                </a:lnTo>
                <a:lnTo>
                  <a:pt x="9981" y="8005"/>
                </a:lnTo>
                <a:lnTo>
                  <a:pt x="9977" y="7997"/>
                </a:lnTo>
                <a:cubicBezTo>
                  <a:pt x="9977" y="7997"/>
                  <a:pt x="9971" y="7997"/>
                  <a:pt x="9971" y="7997"/>
                </a:cubicBezTo>
                <a:close/>
                <a:moveTo>
                  <a:pt x="9711" y="6836"/>
                </a:moveTo>
                <a:lnTo>
                  <a:pt x="9707" y="6825"/>
                </a:lnTo>
                <a:lnTo>
                  <a:pt x="9701" y="6827"/>
                </a:lnTo>
                <a:lnTo>
                  <a:pt x="9708" y="6847"/>
                </a:lnTo>
                <a:cubicBezTo>
                  <a:pt x="9708" y="6847"/>
                  <a:pt x="9711" y="6836"/>
                  <a:pt x="9711" y="6836"/>
                </a:cubicBezTo>
                <a:close/>
                <a:moveTo>
                  <a:pt x="9709" y="6805"/>
                </a:moveTo>
                <a:lnTo>
                  <a:pt x="9710" y="6821"/>
                </a:lnTo>
                <a:lnTo>
                  <a:pt x="9722" y="6818"/>
                </a:lnTo>
                <a:lnTo>
                  <a:pt x="9729" y="6826"/>
                </a:lnTo>
                <a:lnTo>
                  <a:pt x="9730" y="6809"/>
                </a:lnTo>
                <a:lnTo>
                  <a:pt x="9715" y="6811"/>
                </a:lnTo>
                <a:lnTo>
                  <a:pt x="9720" y="6801"/>
                </a:lnTo>
                <a:lnTo>
                  <a:pt x="9712" y="6788"/>
                </a:lnTo>
                <a:lnTo>
                  <a:pt x="9702" y="6790"/>
                </a:lnTo>
                <a:lnTo>
                  <a:pt x="9702" y="6810"/>
                </a:lnTo>
                <a:lnTo>
                  <a:pt x="9706" y="6818"/>
                </a:lnTo>
                <a:cubicBezTo>
                  <a:pt x="9706" y="6818"/>
                  <a:pt x="9709" y="6805"/>
                  <a:pt x="9709" y="6805"/>
                </a:cubicBezTo>
                <a:close/>
                <a:moveTo>
                  <a:pt x="9573" y="7038"/>
                </a:moveTo>
                <a:lnTo>
                  <a:pt x="9576" y="7062"/>
                </a:lnTo>
                <a:lnTo>
                  <a:pt x="9575" y="7071"/>
                </a:lnTo>
                <a:lnTo>
                  <a:pt x="9592" y="7066"/>
                </a:lnTo>
                <a:lnTo>
                  <a:pt x="9581" y="7075"/>
                </a:lnTo>
                <a:lnTo>
                  <a:pt x="9580" y="7081"/>
                </a:lnTo>
                <a:lnTo>
                  <a:pt x="9583" y="7084"/>
                </a:lnTo>
                <a:lnTo>
                  <a:pt x="9594" y="7078"/>
                </a:lnTo>
                <a:lnTo>
                  <a:pt x="9592" y="7082"/>
                </a:lnTo>
                <a:lnTo>
                  <a:pt x="9596" y="7091"/>
                </a:lnTo>
                <a:lnTo>
                  <a:pt x="9588" y="7086"/>
                </a:lnTo>
                <a:lnTo>
                  <a:pt x="9585" y="7089"/>
                </a:lnTo>
                <a:lnTo>
                  <a:pt x="9583" y="7102"/>
                </a:lnTo>
                <a:lnTo>
                  <a:pt x="9587" y="7107"/>
                </a:lnTo>
                <a:lnTo>
                  <a:pt x="9581" y="7109"/>
                </a:lnTo>
                <a:lnTo>
                  <a:pt x="9576" y="7119"/>
                </a:lnTo>
                <a:lnTo>
                  <a:pt x="9584" y="7123"/>
                </a:lnTo>
                <a:lnTo>
                  <a:pt x="9585" y="7133"/>
                </a:lnTo>
                <a:lnTo>
                  <a:pt x="9573" y="7125"/>
                </a:lnTo>
                <a:lnTo>
                  <a:pt x="9571" y="7139"/>
                </a:lnTo>
                <a:lnTo>
                  <a:pt x="9576" y="7144"/>
                </a:lnTo>
                <a:lnTo>
                  <a:pt x="9573" y="7153"/>
                </a:lnTo>
                <a:lnTo>
                  <a:pt x="9567" y="7160"/>
                </a:lnTo>
                <a:lnTo>
                  <a:pt x="9556" y="7161"/>
                </a:lnTo>
                <a:lnTo>
                  <a:pt x="9551" y="7169"/>
                </a:lnTo>
                <a:lnTo>
                  <a:pt x="9555" y="7174"/>
                </a:lnTo>
                <a:lnTo>
                  <a:pt x="9565" y="7173"/>
                </a:lnTo>
                <a:lnTo>
                  <a:pt x="9572" y="7177"/>
                </a:lnTo>
                <a:lnTo>
                  <a:pt x="9570" y="7181"/>
                </a:lnTo>
                <a:lnTo>
                  <a:pt x="9563" y="7182"/>
                </a:lnTo>
                <a:lnTo>
                  <a:pt x="9573" y="7198"/>
                </a:lnTo>
                <a:lnTo>
                  <a:pt x="9576" y="7196"/>
                </a:lnTo>
                <a:lnTo>
                  <a:pt x="9582" y="7205"/>
                </a:lnTo>
                <a:lnTo>
                  <a:pt x="9609" y="7159"/>
                </a:lnTo>
                <a:lnTo>
                  <a:pt x="9605" y="7173"/>
                </a:lnTo>
                <a:lnTo>
                  <a:pt x="9609" y="7177"/>
                </a:lnTo>
                <a:lnTo>
                  <a:pt x="9601" y="7182"/>
                </a:lnTo>
                <a:lnTo>
                  <a:pt x="9594" y="7209"/>
                </a:lnTo>
                <a:lnTo>
                  <a:pt x="9595" y="7215"/>
                </a:lnTo>
                <a:lnTo>
                  <a:pt x="9586" y="7243"/>
                </a:lnTo>
                <a:lnTo>
                  <a:pt x="9590" y="7246"/>
                </a:lnTo>
                <a:lnTo>
                  <a:pt x="9583" y="7278"/>
                </a:lnTo>
                <a:lnTo>
                  <a:pt x="9584" y="7299"/>
                </a:lnTo>
                <a:lnTo>
                  <a:pt x="9579" y="7311"/>
                </a:lnTo>
                <a:lnTo>
                  <a:pt x="9583" y="7322"/>
                </a:lnTo>
                <a:lnTo>
                  <a:pt x="9588" y="7318"/>
                </a:lnTo>
                <a:lnTo>
                  <a:pt x="9579" y="7341"/>
                </a:lnTo>
                <a:lnTo>
                  <a:pt x="9578" y="7373"/>
                </a:lnTo>
                <a:lnTo>
                  <a:pt x="9571" y="7384"/>
                </a:lnTo>
                <a:lnTo>
                  <a:pt x="9572" y="7392"/>
                </a:lnTo>
                <a:lnTo>
                  <a:pt x="9586" y="7392"/>
                </a:lnTo>
                <a:lnTo>
                  <a:pt x="9584" y="7375"/>
                </a:lnTo>
                <a:lnTo>
                  <a:pt x="9590" y="7351"/>
                </a:lnTo>
                <a:lnTo>
                  <a:pt x="9590" y="7336"/>
                </a:lnTo>
                <a:lnTo>
                  <a:pt x="9597" y="7321"/>
                </a:lnTo>
                <a:lnTo>
                  <a:pt x="9592" y="7281"/>
                </a:lnTo>
                <a:lnTo>
                  <a:pt x="9597" y="7281"/>
                </a:lnTo>
                <a:lnTo>
                  <a:pt x="9614" y="7247"/>
                </a:lnTo>
                <a:lnTo>
                  <a:pt x="9601" y="7279"/>
                </a:lnTo>
                <a:lnTo>
                  <a:pt x="9599" y="7303"/>
                </a:lnTo>
                <a:lnTo>
                  <a:pt x="9604" y="7309"/>
                </a:lnTo>
                <a:lnTo>
                  <a:pt x="9605" y="7295"/>
                </a:lnTo>
                <a:lnTo>
                  <a:pt x="9614" y="7283"/>
                </a:lnTo>
                <a:lnTo>
                  <a:pt x="9618" y="7305"/>
                </a:lnTo>
                <a:lnTo>
                  <a:pt x="9625" y="7278"/>
                </a:lnTo>
                <a:lnTo>
                  <a:pt x="9623" y="7260"/>
                </a:lnTo>
                <a:lnTo>
                  <a:pt x="9629" y="7255"/>
                </a:lnTo>
                <a:lnTo>
                  <a:pt x="9626" y="7279"/>
                </a:lnTo>
                <a:lnTo>
                  <a:pt x="9641" y="7297"/>
                </a:lnTo>
                <a:lnTo>
                  <a:pt x="9628" y="7291"/>
                </a:lnTo>
                <a:lnTo>
                  <a:pt x="9624" y="7322"/>
                </a:lnTo>
                <a:lnTo>
                  <a:pt x="9627" y="7344"/>
                </a:lnTo>
                <a:lnTo>
                  <a:pt x="9634" y="7347"/>
                </a:lnTo>
                <a:lnTo>
                  <a:pt x="9639" y="7366"/>
                </a:lnTo>
                <a:lnTo>
                  <a:pt x="9628" y="7385"/>
                </a:lnTo>
                <a:lnTo>
                  <a:pt x="9616" y="7434"/>
                </a:lnTo>
                <a:lnTo>
                  <a:pt x="9619" y="7456"/>
                </a:lnTo>
                <a:lnTo>
                  <a:pt x="9609" y="7446"/>
                </a:lnTo>
                <a:lnTo>
                  <a:pt x="9610" y="7469"/>
                </a:lnTo>
                <a:lnTo>
                  <a:pt x="9623" y="7501"/>
                </a:lnTo>
                <a:lnTo>
                  <a:pt x="9619" y="7472"/>
                </a:lnTo>
                <a:lnTo>
                  <a:pt x="9628" y="7467"/>
                </a:lnTo>
                <a:lnTo>
                  <a:pt x="9652" y="7496"/>
                </a:lnTo>
                <a:lnTo>
                  <a:pt x="9652" y="7473"/>
                </a:lnTo>
                <a:lnTo>
                  <a:pt x="9643" y="7460"/>
                </a:lnTo>
                <a:lnTo>
                  <a:pt x="9649" y="7458"/>
                </a:lnTo>
                <a:lnTo>
                  <a:pt x="9668" y="7478"/>
                </a:lnTo>
                <a:lnTo>
                  <a:pt x="9681" y="7474"/>
                </a:lnTo>
                <a:lnTo>
                  <a:pt x="9681" y="7464"/>
                </a:lnTo>
                <a:lnTo>
                  <a:pt x="9693" y="7465"/>
                </a:lnTo>
                <a:lnTo>
                  <a:pt x="9697" y="7446"/>
                </a:lnTo>
                <a:lnTo>
                  <a:pt x="9730" y="7448"/>
                </a:lnTo>
                <a:lnTo>
                  <a:pt x="9708" y="7458"/>
                </a:lnTo>
                <a:lnTo>
                  <a:pt x="9695" y="7522"/>
                </a:lnTo>
                <a:lnTo>
                  <a:pt x="9711" y="7572"/>
                </a:lnTo>
                <a:lnTo>
                  <a:pt x="9719" y="7564"/>
                </a:lnTo>
                <a:lnTo>
                  <a:pt x="9719" y="7590"/>
                </a:lnTo>
                <a:lnTo>
                  <a:pt x="9730" y="7568"/>
                </a:lnTo>
                <a:lnTo>
                  <a:pt x="9743" y="7572"/>
                </a:lnTo>
                <a:lnTo>
                  <a:pt x="9739" y="7599"/>
                </a:lnTo>
                <a:lnTo>
                  <a:pt x="9743" y="7603"/>
                </a:lnTo>
                <a:lnTo>
                  <a:pt x="9730" y="7621"/>
                </a:lnTo>
                <a:lnTo>
                  <a:pt x="9734" y="7651"/>
                </a:lnTo>
                <a:lnTo>
                  <a:pt x="9727" y="7674"/>
                </a:lnTo>
                <a:lnTo>
                  <a:pt x="9735" y="7692"/>
                </a:lnTo>
                <a:lnTo>
                  <a:pt x="9744" y="7706"/>
                </a:lnTo>
                <a:lnTo>
                  <a:pt x="9752" y="7708"/>
                </a:lnTo>
                <a:lnTo>
                  <a:pt x="9747" y="7714"/>
                </a:lnTo>
                <a:lnTo>
                  <a:pt x="9738" y="7715"/>
                </a:lnTo>
                <a:lnTo>
                  <a:pt x="9730" y="7697"/>
                </a:lnTo>
                <a:lnTo>
                  <a:pt x="9723" y="7702"/>
                </a:lnTo>
                <a:lnTo>
                  <a:pt x="9729" y="7720"/>
                </a:lnTo>
                <a:lnTo>
                  <a:pt x="9736" y="7727"/>
                </a:lnTo>
                <a:lnTo>
                  <a:pt x="9725" y="7723"/>
                </a:lnTo>
                <a:lnTo>
                  <a:pt x="9717" y="7708"/>
                </a:lnTo>
                <a:lnTo>
                  <a:pt x="9695" y="7720"/>
                </a:lnTo>
                <a:lnTo>
                  <a:pt x="9686" y="7717"/>
                </a:lnTo>
                <a:lnTo>
                  <a:pt x="9664" y="7736"/>
                </a:lnTo>
                <a:lnTo>
                  <a:pt x="9652" y="7763"/>
                </a:lnTo>
                <a:lnTo>
                  <a:pt x="9636" y="7780"/>
                </a:lnTo>
                <a:lnTo>
                  <a:pt x="9629" y="7797"/>
                </a:lnTo>
                <a:lnTo>
                  <a:pt x="9639" y="7794"/>
                </a:lnTo>
                <a:lnTo>
                  <a:pt x="9644" y="7797"/>
                </a:lnTo>
                <a:lnTo>
                  <a:pt x="9646" y="7787"/>
                </a:lnTo>
                <a:lnTo>
                  <a:pt x="9669" y="7776"/>
                </a:lnTo>
                <a:lnTo>
                  <a:pt x="9667" y="7797"/>
                </a:lnTo>
                <a:lnTo>
                  <a:pt x="9675" y="7810"/>
                </a:lnTo>
                <a:lnTo>
                  <a:pt x="9666" y="7821"/>
                </a:lnTo>
                <a:lnTo>
                  <a:pt x="9671" y="7836"/>
                </a:lnTo>
                <a:lnTo>
                  <a:pt x="9676" y="7838"/>
                </a:lnTo>
                <a:lnTo>
                  <a:pt x="9662" y="7886"/>
                </a:lnTo>
                <a:lnTo>
                  <a:pt x="9651" y="7892"/>
                </a:lnTo>
                <a:lnTo>
                  <a:pt x="9640" y="7906"/>
                </a:lnTo>
                <a:lnTo>
                  <a:pt x="9635" y="7906"/>
                </a:lnTo>
                <a:lnTo>
                  <a:pt x="9621" y="7921"/>
                </a:lnTo>
                <a:lnTo>
                  <a:pt x="9611" y="7921"/>
                </a:lnTo>
                <a:lnTo>
                  <a:pt x="9595" y="7938"/>
                </a:lnTo>
                <a:lnTo>
                  <a:pt x="9608" y="7941"/>
                </a:lnTo>
                <a:lnTo>
                  <a:pt x="9608" y="7957"/>
                </a:lnTo>
                <a:lnTo>
                  <a:pt x="9599" y="7964"/>
                </a:lnTo>
                <a:lnTo>
                  <a:pt x="9616" y="7969"/>
                </a:lnTo>
                <a:lnTo>
                  <a:pt x="9611" y="7976"/>
                </a:lnTo>
                <a:lnTo>
                  <a:pt x="9618" y="7982"/>
                </a:lnTo>
                <a:lnTo>
                  <a:pt x="9627" y="7977"/>
                </a:lnTo>
                <a:lnTo>
                  <a:pt x="9638" y="7966"/>
                </a:lnTo>
                <a:lnTo>
                  <a:pt x="9655" y="7957"/>
                </a:lnTo>
                <a:lnTo>
                  <a:pt x="9657" y="7970"/>
                </a:lnTo>
                <a:lnTo>
                  <a:pt x="9670" y="7976"/>
                </a:lnTo>
                <a:lnTo>
                  <a:pt x="9659" y="7981"/>
                </a:lnTo>
                <a:lnTo>
                  <a:pt x="9658" y="7992"/>
                </a:lnTo>
                <a:lnTo>
                  <a:pt x="9677" y="7993"/>
                </a:lnTo>
                <a:lnTo>
                  <a:pt x="9677" y="7987"/>
                </a:lnTo>
                <a:lnTo>
                  <a:pt x="9686" y="7982"/>
                </a:lnTo>
                <a:lnTo>
                  <a:pt x="9696" y="8001"/>
                </a:lnTo>
                <a:lnTo>
                  <a:pt x="9705" y="8018"/>
                </a:lnTo>
                <a:lnTo>
                  <a:pt x="9726" y="8018"/>
                </a:lnTo>
                <a:lnTo>
                  <a:pt x="9731" y="8003"/>
                </a:lnTo>
                <a:lnTo>
                  <a:pt x="9742" y="7996"/>
                </a:lnTo>
                <a:lnTo>
                  <a:pt x="9756" y="7987"/>
                </a:lnTo>
                <a:lnTo>
                  <a:pt x="9761" y="7974"/>
                </a:lnTo>
                <a:lnTo>
                  <a:pt x="9773" y="7965"/>
                </a:lnTo>
                <a:lnTo>
                  <a:pt x="9757" y="7996"/>
                </a:lnTo>
                <a:lnTo>
                  <a:pt x="9741" y="8022"/>
                </a:lnTo>
                <a:lnTo>
                  <a:pt x="9740" y="8052"/>
                </a:lnTo>
                <a:lnTo>
                  <a:pt x="9729" y="8052"/>
                </a:lnTo>
                <a:lnTo>
                  <a:pt x="9720" y="8057"/>
                </a:lnTo>
                <a:lnTo>
                  <a:pt x="9710" y="8048"/>
                </a:lnTo>
                <a:lnTo>
                  <a:pt x="9682" y="8043"/>
                </a:lnTo>
                <a:lnTo>
                  <a:pt x="9662" y="8052"/>
                </a:lnTo>
                <a:lnTo>
                  <a:pt x="9662" y="8069"/>
                </a:lnTo>
                <a:lnTo>
                  <a:pt x="9654" y="8082"/>
                </a:lnTo>
                <a:lnTo>
                  <a:pt x="9643" y="8082"/>
                </a:lnTo>
                <a:lnTo>
                  <a:pt x="9641" y="8121"/>
                </a:lnTo>
                <a:lnTo>
                  <a:pt x="9630" y="8139"/>
                </a:lnTo>
                <a:lnTo>
                  <a:pt x="9627" y="8149"/>
                </a:lnTo>
                <a:lnTo>
                  <a:pt x="9614" y="8153"/>
                </a:lnTo>
                <a:lnTo>
                  <a:pt x="9610" y="8176"/>
                </a:lnTo>
                <a:lnTo>
                  <a:pt x="9605" y="8176"/>
                </a:lnTo>
                <a:lnTo>
                  <a:pt x="9602" y="8187"/>
                </a:lnTo>
                <a:lnTo>
                  <a:pt x="9586" y="8207"/>
                </a:lnTo>
                <a:lnTo>
                  <a:pt x="9579" y="8202"/>
                </a:lnTo>
                <a:lnTo>
                  <a:pt x="9568" y="8216"/>
                </a:lnTo>
                <a:lnTo>
                  <a:pt x="9568" y="8233"/>
                </a:lnTo>
                <a:lnTo>
                  <a:pt x="9580" y="8234"/>
                </a:lnTo>
                <a:lnTo>
                  <a:pt x="9580" y="8218"/>
                </a:lnTo>
                <a:lnTo>
                  <a:pt x="9595" y="8225"/>
                </a:lnTo>
                <a:lnTo>
                  <a:pt x="9601" y="8243"/>
                </a:lnTo>
                <a:lnTo>
                  <a:pt x="9608" y="8232"/>
                </a:lnTo>
                <a:lnTo>
                  <a:pt x="9605" y="8223"/>
                </a:lnTo>
                <a:lnTo>
                  <a:pt x="9611" y="8208"/>
                </a:lnTo>
                <a:lnTo>
                  <a:pt x="9615" y="8215"/>
                </a:lnTo>
                <a:lnTo>
                  <a:pt x="9623" y="8202"/>
                </a:lnTo>
                <a:lnTo>
                  <a:pt x="9628" y="8202"/>
                </a:lnTo>
                <a:lnTo>
                  <a:pt x="9632" y="8185"/>
                </a:lnTo>
                <a:lnTo>
                  <a:pt x="9645" y="8191"/>
                </a:lnTo>
                <a:lnTo>
                  <a:pt x="9654" y="8183"/>
                </a:lnTo>
                <a:lnTo>
                  <a:pt x="9662" y="8185"/>
                </a:lnTo>
                <a:lnTo>
                  <a:pt x="9668" y="8180"/>
                </a:lnTo>
                <a:lnTo>
                  <a:pt x="9673" y="8193"/>
                </a:lnTo>
                <a:lnTo>
                  <a:pt x="9680" y="8192"/>
                </a:lnTo>
                <a:lnTo>
                  <a:pt x="9689" y="8205"/>
                </a:lnTo>
                <a:lnTo>
                  <a:pt x="9700" y="8204"/>
                </a:lnTo>
                <a:lnTo>
                  <a:pt x="9698" y="8192"/>
                </a:lnTo>
                <a:lnTo>
                  <a:pt x="9706" y="8185"/>
                </a:lnTo>
                <a:lnTo>
                  <a:pt x="9709" y="8174"/>
                </a:lnTo>
                <a:lnTo>
                  <a:pt x="9706" y="8155"/>
                </a:lnTo>
                <a:lnTo>
                  <a:pt x="9714" y="8143"/>
                </a:lnTo>
                <a:lnTo>
                  <a:pt x="9720" y="8141"/>
                </a:lnTo>
                <a:lnTo>
                  <a:pt x="9722" y="8133"/>
                </a:lnTo>
                <a:lnTo>
                  <a:pt x="9746" y="8124"/>
                </a:lnTo>
                <a:lnTo>
                  <a:pt x="9759" y="8126"/>
                </a:lnTo>
                <a:lnTo>
                  <a:pt x="9774" y="8143"/>
                </a:lnTo>
                <a:lnTo>
                  <a:pt x="9779" y="8139"/>
                </a:lnTo>
                <a:lnTo>
                  <a:pt x="9795" y="8140"/>
                </a:lnTo>
                <a:lnTo>
                  <a:pt x="9803" y="8146"/>
                </a:lnTo>
                <a:lnTo>
                  <a:pt x="9807" y="8128"/>
                </a:lnTo>
                <a:lnTo>
                  <a:pt x="9822" y="8116"/>
                </a:lnTo>
                <a:lnTo>
                  <a:pt x="9832" y="8121"/>
                </a:lnTo>
                <a:lnTo>
                  <a:pt x="9846" y="8105"/>
                </a:lnTo>
                <a:lnTo>
                  <a:pt x="9856" y="8109"/>
                </a:lnTo>
                <a:lnTo>
                  <a:pt x="9861" y="8108"/>
                </a:lnTo>
                <a:lnTo>
                  <a:pt x="9868" y="8099"/>
                </a:lnTo>
                <a:lnTo>
                  <a:pt x="9870" y="8107"/>
                </a:lnTo>
                <a:lnTo>
                  <a:pt x="9878" y="8116"/>
                </a:lnTo>
                <a:lnTo>
                  <a:pt x="9888" y="8105"/>
                </a:lnTo>
                <a:lnTo>
                  <a:pt x="9910" y="8104"/>
                </a:lnTo>
                <a:lnTo>
                  <a:pt x="9924" y="8099"/>
                </a:lnTo>
                <a:lnTo>
                  <a:pt x="9937" y="8107"/>
                </a:lnTo>
                <a:lnTo>
                  <a:pt x="9943" y="8109"/>
                </a:lnTo>
                <a:lnTo>
                  <a:pt x="9953" y="8095"/>
                </a:lnTo>
                <a:lnTo>
                  <a:pt x="9964" y="8091"/>
                </a:lnTo>
                <a:lnTo>
                  <a:pt x="9974" y="8076"/>
                </a:lnTo>
                <a:lnTo>
                  <a:pt x="9981" y="8075"/>
                </a:lnTo>
                <a:lnTo>
                  <a:pt x="9988" y="8078"/>
                </a:lnTo>
                <a:lnTo>
                  <a:pt x="9986" y="8065"/>
                </a:lnTo>
                <a:lnTo>
                  <a:pt x="10002" y="8047"/>
                </a:lnTo>
                <a:lnTo>
                  <a:pt x="10011" y="8044"/>
                </a:lnTo>
                <a:lnTo>
                  <a:pt x="10012" y="8027"/>
                </a:lnTo>
                <a:lnTo>
                  <a:pt x="10009" y="8015"/>
                </a:lnTo>
                <a:lnTo>
                  <a:pt x="10012" y="8002"/>
                </a:lnTo>
                <a:lnTo>
                  <a:pt x="9995" y="8003"/>
                </a:lnTo>
                <a:lnTo>
                  <a:pt x="9982" y="8011"/>
                </a:lnTo>
                <a:lnTo>
                  <a:pt x="9975" y="8013"/>
                </a:lnTo>
                <a:lnTo>
                  <a:pt x="9963" y="8006"/>
                </a:lnTo>
                <a:lnTo>
                  <a:pt x="9959" y="8004"/>
                </a:lnTo>
                <a:lnTo>
                  <a:pt x="9963" y="7998"/>
                </a:lnTo>
                <a:lnTo>
                  <a:pt x="9967" y="7997"/>
                </a:lnTo>
                <a:lnTo>
                  <a:pt x="9968" y="7993"/>
                </a:lnTo>
                <a:lnTo>
                  <a:pt x="9957" y="7988"/>
                </a:lnTo>
                <a:lnTo>
                  <a:pt x="9948" y="7994"/>
                </a:lnTo>
                <a:lnTo>
                  <a:pt x="9961" y="7979"/>
                </a:lnTo>
                <a:lnTo>
                  <a:pt x="9969" y="7980"/>
                </a:lnTo>
                <a:lnTo>
                  <a:pt x="9980" y="7972"/>
                </a:lnTo>
                <a:lnTo>
                  <a:pt x="9977" y="7957"/>
                </a:lnTo>
                <a:lnTo>
                  <a:pt x="9966" y="7957"/>
                </a:lnTo>
                <a:lnTo>
                  <a:pt x="9974" y="7946"/>
                </a:lnTo>
                <a:lnTo>
                  <a:pt x="9980" y="7936"/>
                </a:lnTo>
                <a:lnTo>
                  <a:pt x="9986" y="7945"/>
                </a:lnTo>
                <a:lnTo>
                  <a:pt x="9995" y="7934"/>
                </a:lnTo>
                <a:lnTo>
                  <a:pt x="9999" y="7924"/>
                </a:lnTo>
                <a:lnTo>
                  <a:pt x="9994" y="7922"/>
                </a:lnTo>
                <a:lnTo>
                  <a:pt x="9998" y="7914"/>
                </a:lnTo>
                <a:lnTo>
                  <a:pt x="9987" y="7912"/>
                </a:lnTo>
                <a:lnTo>
                  <a:pt x="9991" y="7900"/>
                </a:lnTo>
                <a:lnTo>
                  <a:pt x="9998" y="7903"/>
                </a:lnTo>
                <a:lnTo>
                  <a:pt x="10000" y="7912"/>
                </a:lnTo>
                <a:lnTo>
                  <a:pt x="10008" y="7894"/>
                </a:lnTo>
                <a:lnTo>
                  <a:pt x="10015" y="7889"/>
                </a:lnTo>
                <a:lnTo>
                  <a:pt x="10017" y="7856"/>
                </a:lnTo>
                <a:lnTo>
                  <a:pt x="10024" y="7825"/>
                </a:lnTo>
                <a:lnTo>
                  <a:pt x="10018" y="7813"/>
                </a:lnTo>
                <a:lnTo>
                  <a:pt x="10015" y="7785"/>
                </a:lnTo>
                <a:lnTo>
                  <a:pt x="9993" y="7755"/>
                </a:lnTo>
                <a:lnTo>
                  <a:pt x="9961" y="7753"/>
                </a:lnTo>
                <a:lnTo>
                  <a:pt x="9942" y="7754"/>
                </a:lnTo>
                <a:lnTo>
                  <a:pt x="9940" y="7779"/>
                </a:lnTo>
                <a:lnTo>
                  <a:pt x="9935" y="7793"/>
                </a:lnTo>
                <a:lnTo>
                  <a:pt x="9925" y="7773"/>
                </a:lnTo>
                <a:lnTo>
                  <a:pt x="9913" y="7768"/>
                </a:lnTo>
                <a:lnTo>
                  <a:pt x="9932" y="7736"/>
                </a:lnTo>
                <a:lnTo>
                  <a:pt x="9932" y="7716"/>
                </a:lnTo>
                <a:lnTo>
                  <a:pt x="9917" y="7674"/>
                </a:lnTo>
                <a:lnTo>
                  <a:pt x="9911" y="7672"/>
                </a:lnTo>
                <a:lnTo>
                  <a:pt x="9897" y="7659"/>
                </a:lnTo>
                <a:lnTo>
                  <a:pt x="9892" y="7643"/>
                </a:lnTo>
                <a:lnTo>
                  <a:pt x="9885" y="7645"/>
                </a:lnTo>
                <a:lnTo>
                  <a:pt x="9880" y="7648"/>
                </a:lnTo>
                <a:lnTo>
                  <a:pt x="9872" y="7643"/>
                </a:lnTo>
                <a:lnTo>
                  <a:pt x="9867" y="7643"/>
                </a:lnTo>
                <a:lnTo>
                  <a:pt x="9876" y="7639"/>
                </a:lnTo>
                <a:lnTo>
                  <a:pt x="9882" y="7641"/>
                </a:lnTo>
                <a:lnTo>
                  <a:pt x="9892" y="7638"/>
                </a:lnTo>
                <a:lnTo>
                  <a:pt x="9898" y="7643"/>
                </a:lnTo>
                <a:lnTo>
                  <a:pt x="9903" y="7652"/>
                </a:lnTo>
                <a:lnTo>
                  <a:pt x="9910" y="7650"/>
                </a:lnTo>
                <a:lnTo>
                  <a:pt x="9917" y="7652"/>
                </a:lnTo>
                <a:lnTo>
                  <a:pt x="9899" y="7614"/>
                </a:lnTo>
                <a:lnTo>
                  <a:pt x="9890" y="7596"/>
                </a:lnTo>
                <a:lnTo>
                  <a:pt x="9896" y="7581"/>
                </a:lnTo>
                <a:lnTo>
                  <a:pt x="9901" y="7578"/>
                </a:lnTo>
                <a:lnTo>
                  <a:pt x="9892" y="7570"/>
                </a:lnTo>
                <a:lnTo>
                  <a:pt x="9888" y="7559"/>
                </a:lnTo>
                <a:lnTo>
                  <a:pt x="9884" y="7558"/>
                </a:lnTo>
                <a:lnTo>
                  <a:pt x="9873" y="7525"/>
                </a:lnTo>
                <a:lnTo>
                  <a:pt x="9857" y="7511"/>
                </a:lnTo>
                <a:lnTo>
                  <a:pt x="9835" y="7503"/>
                </a:lnTo>
                <a:lnTo>
                  <a:pt x="9834" y="7488"/>
                </a:lnTo>
                <a:lnTo>
                  <a:pt x="9829" y="7483"/>
                </a:lnTo>
                <a:lnTo>
                  <a:pt x="9822" y="7442"/>
                </a:lnTo>
                <a:lnTo>
                  <a:pt x="9813" y="7419"/>
                </a:lnTo>
                <a:lnTo>
                  <a:pt x="9808" y="7366"/>
                </a:lnTo>
                <a:lnTo>
                  <a:pt x="9801" y="7349"/>
                </a:lnTo>
                <a:lnTo>
                  <a:pt x="9795" y="7349"/>
                </a:lnTo>
                <a:lnTo>
                  <a:pt x="9776" y="7302"/>
                </a:lnTo>
                <a:lnTo>
                  <a:pt x="9765" y="7298"/>
                </a:lnTo>
                <a:lnTo>
                  <a:pt x="9756" y="7285"/>
                </a:lnTo>
                <a:lnTo>
                  <a:pt x="9742" y="7276"/>
                </a:lnTo>
                <a:lnTo>
                  <a:pt x="9736" y="7285"/>
                </a:lnTo>
                <a:lnTo>
                  <a:pt x="9725" y="7297"/>
                </a:lnTo>
                <a:lnTo>
                  <a:pt x="9709" y="7288"/>
                </a:lnTo>
                <a:lnTo>
                  <a:pt x="9702" y="7290"/>
                </a:lnTo>
                <a:lnTo>
                  <a:pt x="9689" y="7283"/>
                </a:lnTo>
                <a:lnTo>
                  <a:pt x="9685" y="7272"/>
                </a:lnTo>
                <a:lnTo>
                  <a:pt x="9693" y="7278"/>
                </a:lnTo>
                <a:lnTo>
                  <a:pt x="9708" y="7280"/>
                </a:lnTo>
                <a:lnTo>
                  <a:pt x="9721" y="7273"/>
                </a:lnTo>
                <a:lnTo>
                  <a:pt x="9725" y="7256"/>
                </a:lnTo>
                <a:lnTo>
                  <a:pt x="9738" y="7257"/>
                </a:lnTo>
                <a:lnTo>
                  <a:pt x="9749" y="7242"/>
                </a:lnTo>
                <a:lnTo>
                  <a:pt x="9737" y="7232"/>
                </a:lnTo>
                <a:lnTo>
                  <a:pt x="9736" y="7220"/>
                </a:lnTo>
                <a:lnTo>
                  <a:pt x="9732" y="7214"/>
                </a:lnTo>
                <a:lnTo>
                  <a:pt x="9715" y="7229"/>
                </a:lnTo>
                <a:lnTo>
                  <a:pt x="9712" y="7223"/>
                </a:lnTo>
                <a:lnTo>
                  <a:pt x="9725" y="7208"/>
                </a:lnTo>
                <a:lnTo>
                  <a:pt x="9740" y="7209"/>
                </a:lnTo>
                <a:lnTo>
                  <a:pt x="9749" y="7196"/>
                </a:lnTo>
                <a:lnTo>
                  <a:pt x="9751" y="7184"/>
                </a:lnTo>
                <a:lnTo>
                  <a:pt x="9757" y="7178"/>
                </a:lnTo>
                <a:lnTo>
                  <a:pt x="9766" y="7148"/>
                </a:lnTo>
                <a:lnTo>
                  <a:pt x="9771" y="7135"/>
                </a:lnTo>
                <a:lnTo>
                  <a:pt x="9771" y="7125"/>
                </a:lnTo>
                <a:lnTo>
                  <a:pt x="9777" y="7105"/>
                </a:lnTo>
                <a:lnTo>
                  <a:pt x="9775" y="7098"/>
                </a:lnTo>
                <a:lnTo>
                  <a:pt x="9780" y="7071"/>
                </a:lnTo>
                <a:lnTo>
                  <a:pt x="9791" y="7056"/>
                </a:lnTo>
                <a:lnTo>
                  <a:pt x="9791" y="7039"/>
                </a:lnTo>
                <a:lnTo>
                  <a:pt x="9775" y="7014"/>
                </a:lnTo>
                <a:lnTo>
                  <a:pt x="9772" y="7019"/>
                </a:lnTo>
                <a:lnTo>
                  <a:pt x="9745" y="7020"/>
                </a:lnTo>
                <a:lnTo>
                  <a:pt x="9728" y="7015"/>
                </a:lnTo>
                <a:lnTo>
                  <a:pt x="9723" y="7021"/>
                </a:lnTo>
                <a:lnTo>
                  <a:pt x="9715" y="7021"/>
                </a:lnTo>
                <a:lnTo>
                  <a:pt x="9705" y="7015"/>
                </a:lnTo>
                <a:lnTo>
                  <a:pt x="9698" y="7015"/>
                </a:lnTo>
                <a:lnTo>
                  <a:pt x="9697" y="7021"/>
                </a:lnTo>
                <a:lnTo>
                  <a:pt x="9687" y="7027"/>
                </a:lnTo>
                <a:lnTo>
                  <a:pt x="9676" y="7037"/>
                </a:lnTo>
                <a:lnTo>
                  <a:pt x="9671" y="7036"/>
                </a:lnTo>
                <a:lnTo>
                  <a:pt x="9664" y="7046"/>
                </a:lnTo>
                <a:lnTo>
                  <a:pt x="9662" y="7043"/>
                </a:lnTo>
                <a:lnTo>
                  <a:pt x="9672" y="7023"/>
                </a:lnTo>
                <a:lnTo>
                  <a:pt x="9682" y="6995"/>
                </a:lnTo>
                <a:lnTo>
                  <a:pt x="9675" y="7002"/>
                </a:lnTo>
                <a:lnTo>
                  <a:pt x="9665" y="6996"/>
                </a:lnTo>
                <a:lnTo>
                  <a:pt x="9671" y="6990"/>
                </a:lnTo>
                <a:lnTo>
                  <a:pt x="9673" y="6977"/>
                </a:lnTo>
                <a:lnTo>
                  <a:pt x="9699" y="6943"/>
                </a:lnTo>
                <a:lnTo>
                  <a:pt x="9707" y="6921"/>
                </a:lnTo>
                <a:lnTo>
                  <a:pt x="9716" y="6916"/>
                </a:lnTo>
                <a:lnTo>
                  <a:pt x="9720" y="6896"/>
                </a:lnTo>
                <a:lnTo>
                  <a:pt x="9715" y="6888"/>
                </a:lnTo>
                <a:lnTo>
                  <a:pt x="9720" y="6874"/>
                </a:lnTo>
                <a:lnTo>
                  <a:pt x="9720" y="6865"/>
                </a:lnTo>
                <a:lnTo>
                  <a:pt x="9707" y="6865"/>
                </a:lnTo>
                <a:lnTo>
                  <a:pt x="9701" y="6875"/>
                </a:lnTo>
                <a:lnTo>
                  <a:pt x="9693" y="6870"/>
                </a:lnTo>
                <a:lnTo>
                  <a:pt x="9680" y="6880"/>
                </a:lnTo>
                <a:lnTo>
                  <a:pt x="9668" y="6878"/>
                </a:lnTo>
                <a:lnTo>
                  <a:pt x="9658" y="6885"/>
                </a:lnTo>
                <a:lnTo>
                  <a:pt x="9653" y="6885"/>
                </a:lnTo>
                <a:lnTo>
                  <a:pt x="9647" y="6894"/>
                </a:lnTo>
                <a:lnTo>
                  <a:pt x="9648" y="6884"/>
                </a:lnTo>
                <a:lnTo>
                  <a:pt x="9643" y="6880"/>
                </a:lnTo>
                <a:lnTo>
                  <a:pt x="9632" y="6897"/>
                </a:lnTo>
                <a:lnTo>
                  <a:pt x="9635" y="6882"/>
                </a:lnTo>
                <a:lnTo>
                  <a:pt x="9620" y="6870"/>
                </a:lnTo>
                <a:lnTo>
                  <a:pt x="9618" y="6886"/>
                </a:lnTo>
                <a:lnTo>
                  <a:pt x="9613" y="6893"/>
                </a:lnTo>
                <a:lnTo>
                  <a:pt x="9614" y="6907"/>
                </a:lnTo>
                <a:lnTo>
                  <a:pt x="9611" y="6908"/>
                </a:lnTo>
                <a:lnTo>
                  <a:pt x="9611" y="6925"/>
                </a:lnTo>
                <a:lnTo>
                  <a:pt x="9601" y="6930"/>
                </a:lnTo>
                <a:lnTo>
                  <a:pt x="9606" y="6945"/>
                </a:lnTo>
                <a:lnTo>
                  <a:pt x="9601" y="6960"/>
                </a:lnTo>
                <a:lnTo>
                  <a:pt x="9596" y="6961"/>
                </a:lnTo>
                <a:lnTo>
                  <a:pt x="9609" y="6980"/>
                </a:lnTo>
                <a:lnTo>
                  <a:pt x="9614" y="6994"/>
                </a:lnTo>
                <a:lnTo>
                  <a:pt x="9600" y="6983"/>
                </a:lnTo>
                <a:lnTo>
                  <a:pt x="9595" y="6990"/>
                </a:lnTo>
                <a:lnTo>
                  <a:pt x="9586" y="6979"/>
                </a:lnTo>
                <a:lnTo>
                  <a:pt x="9585" y="6987"/>
                </a:lnTo>
                <a:lnTo>
                  <a:pt x="9588" y="6997"/>
                </a:lnTo>
                <a:lnTo>
                  <a:pt x="9585" y="7005"/>
                </a:lnTo>
                <a:lnTo>
                  <a:pt x="9580" y="6988"/>
                </a:lnTo>
                <a:lnTo>
                  <a:pt x="9575" y="7006"/>
                </a:lnTo>
                <a:lnTo>
                  <a:pt x="9580" y="7016"/>
                </a:lnTo>
                <a:lnTo>
                  <a:pt x="9576" y="7025"/>
                </a:lnTo>
                <a:lnTo>
                  <a:pt x="9584" y="7040"/>
                </a:lnTo>
                <a:lnTo>
                  <a:pt x="9592" y="7040"/>
                </a:lnTo>
                <a:lnTo>
                  <a:pt x="9583" y="7046"/>
                </a:lnTo>
                <a:cubicBezTo>
                  <a:pt x="9583" y="7046"/>
                  <a:pt x="9573" y="7038"/>
                  <a:pt x="9573" y="7038"/>
                </a:cubicBezTo>
                <a:close/>
                <a:moveTo>
                  <a:pt x="9722" y="6780"/>
                </a:moveTo>
                <a:lnTo>
                  <a:pt x="9716" y="6781"/>
                </a:lnTo>
                <a:lnTo>
                  <a:pt x="9721" y="6791"/>
                </a:lnTo>
                <a:cubicBezTo>
                  <a:pt x="9721" y="6791"/>
                  <a:pt x="9722" y="6780"/>
                  <a:pt x="9722" y="6780"/>
                </a:cubicBezTo>
                <a:close/>
                <a:moveTo>
                  <a:pt x="9616" y="7313"/>
                </a:moveTo>
                <a:lnTo>
                  <a:pt x="9610" y="7304"/>
                </a:lnTo>
                <a:lnTo>
                  <a:pt x="9609" y="7319"/>
                </a:lnTo>
                <a:lnTo>
                  <a:pt x="9616" y="7330"/>
                </a:lnTo>
                <a:cubicBezTo>
                  <a:pt x="9616" y="7330"/>
                  <a:pt x="9616" y="7313"/>
                  <a:pt x="9616" y="7313"/>
                </a:cubicBezTo>
                <a:close/>
                <a:moveTo>
                  <a:pt x="9508" y="6964"/>
                </a:moveTo>
                <a:lnTo>
                  <a:pt x="9515" y="6972"/>
                </a:lnTo>
                <a:lnTo>
                  <a:pt x="9526" y="6969"/>
                </a:lnTo>
                <a:lnTo>
                  <a:pt x="9538" y="6974"/>
                </a:lnTo>
                <a:lnTo>
                  <a:pt x="9546" y="6954"/>
                </a:lnTo>
                <a:lnTo>
                  <a:pt x="9542" y="6949"/>
                </a:lnTo>
                <a:lnTo>
                  <a:pt x="9546" y="6932"/>
                </a:lnTo>
                <a:lnTo>
                  <a:pt x="9557" y="6915"/>
                </a:lnTo>
                <a:lnTo>
                  <a:pt x="9555" y="6885"/>
                </a:lnTo>
                <a:lnTo>
                  <a:pt x="9525" y="6921"/>
                </a:lnTo>
                <a:lnTo>
                  <a:pt x="9529" y="6938"/>
                </a:lnTo>
                <a:lnTo>
                  <a:pt x="9515" y="6927"/>
                </a:lnTo>
                <a:lnTo>
                  <a:pt x="9507" y="6943"/>
                </a:lnTo>
                <a:lnTo>
                  <a:pt x="9514" y="6956"/>
                </a:lnTo>
                <a:cubicBezTo>
                  <a:pt x="9514" y="6956"/>
                  <a:pt x="9508" y="6964"/>
                  <a:pt x="9508" y="6964"/>
                </a:cubicBezTo>
                <a:close/>
                <a:moveTo>
                  <a:pt x="9497" y="7062"/>
                </a:moveTo>
                <a:lnTo>
                  <a:pt x="9490" y="7060"/>
                </a:lnTo>
                <a:lnTo>
                  <a:pt x="9491" y="7073"/>
                </a:lnTo>
                <a:lnTo>
                  <a:pt x="9487" y="7087"/>
                </a:lnTo>
                <a:lnTo>
                  <a:pt x="9490" y="7102"/>
                </a:lnTo>
                <a:lnTo>
                  <a:pt x="9497" y="7105"/>
                </a:lnTo>
                <a:lnTo>
                  <a:pt x="9495" y="7086"/>
                </a:lnTo>
                <a:lnTo>
                  <a:pt x="9498" y="7076"/>
                </a:lnTo>
                <a:cubicBezTo>
                  <a:pt x="9498" y="7076"/>
                  <a:pt x="9497" y="7062"/>
                  <a:pt x="9497" y="7062"/>
                </a:cubicBezTo>
                <a:close/>
                <a:moveTo>
                  <a:pt x="9505" y="7032"/>
                </a:moveTo>
                <a:lnTo>
                  <a:pt x="9505" y="7019"/>
                </a:lnTo>
                <a:lnTo>
                  <a:pt x="9489" y="7016"/>
                </a:lnTo>
                <a:lnTo>
                  <a:pt x="9484" y="7021"/>
                </a:lnTo>
                <a:lnTo>
                  <a:pt x="9493" y="7037"/>
                </a:lnTo>
                <a:cubicBezTo>
                  <a:pt x="9493" y="7037"/>
                  <a:pt x="9505" y="7032"/>
                  <a:pt x="9505" y="7032"/>
                </a:cubicBezTo>
                <a:close/>
                <a:moveTo>
                  <a:pt x="9486" y="7113"/>
                </a:moveTo>
                <a:lnTo>
                  <a:pt x="9481" y="7124"/>
                </a:lnTo>
                <a:lnTo>
                  <a:pt x="9480" y="7136"/>
                </a:lnTo>
                <a:lnTo>
                  <a:pt x="9489" y="7127"/>
                </a:lnTo>
                <a:cubicBezTo>
                  <a:pt x="9489" y="7127"/>
                  <a:pt x="9486" y="7113"/>
                  <a:pt x="9486" y="7113"/>
                </a:cubicBezTo>
                <a:close/>
                <a:moveTo>
                  <a:pt x="9490" y="7045"/>
                </a:moveTo>
                <a:lnTo>
                  <a:pt x="9490" y="7052"/>
                </a:lnTo>
                <a:lnTo>
                  <a:pt x="9498" y="7058"/>
                </a:lnTo>
                <a:lnTo>
                  <a:pt x="9501" y="7042"/>
                </a:lnTo>
                <a:cubicBezTo>
                  <a:pt x="9501" y="7042"/>
                  <a:pt x="9490" y="7045"/>
                  <a:pt x="9490" y="7045"/>
                </a:cubicBezTo>
                <a:close/>
                <a:moveTo>
                  <a:pt x="9551" y="7016"/>
                </a:moveTo>
                <a:lnTo>
                  <a:pt x="9544" y="7021"/>
                </a:lnTo>
                <a:lnTo>
                  <a:pt x="9546" y="7046"/>
                </a:lnTo>
                <a:lnTo>
                  <a:pt x="9531" y="7030"/>
                </a:lnTo>
                <a:lnTo>
                  <a:pt x="9532" y="7050"/>
                </a:lnTo>
                <a:lnTo>
                  <a:pt x="9528" y="7044"/>
                </a:lnTo>
                <a:lnTo>
                  <a:pt x="9522" y="7053"/>
                </a:lnTo>
                <a:lnTo>
                  <a:pt x="9535" y="7068"/>
                </a:lnTo>
                <a:lnTo>
                  <a:pt x="9535" y="7060"/>
                </a:lnTo>
                <a:lnTo>
                  <a:pt x="9540" y="7066"/>
                </a:lnTo>
                <a:lnTo>
                  <a:pt x="9538" y="7073"/>
                </a:lnTo>
                <a:lnTo>
                  <a:pt x="9547" y="7100"/>
                </a:lnTo>
                <a:lnTo>
                  <a:pt x="9563" y="7097"/>
                </a:lnTo>
                <a:lnTo>
                  <a:pt x="9564" y="7119"/>
                </a:lnTo>
                <a:lnTo>
                  <a:pt x="9569" y="7117"/>
                </a:lnTo>
                <a:lnTo>
                  <a:pt x="9573" y="7098"/>
                </a:lnTo>
                <a:lnTo>
                  <a:pt x="9582" y="7089"/>
                </a:lnTo>
                <a:lnTo>
                  <a:pt x="9577" y="7083"/>
                </a:lnTo>
                <a:lnTo>
                  <a:pt x="9570" y="7085"/>
                </a:lnTo>
                <a:lnTo>
                  <a:pt x="9556" y="7073"/>
                </a:lnTo>
                <a:lnTo>
                  <a:pt x="9558" y="7035"/>
                </a:lnTo>
                <a:cubicBezTo>
                  <a:pt x="9558" y="7035"/>
                  <a:pt x="9551" y="7016"/>
                  <a:pt x="9551" y="7016"/>
                </a:cubicBezTo>
                <a:close/>
                <a:moveTo>
                  <a:pt x="9520" y="6978"/>
                </a:moveTo>
                <a:lnTo>
                  <a:pt x="9515" y="6983"/>
                </a:lnTo>
                <a:lnTo>
                  <a:pt x="9512" y="6992"/>
                </a:lnTo>
                <a:lnTo>
                  <a:pt x="9508" y="6996"/>
                </a:lnTo>
                <a:lnTo>
                  <a:pt x="9516" y="7007"/>
                </a:lnTo>
                <a:lnTo>
                  <a:pt x="9531" y="6985"/>
                </a:lnTo>
                <a:cubicBezTo>
                  <a:pt x="9531" y="6985"/>
                  <a:pt x="9520" y="6978"/>
                  <a:pt x="9520" y="6978"/>
                </a:cubicBezTo>
                <a:close/>
                <a:moveTo>
                  <a:pt x="9541" y="7118"/>
                </a:moveTo>
                <a:lnTo>
                  <a:pt x="9546" y="7136"/>
                </a:lnTo>
                <a:lnTo>
                  <a:pt x="9550" y="7129"/>
                </a:lnTo>
                <a:lnTo>
                  <a:pt x="9547" y="7116"/>
                </a:lnTo>
                <a:cubicBezTo>
                  <a:pt x="9547" y="7116"/>
                  <a:pt x="9541" y="7118"/>
                  <a:pt x="9541" y="7118"/>
                </a:cubicBezTo>
                <a:close/>
                <a:moveTo>
                  <a:pt x="9509" y="7215"/>
                </a:moveTo>
                <a:lnTo>
                  <a:pt x="9521" y="7200"/>
                </a:lnTo>
                <a:lnTo>
                  <a:pt x="9510" y="7199"/>
                </a:lnTo>
                <a:cubicBezTo>
                  <a:pt x="9510" y="7199"/>
                  <a:pt x="9509" y="7215"/>
                  <a:pt x="9509" y="7215"/>
                </a:cubicBezTo>
                <a:close/>
                <a:moveTo>
                  <a:pt x="9553" y="7137"/>
                </a:moveTo>
                <a:lnTo>
                  <a:pt x="9553" y="7148"/>
                </a:lnTo>
                <a:lnTo>
                  <a:pt x="9559" y="7137"/>
                </a:lnTo>
                <a:cubicBezTo>
                  <a:pt x="9559" y="7137"/>
                  <a:pt x="9553" y="7137"/>
                  <a:pt x="9553" y="7137"/>
                </a:cubicBezTo>
                <a:close/>
                <a:moveTo>
                  <a:pt x="9570" y="7301"/>
                </a:moveTo>
                <a:lnTo>
                  <a:pt x="9580" y="7263"/>
                </a:lnTo>
                <a:lnTo>
                  <a:pt x="9557" y="7299"/>
                </a:lnTo>
                <a:lnTo>
                  <a:pt x="9562" y="7319"/>
                </a:lnTo>
                <a:cubicBezTo>
                  <a:pt x="9562" y="7319"/>
                  <a:pt x="9570" y="7301"/>
                  <a:pt x="9570" y="7301"/>
                </a:cubicBezTo>
                <a:close/>
                <a:moveTo>
                  <a:pt x="9428" y="7451"/>
                </a:moveTo>
                <a:lnTo>
                  <a:pt x="9425" y="7460"/>
                </a:lnTo>
                <a:lnTo>
                  <a:pt x="9416" y="7460"/>
                </a:lnTo>
                <a:lnTo>
                  <a:pt x="9417" y="7469"/>
                </a:lnTo>
                <a:lnTo>
                  <a:pt x="9404" y="7475"/>
                </a:lnTo>
                <a:lnTo>
                  <a:pt x="9407" y="7492"/>
                </a:lnTo>
                <a:lnTo>
                  <a:pt x="9422" y="7492"/>
                </a:lnTo>
                <a:lnTo>
                  <a:pt x="9420" y="7499"/>
                </a:lnTo>
                <a:lnTo>
                  <a:pt x="9431" y="7492"/>
                </a:lnTo>
                <a:lnTo>
                  <a:pt x="9439" y="7493"/>
                </a:lnTo>
                <a:lnTo>
                  <a:pt x="9424" y="7520"/>
                </a:lnTo>
                <a:lnTo>
                  <a:pt x="9405" y="7532"/>
                </a:lnTo>
                <a:lnTo>
                  <a:pt x="9411" y="7543"/>
                </a:lnTo>
                <a:lnTo>
                  <a:pt x="9392" y="7548"/>
                </a:lnTo>
                <a:lnTo>
                  <a:pt x="9383" y="7541"/>
                </a:lnTo>
                <a:lnTo>
                  <a:pt x="9374" y="7557"/>
                </a:lnTo>
                <a:lnTo>
                  <a:pt x="9370" y="7536"/>
                </a:lnTo>
                <a:lnTo>
                  <a:pt x="9339" y="7529"/>
                </a:lnTo>
                <a:lnTo>
                  <a:pt x="9339" y="7538"/>
                </a:lnTo>
                <a:lnTo>
                  <a:pt x="9322" y="7530"/>
                </a:lnTo>
                <a:lnTo>
                  <a:pt x="9319" y="7561"/>
                </a:lnTo>
                <a:lnTo>
                  <a:pt x="9327" y="7547"/>
                </a:lnTo>
                <a:lnTo>
                  <a:pt x="9329" y="7566"/>
                </a:lnTo>
                <a:lnTo>
                  <a:pt x="9333" y="7570"/>
                </a:lnTo>
                <a:lnTo>
                  <a:pt x="9337" y="7589"/>
                </a:lnTo>
                <a:lnTo>
                  <a:pt x="9329" y="7589"/>
                </a:lnTo>
                <a:lnTo>
                  <a:pt x="9328" y="7578"/>
                </a:lnTo>
                <a:lnTo>
                  <a:pt x="9312" y="7579"/>
                </a:lnTo>
                <a:lnTo>
                  <a:pt x="9331" y="7602"/>
                </a:lnTo>
                <a:lnTo>
                  <a:pt x="9344" y="7596"/>
                </a:lnTo>
                <a:lnTo>
                  <a:pt x="9348" y="7614"/>
                </a:lnTo>
                <a:lnTo>
                  <a:pt x="9332" y="7620"/>
                </a:lnTo>
                <a:lnTo>
                  <a:pt x="9329" y="7633"/>
                </a:lnTo>
                <a:lnTo>
                  <a:pt x="9334" y="7644"/>
                </a:lnTo>
                <a:lnTo>
                  <a:pt x="9315" y="7644"/>
                </a:lnTo>
                <a:lnTo>
                  <a:pt x="9320" y="7664"/>
                </a:lnTo>
                <a:lnTo>
                  <a:pt x="9313" y="7668"/>
                </a:lnTo>
                <a:lnTo>
                  <a:pt x="9323" y="7678"/>
                </a:lnTo>
                <a:lnTo>
                  <a:pt x="9331" y="7674"/>
                </a:lnTo>
                <a:lnTo>
                  <a:pt x="9326" y="7684"/>
                </a:lnTo>
                <a:lnTo>
                  <a:pt x="9341" y="7679"/>
                </a:lnTo>
                <a:lnTo>
                  <a:pt x="9346" y="7707"/>
                </a:lnTo>
                <a:lnTo>
                  <a:pt x="9382" y="7706"/>
                </a:lnTo>
                <a:lnTo>
                  <a:pt x="9370" y="7726"/>
                </a:lnTo>
                <a:lnTo>
                  <a:pt x="9362" y="7717"/>
                </a:lnTo>
                <a:lnTo>
                  <a:pt x="9348" y="7756"/>
                </a:lnTo>
                <a:lnTo>
                  <a:pt x="9354" y="7755"/>
                </a:lnTo>
                <a:lnTo>
                  <a:pt x="9343" y="7781"/>
                </a:lnTo>
                <a:lnTo>
                  <a:pt x="9320" y="7808"/>
                </a:lnTo>
                <a:lnTo>
                  <a:pt x="9329" y="7808"/>
                </a:lnTo>
                <a:lnTo>
                  <a:pt x="9342" y="7794"/>
                </a:lnTo>
                <a:lnTo>
                  <a:pt x="9350" y="7802"/>
                </a:lnTo>
                <a:lnTo>
                  <a:pt x="9366" y="7802"/>
                </a:lnTo>
                <a:lnTo>
                  <a:pt x="9376" y="7784"/>
                </a:lnTo>
                <a:lnTo>
                  <a:pt x="9377" y="7793"/>
                </a:lnTo>
                <a:lnTo>
                  <a:pt x="9390" y="7795"/>
                </a:lnTo>
                <a:lnTo>
                  <a:pt x="9361" y="7809"/>
                </a:lnTo>
                <a:lnTo>
                  <a:pt x="9338" y="7810"/>
                </a:lnTo>
                <a:lnTo>
                  <a:pt x="9333" y="7824"/>
                </a:lnTo>
                <a:lnTo>
                  <a:pt x="9319" y="7832"/>
                </a:lnTo>
                <a:lnTo>
                  <a:pt x="9324" y="7844"/>
                </a:lnTo>
                <a:lnTo>
                  <a:pt x="9320" y="7855"/>
                </a:lnTo>
                <a:lnTo>
                  <a:pt x="9327" y="7858"/>
                </a:lnTo>
                <a:lnTo>
                  <a:pt x="9316" y="7862"/>
                </a:lnTo>
                <a:lnTo>
                  <a:pt x="9307" y="7849"/>
                </a:lnTo>
                <a:lnTo>
                  <a:pt x="9303" y="7857"/>
                </a:lnTo>
                <a:lnTo>
                  <a:pt x="9300" y="7851"/>
                </a:lnTo>
                <a:lnTo>
                  <a:pt x="9282" y="7867"/>
                </a:lnTo>
                <a:lnTo>
                  <a:pt x="9284" y="7875"/>
                </a:lnTo>
                <a:lnTo>
                  <a:pt x="9325" y="7871"/>
                </a:lnTo>
                <a:lnTo>
                  <a:pt x="9312" y="7891"/>
                </a:lnTo>
                <a:lnTo>
                  <a:pt x="9294" y="7898"/>
                </a:lnTo>
                <a:lnTo>
                  <a:pt x="9288" y="7922"/>
                </a:lnTo>
                <a:lnTo>
                  <a:pt x="9299" y="7922"/>
                </a:lnTo>
                <a:lnTo>
                  <a:pt x="9302" y="7935"/>
                </a:lnTo>
                <a:lnTo>
                  <a:pt x="9333" y="7918"/>
                </a:lnTo>
                <a:lnTo>
                  <a:pt x="9310" y="7944"/>
                </a:lnTo>
                <a:lnTo>
                  <a:pt x="9300" y="7958"/>
                </a:lnTo>
                <a:lnTo>
                  <a:pt x="9317" y="7958"/>
                </a:lnTo>
                <a:lnTo>
                  <a:pt x="9338" y="7937"/>
                </a:lnTo>
                <a:lnTo>
                  <a:pt x="9337" y="7952"/>
                </a:lnTo>
                <a:lnTo>
                  <a:pt x="9319" y="7966"/>
                </a:lnTo>
                <a:lnTo>
                  <a:pt x="9329" y="7966"/>
                </a:lnTo>
                <a:lnTo>
                  <a:pt x="9326" y="7977"/>
                </a:lnTo>
                <a:lnTo>
                  <a:pt x="9342" y="7970"/>
                </a:lnTo>
                <a:lnTo>
                  <a:pt x="9351" y="7980"/>
                </a:lnTo>
                <a:lnTo>
                  <a:pt x="9373" y="7976"/>
                </a:lnTo>
                <a:lnTo>
                  <a:pt x="9395" y="7965"/>
                </a:lnTo>
                <a:lnTo>
                  <a:pt x="9412" y="7946"/>
                </a:lnTo>
                <a:lnTo>
                  <a:pt x="9406" y="7924"/>
                </a:lnTo>
                <a:lnTo>
                  <a:pt x="9419" y="7926"/>
                </a:lnTo>
                <a:lnTo>
                  <a:pt x="9415" y="7939"/>
                </a:lnTo>
                <a:lnTo>
                  <a:pt x="9429" y="7939"/>
                </a:lnTo>
                <a:lnTo>
                  <a:pt x="9441" y="7917"/>
                </a:lnTo>
                <a:lnTo>
                  <a:pt x="9450" y="7918"/>
                </a:lnTo>
                <a:lnTo>
                  <a:pt x="9453" y="7897"/>
                </a:lnTo>
                <a:lnTo>
                  <a:pt x="9491" y="7889"/>
                </a:lnTo>
                <a:lnTo>
                  <a:pt x="9494" y="7875"/>
                </a:lnTo>
                <a:lnTo>
                  <a:pt x="9500" y="7892"/>
                </a:lnTo>
                <a:lnTo>
                  <a:pt x="9508" y="7879"/>
                </a:lnTo>
                <a:lnTo>
                  <a:pt x="9516" y="7884"/>
                </a:lnTo>
                <a:lnTo>
                  <a:pt x="9535" y="7884"/>
                </a:lnTo>
                <a:lnTo>
                  <a:pt x="9522" y="7855"/>
                </a:lnTo>
                <a:lnTo>
                  <a:pt x="9532" y="7848"/>
                </a:lnTo>
                <a:lnTo>
                  <a:pt x="9542" y="7827"/>
                </a:lnTo>
                <a:lnTo>
                  <a:pt x="9540" y="7809"/>
                </a:lnTo>
                <a:lnTo>
                  <a:pt x="9550" y="7788"/>
                </a:lnTo>
                <a:lnTo>
                  <a:pt x="9554" y="7765"/>
                </a:lnTo>
                <a:lnTo>
                  <a:pt x="9549" y="7715"/>
                </a:lnTo>
                <a:lnTo>
                  <a:pt x="9541" y="7706"/>
                </a:lnTo>
                <a:lnTo>
                  <a:pt x="9550" y="7695"/>
                </a:lnTo>
                <a:lnTo>
                  <a:pt x="9550" y="7673"/>
                </a:lnTo>
                <a:lnTo>
                  <a:pt x="9542" y="7650"/>
                </a:lnTo>
                <a:lnTo>
                  <a:pt x="9544" y="7627"/>
                </a:lnTo>
                <a:lnTo>
                  <a:pt x="9534" y="7615"/>
                </a:lnTo>
                <a:lnTo>
                  <a:pt x="9539" y="7602"/>
                </a:lnTo>
                <a:lnTo>
                  <a:pt x="9547" y="7604"/>
                </a:lnTo>
                <a:lnTo>
                  <a:pt x="9550" y="7604"/>
                </a:lnTo>
                <a:lnTo>
                  <a:pt x="9549" y="7588"/>
                </a:lnTo>
                <a:lnTo>
                  <a:pt x="9555" y="7590"/>
                </a:lnTo>
                <a:lnTo>
                  <a:pt x="9565" y="7576"/>
                </a:lnTo>
                <a:lnTo>
                  <a:pt x="9566" y="7561"/>
                </a:lnTo>
                <a:lnTo>
                  <a:pt x="9582" y="7564"/>
                </a:lnTo>
                <a:lnTo>
                  <a:pt x="9584" y="7545"/>
                </a:lnTo>
                <a:lnTo>
                  <a:pt x="9574" y="7542"/>
                </a:lnTo>
                <a:lnTo>
                  <a:pt x="9578" y="7524"/>
                </a:lnTo>
                <a:lnTo>
                  <a:pt x="9574" y="7511"/>
                </a:lnTo>
                <a:lnTo>
                  <a:pt x="9582" y="7509"/>
                </a:lnTo>
                <a:lnTo>
                  <a:pt x="9590" y="7548"/>
                </a:lnTo>
                <a:lnTo>
                  <a:pt x="9585" y="7499"/>
                </a:lnTo>
                <a:lnTo>
                  <a:pt x="9567" y="7497"/>
                </a:lnTo>
                <a:lnTo>
                  <a:pt x="9577" y="7485"/>
                </a:lnTo>
                <a:lnTo>
                  <a:pt x="9558" y="7438"/>
                </a:lnTo>
                <a:lnTo>
                  <a:pt x="9556" y="7417"/>
                </a:lnTo>
                <a:lnTo>
                  <a:pt x="9546" y="7408"/>
                </a:lnTo>
                <a:lnTo>
                  <a:pt x="9526" y="7404"/>
                </a:lnTo>
                <a:lnTo>
                  <a:pt x="9513" y="7418"/>
                </a:lnTo>
                <a:lnTo>
                  <a:pt x="9506" y="7420"/>
                </a:lnTo>
                <a:lnTo>
                  <a:pt x="9501" y="7428"/>
                </a:lnTo>
                <a:lnTo>
                  <a:pt x="9489" y="7432"/>
                </a:lnTo>
                <a:lnTo>
                  <a:pt x="9483" y="7434"/>
                </a:lnTo>
                <a:lnTo>
                  <a:pt x="9496" y="7416"/>
                </a:lnTo>
                <a:lnTo>
                  <a:pt x="9508" y="7404"/>
                </a:lnTo>
                <a:lnTo>
                  <a:pt x="9494" y="7391"/>
                </a:lnTo>
                <a:lnTo>
                  <a:pt x="9484" y="7377"/>
                </a:lnTo>
                <a:lnTo>
                  <a:pt x="9489" y="7392"/>
                </a:lnTo>
                <a:lnTo>
                  <a:pt x="9475" y="7392"/>
                </a:lnTo>
                <a:lnTo>
                  <a:pt x="9477" y="7418"/>
                </a:lnTo>
                <a:lnTo>
                  <a:pt x="9467" y="7442"/>
                </a:lnTo>
                <a:lnTo>
                  <a:pt x="9469" y="7426"/>
                </a:lnTo>
                <a:lnTo>
                  <a:pt x="9474" y="7415"/>
                </a:lnTo>
                <a:lnTo>
                  <a:pt x="9467" y="7396"/>
                </a:lnTo>
                <a:lnTo>
                  <a:pt x="9458" y="7399"/>
                </a:lnTo>
                <a:lnTo>
                  <a:pt x="9464" y="7411"/>
                </a:lnTo>
                <a:lnTo>
                  <a:pt x="9453" y="7412"/>
                </a:lnTo>
                <a:lnTo>
                  <a:pt x="9448" y="7403"/>
                </a:lnTo>
                <a:lnTo>
                  <a:pt x="9429" y="7411"/>
                </a:lnTo>
                <a:lnTo>
                  <a:pt x="9429" y="7425"/>
                </a:lnTo>
                <a:lnTo>
                  <a:pt x="9423" y="7426"/>
                </a:lnTo>
                <a:lnTo>
                  <a:pt x="9419" y="7444"/>
                </a:lnTo>
                <a:cubicBezTo>
                  <a:pt x="9419" y="7444"/>
                  <a:pt x="9428" y="7451"/>
                  <a:pt x="9428" y="7451"/>
                </a:cubicBezTo>
                <a:close/>
                <a:moveTo>
                  <a:pt x="18420" y="9956"/>
                </a:moveTo>
                <a:lnTo>
                  <a:pt x="18414" y="9963"/>
                </a:lnTo>
                <a:lnTo>
                  <a:pt x="18410" y="9977"/>
                </a:lnTo>
                <a:lnTo>
                  <a:pt x="18410" y="9997"/>
                </a:lnTo>
                <a:lnTo>
                  <a:pt x="18413" y="10012"/>
                </a:lnTo>
                <a:lnTo>
                  <a:pt x="18418" y="10005"/>
                </a:lnTo>
                <a:lnTo>
                  <a:pt x="18425" y="9981"/>
                </a:lnTo>
                <a:lnTo>
                  <a:pt x="18423" y="9966"/>
                </a:lnTo>
                <a:cubicBezTo>
                  <a:pt x="18423" y="9966"/>
                  <a:pt x="18420" y="9956"/>
                  <a:pt x="18420" y="9956"/>
                </a:cubicBezTo>
                <a:close/>
                <a:moveTo>
                  <a:pt x="18364" y="9941"/>
                </a:moveTo>
                <a:lnTo>
                  <a:pt x="18368" y="9929"/>
                </a:lnTo>
                <a:lnTo>
                  <a:pt x="18367" y="9909"/>
                </a:lnTo>
                <a:lnTo>
                  <a:pt x="18362" y="9904"/>
                </a:lnTo>
                <a:lnTo>
                  <a:pt x="18353" y="9916"/>
                </a:lnTo>
                <a:lnTo>
                  <a:pt x="18353" y="9930"/>
                </a:lnTo>
                <a:lnTo>
                  <a:pt x="18357" y="9945"/>
                </a:lnTo>
                <a:cubicBezTo>
                  <a:pt x="18357" y="9945"/>
                  <a:pt x="18364" y="9941"/>
                  <a:pt x="18364" y="9941"/>
                </a:cubicBezTo>
                <a:close/>
                <a:moveTo>
                  <a:pt x="18407" y="10051"/>
                </a:moveTo>
                <a:lnTo>
                  <a:pt x="18413" y="10049"/>
                </a:lnTo>
                <a:lnTo>
                  <a:pt x="18418" y="10040"/>
                </a:lnTo>
                <a:lnTo>
                  <a:pt x="18422" y="10025"/>
                </a:lnTo>
                <a:lnTo>
                  <a:pt x="18411" y="10024"/>
                </a:lnTo>
                <a:lnTo>
                  <a:pt x="18406" y="10038"/>
                </a:lnTo>
                <a:cubicBezTo>
                  <a:pt x="18406" y="10038"/>
                  <a:pt x="18407" y="10051"/>
                  <a:pt x="18407" y="10051"/>
                </a:cubicBezTo>
                <a:close/>
                <a:moveTo>
                  <a:pt x="18263" y="10170"/>
                </a:moveTo>
                <a:lnTo>
                  <a:pt x="18272" y="10143"/>
                </a:lnTo>
                <a:lnTo>
                  <a:pt x="18271" y="10129"/>
                </a:lnTo>
                <a:lnTo>
                  <a:pt x="18258" y="10125"/>
                </a:lnTo>
                <a:lnTo>
                  <a:pt x="18229" y="10139"/>
                </a:lnTo>
                <a:lnTo>
                  <a:pt x="18222" y="10156"/>
                </a:lnTo>
                <a:lnTo>
                  <a:pt x="18227" y="10173"/>
                </a:lnTo>
                <a:lnTo>
                  <a:pt x="18240" y="10177"/>
                </a:lnTo>
                <a:cubicBezTo>
                  <a:pt x="18240" y="10177"/>
                  <a:pt x="18263" y="10170"/>
                  <a:pt x="18263" y="10170"/>
                </a:cubicBezTo>
                <a:close/>
                <a:moveTo>
                  <a:pt x="18214" y="10017"/>
                </a:moveTo>
                <a:lnTo>
                  <a:pt x="18219" y="10017"/>
                </a:lnTo>
                <a:lnTo>
                  <a:pt x="18218" y="9998"/>
                </a:lnTo>
                <a:lnTo>
                  <a:pt x="18214" y="9986"/>
                </a:lnTo>
                <a:lnTo>
                  <a:pt x="18210" y="9999"/>
                </a:lnTo>
                <a:lnTo>
                  <a:pt x="18206" y="9999"/>
                </a:lnTo>
                <a:lnTo>
                  <a:pt x="18203" y="10007"/>
                </a:lnTo>
                <a:lnTo>
                  <a:pt x="18209" y="10023"/>
                </a:lnTo>
                <a:cubicBezTo>
                  <a:pt x="18209" y="10023"/>
                  <a:pt x="18214" y="10017"/>
                  <a:pt x="18214" y="10017"/>
                </a:cubicBezTo>
                <a:close/>
                <a:moveTo>
                  <a:pt x="18311" y="9933"/>
                </a:moveTo>
                <a:lnTo>
                  <a:pt x="18305" y="9941"/>
                </a:lnTo>
                <a:lnTo>
                  <a:pt x="18308" y="9951"/>
                </a:lnTo>
                <a:lnTo>
                  <a:pt x="18318" y="9944"/>
                </a:lnTo>
                <a:cubicBezTo>
                  <a:pt x="18318" y="9944"/>
                  <a:pt x="18311" y="9933"/>
                  <a:pt x="18311" y="9933"/>
                </a:cubicBezTo>
                <a:close/>
                <a:moveTo>
                  <a:pt x="10835" y="2456"/>
                </a:moveTo>
                <a:lnTo>
                  <a:pt x="10842" y="2461"/>
                </a:lnTo>
                <a:lnTo>
                  <a:pt x="10847" y="2452"/>
                </a:lnTo>
                <a:lnTo>
                  <a:pt x="10864" y="2434"/>
                </a:lnTo>
                <a:lnTo>
                  <a:pt x="10873" y="2434"/>
                </a:lnTo>
                <a:lnTo>
                  <a:pt x="10882" y="2422"/>
                </a:lnTo>
                <a:lnTo>
                  <a:pt x="10880" y="2409"/>
                </a:lnTo>
                <a:lnTo>
                  <a:pt x="10882" y="2380"/>
                </a:lnTo>
                <a:lnTo>
                  <a:pt x="10890" y="2372"/>
                </a:lnTo>
                <a:lnTo>
                  <a:pt x="10894" y="2353"/>
                </a:lnTo>
                <a:lnTo>
                  <a:pt x="10889" y="2336"/>
                </a:lnTo>
                <a:lnTo>
                  <a:pt x="10879" y="2333"/>
                </a:lnTo>
                <a:lnTo>
                  <a:pt x="10874" y="2321"/>
                </a:lnTo>
                <a:lnTo>
                  <a:pt x="10869" y="2317"/>
                </a:lnTo>
                <a:lnTo>
                  <a:pt x="10863" y="2327"/>
                </a:lnTo>
                <a:lnTo>
                  <a:pt x="10843" y="2342"/>
                </a:lnTo>
                <a:lnTo>
                  <a:pt x="10842" y="2330"/>
                </a:lnTo>
                <a:lnTo>
                  <a:pt x="10836" y="2326"/>
                </a:lnTo>
                <a:lnTo>
                  <a:pt x="10826" y="2337"/>
                </a:lnTo>
                <a:lnTo>
                  <a:pt x="10825" y="2350"/>
                </a:lnTo>
                <a:lnTo>
                  <a:pt x="10819" y="2358"/>
                </a:lnTo>
                <a:lnTo>
                  <a:pt x="10809" y="2354"/>
                </a:lnTo>
                <a:lnTo>
                  <a:pt x="10801" y="2370"/>
                </a:lnTo>
                <a:lnTo>
                  <a:pt x="10792" y="2380"/>
                </a:lnTo>
                <a:lnTo>
                  <a:pt x="10804" y="2390"/>
                </a:lnTo>
                <a:lnTo>
                  <a:pt x="10817" y="2390"/>
                </a:lnTo>
                <a:lnTo>
                  <a:pt x="10823" y="2410"/>
                </a:lnTo>
                <a:lnTo>
                  <a:pt x="10827" y="2422"/>
                </a:lnTo>
                <a:lnTo>
                  <a:pt x="10826" y="2434"/>
                </a:lnTo>
                <a:lnTo>
                  <a:pt x="10832" y="2441"/>
                </a:lnTo>
                <a:lnTo>
                  <a:pt x="10826" y="2458"/>
                </a:lnTo>
                <a:cubicBezTo>
                  <a:pt x="10826" y="2458"/>
                  <a:pt x="10835" y="2456"/>
                  <a:pt x="10835" y="2456"/>
                </a:cubicBezTo>
                <a:close/>
                <a:moveTo>
                  <a:pt x="10772" y="2169"/>
                </a:moveTo>
                <a:lnTo>
                  <a:pt x="10768" y="2173"/>
                </a:lnTo>
                <a:lnTo>
                  <a:pt x="10768" y="2180"/>
                </a:lnTo>
                <a:lnTo>
                  <a:pt x="10771" y="2201"/>
                </a:lnTo>
                <a:lnTo>
                  <a:pt x="10779" y="2217"/>
                </a:lnTo>
                <a:lnTo>
                  <a:pt x="10791" y="2219"/>
                </a:lnTo>
                <a:lnTo>
                  <a:pt x="10803" y="2212"/>
                </a:lnTo>
                <a:lnTo>
                  <a:pt x="10803" y="2192"/>
                </a:lnTo>
                <a:lnTo>
                  <a:pt x="10796" y="2177"/>
                </a:lnTo>
                <a:cubicBezTo>
                  <a:pt x="10796" y="2177"/>
                  <a:pt x="10772" y="2169"/>
                  <a:pt x="10772" y="2169"/>
                </a:cubicBezTo>
                <a:close/>
                <a:moveTo>
                  <a:pt x="10357" y="2154"/>
                </a:moveTo>
                <a:lnTo>
                  <a:pt x="10371" y="2187"/>
                </a:lnTo>
                <a:lnTo>
                  <a:pt x="10372" y="2207"/>
                </a:lnTo>
                <a:lnTo>
                  <a:pt x="10381" y="2199"/>
                </a:lnTo>
                <a:lnTo>
                  <a:pt x="10387" y="2185"/>
                </a:lnTo>
                <a:lnTo>
                  <a:pt x="10385" y="2165"/>
                </a:lnTo>
                <a:lnTo>
                  <a:pt x="10387" y="2141"/>
                </a:lnTo>
                <a:lnTo>
                  <a:pt x="10393" y="2139"/>
                </a:lnTo>
                <a:lnTo>
                  <a:pt x="10400" y="2151"/>
                </a:lnTo>
                <a:lnTo>
                  <a:pt x="10409" y="2143"/>
                </a:lnTo>
                <a:lnTo>
                  <a:pt x="10412" y="2147"/>
                </a:lnTo>
                <a:lnTo>
                  <a:pt x="10406" y="2169"/>
                </a:lnTo>
                <a:lnTo>
                  <a:pt x="10401" y="2198"/>
                </a:lnTo>
                <a:lnTo>
                  <a:pt x="10398" y="2202"/>
                </a:lnTo>
                <a:lnTo>
                  <a:pt x="10399" y="2217"/>
                </a:lnTo>
                <a:lnTo>
                  <a:pt x="10410" y="2234"/>
                </a:lnTo>
                <a:lnTo>
                  <a:pt x="10410" y="2241"/>
                </a:lnTo>
                <a:lnTo>
                  <a:pt x="10416" y="2247"/>
                </a:lnTo>
                <a:lnTo>
                  <a:pt x="10424" y="2244"/>
                </a:lnTo>
                <a:lnTo>
                  <a:pt x="10428" y="2249"/>
                </a:lnTo>
                <a:lnTo>
                  <a:pt x="10427" y="2268"/>
                </a:lnTo>
                <a:lnTo>
                  <a:pt x="10417" y="2280"/>
                </a:lnTo>
                <a:lnTo>
                  <a:pt x="10412" y="2281"/>
                </a:lnTo>
                <a:lnTo>
                  <a:pt x="10412" y="2273"/>
                </a:lnTo>
                <a:lnTo>
                  <a:pt x="10407" y="2262"/>
                </a:lnTo>
                <a:lnTo>
                  <a:pt x="10391" y="2241"/>
                </a:lnTo>
                <a:lnTo>
                  <a:pt x="10386" y="2243"/>
                </a:lnTo>
                <a:lnTo>
                  <a:pt x="10385" y="2258"/>
                </a:lnTo>
                <a:lnTo>
                  <a:pt x="10394" y="2278"/>
                </a:lnTo>
                <a:lnTo>
                  <a:pt x="10403" y="2286"/>
                </a:lnTo>
                <a:lnTo>
                  <a:pt x="10410" y="2298"/>
                </a:lnTo>
                <a:lnTo>
                  <a:pt x="10410" y="2304"/>
                </a:lnTo>
                <a:lnTo>
                  <a:pt x="10404" y="2315"/>
                </a:lnTo>
                <a:lnTo>
                  <a:pt x="10411" y="2329"/>
                </a:lnTo>
                <a:lnTo>
                  <a:pt x="10423" y="2339"/>
                </a:lnTo>
                <a:lnTo>
                  <a:pt x="10431" y="2348"/>
                </a:lnTo>
                <a:lnTo>
                  <a:pt x="10434" y="2362"/>
                </a:lnTo>
                <a:lnTo>
                  <a:pt x="10444" y="2370"/>
                </a:lnTo>
                <a:lnTo>
                  <a:pt x="10450" y="2367"/>
                </a:lnTo>
                <a:lnTo>
                  <a:pt x="10460" y="2369"/>
                </a:lnTo>
                <a:lnTo>
                  <a:pt x="10463" y="2375"/>
                </a:lnTo>
                <a:lnTo>
                  <a:pt x="10455" y="2385"/>
                </a:lnTo>
                <a:lnTo>
                  <a:pt x="10440" y="2385"/>
                </a:lnTo>
                <a:lnTo>
                  <a:pt x="10441" y="2405"/>
                </a:lnTo>
                <a:lnTo>
                  <a:pt x="10448" y="2426"/>
                </a:lnTo>
                <a:lnTo>
                  <a:pt x="10452" y="2424"/>
                </a:lnTo>
                <a:lnTo>
                  <a:pt x="10462" y="2429"/>
                </a:lnTo>
                <a:lnTo>
                  <a:pt x="10478" y="2455"/>
                </a:lnTo>
                <a:lnTo>
                  <a:pt x="10483" y="2472"/>
                </a:lnTo>
                <a:lnTo>
                  <a:pt x="10479" y="2481"/>
                </a:lnTo>
                <a:lnTo>
                  <a:pt x="10477" y="2492"/>
                </a:lnTo>
                <a:lnTo>
                  <a:pt x="10491" y="2494"/>
                </a:lnTo>
                <a:lnTo>
                  <a:pt x="10516" y="2491"/>
                </a:lnTo>
                <a:lnTo>
                  <a:pt x="10524" y="2479"/>
                </a:lnTo>
                <a:lnTo>
                  <a:pt x="10525" y="2463"/>
                </a:lnTo>
                <a:lnTo>
                  <a:pt x="10531" y="2438"/>
                </a:lnTo>
                <a:lnTo>
                  <a:pt x="10538" y="2433"/>
                </a:lnTo>
                <a:lnTo>
                  <a:pt x="10548" y="2435"/>
                </a:lnTo>
                <a:lnTo>
                  <a:pt x="10548" y="2421"/>
                </a:lnTo>
                <a:lnTo>
                  <a:pt x="10542" y="2398"/>
                </a:lnTo>
                <a:lnTo>
                  <a:pt x="10536" y="2378"/>
                </a:lnTo>
                <a:lnTo>
                  <a:pt x="10535" y="2354"/>
                </a:lnTo>
                <a:lnTo>
                  <a:pt x="10533" y="2339"/>
                </a:lnTo>
                <a:lnTo>
                  <a:pt x="10533" y="2324"/>
                </a:lnTo>
                <a:lnTo>
                  <a:pt x="10538" y="2318"/>
                </a:lnTo>
                <a:lnTo>
                  <a:pt x="10545" y="2324"/>
                </a:lnTo>
                <a:lnTo>
                  <a:pt x="10551" y="2343"/>
                </a:lnTo>
                <a:lnTo>
                  <a:pt x="10550" y="2351"/>
                </a:lnTo>
                <a:lnTo>
                  <a:pt x="10551" y="2362"/>
                </a:lnTo>
                <a:lnTo>
                  <a:pt x="10559" y="2349"/>
                </a:lnTo>
                <a:lnTo>
                  <a:pt x="10562" y="2333"/>
                </a:lnTo>
                <a:lnTo>
                  <a:pt x="10559" y="2298"/>
                </a:lnTo>
                <a:lnTo>
                  <a:pt x="10564" y="2284"/>
                </a:lnTo>
                <a:lnTo>
                  <a:pt x="10568" y="2283"/>
                </a:lnTo>
                <a:lnTo>
                  <a:pt x="10572" y="2296"/>
                </a:lnTo>
                <a:lnTo>
                  <a:pt x="10574" y="2324"/>
                </a:lnTo>
                <a:lnTo>
                  <a:pt x="10578" y="2335"/>
                </a:lnTo>
                <a:lnTo>
                  <a:pt x="10578" y="2348"/>
                </a:lnTo>
                <a:lnTo>
                  <a:pt x="10571" y="2363"/>
                </a:lnTo>
                <a:lnTo>
                  <a:pt x="10569" y="2374"/>
                </a:lnTo>
                <a:lnTo>
                  <a:pt x="10572" y="2403"/>
                </a:lnTo>
                <a:lnTo>
                  <a:pt x="10578" y="2409"/>
                </a:lnTo>
                <a:lnTo>
                  <a:pt x="10589" y="2405"/>
                </a:lnTo>
                <a:lnTo>
                  <a:pt x="10608" y="2372"/>
                </a:lnTo>
                <a:lnTo>
                  <a:pt x="10612" y="2351"/>
                </a:lnTo>
                <a:lnTo>
                  <a:pt x="10611" y="2326"/>
                </a:lnTo>
                <a:lnTo>
                  <a:pt x="10615" y="2315"/>
                </a:lnTo>
                <a:lnTo>
                  <a:pt x="10621" y="2315"/>
                </a:lnTo>
                <a:lnTo>
                  <a:pt x="10627" y="2331"/>
                </a:lnTo>
                <a:lnTo>
                  <a:pt x="10626" y="2357"/>
                </a:lnTo>
                <a:lnTo>
                  <a:pt x="10620" y="2379"/>
                </a:lnTo>
                <a:lnTo>
                  <a:pt x="10620" y="2395"/>
                </a:lnTo>
                <a:lnTo>
                  <a:pt x="10629" y="2403"/>
                </a:lnTo>
                <a:lnTo>
                  <a:pt x="10640" y="2400"/>
                </a:lnTo>
                <a:lnTo>
                  <a:pt x="10649" y="2383"/>
                </a:lnTo>
                <a:lnTo>
                  <a:pt x="10657" y="2383"/>
                </a:lnTo>
                <a:lnTo>
                  <a:pt x="10656" y="2394"/>
                </a:lnTo>
                <a:lnTo>
                  <a:pt x="10649" y="2405"/>
                </a:lnTo>
                <a:lnTo>
                  <a:pt x="10638" y="2413"/>
                </a:lnTo>
                <a:lnTo>
                  <a:pt x="10627" y="2428"/>
                </a:lnTo>
                <a:lnTo>
                  <a:pt x="10606" y="2431"/>
                </a:lnTo>
                <a:lnTo>
                  <a:pt x="10589" y="2442"/>
                </a:lnTo>
                <a:lnTo>
                  <a:pt x="10585" y="2453"/>
                </a:lnTo>
                <a:lnTo>
                  <a:pt x="10587" y="2467"/>
                </a:lnTo>
                <a:lnTo>
                  <a:pt x="10574" y="2475"/>
                </a:lnTo>
                <a:lnTo>
                  <a:pt x="10563" y="2496"/>
                </a:lnTo>
                <a:lnTo>
                  <a:pt x="10555" y="2515"/>
                </a:lnTo>
                <a:lnTo>
                  <a:pt x="10549" y="2511"/>
                </a:lnTo>
                <a:lnTo>
                  <a:pt x="10537" y="2523"/>
                </a:lnTo>
                <a:lnTo>
                  <a:pt x="10535" y="2541"/>
                </a:lnTo>
                <a:lnTo>
                  <a:pt x="10530" y="2543"/>
                </a:lnTo>
                <a:lnTo>
                  <a:pt x="10527" y="2528"/>
                </a:lnTo>
                <a:lnTo>
                  <a:pt x="10523" y="2521"/>
                </a:lnTo>
                <a:lnTo>
                  <a:pt x="10514" y="2528"/>
                </a:lnTo>
                <a:lnTo>
                  <a:pt x="10506" y="2535"/>
                </a:lnTo>
                <a:lnTo>
                  <a:pt x="10506" y="2546"/>
                </a:lnTo>
                <a:lnTo>
                  <a:pt x="10504" y="2555"/>
                </a:lnTo>
                <a:lnTo>
                  <a:pt x="10508" y="2588"/>
                </a:lnTo>
                <a:lnTo>
                  <a:pt x="10509" y="2618"/>
                </a:lnTo>
                <a:lnTo>
                  <a:pt x="10513" y="2624"/>
                </a:lnTo>
                <a:lnTo>
                  <a:pt x="10522" y="2623"/>
                </a:lnTo>
                <a:lnTo>
                  <a:pt x="10532" y="2614"/>
                </a:lnTo>
                <a:lnTo>
                  <a:pt x="10546" y="2611"/>
                </a:lnTo>
                <a:lnTo>
                  <a:pt x="10552" y="2605"/>
                </a:lnTo>
                <a:lnTo>
                  <a:pt x="10560" y="2607"/>
                </a:lnTo>
                <a:lnTo>
                  <a:pt x="10571" y="2603"/>
                </a:lnTo>
                <a:lnTo>
                  <a:pt x="10580" y="2583"/>
                </a:lnTo>
                <a:lnTo>
                  <a:pt x="10584" y="2581"/>
                </a:lnTo>
                <a:lnTo>
                  <a:pt x="10588" y="2575"/>
                </a:lnTo>
                <a:lnTo>
                  <a:pt x="10599" y="2575"/>
                </a:lnTo>
                <a:lnTo>
                  <a:pt x="10602" y="2582"/>
                </a:lnTo>
                <a:lnTo>
                  <a:pt x="10609" y="2581"/>
                </a:lnTo>
                <a:lnTo>
                  <a:pt x="10636" y="2581"/>
                </a:lnTo>
                <a:lnTo>
                  <a:pt x="10642" y="2570"/>
                </a:lnTo>
                <a:lnTo>
                  <a:pt x="10652" y="2559"/>
                </a:lnTo>
                <a:lnTo>
                  <a:pt x="10658" y="2562"/>
                </a:lnTo>
                <a:lnTo>
                  <a:pt x="10658" y="2574"/>
                </a:lnTo>
                <a:lnTo>
                  <a:pt x="10651" y="2583"/>
                </a:lnTo>
                <a:lnTo>
                  <a:pt x="10649" y="2598"/>
                </a:lnTo>
                <a:lnTo>
                  <a:pt x="10646" y="2594"/>
                </a:lnTo>
                <a:lnTo>
                  <a:pt x="10641" y="2594"/>
                </a:lnTo>
                <a:lnTo>
                  <a:pt x="10633" y="2602"/>
                </a:lnTo>
                <a:lnTo>
                  <a:pt x="10615" y="2600"/>
                </a:lnTo>
                <a:lnTo>
                  <a:pt x="10604" y="2612"/>
                </a:lnTo>
                <a:lnTo>
                  <a:pt x="10583" y="2628"/>
                </a:lnTo>
                <a:lnTo>
                  <a:pt x="10573" y="2628"/>
                </a:lnTo>
                <a:lnTo>
                  <a:pt x="10563" y="2633"/>
                </a:lnTo>
                <a:lnTo>
                  <a:pt x="10563" y="2640"/>
                </a:lnTo>
                <a:lnTo>
                  <a:pt x="10575" y="2649"/>
                </a:lnTo>
                <a:lnTo>
                  <a:pt x="10593" y="2654"/>
                </a:lnTo>
                <a:lnTo>
                  <a:pt x="10603" y="2652"/>
                </a:lnTo>
                <a:lnTo>
                  <a:pt x="10616" y="2667"/>
                </a:lnTo>
                <a:lnTo>
                  <a:pt x="10615" y="2678"/>
                </a:lnTo>
                <a:lnTo>
                  <a:pt x="10592" y="2681"/>
                </a:lnTo>
                <a:lnTo>
                  <a:pt x="10582" y="2684"/>
                </a:lnTo>
                <a:lnTo>
                  <a:pt x="10576" y="2678"/>
                </a:lnTo>
                <a:lnTo>
                  <a:pt x="10564" y="2673"/>
                </a:lnTo>
                <a:lnTo>
                  <a:pt x="10561" y="2682"/>
                </a:lnTo>
                <a:lnTo>
                  <a:pt x="10557" y="2682"/>
                </a:lnTo>
                <a:lnTo>
                  <a:pt x="10552" y="2674"/>
                </a:lnTo>
                <a:lnTo>
                  <a:pt x="10544" y="2656"/>
                </a:lnTo>
                <a:lnTo>
                  <a:pt x="10537" y="2655"/>
                </a:lnTo>
                <a:lnTo>
                  <a:pt x="10522" y="2673"/>
                </a:lnTo>
                <a:lnTo>
                  <a:pt x="10521" y="2680"/>
                </a:lnTo>
                <a:lnTo>
                  <a:pt x="10528" y="2693"/>
                </a:lnTo>
                <a:lnTo>
                  <a:pt x="10529" y="2705"/>
                </a:lnTo>
                <a:lnTo>
                  <a:pt x="10526" y="2719"/>
                </a:lnTo>
                <a:lnTo>
                  <a:pt x="10528" y="2721"/>
                </a:lnTo>
                <a:lnTo>
                  <a:pt x="10528" y="2730"/>
                </a:lnTo>
                <a:lnTo>
                  <a:pt x="10530" y="2738"/>
                </a:lnTo>
                <a:lnTo>
                  <a:pt x="10539" y="2748"/>
                </a:lnTo>
                <a:lnTo>
                  <a:pt x="10540" y="2763"/>
                </a:lnTo>
                <a:lnTo>
                  <a:pt x="10542" y="2770"/>
                </a:lnTo>
                <a:lnTo>
                  <a:pt x="10547" y="2768"/>
                </a:lnTo>
                <a:lnTo>
                  <a:pt x="10554" y="2781"/>
                </a:lnTo>
                <a:lnTo>
                  <a:pt x="10555" y="2792"/>
                </a:lnTo>
                <a:lnTo>
                  <a:pt x="10561" y="2805"/>
                </a:lnTo>
                <a:lnTo>
                  <a:pt x="10565" y="2804"/>
                </a:lnTo>
                <a:lnTo>
                  <a:pt x="10573" y="2808"/>
                </a:lnTo>
                <a:lnTo>
                  <a:pt x="10580" y="2823"/>
                </a:lnTo>
                <a:lnTo>
                  <a:pt x="10585" y="2826"/>
                </a:lnTo>
                <a:lnTo>
                  <a:pt x="10586" y="2842"/>
                </a:lnTo>
                <a:lnTo>
                  <a:pt x="10600" y="2862"/>
                </a:lnTo>
                <a:lnTo>
                  <a:pt x="10614" y="2854"/>
                </a:lnTo>
                <a:lnTo>
                  <a:pt x="10619" y="2837"/>
                </a:lnTo>
                <a:lnTo>
                  <a:pt x="10625" y="2837"/>
                </a:lnTo>
                <a:lnTo>
                  <a:pt x="10629" y="2846"/>
                </a:lnTo>
                <a:lnTo>
                  <a:pt x="10636" y="2845"/>
                </a:lnTo>
                <a:lnTo>
                  <a:pt x="10641" y="2850"/>
                </a:lnTo>
                <a:lnTo>
                  <a:pt x="10639" y="2864"/>
                </a:lnTo>
                <a:lnTo>
                  <a:pt x="10634" y="2873"/>
                </a:lnTo>
                <a:lnTo>
                  <a:pt x="10628" y="2873"/>
                </a:lnTo>
                <a:lnTo>
                  <a:pt x="10617" y="2889"/>
                </a:lnTo>
                <a:lnTo>
                  <a:pt x="10617" y="2900"/>
                </a:lnTo>
                <a:lnTo>
                  <a:pt x="10638" y="2935"/>
                </a:lnTo>
                <a:lnTo>
                  <a:pt x="10644" y="2941"/>
                </a:lnTo>
                <a:lnTo>
                  <a:pt x="10649" y="2952"/>
                </a:lnTo>
                <a:lnTo>
                  <a:pt x="10648" y="2982"/>
                </a:lnTo>
                <a:lnTo>
                  <a:pt x="10650" y="2998"/>
                </a:lnTo>
                <a:lnTo>
                  <a:pt x="10655" y="2996"/>
                </a:lnTo>
                <a:lnTo>
                  <a:pt x="10658" y="2986"/>
                </a:lnTo>
                <a:lnTo>
                  <a:pt x="10663" y="2983"/>
                </a:lnTo>
                <a:lnTo>
                  <a:pt x="10671" y="2996"/>
                </a:lnTo>
                <a:lnTo>
                  <a:pt x="10681" y="2993"/>
                </a:lnTo>
                <a:lnTo>
                  <a:pt x="10689" y="2973"/>
                </a:lnTo>
                <a:lnTo>
                  <a:pt x="10691" y="2949"/>
                </a:lnTo>
                <a:lnTo>
                  <a:pt x="10695" y="2943"/>
                </a:lnTo>
                <a:lnTo>
                  <a:pt x="10695" y="2929"/>
                </a:lnTo>
                <a:lnTo>
                  <a:pt x="10689" y="2900"/>
                </a:lnTo>
                <a:lnTo>
                  <a:pt x="10687" y="2874"/>
                </a:lnTo>
                <a:lnTo>
                  <a:pt x="10693" y="2860"/>
                </a:lnTo>
                <a:lnTo>
                  <a:pt x="10698" y="2842"/>
                </a:lnTo>
                <a:lnTo>
                  <a:pt x="10700" y="2771"/>
                </a:lnTo>
                <a:lnTo>
                  <a:pt x="10701" y="2752"/>
                </a:lnTo>
                <a:lnTo>
                  <a:pt x="10701" y="2736"/>
                </a:lnTo>
                <a:lnTo>
                  <a:pt x="10710" y="2721"/>
                </a:lnTo>
                <a:lnTo>
                  <a:pt x="10712" y="2712"/>
                </a:lnTo>
                <a:lnTo>
                  <a:pt x="10700" y="2702"/>
                </a:lnTo>
                <a:lnTo>
                  <a:pt x="10711" y="2686"/>
                </a:lnTo>
                <a:lnTo>
                  <a:pt x="10725" y="2689"/>
                </a:lnTo>
                <a:lnTo>
                  <a:pt x="10730" y="2688"/>
                </a:lnTo>
                <a:lnTo>
                  <a:pt x="10731" y="2666"/>
                </a:lnTo>
                <a:lnTo>
                  <a:pt x="10731" y="2636"/>
                </a:lnTo>
                <a:lnTo>
                  <a:pt x="10735" y="2611"/>
                </a:lnTo>
                <a:lnTo>
                  <a:pt x="10735" y="2587"/>
                </a:lnTo>
                <a:lnTo>
                  <a:pt x="10726" y="2559"/>
                </a:lnTo>
                <a:lnTo>
                  <a:pt x="10727" y="2535"/>
                </a:lnTo>
                <a:lnTo>
                  <a:pt x="10732" y="2529"/>
                </a:lnTo>
                <a:lnTo>
                  <a:pt x="10744" y="2538"/>
                </a:lnTo>
                <a:lnTo>
                  <a:pt x="10750" y="2521"/>
                </a:lnTo>
                <a:lnTo>
                  <a:pt x="10747" y="2513"/>
                </a:lnTo>
                <a:lnTo>
                  <a:pt x="10746" y="2486"/>
                </a:lnTo>
                <a:lnTo>
                  <a:pt x="10749" y="2469"/>
                </a:lnTo>
                <a:lnTo>
                  <a:pt x="10748" y="2427"/>
                </a:lnTo>
                <a:lnTo>
                  <a:pt x="10745" y="2400"/>
                </a:lnTo>
                <a:lnTo>
                  <a:pt x="10747" y="2388"/>
                </a:lnTo>
                <a:lnTo>
                  <a:pt x="10761" y="2367"/>
                </a:lnTo>
                <a:lnTo>
                  <a:pt x="10762" y="2354"/>
                </a:lnTo>
                <a:lnTo>
                  <a:pt x="10758" y="2342"/>
                </a:lnTo>
                <a:lnTo>
                  <a:pt x="10760" y="2334"/>
                </a:lnTo>
                <a:lnTo>
                  <a:pt x="10773" y="2332"/>
                </a:lnTo>
                <a:lnTo>
                  <a:pt x="10791" y="2307"/>
                </a:lnTo>
                <a:lnTo>
                  <a:pt x="10801" y="2310"/>
                </a:lnTo>
                <a:lnTo>
                  <a:pt x="10814" y="2300"/>
                </a:lnTo>
                <a:lnTo>
                  <a:pt x="10822" y="2321"/>
                </a:lnTo>
                <a:lnTo>
                  <a:pt x="10827" y="2318"/>
                </a:lnTo>
                <a:lnTo>
                  <a:pt x="10829" y="2303"/>
                </a:lnTo>
                <a:lnTo>
                  <a:pt x="10834" y="2291"/>
                </a:lnTo>
                <a:lnTo>
                  <a:pt x="10833" y="2265"/>
                </a:lnTo>
                <a:lnTo>
                  <a:pt x="10824" y="2260"/>
                </a:lnTo>
                <a:lnTo>
                  <a:pt x="10794" y="2248"/>
                </a:lnTo>
                <a:lnTo>
                  <a:pt x="10780" y="2235"/>
                </a:lnTo>
                <a:lnTo>
                  <a:pt x="10762" y="2203"/>
                </a:lnTo>
                <a:lnTo>
                  <a:pt x="10755" y="2193"/>
                </a:lnTo>
                <a:lnTo>
                  <a:pt x="10739" y="2160"/>
                </a:lnTo>
                <a:lnTo>
                  <a:pt x="10732" y="2155"/>
                </a:lnTo>
                <a:lnTo>
                  <a:pt x="10718" y="2154"/>
                </a:lnTo>
                <a:lnTo>
                  <a:pt x="10710" y="2138"/>
                </a:lnTo>
                <a:lnTo>
                  <a:pt x="10710" y="2123"/>
                </a:lnTo>
                <a:lnTo>
                  <a:pt x="10701" y="2072"/>
                </a:lnTo>
                <a:lnTo>
                  <a:pt x="10691" y="2029"/>
                </a:lnTo>
                <a:lnTo>
                  <a:pt x="10674" y="2005"/>
                </a:lnTo>
                <a:lnTo>
                  <a:pt x="10666" y="2017"/>
                </a:lnTo>
                <a:lnTo>
                  <a:pt x="10662" y="2037"/>
                </a:lnTo>
                <a:lnTo>
                  <a:pt x="10665" y="2079"/>
                </a:lnTo>
                <a:lnTo>
                  <a:pt x="10665" y="2107"/>
                </a:lnTo>
                <a:lnTo>
                  <a:pt x="10656" y="2120"/>
                </a:lnTo>
                <a:lnTo>
                  <a:pt x="10652" y="2116"/>
                </a:lnTo>
                <a:lnTo>
                  <a:pt x="10653" y="2105"/>
                </a:lnTo>
                <a:lnTo>
                  <a:pt x="10652" y="2076"/>
                </a:lnTo>
                <a:lnTo>
                  <a:pt x="10653" y="2028"/>
                </a:lnTo>
                <a:lnTo>
                  <a:pt x="10658" y="2016"/>
                </a:lnTo>
                <a:lnTo>
                  <a:pt x="10658" y="1991"/>
                </a:lnTo>
                <a:lnTo>
                  <a:pt x="10652" y="1966"/>
                </a:lnTo>
                <a:lnTo>
                  <a:pt x="10639" y="1933"/>
                </a:lnTo>
                <a:lnTo>
                  <a:pt x="10629" y="1921"/>
                </a:lnTo>
                <a:lnTo>
                  <a:pt x="10619" y="1932"/>
                </a:lnTo>
                <a:lnTo>
                  <a:pt x="10613" y="1949"/>
                </a:lnTo>
                <a:lnTo>
                  <a:pt x="10607" y="1942"/>
                </a:lnTo>
                <a:lnTo>
                  <a:pt x="10604" y="1915"/>
                </a:lnTo>
                <a:lnTo>
                  <a:pt x="10592" y="1887"/>
                </a:lnTo>
                <a:lnTo>
                  <a:pt x="10586" y="1882"/>
                </a:lnTo>
                <a:lnTo>
                  <a:pt x="10579" y="1889"/>
                </a:lnTo>
                <a:lnTo>
                  <a:pt x="10571" y="1912"/>
                </a:lnTo>
                <a:lnTo>
                  <a:pt x="10572" y="1946"/>
                </a:lnTo>
                <a:lnTo>
                  <a:pt x="10566" y="1965"/>
                </a:lnTo>
                <a:lnTo>
                  <a:pt x="10567" y="1986"/>
                </a:lnTo>
                <a:lnTo>
                  <a:pt x="10564" y="2010"/>
                </a:lnTo>
                <a:lnTo>
                  <a:pt x="10570" y="2016"/>
                </a:lnTo>
                <a:lnTo>
                  <a:pt x="10574" y="2029"/>
                </a:lnTo>
                <a:lnTo>
                  <a:pt x="10573" y="2097"/>
                </a:lnTo>
                <a:lnTo>
                  <a:pt x="10574" y="2129"/>
                </a:lnTo>
                <a:lnTo>
                  <a:pt x="10579" y="2154"/>
                </a:lnTo>
                <a:lnTo>
                  <a:pt x="10590" y="2185"/>
                </a:lnTo>
                <a:lnTo>
                  <a:pt x="10592" y="2208"/>
                </a:lnTo>
                <a:lnTo>
                  <a:pt x="10605" y="2234"/>
                </a:lnTo>
                <a:lnTo>
                  <a:pt x="10602" y="2252"/>
                </a:lnTo>
                <a:lnTo>
                  <a:pt x="10593" y="2252"/>
                </a:lnTo>
                <a:lnTo>
                  <a:pt x="10587" y="2243"/>
                </a:lnTo>
                <a:lnTo>
                  <a:pt x="10579" y="2206"/>
                </a:lnTo>
                <a:lnTo>
                  <a:pt x="10570" y="2186"/>
                </a:lnTo>
                <a:lnTo>
                  <a:pt x="10564" y="2183"/>
                </a:lnTo>
                <a:lnTo>
                  <a:pt x="10554" y="2193"/>
                </a:lnTo>
                <a:lnTo>
                  <a:pt x="10549" y="2190"/>
                </a:lnTo>
                <a:lnTo>
                  <a:pt x="10548" y="2181"/>
                </a:lnTo>
                <a:lnTo>
                  <a:pt x="10558" y="2165"/>
                </a:lnTo>
                <a:lnTo>
                  <a:pt x="10561" y="2151"/>
                </a:lnTo>
                <a:lnTo>
                  <a:pt x="10561" y="2132"/>
                </a:lnTo>
                <a:lnTo>
                  <a:pt x="10550" y="2086"/>
                </a:lnTo>
                <a:lnTo>
                  <a:pt x="10550" y="2042"/>
                </a:lnTo>
                <a:lnTo>
                  <a:pt x="10549" y="2029"/>
                </a:lnTo>
                <a:lnTo>
                  <a:pt x="10534" y="2013"/>
                </a:lnTo>
                <a:lnTo>
                  <a:pt x="10522" y="1990"/>
                </a:lnTo>
                <a:lnTo>
                  <a:pt x="10516" y="1985"/>
                </a:lnTo>
                <a:lnTo>
                  <a:pt x="10510" y="1994"/>
                </a:lnTo>
                <a:lnTo>
                  <a:pt x="10507" y="2016"/>
                </a:lnTo>
                <a:lnTo>
                  <a:pt x="10494" y="2052"/>
                </a:lnTo>
                <a:lnTo>
                  <a:pt x="10490" y="2078"/>
                </a:lnTo>
                <a:lnTo>
                  <a:pt x="10492" y="2103"/>
                </a:lnTo>
                <a:lnTo>
                  <a:pt x="10500" y="2129"/>
                </a:lnTo>
                <a:lnTo>
                  <a:pt x="10503" y="2161"/>
                </a:lnTo>
                <a:lnTo>
                  <a:pt x="10498" y="2156"/>
                </a:lnTo>
                <a:lnTo>
                  <a:pt x="10491" y="2142"/>
                </a:lnTo>
                <a:lnTo>
                  <a:pt x="10488" y="2117"/>
                </a:lnTo>
                <a:lnTo>
                  <a:pt x="10489" y="2103"/>
                </a:lnTo>
                <a:lnTo>
                  <a:pt x="10483" y="2096"/>
                </a:lnTo>
                <a:lnTo>
                  <a:pt x="10478" y="2081"/>
                </a:lnTo>
                <a:lnTo>
                  <a:pt x="10473" y="2080"/>
                </a:lnTo>
                <a:lnTo>
                  <a:pt x="10469" y="2089"/>
                </a:lnTo>
                <a:lnTo>
                  <a:pt x="10462" y="2083"/>
                </a:lnTo>
                <a:lnTo>
                  <a:pt x="10464" y="2073"/>
                </a:lnTo>
                <a:lnTo>
                  <a:pt x="10476" y="2056"/>
                </a:lnTo>
                <a:lnTo>
                  <a:pt x="10476" y="2048"/>
                </a:lnTo>
                <a:lnTo>
                  <a:pt x="10470" y="2043"/>
                </a:lnTo>
                <a:lnTo>
                  <a:pt x="10454" y="2054"/>
                </a:lnTo>
                <a:lnTo>
                  <a:pt x="10444" y="2065"/>
                </a:lnTo>
                <a:lnTo>
                  <a:pt x="10436" y="2056"/>
                </a:lnTo>
                <a:lnTo>
                  <a:pt x="10439" y="2043"/>
                </a:lnTo>
                <a:lnTo>
                  <a:pt x="10445" y="2040"/>
                </a:lnTo>
                <a:lnTo>
                  <a:pt x="10447" y="2030"/>
                </a:lnTo>
                <a:lnTo>
                  <a:pt x="10461" y="2011"/>
                </a:lnTo>
                <a:lnTo>
                  <a:pt x="10467" y="2009"/>
                </a:lnTo>
                <a:lnTo>
                  <a:pt x="10471" y="2015"/>
                </a:lnTo>
                <a:lnTo>
                  <a:pt x="10480" y="2016"/>
                </a:lnTo>
                <a:lnTo>
                  <a:pt x="10487" y="2003"/>
                </a:lnTo>
                <a:lnTo>
                  <a:pt x="10489" y="1986"/>
                </a:lnTo>
                <a:lnTo>
                  <a:pt x="10481" y="1961"/>
                </a:lnTo>
                <a:lnTo>
                  <a:pt x="10474" y="1950"/>
                </a:lnTo>
                <a:lnTo>
                  <a:pt x="10460" y="1956"/>
                </a:lnTo>
                <a:lnTo>
                  <a:pt x="10433" y="1991"/>
                </a:lnTo>
                <a:lnTo>
                  <a:pt x="10423" y="1999"/>
                </a:lnTo>
                <a:lnTo>
                  <a:pt x="10417" y="1991"/>
                </a:lnTo>
                <a:lnTo>
                  <a:pt x="10416" y="1977"/>
                </a:lnTo>
                <a:lnTo>
                  <a:pt x="10408" y="1969"/>
                </a:lnTo>
                <a:lnTo>
                  <a:pt x="10403" y="1974"/>
                </a:lnTo>
                <a:lnTo>
                  <a:pt x="10403" y="1996"/>
                </a:lnTo>
                <a:lnTo>
                  <a:pt x="10417" y="2026"/>
                </a:lnTo>
                <a:lnTo>
                  <a:pt x="10414" y="2036"/>
                </a:lnTo>
                <a:lnTo>
                  <a:pt x="10403" y="2033"/>
                </a:lnTo>
                <a:lnTo>
                  <a:pt x="10397" y="2013"/>
                </a:lnTo>
                <a:lnTo>
                  <a:pt x="10390" y="1983"/>
                </a:lnTo>
                <a:lnTo>
                  <a:pt x="10381" y="1982"/>
                </a:lnTo>
                <a:lnTo>
                  <a:pt x="10369" y="2004"/>
                </a:lnTo>
                <a:lnTo>
                  <a:pt x="10370" y="2028"/>
                </a:lnTo>
                <a:lnTo>
                  <a:pt x="10374" y="2039"/>
                </a:lnTo>
                <a:lnTo>
                  <a:pt x="10374" y="2058"/>
                </a:lnTo>
                <a:lnTo>
                  <a:pt x="10370" y="2062"/>
                </a:lnTo>
                <a:lnTo>
                  <a:pt x="10359" y="2078"/>
                </a:lnTo>
                <a:lnTo>
                  <a:pt x="10351" y="2081"/>
                </a:lnTo>
                <a:lnTo>
                  <a:pt x="10351" y="2100"/>
                </a:lnTo>
                <a:lnTo>
                  <a:pt x="10356" y="2128"/>
                </a:lnTo>
                <a:cubicBezTo>
                  <a:pt x="10356" y="2128"/>
                  <a:pt x="10357" y="2154"/>
                  <a:pt x="10357" y="2154"/>
                </a:cubicBezTo>
                <a:close/>
                <a:moveTo>
                  <a:pt x="10667" y="1858"/>
                </a:moveTo>
                <a:lnTo>
                  <a:pt x="10674" y="1870"/>
                </a:lnTo>
                <a:lnTo>
                  <a:pt x="10670" y="1883"/>
                </a:lnTo>
                <a:lnTo>
                  <a:pt x="10673" y="1891"/>
                </a:lnTo>
                <a:lnTo>
                  <a:pt x="10685" y="1891"/>
                </a:lnTo>
                <a:lnTo>
                  <a:pt x="10688" y="1899"/>
                </a:lnTo>
                <a:lnTo>
                  <a:pt x="10670" y="1918"/>
                </a:lnTo>
                <a:lnTo>
                  <a:pt x="10669" y="1931"/>
                </a:lnTo>
                <a:lnTo>
                  <a:pt x="10683" y="1968"/>
                </a:lnTo>
                <a:lnTo>
                  <a:pt x="10693" y="1974"/>
                </a:lnTo>
                <a:lnTo>
                  <a:pt x="10705" y="1986"/>
                </a:lnTo>
                <a:lnTo>
                  <a:pt x="10721" y="1988"/>
                </a:lnTo>
                <a:lnTo>
                  <a:pt x="10732" y="1981"/>
                </a:lnTo>
                <a:lnTo>
                  <a:pt x="10740" y="1991"/>
                </a:lnTo>
                <a:cubicBezTo>
                  <a:pt x="10741" y="1991"/>
                  <a:pt x="10746" y="1990"/>
                  <a:pt x="10746" y="1990"/>
                </a:cubicBezTo>
                <a:lnTo>
                  <a:pt x="10760" y="1972"/>
                </a:lnTo>
                <a:lnTo>
                  <a:pt x="10768" y="1967"/>
                </a:lnTo>
                <a:lnTo>
                  <a:pt x="10792" y="1963"/>
                </a:lnTo>
                <a:lnTo>
                  <a:pt x="10811" y="1964"/>
                </a:lnTo>
                <a:lnTo>
                  <a:pt x="10821" y="1952"/>
                </a:lnTo>
                <a:lnTo>
                  <a:pt x="10828" y="1950"/>
                </a:lnTo>
                <a:lnTo>
                  <a:pt x="10834" y="1957"/>
                </a:lnTo>
                <a:lnTo>
                  <a:pt x="10834" y="1966"/>
                </a:lnTo>
                <a:lnTo>
                  <a:pt x="10830" y="1975"/>
                </a:lnTo>
                <a:lnTo>
                  <a:pt x="10826" y="1988"/>
                </a:lnTo>
                <a:lnTo>
                  <a:pt x="10818" y="1995"/>
                </a:lnTo>
                <a:lnTo>
                  <a:pt x="10804" y="1989"/>
                </a:lnTo>
                <a:lnTo>
                  <a:pt x="10788" y="1990"/>
                </a:lnTo>
                <a:lnTo>
                  <a:pt x="10776" y="1986"/>
                </a:lnTo>
                <a:lnTo>
                  <a:pt x="10773" y="1994"/>
                </a:lnTo>
                <a:lnTo>
                  <a:pt x="10779" y="2001"/>
                </a:lnTo>
                <a:lnTo>
                  <a:pt x="10799" y="2009"/>
                </a:lnTo>
                <a:lnTo>
                  <a:pt x="10806" y="2018"/>
                </a:lnTo>
                <a:lnTo>
                  <a:pt x="10806" y="2028"/>
                </a:lnTo>
                <a:lnTo>
                  <a:pt x="10799" y="2029"/>
                </a:lnTo>
                <a:lnTo>
                  <a:pt x="10785" y="2020"/>
                </a:lnTo>
                <a:lnTo>
                  <a:pt x="10782" y="2028"/>
                </a:lnTo>
                <a:lnTo>
                  <a:pt x="10774" y="2029"/>
                </a:lnTo>
                <a:lnTo>
                  <a:pt x="10761" y="2012"/>
                </a:lnTo>
                <a:lnTo>
                  <a:pt x="10748" y="2008"/>
                </a:lnTo>
                <a:lnTo>
                  <a:pt x="10732" y="2016"/>
                </a:lnTo>
                <a:lnTo>
                  <a:pt x="10733" y="2028"/>
                </a:lnTo>
                <a:lnTo>
                  <a:pt x="10741" y="2036"/>
                </a:lnTo>
                <a:lnTo>
                  <a:pt x="10765" y="2072"/>
                </a:lnTo>
                <a:lnTo>
                  <a:pt x="10773" y="2075"/>
                </a:lnTo>
                <a:lnTo>
                  <a:pt x="10784" y="2065"/>
                </a:lnTo>
                <a:lnTo>
                  <a:pt x="10791" y="2069"/>
                </a:lnTo>
                <a:lnTo>
                  <a:pt x="10796" y="2091"/>
                </a:lnTo>
                <a:lnTo>
                  <a:pt x="10796" y="2108"/>
                </a:lnTo>
                <a:lnTo>
                  <a:pt x="10806" y="2113"/>
                </a:lnTo>
                <a:lnTo>
                  <a:pt x="10818" y="2107"/>
                </a:lnTo>
                <a:lnTo>
                  <a:pt x="10836" y="2104"/>
                </a:lnTo>
                <a:lnTo>
                  <a:pt x="10855" y="2092"/>
                </a:lnTo>
                <a:lnTo>
                  <a:pt x="10868" y="2092"/>
                </a:lnTo>
                <a:lnTo>
                  <a:pt x="10886" y="2086"/>
                </a:lnTo>
                <a:lnTo>
                  <a:pt x="10887" y="2098"/>
                </a:lnTo>
                <a:lnTo>
                  <a:pt x="10885" y="2117"/>
                </a:lnTo>
                <a:lnTo>
                  <a:pt x="10888" y="2138"/>
                </a:lnTo>
                <a:lnTo>
                  <a:pt x="10902" y="2156"/>
                </a:lnTo>
                <a:lnTo>
                  <a:pt x="10917" y="2158"/>
                </a:lnTo>
                <a:lnTo>
                  <a:pt x="10937" y="2148"/>
                </a:lnTo>
                <a:lnTo>
                  <a:pt x="10941" y="2138"/>
                </a:lnTo>
                <a:lnTo>
                  <a:pt x="10939" y="2128"/>
                </a:lnTo>
                <a:lnTo>
                  <a:pt x="10938" y="2116"/>
                </a:lnTo>
                <a:lnTo>
                  <a:pt x="10944" y="2101"/>
                </a:lnTo>
                <a:lnTo>
                  <a:pt x="10956" y="2081"/>
                </a:lnTo>
                <a:lnTo>
                  <a:pt x="10964" y="2078"/>
                </a:lnTo>
                <a:lnTo>
                  <a:pt x="10973" y="2090"/>
                </a:lnTo>
                <a:lnTo>
                  <a:pt x="10983" y="2101"/>
                </a:lnTo>
                <a:lnTo>
                  <a:pt x="10995" y="2101"/>
                </a:lnTo>
                <a:lnTo>
                  <a:pt x="11010" y="2084"/>
                </a:lnTo>
                <a:lnTo>
                  <a:pt x="11014" y="2073"/>
                </a:lnTo>
                <a:lnTo>
                  <a:pt x="11011" y="2043"/>
                </a:lnTo>
                <a:lnTo>
                  <a:pt x="11008" y="2026"/>
                </a:lnTo>
                <a:lnTo>
                  <a:pt x="11015" y="2012"/>
                </a:lnTo>
                <a:lnTo>
                  <a:pt x="11024" y="1997"/>
                </a:lnTo>
                <a:lnTo>
                  <a:pt x="11034" y="1962"/>
                </a:lnTo>
                <a:lnTo>
                  <a:pt x="11043" y="1943"/>
                </a:lnTo>
                <a:lnTo>
                  <a:pt x="11057" y="1915"/>
                </a:lnTo>
                <a:lnTo>
                  <a:pt x="11061" y="1897"/>
                </a:lnTo>
                <a:lnTo>
                  <a:pt x="11060" y="1880"/>
                </a:lnTo>
                <a:lnTo>
                  <a:pt x="11056" y="1862"/>
                </a:lnTo>
                <a:lnTo>
                  <a:pt x="11054" y="1846"/>
                </a:lnTo>
                <a:lnTo>
                  <a:pt x="11058" y="1833"/>
                </a:lnTo>
                <a:lnTo>
                  <a:pt x="11059" y="1821"/>
                </a:lnTo>
                <a:lnTo>
                  <a:pt x="11054" y="1815"/>
                </a:lnTo>
                <a:lnTo>
                  <a:pt x="11036" y="1814"/>
                </a:lnTo>
                <a:lnTo>
                  <a:pt x="11025" y="1798"/>
                </a:lnTo>
                <a:lnTo>
                  <a:pt x="11018" y="1796"/>
                </a:lnTo>
                <a:lnTo>
                  <a:pt x="10995" y="1799"/>
                </a:lnTo>
                <a:lnTo>
                  <a:pt x="10983" y="1795"/>
                </a:lnTo>
                <a:lnTo>
                  <a:pt x="10973" y="1785"/>
                </a:lnTo>
                <a:lnTo>
                  <a:pt x="10961" y="1786"/>
                </a:lnTo>
                <a:lnTo>
                  <a:pt x="10952" y="1777"/>
                </a:lnTo>
                <a:lnTo>
                  <a:pt x="10950" y="1766"/>
                </a:lnTo>
                <a:lnTo>
                  <a:pt x="10946" y="1760"/>
                </a:lnTo>
                <a:lnTo>
                  <a:pt x="10935" y="1772"/>
                </a:lnTo>
                <a:lnTo>
                  <a:pt x="10934" y="1762"/>
                </a:lnTo>
                <a:lnTo>
                  <a:pt x="10935" y="1747"/>
                </a:lnTo>
                <a:lnTo>
                  <a:pt x="10934" y="1735"/>
                </a:lnTo>
                <a:lnTo>
                  <a:pt x="10926" y="1744"/>
                </a:lnTo>
                <a:lnTo>
                  <a:pt x="10922" y="1763"/>
                </a:lnTo>
                <a:lnTo>
                  <a:pt x="10917" y="1768"/>
                </a:lnTo>
                <a:lnTo>
                  <a:pt x="10914" y="1743"/>
                </a:lnTo>
                <a:lnTo>
                  <a:pt x="10911" y="1740"/>
                </a:lnTo>
                <a:lnTo>
                  <a:pt x="10905" y="1751"/>
                </a:lnTo>
                <a:lnTo>
                  <a:pt x="10908" y="1759"/>
                </a:lnTo>
                <a:lnTo>
                  <a:pt x="10906" y="1770"/>
                </a:lnTo>
                <a:lnTo>
                  <a:pt x="10898" y="1785"/>
                </a:lnTo>
                <a:lnTo>
                  <a:pt x="10898" y="1805"/>
                </a:lnTo>
                <a:lnTo>
                  <a:pt x="10895" y="1819"/>
                </a:lnTo>
                <a:lnTo>
                  <a:pt x="10886" y="1812"/>
                </a:lnTo>
                <a:lnTo>
                  <a:pt x="10882" y="1799"/>
                </a:lnTo>
                <a:lnTo>
                  <a:pt x="10878" y="1797"/>
                </a:lnTo>
                <a:lnTo>
                  <a:pt x="10878" y="1811"/>
                </a:lnTo>
                <a:lnTo>
                  <a:pt x="10875" y="1824"/>
                </a:lnTo>
                <a:lnTo>
                  <a:pt x="10871" y="1811"/>
                </a:lnTo>
                <a:lnTo>
                  <a:pt x="10870" y="1795"/>
                </a:lnTo>
                <a:lnTo>
                  <a:pt x="10874" y="1771"/>
                </a:lnTo>
                <a:lnTo>
                  <a:pt x="10874" y="1736"/>
                </a:lnTo>
                <a:lnTo>
                  <a:pt x="10871" y="1721"/>
                </a:lnTo>
                <a:lnTo>
                  <a:pt x="10858" y="1707"/>
                </a:lnTo>
                <a:lnTo>
                  <a:pt x="10851" y="1692"/>
                </a:lnTo>
                <a:lnTo>
                  <a:pt x="10847" y="1694"/>
                </a:lnTo>
                <a:lnTo>
                  <a:pt x="10845" y="1708"/>
                </a:lnTo>
                <a:lnTo>
                  <a:pt x="10852" y="1721"/>
                </a:lnTo>
                <a:lnTo>
                  <a:pt x="10855" y="1735"/>
                </a:lnTo>
                <a:lnTo>
                  <a:pt x="10846" y="1731"/>
                </a:lnTo>
                <a:lnTo>
                  <a:pt x="10840" y="1720"/>
                </a:lnTo>
                <a:lnTo>
                  <a:pt x="10835" y="1727"/>
                </a:lnTo>
                <a:lnTo>
                  <a:pt x="10835" y="1749"/>
                </a:lnTo>
                <a:lnTo>
                  <a:pt x="10845" y="1767"/>
                </a:lnTo>
                <a:lnTo>
                  <a:pt x="10846" y="1788"/>
                </a:lnTo>
                <a:lnTo>
                  <a:pt x="10844" y="1808"/>
                </a:lnTo>
                <a:lnTo>
                  <a:pt x="10844" y="1834"/>
                </a:lnTo>
                <a:lnTo>
                  <a:pt x="10851" y="1865"/>
                </a:lnTo>
                <a:lnTo>
                  <a:pt x="10847" y="1884"/>
                </a:lnTo>
                <a:lnTo>
                  <a:pt x="10842" y="1884"/>
                </a:lnTo>
                <a:lnTo>
                  <a:pt x="10837" y="1863"/>
                </a:lnTo>
                <a:lnTo>
                  <a:pt x="10826" y="1846"/>
                </a:lnTo>
                <a:lnTo>
                  <a:pt x="10814" y="1833"/>
                </a:lnTo>
                <a:lnTo>
                  <a:pt x="10812" y="1819"/>
                </a:lnTo>
                <a:lnTo>
                  <a:pt x="10817" y="1803"/>
                </a:lnTo>
                <a:lnTo>
                  <a:pt x="10817" y="1792"/>
                </a:lnTo>
                <a:lnTo>
                  <a:pt x="10809" y="1785"/>
                </a:lnTo>
                <a:lnTo>
                  <a:pt x="10797" y="1797"/>
                </a:lnTo>
                <a:lnTo>
                  <a:pt x="10792" y="1796"/>
                </a:lnTo>
                <a:lnTo>
                  <a:pt x="10788" y="1804"/>
                </a:lnTo>
                <a:lnTo>
                  <a:pt x="10778" y="1816"/>
                </a:lnTo>
                <a:lnTo>
                  <a:pt x="10768" y="1809"/>
                </a:lnTo>
                <a:lnTo>
                  <a:pt x="10769" y="1797"/>
                </a:lnTo>
                <a:lnTo>
                  <a:pt x="10767" y="1788"/>
                </a:lnTo>
                <a:lnTo>
                  <a:pt x="10760" y="1790"/>
                </a:lnTo>
                <a:lnTo>
                  <a:pt x="10752" y="1772"/>
                </a:lnTo>
                <a:lnTo>
                  <a:pt x="10748" y="1752"/>
                </a:lnTo>
                <a:lnTo>
                  <a:pt x="10739" y="1745"/>
                </a:lnTo>
                <a:lnTo>
                  <a:pt x="10734" y="1749"/>
                </a:lnTo>
                <a:lnTo>
                  <a:pt x="10726" y="1735"/>
                </a:lnTo>
                <a:lnTo>
                  <a:pt x="10729" y="1718"/>
                </a:lnTo>
                <a:lnTo>
                  <a:pt x="10725" y="1699"/>
                </a:lnTo>
                <a:lnTo>
                  <a:pt x="10719" y="1695"/>
                </a:lnTo>
                <a:lnTo>
                  <a:pt x="10712" y="1708"/>
                </a:lnTo>
                <a:lnTo>
                  <a:pt x="10711" y="1739"/>
                </a:lnTo>
                <a:lnTo>
                  <a:pt x="10713" y="1763"/>
                </a:lnTo>
                <a:lnTo>
                  <a:pt x="10721" y="1787"/>
                </a:lnTo>
                <a:lnTo>
                  <a:pt x="10725" y="1816"/>
                </a:lnTo>
                <a:lnTo>
                  <a:pt x="10719" y="1822"/>
                </a:lnTo>
                <a:lnTo>
                  <a:pt x="10711" y="1807"/>
                </a:lnTo>
                <a:lnTo>
                  <a:pt x="10707" y="1788"/>
                </a:lnTo>
                <a:lnTo>
                  <a:pt x="10703" y="1780"/>
                </a:lnTo>
                <a:lnTo>
                  <a:pt x="10701" y="1799"/>
                </a:lnTo>
                <a:lnTo>
                  <a:pt x="10704" y="1824"/>
                </a:lnTo>
                <a:lnTo>
                  <a:pt x="10711" y="1840"/>
                </a:lnTo>
                <a:lnTo>
                  <a:pt x="10710" y="1856"/>
                </a:lnTo>
                <a:lnTo>
                  <a:pt x="10707" y="1873"/>
                </a:lnTo>
                <a:lnTo>
                  <a:pt x="10702" y="1869"/>
                </a:lnTo>
                <a:lnTo>
                  <a:pt x="10696" y="1843"/>
                </a:lnTo>
                <a:lnTo>
                  <a:pt x="10692" y="1833"/>
                </a:lnTo>
                <a:lnTo>
                  <a:pt x="10668" y="1837"/>
                </a:lnTo>
                <a:lnTo>
                  <a:pt x="10659" y="1826"/>
                </a:lnTo>
                <a:lnTo>
                  <a:pt x="10653" y="1837"/>
                </a:lnTo>
                <a:lnTo>
                  <a:pt x="10658" y="1860"/>
                </a:lnTo>
                <a:cubicBezTo>
                  <a:pt x="10658" y="1860"/>
                  <a:pt x="10667" y="1858"/>
                  <a:pt x="10667" y="1858"/>
                </a:cubicBezTo>
                <a:close/>
                <a:moveTo>
                  <a:pt x="10383" y="2309"/>
                </a:moveTo>
                <a:lnTo>
                  <a:pt x="10370" y="2283"/>
                </a:lnTo>
                <a:lnTo>
                  <a:pt x="10363" y="2280"/>
                </a:lnTo>
                <a:lnTo>
                  <a:pt x="10358" y="2291"/>
                </a:lnTo>
                <a:lnTo>
                  <a:pt x="10359" y="2319"/>
                </a:lnTo>
                <a:lnTo>
                  <a:pt x="10367" y="2336"/>
                </a:lnTo>
                <a:lnTo>
                  <a:pt x="10373" y="2357"/>
                </a:lnTo>
                <a:lnTo>
                  <a:pt x="10374" y="2394"/>
                </a:lnTo>
                <a:lnTo>
                  <a:pt x="10381" y="2411"/>
                </a:lnTo>
                <a:lnTo>
                  <a:pt x="10391" y="2414"/>
                </a:lnTo>
                <a:lnTo>
                  <a:pt x="10403" y="2430"/>
                </a:lnTo>
                <a:lnTo>
                  <a:pt x="10408" y="2451"/>
                </a:lnTo>
                <a:lnTo>
                  <a:pt x="10412" y="2455"/>
                </a:lnTo>
                <a:lnTo>
                  <a:pt x="10419" y="2483"/>
                </a:lnTo>
                <a:cubicBezTo>
                  <a:pt x="10418" y="2484"/>
                  <a:pt x="10423" y="2489"/>
                  <a:pt x="10423" y="2489"/>
                </a:cubicBezTo>
                <a:lnTo>
                  <a:pt x="10429" y="2486"/>
                </a:lnTo>
                <a:lnTo>
                  <a:pt x="10431" y="2472"/>
                </a:lnTo>
                <a:lnTo>
                  <a:pt x="10427" y="2450"/>
                </a:lnTo>
                <a:lnTo>
                  <a:pt x="10416" y="2421"/>
                </a:lnTo>
                <a:lnTo>
                  <a:pt x="10412" y="2399"/>
                </a:lnTo>
                <a:lnTo>
                  <a:pt x="10407" y="2397"/>
                </a:lnTo>
                <a:lnTo>
                  <a:pt x="10404" y="2391"/>
                </a:lnTo>
                <a:lnTo>
                  <a:pt x="10400" y="2391"/>
                </a:lnTo>
                <a:lnTo>
                  <a:pt x="10392" y="2380"/>
                </a:lnTo>
                <a:lnTo>
                  <a:pt x="10382" y="2354"/>
                </a:lnTo>
                <a:lnTo>
                  <a:pt x="10384" y="2331"/>
                </a:lnTo>
                <a:cubicBezTo>
                  <a:pt x="10384" y="2331"/>
                  <a:pt x="10383" y="2309"/>
                  <a:pt x="10383" y="2309"/>
                </a:cubicBezTo>
                <a:close/>
                <a:moveTo>
                  <a:pt x="10923" y="2750"/>
                </a:moveTo>
                <a:lnTo>
                  <a:pt x="10931" y="2751"/>
                </a:lnTo>
                <a:lnTo>
                  <a:pt x="10941" y="2737"/>
                </a:lnTo>
                <a:lnTo>
                  <a:pt x="10941" y="2718"/>
                </a:lnTo>
                <a:lnTo>
                  <a:pt x="10948" y="2701"/>
                </a:lnTo>
                <a:lnTo>
                  <a:pt x="10960" y="2688"/>
                </a:lnTo>
                <a:lnTo>
                  <a:pt x="10971" y="2684"/>
                </a:lnTo>
                <a:lnTo>
                  <a:pt x="10979" y="2638"/>
                </a:lnTo>
                <a:lnTo>
                  <a:pt x="10981" y="2617"/>
                </a:lnTo>
                <a:lnTo>
                  <a:pt x="10993" y="2585"/>
                </a:lnTo>
                <a:lnTo>
                  <a:pt x="11008" y="2575"/>
                </a:lnTo>
                <a:lnTo>
                  <a:pt x="11013" y="2566"/>
                </a:lnTo>
                <a:lnTo>
                  <a:pt x="11000" y="2557"/>
                </a:lnTo>
                <a:lnTo>
                  <a:pt x="10994" y="2544"/>
                </a:lnTo>
                <a:lnTo>
                  <a:pt x="10983" y="2535"/>
                </a:lnTo>
                <a:lnTo>
                  <a:pt x="10968" y="2549"/>
                </a:lnTo>
                <a:lnTo>
                  <a:pt x="10959" y="2562"/>
                </a:lnTo>
                <a:lnTo>
                  <a:pt x="10943" y="2545"/>
                </a:lnTo>
                <a:lnTo>
                  <a:pt x="10928" y="2517"/>
                </a:lnTo>
                <a:lnTo>
                  <a:pt x="10925" y="2490"/>
                </a:lnTo>
                <a:lnTo>
                  <a:pt x="10929" y="2479"/>
                </a:lnTo>
                <a:lnTo>
                  <a:pt x="10939" y="2474"/>
                </a:lnTo>
                <a:lnTo>
                  <a:pt x="10940" y="2463"/>
                </a:lnTo>
                <a:lnTo>
                  <a:pt x="10930" y="2436"/>
                </a:lnTo>
                <a:lnTo>
                  <a:pt x="10925" y="2410"/>
                </a:lnTo>
                <a:lnTo>
                  <a:pt x="10906" y="2432"/>
                </a:lnTo>
                <a:lnTo>
                  <a:pt x="10889" y="2456"/>
                </a:lnTo>
                <a:lnTo>
                  <a:pt x="10874" y="2459"/>
                </a:lnTo>
                <a:lnTo>
                  <a:pt x="10848" y="2468"/>
                </a:lnTo>
                <a:lnTo>
                  <a:pt x="10836" y="2486"/>
                </a:lnTo>
                <a:lnTo>
                  <a:pt x="10830" y="2509"/>
                </a:lnTo>
                <a:lnTo>
                  <a:pt x="10841" y="2521"/>
                </a:lnTo>
                <a:lnTo>
                  <a:pt x="10851" y="2540"/>
                </a:lnTo>
                <a:lnTo>
                  <a:pt x="10863" y="2540"/>
                </a:lnTo>
                <a:lnTo>
                  <a:pt x="10866" y="2552"/>
                </a:lnTo>
                <a:lnTo>
                  <a:pt x="10863" y="2566"/>
                </a:lnTo>
                <a:lnTo>
                  <a:pt x="10862" y="2588"/>
                </a:lnTo>
                <a:lnTo>
                  <a:pt x="10852" y="2617"/>
                </a:lnTo>
                <a:lnTo>
                  <a:pt x="10850" y="2651"/>
                </a:lnTo>
                <a:lnTo>
                  <a:pt x="10840" y="2663"/>
                </a:lnTo>
                <a:lnTo>
                  <a:pt x="10841" y="2684"/>
                </a:lnTo>
                <a:lnTo>
                  <a:pt x="10837" y="2695"/>
                </a:lnTo>
                <a:lnTo>
                  <a:pt x="10839" y="2712"/>
                </a:lnTo>
                <a:lnTo>
                  <a:pt x="10844" y="2714"/>
                </a:lnTo>
                <a:lnTo>
                  <a:pt x="10855" y="2704"/>
                </a:lnTo>
                <a:lnTo>
                  <a:pt x="10868" y="2702"/>
                </a:lnTo>
                <a:lnTo>
                  <a:pt x="10881" y="2681"/>
                </a:lnTo>
                <a:lnTo>
                  <a:pt x="10890" y="2682"/>
                </a:lnTo>
                <a:lnTo>
                  <a:pt x="10899" y="2670"/>
                </a:lnTo>
                <a:lnTo>
                  <a:pt x="10907" y="2643"/>
                </a:lnTo>
                <a:lnTo>
                  <a:pt x="10914" y="2635"/>
                </a:lnTo>
                <a:lnTo>
                  <a:pt x="10923" y="2639"/>
                </a:lnTo>
                <a:lnTo>
                  <a:pt x="10929" y="2631"/>
                </a:lnTo>
                <a:lnTo>
                  <a:pt x="10929" y="2655"/>
                </a:lnTo>
                <a:lnTo>
                  <a:pt x="10923" y="2688"/>
                </a:lnTo>
                <a:lnTo>
                  <a:pt x="10926" y="2714"/>
                </a:lnTo>
                <a:lnTo>
                  <a:pt x="10919" y="2731"/>
                </a:lnTo>
                <a:cubicBezTo>
                  <a:pt x="10919" y="2731"/>
                  <a:pt x="10923" y="2750"/>
                  <a:pt x="10923" y="2750"/>
                </a:cubicBezTo>
                <a:close/>
                <a:moveTo>
                  <a:pt x="10679" y="1817"/>
                </a:moveTo>
                <a:lnTo>
                  <a:pt x="10683" y="1815"/>
                </a:lnTo>
                <a:lnTo>
                  <a:pt x="10688" y="1805"/>
                </a:lnTo>
                <a:lnTo>
                  <a:pt x="10689" y="1793"/>
                </a:lnTo>
                <a:lnTo>
                  <a:pt x="10683" y="1775"/>
                </a:lnTo>
                <a:lnTo>
                  <a:pt x="10676" y="1770"/>
                </a:lnTo>
                <a:lnTo>
                  <a:pt x="10668" y="1780"/>
                </a:lnTo>
                <a:lnTo>
                  <a:pt x="10665" y="1794"/>
                </a:lnTo>
                <a:lnTo>
                  <a:pt x="10668" y="1805"/>
                </a:lnTo>
                <a:cubicBezTo>
                  <a:pt x="10668" y="1805"/>
                  <a:pt x="10679" y="1817"/>
                  <a:pt x="10679" y="1817"/>
                </a:cubicBezTo>
                <a:close/>
                <a:moveTo>
                  <a:pt x="10764" y="1651"/>
                </a:moveTo>
                <a:lnTo>
                  <a:pt x="10774" y="1655"/>
                </a:lnTo>
                <a:lnTo>
                  <a:pt x="10779" y="1648"/>
                </a:lnTo>
                <a:lnTo>
                  <a:pt x="10785" y="1633"/>
                </a:lnTo>
                <a:lnTo>
                  <a:pt x="10779" y="1623"/>
                </a:lnTo>
                <a:lnTo>
                  <a:pt x="10765" y="1627"/>
                </a:lnTo>
                <a:lnTo>
                  <a:pt x="10751" y="1613"/>
                </a:lnTo>
                <a:lnTo>
                  <a:pt x="10741" y="1607"/>
                </a:lnTo>
                <a:lnTo>
                  <a:pt x="10737" y="1615"/>
                </a:lnTo>
                <a:lnTo>
                  <a:pt x="10742" y="1623"/>
                </a:lnTo>
                <a:cubicBezTo>
                  <a:pt x="10742" y="1623"/>
                  <a:pt x="10764" y="1651"/>
                  <a:pt x="10764" y="1651"/>
                </a:cubicBezTo>
                <a:close/>
                <a:moveTo>
                  <a:pt x="12201" y="878"/>
                </a:moveTo>
                <a:cubicBezTo>
                  <a:pt x="12201" y="878"/>
                  <a:pt x="12208" y="893"/>
                  <a:pt x="12209" y="893"/>
                </a:cubicBezTo>
                <a:lnTo>
                  <a:pt x="12222" y="875"/>
                </a:lnTo>
                <a:lnTo>
                  <a:pt x="12234" y="875"/>
                </a:lnTo>
                <a:lnTo>
                  <a:pt x="12238" y="866"/>
                </a:lnTo>
                <a:lnTo>
                  <a:pt x="12243" y="859"/>
                </a:lnTo>
                <a:lnTo>
                  <a:pt x="12239" y="847"/>
                </a:lnTo>
                <a:lnTo>
                  <a:pt x="12236" y="822"/>
                </a:lnTo>
                <a:lnTo>
                  <a:pt x="12227" y="813"/>
                </a:lnTo>
                <a:lnTo>
                  <a:pt x="12219" y="823"/>
                </a:lnTo>
                <a:lnTo>
                  <a:pt x="12201" y="830"/>
                </a:lnTo>
                <a:lnTo>
                  <a:pt x="12190" y="841"/>
                </a:lnTo>
                <a:lnTo>
                  <a:pt x="12190" y="850"/>
                </a:lnTo>
                <a:lnTo>
                  <a:pt x="12197" y="860"/>
                </a:lnTo>
                <a:cubicBezTo>
                  <a:pt x="12197" y="860"/>
                  <a:pt x="12201" y="878"/>
                  <a:pt x="12201" y="878"/>
                </a:cubicBezTo>
                <a:close/>
                <a:moveTo>
                  <a:pt x="12191" y="1014"/>
                </a:moveTo>
                <a:lnTo>
                  <a:pt x="12203" y="1002"/>
                </a:lnTo>
                <a:lnTo>
                  <a:pt x="12210" y="1015"/>
                </a:lnTo>
                <a:lnTo>
                  <a:pt x="12218" y="1016"/>
                </a:lnTo>
                <a:lnTo>
                  <a:pt x="12226" y="1005"/>
                </a:lnTo>
                <a:lnTo>
                  <a:pt x="12232" y="987"/>
                </a:lnTo>
                <a:lnTo>
                  <a:pt x="12239" y="979"/>
                </a:lnTo>
                <a:lnTo>
                  <a:pt x="12243" y="966"/>
                </a:lnTo>
                <a:lnTo>
                  <a:pt x="12237" y="959"/>
                </a:lnTo>
                <a:lnTo>
                  <a:pt x="12231" y="961"/>
                </a:lnTo>
                <a:lnTo>
                  <a:pt x="12218" y="961"/>
                </a:lnTo>
                <a:lnTo>
                  <a:pt x="12210" y="951"/>
                </a:lnTo>
                <a:lnTo>
                  <a:pt x="12200" y="949"/>
                </a:lnTo>
                <a:lnTo>
                  <a:pt x="12189" y="961"/>
                </a:lnTo>
                <a:lnTo>
                  <a:pt x="12176" y="979"/>
                </a:lnTo>
                <a:lnTo>
                  <a:pt x="12175" y="992"/>
                </a:lnTo>
                <a:lnTo>
                  <a:pt x="12179" y="1005"/>
                </a:lnTo>
                <a:cubicBezTo>
                  <a:pt x="12179" y="1005"/>
                  <a:pt x="12191" y="1014"/>
                  <a:pt x="12191" y="1014"/>
                </a:cubicBezTo>
                <a:close/>
                <a:moveTo>
                  <a:pt x="12222" y="933"/>
                </a:moveTo>
                <a:lnTo>
                  <a:pt x="12229" y="922"/>
                </a:lnTo>
                <a:lnTo>
                  <a:pt x="12226" y="909"/>
                </a:lnTo>
                <a:lnTo>
                  <a:pt x="12221" y="917"/>
                </a:lnTo>
                <a:cubicBezTo>
                  <a:pt x="12221" y="917"/>
                  <a:pt x="12222" y="933"/>
                  <a:pt x="12222" y="933"/>
                </a:cubicBezTo>
                <a:close/>
                <a:moveTo>
                  <a:pt x="12232" y="1095"/>
                </a:moveTo>
                <a:lnTo>
                  <a:pt x="12219" y="1110"/>
                </a:lnTo>
                <a:lnTo>
                  <a:pt x="12212" y="1130"/>
                </a:lnTo>
                <a:lnTo>
                  <a:pt x="12221" y="1138"/>
                </a:lnTo>
                <a:lnTo>
                  <a:pt x="12228" y="1129"/>
                </a:lnTo>
                <a:lnTo>
                  <a:pt x="12241" y="1130"/>
                </a:lnTo>
                <a:lnTo>
                  <a:pt x="12243" y="1111"/>
                </a:lnTo>
                <a:lnTo>
                  <a:pt x="12246" y="1099"/>
                </a:lnTo>
                <a:lnTo>
                  <a:pt x="12235" y="1080"/>
                </a:lnTo>
                <a:cubicBezTo>
                  <a:pt x="12235" y="1080"/>
                  <a:pt x="12232" y="1095"/>
                  <a:pt x="12232" y="1095"/>
                </a:cubicBezTo>
                <a:close/>
                <a:moveTo>
                  <a:pt x="12018" y="1661"/>
                </a:moveTo>
                <a:lnTo>
                  <a:pt x="12031" y="1678"/>
                </a:lnTo>
                <a:lnTo>
                  <a:pt x="12034" y="1697"/>
                </a:lnTo>
                <a:cubicBezTo>
                  <a:pt x="12035" y="1697"/>
                  <a:pt x="12046" y="1695"/>
                  <a:pt x="12046" y="1695"/>
                </a:cubicBezTo>
                <a:lnTo>
                  <a:pt x="12056" y="1684"/>
                </a:lnTo>
                <a:lnTo>
                  <a:pt x="12076" y="1685"/>
                </a:lnTo>
                <a:lnTo>
                  <a:pt x="12081" y="1672"/>
                </a:lnTo>
                <a:lnTo>
                  <a:pt x="12078" y="1656"/>
                </a:lnTo>
                <a:lnTo>
                  <a:pt x="12063" y="1652"/>
                </a:lnTo>
                <a:lnTo>
                  <a:pt x="12062" y="1629"/>
                </a:lnTo>
                <a:lnTo>
                  <a:pt x="12047" y="1592"/>
                </a:lnTo>
                <a:lnTo>
                  <a:pt x="12043" y="1603"/>
                </a:lnTo>
                <a:lnTo>
                  <a:pt x="12043" y="1640"/>
                </a:lnTo>
                <a:lnTo>
                  <a:pt x="12039" y="1654"/>
                </a:lnTo>
                <a:lnTo>
                  <a:pt x="12023" y="1654"/>
                </a:lnTo>
                <a:cubicBezTo>
                  <a:pt x="12023" y="1654"/>
                  <a:pt x="12018" y="1661"/>
                  <a:pt x="12018" y="1661"/>
                </a:cubicBezTo>
                <a:close/>
                <a:moveTo>
                  <a:pt x="11977" y="1232"/>
                </a:moveTo>
                <a:lnTo>
                  <a:pt x="11979" y="1216"/>
                </a:lnTo>
                <a:lnTo>
                  <a:pt x="11973" y="1203"/>
                </a:lnTo>
                <a:lnTo>
                  <a:pt x="11972" y="1182"/>
                </a:lnTo>
                <a:lnTo>
                  <a:pt x="11967" y="1182"/>
                </a:lnTo>
                <a:lnTo>
                  <a:pt x="11958" y="1201"/>
                </a:lnTo>
                <a:lnTo>
                  <a:pt x="11955" y="1226"/>
                </a:lnTo>
                <a:cubicBezTo>
                  <a:pt x="11955" y="1227"/>
                  <a:pt x="11959" y="1232"/>
                  <a:pt x="11959" y="1232"/>
                </a:cubicBezTo>
                <a:cubicBezTo>
                  <a:pt x="11959" y="1232"/>
                  <a:pt x="11977" y="1232"/>
                  <a:pt x="11977" y="1232"/>
                </a:cubicBezTo>
                <a:close/>
                <a:moveTo>
                  <a:pt x="11909" y="1477"/>
                </a:moveTo>
                <a:lnTo>
                  <a:pt x="11897" y="1467"/>
                </a:lnTo>
                <a:lnTo>
                  <a:pt x="11886" y="1470"/>
                </a:lnTo>
                <a:lnTo>
                  <a:pt x="11872" y="1459"/>
                </a:lnTo>
                <a:lnTo>
                  <a:pt x="11865" y="1446"/>
                </a:lnTo>
                <a:lnTo>
                  <a:pt x="11858" y="1456"/>
                </a:lnTo>
                <a:lnTo>
                  <a:pt x="11858" y="1472"/>
                </a:lnTo>
                <a:lnTo>
                  <a:pt x="11855" y="1483"/>
                </a:lnTo>
                <a:lnTo>
                  <a:pt x="11854" y="1502"/>
                </a:lnTo>
                <a:lnTo>
                  <a:pt x="11866" y="1506"/>
                </a:lnTo>
                <a:lnTo>
                  <a:pt x="11875" y="1491"/>
                </a:lnTo>
                <a:lnTo>
                  <a:pt x="11886" y="1504"/>
                </a:lnTo>
                <a:lnTo>
                  <a:pt x="11888" y="1530"/>
                </a:lnTo>
                <a:lnTo>
                  <a:pt x="11900" y="1533"/>
                </a:lnTo>
                <a:lnTo>
                  <a:pt x="11905" y="1541"/>
                </a:lnTo>
                <a:lnTo>
                  <a:pt x="11896" y="1549"/>
                </a:lnTo>
                <a:lnTo>
                  <a:pt x="11881" y="1549"/>
                </a:lnTo>
                <a:lnTo>
                  <a:pt x="11869" y="1565"/>
                </a:lnTo>
                <a:lnTo>
                  <a:pt x="11874" y="1620"/>
                </a:lnTo>
                <a:lnTo>
                  <a:pt x="11880" y="1638"/>
                </a:lnTo>
                <a:lnTo>
                  <a:pt x="11877" y="1651"/>
                </a:lnTo>
                <a:lnTo>
                  <a:pt x="11881" y="1664"/>
                </a:lnTo>
                <a:lnTo>
                  <a:pt x="11890" y="1657"/>
                </a:lnTo>
                <a:lnTo>
                  <a:pt x="11901" y="1657"/>
                </a:lnTo>
                <a:lnTo>
                  <a:pt x="11907" y="1641"/>
                </a:lnTo>
                <a:lnTo>
                  <a:pt x="11908" y="1617"/>
                </a:lnTo>
                <a:lnTo>
                  <a:pt x="11915" y="1617"/>
                </a:lnTo>
                <a:lnTo>
                  <a:pt x="11925" y="1637"/>
                </a:lnTo>
                <a:lnTo>
                  <a:pt x="11926" y="1679"/>
                </a:lnTo>
                <a:lnTo>
                  <a:pt x="11932" y="1680"/>
                </a:lnTo>
                <a:lnTo>
                  <a:pt x="11940" y="1671"/>
                </a:lnTo>
                <a:lnTo>
                  <a:pt x="11947" y="1653"/>
                </a:lnTo>
                <a:lnTo>
                  <a:pt x="11946" y="1636"/>
                </a:lnTo>
                <a:lnTo>
                  <a:pt x="11948" y="1626"/>
                </a:lnTo>
                <a:lnTo>
                  <a:pt x="11954" y="1633"/>
                </a:lnTo>
                <a:lnTo>
                  <a:pt x="11963" y="1624"/>
                </a:lnTo>
                <a:lnTo>
                  <a:pt x="11966" y="1594"/>
                </a:lnTo>
                <a:lnTo>
                  <a:pt x="11964" y="1563"/>
                </a:lnTo>
                <a:lnTo>
                  <a:pt x="11953" y="1545"/>
                </a:lnTo>
                <a:lnTo>
                  <a:pt x="11952" y="1536"/>
                </a:lnTo>
                <a:lnTo>
                  <a:pt x="11965" y="1525"/>
                </a:lnTo>
                <a:lnTo>
                  <a:pt x="11977" y="1526"/>
                </a:lnTo>
                <a:lnTo>
                  <a:pt x="11997" y="1519"/>
                </a:lnTo>
                <a:lnTo>
                  <a:pt x="12002" y="1513"/>
                </a:lnTo>
                <a:lnTo>
                  <a:pt x="12002" y="1504"/>
                </a:lnTo>
                <a:lnTo>
                  <a:pt x="11998" y="1498"/>
                </a:lnTo>
                <a:lnTo>
                  <a:pt x="11994" y="1483"/>
                </a:lnTo>
                <a:lnTo>
                  <a:pt x="11986" y="1482"/>
                </a:lnTo>
                <a:lnTo>
                  <a:pt x="11983" y="1476"/>
                </a:lnTo>
                <a:lnTo>
                  <a:pt x="11983" y="1452"/>
                </a:lnTo>
                <a:lnTo>
                  <a:pt x="11989" y="1443"/>
                </a:lnTo>
                <a:lnTo>
                  <a:pt x="11996" y="1445"/>
                </a:lnTo>
                <a:lnTo>
                  <a:pt x="11998" y="1454"/>
                </a:lnTo>
                <a:lnTo>
                  <a:pt x="12006" y="1457"/>
                </a:lnTo>
                <a:lnTo>
                  <a:pt x="12014" y="1452"/>
                </a:lnTo>
                <a:lnTo>
                  <a:pt x="12026" y="1430"/>
                </a:lnTo>
                <a:lnTo>
                  <a:pt x="12035" y="1420"/>
                </a:lnTo>
                <a:lnTo>
                  <a:pt x="12036" y="1411"/>
                </a:lnTo>
                <a:lnTo>
                  <a:pt x="12029" y="1388"/>
                </a:lnTo>
                <a:lnTo>
                  <a:pt x="12028" y="1378"/>
                </a:lnTo>
                <a:lnTo>
                  <a:pt x="12015" y="1363"/>
                </a:lnTo>
                <a:lnTo>
                  <a:pt x="12012" y="1343"/>
                </a:lnTo>
                <a:lnTo>
                  <a:pt x="12006" y="1341"/>
                </a:lnTo>
                <a:lnTo>
                  <a:pt x="11992" y="1354"/>
                </a:lnTo>
                <a:lnTo>
                  <a:pt x="11983" y="1377"/>
                </a:lnTo>
                <a:lnTo>
                  <a:pt x="11976" y="1384"/>
                </a:lnTo>
                <a:lnTo>
                  <a:pt x="11975" y="1372"/>
                </a:lnTo>
                <a:lnTo>
                  <a:pt x="11978" y="1351"/>
                </a:lnTo>
                <a:lnTo>
                  <a:pt x="11987" y="1336"/>
                </a:lnTo>
                <a:lnTo>
                  <a:pt x="11993" y="1310"/>
                </a:lnTo>
                <a:lnTo>
                  <a:pt x="11995" y="1282"/>
                </a:lnTo>
                <a:lnTo>
                  <a:pt x="11993" y="1273"/>
                </a:lnTo>
                <a:lnTo>
                  <a:pt x="11978" y="1301"/>
                </a:lnTo>
                <a:lnTo>
                  <a:pt x="11970" y="1332"/>
                </a:lnTo>
                <a:lnTo>
                  <a:pt x="11966" y="1335"/>
                </a:lnTo>
                <a:lnTo>
                  <a:pt x="11964" y="1324"/>
                </a:lnTo>
                <a:lnTo>
                  <a:pt x="11967" y="1303"/>
                </a:lnTo>
                <a:lnTo>
                  <a:pt x="11964" y="1291"/>
                </a:lnTo>
                <a:lnTo>
                  <a:pt x="11959" y="1300"/>
                </a:lnTo>
                <a:lnTo>
                  <a:pt x="11953" y="1327"/>
                </a:lnTo>
                <a:lnTo>
                  <a:pt x="11942" y="1334"/>
                </a:lnTo>
                <a:lnTo>
                  <a:pt x="11942" y="1355"/>
                </a:lnTo>
                <a:lnTo>
                  <a:pt x="11947" y="1361"/>
                </a:lnTo>
                <a:lnTo>
                  <a:pt x="11957" y="1358"/>
                </a:lnTo>
                <a:lnTo>
                  <a:pt x="11963" y="1362"/>
                </a:lnTo>
                <a:lnTo>
                  <a:pt x="11963" y="1376"/>
                </a:lnTo>
                <a:lnTo>
                  <a:pt x="11953" y="1382"/>
                </a:lnTo>
                <a:lnTo>
                  <a:pt x="11943" y="1398"/>
                </a:lnTo>
                <a:lnTo>
                  <a:pt x="11945" y="1423"/>
                </a:lnTo>
                <a:lnTo>
                  <a:pt x="11940" y="1438"/>
                </a:lnTo>
                <a:lnTo>
                  <a:pt x="11930" y="1442"/>
                </a:lnTo>
                <a:lnTo>
                  <a:pt x="11921" y="1466"/>
                </a:lnTo>
                <a:cubicBezTo>
                  <a:pt x="11921" y="1466"/>
                  <a:pt x="11909" y="1477"/>
                  <a:pt x="11909" y="1477"/>
                </a:cubicBezTo>
                <a:close/>
                <a:moveTo>
                  <a:pt x="11763" y="1534"/>
                </a:moveTo>
                <a:lnTo>
                  <a:pt x="11780" y="1517"/>
                </a:lnTo>
                <a:lnTo>
                  <a:pt x="11792" y="1533"/>
                </a:lnTo>
                <a:lnTo>
                  <a:pt x="11798" y="1548"/>
                </a:lnTo>
                <a:lnTo>
                  <a:pt x="11806" y="1555"/>
                </a:lnTo>
                <a:lnTo>
                  <a:pt x="11812" y="1538"/>
                </a:lnTo>
                <a:lnTo>
                  <a:pt x="11812" y="1526"/>
                </a:lnTo>
                <a:lnTo>
                  <a:pt x="11819" y="1513"/>
                </a:lnTo>
                <a:lnTo>
                  <a:pt x="11828" y="1529"/>
                </a:lnTo>
                <a:lnTo>
                  <a:pt x="11835" y="1562"/>
                </a:lnTo>
                <a:lnTo>
                  <a:pt x="11846" y="1575"/>
                </a:lnTo>
                <a:lnTo>
                  <a:pt x="11849" y="1559"/>
                </a:lnTo>
                <a:lnTo>
                  <a:pt x="11840" y="1535"/>
                </a:lnTo>
                <a:lnTo>
                  <a:pt x="11838" y="1502"/>
                </a:lnTo>
                <a:lnTo>
                  <a:pt x="11831" y="1487"/>
                </a:lnTo>
                <a:lnTo>
                  <a:pt x="11823" y="1482"/>
                </a:lnTo>
                <a:lnTo>
                  <a:pt x="11817" y="1460"/>
                </a:lnTo>
                <a:lnTo>
                  <a:pt x="11831" y="1439"/>
                </a:lnTo>
                <a:lnTo>
                  <a:pt x="11842" y="1416"/>
                </a:lnTo>
                <a:lnTo>
                  <a:pt x="11861" y="1413"/>
                </a:lnTo>
                <a:lnTo>
                  <a:pt x="11869" y="1400"/>
                </a:lnTo>
                <a:lnTo>
                  <a:pt x="11878" y="1406"/>
                </a:lnTo>
                <a:lnTo>
                  <a:pt x="11885" y="1430"/>
                </a:lnTo>
                <a:lnTo>
                  <a:pt x="11900" y="1441"/>
                </a:lnTo>
                <a:lnTo>
                  <a:pt x="11915" y="1438"/>
                </a:lnTo>
                <a:lnTo>
                  <a:pt x="11918" y="1430"/>
                </a:lnTo>
                <a:lnTo>
                  <a:pt x="11925" y="1423"/>
                </a:lnTo>
                <a:lnTo>
                  <a:pt x="11917" y="1408"/>
                </a:lnTo>
                <a:lnTo>
                  <a:pt x="11901" y="1402"/>
                </a:lnTo>
                <a:lnTo>
                  <a:pt x="11867" y="1367"/>
                </a:lnTo>
                <a:lnTo>
                  <a:pt x="11837" y="1359"/>
                </a:lnTo>
                <a:lnTo>
                  <a:pt x="11818" y="1361"/>
                </a:lnTo>
                <a:lnTo>
                  <a:pt x="11793" y="1399"/>
                </a:lnTo>
                <a:lnTo>
                  <a:pt x="11783" y="1431"/>
                </a:lnTo>
                <a:lnTo>
                  <a:pt x="11768" y="1438"/>
                </a:lnTo>
                <a:lnTo>
                  <a:pt x="11752" y="1463"/>
                </a:lnTo>
                <a:lnTo>
                  <a:pt x="11753" y="1522"/>
                </a:lnTo>
                <a:cubicBezTo>
                  <a:pt x="11753" y="1522"/>
                  <a:pt x="11763" y="1534"/>
                  <a:pt x="11763" y="1534"/>
                </a:cubicBezTo>
                <a:close/>
                <a:moveTo>
                  <a:pt x="12267" y="1014"/>
                </a:moveTo>
                <a:lnTo>
                  <a:pt x="12277" y="1007"/>
                </a:lnTo>
                <a:lnTo>
                  <a:pt x="12279" y="991"/>
                </a:lnTo>
                <a:lnTo>
                  <a:pt x="12276" y="977"/>
                </a:lnTo>
                <a:lnTo>
                  <a:pt x="12268" y="967"/>
                </a:lnTo>
                <a:lnTo>
                  <a:pt x="12260" y="969"/>
                </a:lnTo>
                <a:lnTo>
                  <a:pt x="12254" y="983"/>
                </a:lnTo>
                <a:lnTo>
                  <a:pt x="12257" y="1009"/>
                </a:lnTo>
                <a:cubicBezTo>
                  <a:pt x="12257" y="1009"/>
                  <a:pt x="12267" y="1014"/>
                  <a:pt x="12267" y="1014"/>
                </a:cubicBezTo>
                <a:close/>
                <a:moveTo>
                  <a:pt x="12171" y="1155"/>
                </a:moveTo>
                <a:lnTo>
                  <a:pt x="12185" y="1135"/>
                </a:lnTo>
                <a:cubicBezTo>
                  <a:pt x="12185" y="1135"/>
                  <a:pt x="12202" y="1130"/>
                  <a:pt x="12202" y="1128"/>
                </a:cubicBezTo>
                <a:lnTo>
                  <a:pt x="12216" y="1094"/>
                </a:lnTo>
                <a:lnTo>
                  <a:pt x="12224" y="1064"/>
                </a:lnTo>
                <a:lnTo>
                  <a:pt x="12236" y="1047"/>
                </a:lnTo>
                <a:lnTo>
                  <a:pt x="12236" y="1038"/>
                </a:lnTo>
                <a:lnTo>
                  <a:pt x="12225" y="1029"/>
                </a:lnTo>
                <a:lnTo>
                  <a:pt x="12210" y="1045"/>
                </a:lnTo>
                <a:lnTo>
                  <a:pt x="12197" y="1035"/>
                </a:lnTo>
                <a:lnTo>
                  <a:pt x="12181" y="1032"/>
                </a:lnTo>
                <a:lnTo>
                  <a:pt x="12177" y="1051"/>
                </a:lnTo>
                <a:lnTo>
                  <a:pt x="12171" y="1068"/>
                </a:lnTo>
                <a:lnTo>
                  <a:pt x="12175" y="1073"/>
                </a:lnTo>
                <a:lnTo>
                  <a:pt x="12185" y="1071"/>
                </a:lnTo>
                <a:lnTo>
                  <a:pt x="12190" y="1099"/>
                </a:lnTo>
                <a:lnTo>
                  <a:pt x="12194" y="1107"/>
                </a:lnTo>
                <a:lnTo>
                  <a:pt x="12178" y="1111"/>
                </a:lnTo>
                <a:lnTo>
                  <a:pt x="12155" y="1126"/>
                </a:lnTo>
                <a:lnTo>
                  <a:pt x="12151" y="1138"/>
                </a:lnTo>
                <a:lnTo>
                  <a:pt x="12156" y="1151"/>
                </a:lnTo>
                <a:cubicBezTo>
                  <a:pt x="12156" y="1151"/>
                  <a:pt x="12171" y="1155"/>
                  <a:pt x="12171" y="1155"/>
                </a:cubicBezTo>
                <a:close/>
                <a:moveTo>
                  <a:pt x="12124" y="1225"/>
                </a:moveTo>
                <a:lnTo>
                  <a:pt x="12132" y="1233"/>
                </a:lnTo>
                <a:lnTo>
                  <a:pt x="12151" y="1245"/>
                </a:lnTo>
                <a:lnTo>
                  <a:pt x="12159" y="1229"/>
                </a:lnTo>
                <a:lnTo>
                  <a:pt x="12165" y="1228"/>
                </a:lnTo>
                <a:lnTo>
                  <a:pt x="12176" y="1244"/>
                </a:lnTo>
                <a:lnTo>
                  <a:pt x="12181" y="1264"/>
                </a:lnTo>
                <a:lnTo>
                  <a:pt x="12188" y="1265"/>
                </a:lnTo>
                <a:lnTo>
                  <a:pt x="12196" y="1260"/>
                </a:lnTo>
                <a:lnTo>
                  <a:pt x="12203" y="1284"/>
                </a:lnTo>
                <a:lnTo>
                  <a:pt x="12219" y="1291"/>
                </a:lnTo>
                <a:lnTo>
                  <a:pt x="12235" y="1286"/>
                </a:lnTo>
                <a:lnTo>
                  <a:pt x="12252" y="1299"/>
                </a:lnTo>
                <a:lnTo>
                  <a:pt x="12265" y="1306"/>
                </a:lnTo>
                <a:lnTo>
                  <a:pt x="12271" y="1301"/>
                </a:lnTo>
                <a:lnTo>
                  <a:pt x="12274" y="1269"/>
                </a:lnTo>
                <a:lnTo>
                  <a:pt x="12265" y="1247"/>
                </a:lnTo>
                <a:lnTo>
                  <a:pt x="12253" y="1247"/>
                </a:lnTo>
                <a:lnTo>
                  <a:pt x="12233" y="1235"/>
                </a:lnTo>
                <a:lnTo>
                  <a:pt x="12212" y="1209"/>
                </a:lnTo>
                <a:lnTo>
                  <a:pt x="12205" y="1208"/>
                </a:lnTo>
                <a:lnTo>
                  <a:pt x="12197" y="1198"/>
                </a:lnTo>
                <a:lnTo>
                  <a:pt x="12180" y="1198"/>
                </a:lnTo>
                <a:lnTo>
                  <a:pt x="12168" y="1188"/>
                </a:lnTo>
                <a:lnTo>
                  <a:pt x="12137" y="1188"/>
                </a:lnTo>
                <a:lnTo>
                  <a:pt x="12122" y="1195"/>
                </a:lnTo>
                <a:lnTo>
                  <a:pt x="12125" y="1215"/>
                </a:lnTo>
                <a:cubicBezTo>
                  <a:pt x="12125" y="1215"/>
                  <a:pt x="12124" y="1225"/>
                  <a:pt x="12124" y="1225"/>
                </a:cubicBezTo>
                <a:close/>
                <a:moveTo>
                  <a:pt x="12143" y="1587"/>
                </a:moveTo>
                <a:lnTo>
                  <a:pt x="12156" y="1571"/>
                </a:lnTo>
                <a:lnTo>
                  <a:pt x="12163" y="1544"/>
                </a:lnTo>
                <a:lnTo>
                  <a:pt x="12160" y="1525"/>
                </a:lnTo>
                <a:lnTo>
                  <a:pt x="12150" y="1526"/>
                </a:lnTo>
                <a:lnTo>
                  <a:pt x="12139" y="1505"/>
                </a:lnTo>
                <a:lnTo>
                  <a:pt x="12132" y="1506"/>
                </a:lnTo>
                <a:lnTo>
                  <a:pt x="12122" y="1517"/>
                </a:lnTo>
                <a:lnTo>
                  <a:pt x="12129" y="1535"/>
                </a:lnTo>
                <a:lnTo>
                  <a:pt x="12129" y="1551"/>
                </a:lnTo>
                <a:lnTo>
                  <a:pt x="12117" y="1566"/>
                </a:lnTo>
                <a:lnTo>
                  <a:pt x="12123" y="1579"/>
                </a:lnTo>
                <a:cubicBezTo>
                  <a:pt x="12123" y="1579"/>
                  <a:pt x="12143" y="1587"/>
                  <a:pt x="12143" y="1587"/>
                </a:cubicBezTo>
                <a:close/>
                <a:moveTo>
                  <a:pt x="12138" y="1468"/>
                </a:moveTo>
                <a:lnTo>
                  <a:pt x="12144" y="1461"/>
                </a:lnTo>
                <a:lnTo>
                  <a:pt x="12136" y="1441"/>
                </a:lnTo>
                <a:lnTo>
                  <a:pt x="12135" y="1409"/>
                </a:lnTo>
                <a:lnTo>
                  <a:pt x="12128" y="1405"/>
                </a:lnTo>
                <a:lnTo>
                  <a:pt x="12125" y="1438"/>
                </a:lnTo>
                <a:lnTo>
                  <a:pt x="12120" y="1445"/>
                </a:lnTo>
                <a:lnTo>
                  <a:pt x="12126" y="1459"/>
                </a:lnTo>
                <a:cubicBezTo>
                  <a:pt x="12126" y="1459"/>
                  <a:pt x="12138" y="1468"/>
                  <a:pt x="12138" y="1468"/>
                </a:cubicBezTo>
                <a:close/>
                <a:moveTo>
                  <a:pt x="12023" y="1578"/>
                </a:moveTo>
                <a:lnTo>
                  <a:pt x="12008" y="1570"/>
                </a:lnTo>
                <a:lnTo>
                  <a:pt x="11996" y="1558"/>
                </a:lnTo>
                <a:lnTo>
                  <a:pt x="11993" y="1587"/>
                </a:lnTo>
                <a:lnTo>
                  <a:pt x="11991" y="1600"/>
                </a:lnTo>
                <a:lnTo>
                  <a:pt x="11995" y="1620"/>
                </a:lnTo>
                <a:lnTo>
                  <a:pt x="12014" y="1638"/>
                </a:lnTo>
                <a:lnTo>
                  <a:pt x="12017" y="1618"/>
                </a:lnTo>
                <a:lnTo>
                  <a:pt x="12024" y="1599"/>
                </a:lnTo>
                <a:cubicBezTo>
                  <a:pt x="12024" y="1599"/>
                  <a:pt x="12023" y="1578"/>
                  <a:pt x="12023" y="1578"/>
                </a:cubicBezTo>
                <a:close/>
                <a:moveTo>
                  <a:pt x="12266" y="1117"/>
                </a:moveTo>
                <a:lnTo>
                  <a:pt x="12260" y="1117"/>
                </a:lnTo>
                <a:lnTo>
                  <a:pt x="12255" y="1131"/>
                </a:lnTo>
                <a:lnTo>
                  <a:pt x="12260" y="1152"/>
                </a:lnTo>
                <a:lnTo>
                  <a:pt x="12281" y="1174"/>
                </a:lnTo>
                <a:lnTo>
                  <a:pt x="12294" y="1167"/>
                </a:lnTo>
                <a:lnTo>
                  <a:pt x="12295" y="1146"/>
                </a:lnTo>
                <a:lnTo>
                  <a:pt x="12286" y="1132"/>
                </a:lnTo>
                <a:lnTo>
                  <a:pt x="12271" y="1133"/>
                </a:lnTo>
                <a:cubicBezTo>
                  <a:pt x="12271" y="1133"/>
                  <a:pt x="12266" y="1117"/>
                  <a:pt x="12266" y="1117"/>
                </a:cubicBezTo>
                <a:close/>
                <a:moveTo>
                  <a:pt x="12198" y="1426"/>
                </a:moveTo>
                <a:lnTo>
                  <a:pt x="12189" y="1407"/>
                </a:lnTo>
                <a:lnTo>
                  <a:pt x="12178" y="1403"/>
                </a:lnTo>
                <a:lnTo>
                  <a:pt x="12174" y="1410"/>
                </a:lnTo>
                <a:lnTo>
                  <a:pt x="12184" y="1430"/>
                </a:lnTo>
                <a:cubicBezTo>
                  <a:pt x="12183" y="1430"/>
                  <a:pt x="12197" y="1436"/>
                  <a:pt x="12197" y="1436"/>
                </a:cubicBezTo>
                <a:cubicBezTo>
                  <a:pt x="12197" y="1436"/>
                  <a:pt x="12198" y="1426"/>
                  <a:pt x="12198" y="1426"/>
                </a:cubicBezTo>
                <a:close/>
                <a:moveTo>
                  <a:pt x="12204" y="1309"/>
                </a:moveTo>
                <a:lnTo>
                  <a:pt x="12201" y="1297"/>
                </a:lnTo>
                <a:lnTo>
                  <a:pt x="12193" y="1294"/>
                </a:lnTo>
                <a:lnTo>
                  <a:pt x="12190" y="1300"/>
                </a:lnTo>
                <a:lnTo>
                  <a:pt x="12182" y="1299"/>
                </a:lnTo>
                <a:lnTo>
                  <a:pt x="12175" y="1278"/>
                </a:lnTo>
                <a:lnTo>
                  <a:pt x="12169" y="1284"/>
                </a:lnTo>
                <a:lnTo>
                  <a:pt x="12154" y="1281"/>
                </a:lnTo>
                <a:lnTo>
                  <a:pt x="12140" y="1288"/>
                </a:lnTo>
                <a:lnTo>
                  <a:pt x="12132" y="1296"/>
                </a:lnTo>
                <a:lnTo>
                  <a:pt x="12134" y="1307"/>
                </a:lnTo>
                <a:lnTo>
                  <a:pt x="12142" y="1325"/>
                </a:lnTo>
                <a:lnTo>
                  <a:pt x="12156" y="1323"/>
                </a:lnTo>
                <a:lnTo>
                  <a:pt x="12165" y="1332"/>
                </a:lnTo>
                <a:cubicBezTo>
                  <a:pt x="12165" y="1332"/>
                  <a:pt x="12172" y="1340"/>
                  <a:pt x="12173" y="1340"/>
                </a:cubicBezTo>
                <a:lnTo>
                  <a:pt x="12201" y="1319"/>
                </a:lnTo>
                <a:cubicBezTo>
                  <a:pt x="12201" y="1319"/>
                  <a:pt x="12204" y="1309"/>
                  <a:pt x="12204" y="1309"/>
                </a:cubicBezTo>
                <a:close/>
                <a:moveTo>
                  <a:pt x="12173" y="1507"/>
                </a:moveTo>
                <a:lnTo>
                  <a:pt x="12173" y="1526"/>
                </a:lnTo>
                <a:lnTo>
                  <a:pt x="12178" y="1545"/>
                </a:lnTo>
                <a:lnTo>
                  <a:pt x="12186" y="1551"/>
                </a:lnTo>
                <a:lnTo>
                  <a:pt x="12186" y="1529"/>
                </a:lnTo>
                <a:lnTo>
                  <a:pt x="12181" y="1512"/>
                </a:lnTo>
                <a:cubicBezTo>
                  <a:pt x="12181" y="1512"/>
                  <a:pt x="12173" y="1507"/>
                  <a:pt x="12173" y="1507"/>
                </a:cubicBezTo>
                <a:close/>
                <a:moveTo>
                  <a:pt x="12409" y="868"/>
                </a:moveTo>
                <a:lnTo>
                  <a:pt x="12418" y="877"/>
                </a:lnTo>
                <a:lnTo>
                  <a:pt x="12427" y="875"/>
                </a:lnTo>
                <a:lnTo>
                  <a:pt x="12438" y="857"/>
                </a:lnTo>
                <a:lnTo>
                  <a:pt x="12437" y="842"/>
                </a:lnTo>
                <a:lnTo>
                  <a:pt x="12426" y="840"/>
                </a:lnTo>
                <a:lnTo>
                  <a:pt x="12422" y="832"/>
                </a:lnTo>
                <a:lnTo>
                  <a:pt x="12412" y="831"/>
                </a:lnTo>
                <a:lnTo>
                  <a:pt x="12401" y="848"/>
                </a:lnTo>
                <a:lnTo>
                  <a:pt x="12393" y="849"/>
                </a:lnTo>
                <a:lnTo>
                  <a:pt x="12386" y="856"/>
                </a:lnTo>
                <a:lnTo>
                  <a:pt x="12390" y="865"/>
                </a:lnTo>
                <a:cubicBezTo>
                  <a:pt x="12390" y="865"/>
                  <a:pt x="12409" y="868"/>
                  <a:pt x="12409" y="868"/>
                </a:cubicBezTo>
                <a:close/>
                <a:moveTo>
                  <a:pt x="12188" y="1443"/>
                </a:moveTo>
                <a:lnTo>
                  <a:pt x="12177" y="1436"/>
                </a:lnTo>
                <a:lnTo>
                  <a:pt x="12174" y="1445"/>
                </a:lnTo>
                <a:lnTo>
                  <a:pt x="12175" y="1458"/>
                </a:lnTo>
                <a:lnTo>
                  <a:pt x="12171" y="1473"/>
                </a:lnTo>
                <a:lnTo>
                  <a:pt x="12180" y="1486"/>
                </a:lnTo>
                <a:lnTo>
                  <a:pt x="12185" y="1480"/>
                </a:lnTo>
                <a:lnTo>
                  <a:pt x="12189" y="1456"/>
                </a:lnTo>
                <a:cubicBezTo>
                  <a:pt x="12189" y="1456"/>
                  <a:pt x="12188" y="1443"/>
                  <a:pt x="12188" y="1443"/>
                </a:cubicBezTo>
                <a:close/>
                <a:moveTo>
                  <a:pt x="12383" y="1178"/>
                </a:moveTo>
                <a:lnTo>
                  <a:pt x="12397" y="1184"/>
                </a:lnTo>
                <a:lnTo>
                  <a:pt x="12412" y="1175"/>
                </a:lnTo>
                <a:lnTo>
                  <a:pt x="12419" y="1147"/>
                </a:lnTo>
                <a:lnTo>
                  <a:pt x="12426" y="1137"/>
                </a:lnTo>
                <a:lnTo>
                  <a:pt x="12426" y="1126"/>
                </a:lnTo>
                <a:lnTo>
                  <a:pt x="12416" y="1114"/>
                </a:lnTo>
                <a:lnTo>
                  <a:pt x="12410" y="1097"/>
                </a:lnTo>
                <a:lnTo>
                  <a:pt x="12398" y="1095"/>
                </a:lnTo>
                <a:lnTo>
                  <a:pt x="12380" y="1105"/>
                </a:lnTo>
                <a:lnTo>
                  <a:pt x="12363" y="1123"/>
                </a:lnTo>
                <a:lnTo>
                  <a:pt x="12358" y="1138"/>
                </a:lnTo>
                <a:lnTo>
                  <a:pt x="12360" y="1151"/>
                </a:lnTo>
                <a:cubicBezTo>
                  <a:pt x="12360" y="1151"/>
                  <a:pt x="12383" y="1178"/>
                  <a:pt x="12383" y="1178"/>
                </a:cubicBezTo>
                <a:close/>
                <a:moveTo>
                  <a:pt x="12297" y="1388"/>
                </a:moveTo>
                <a:lnTo>
                  <a:pt x="12296" y="1408"/>
                </a:lnTo>
                <a:lnTo>
                  <a:pt x="12310" y="1454"/>
                </a:lnTo>
                <a:lnTo>
                  <a:pt x="12310" y="1486"/>
                </a:lnTo>
                <a:lnTo>
                  <a:pt x="12319" y="1523"/>
                </a:lnTo>
                <a:lnTo>
                  <a:pt x="12334" y="1537"/>
                </a:lnTo>
                <a:lnTo>
                  <a:pt x="12345" y="1535"/>
                </a:lnTo>
                <a:lnTo>
                  <a:pt x="12345" y="1523"/>
                </a:lnTo>
                <a:lnTo>
                  <a:pt x="12336" y="1509"/>
                </a:lnTo>
                <a:lnTo>
                  <a:pt x="12336" y="1499"/>
                </a:lnTo>
                <a:lnTo>
                  <a:pt x="12346" y="1489"/>
                </a:lnTo>
                <a:lnTo>
                  <a:pt x="12351" y="1466"/>
                </a:lnTo>
                <a:lnTo>
                  <a:pt x="12354" y="1451"/>
                </a:lnTo>
                <a:lnTo>
                  <a:pt x="12371" y="1435"/>
                </a:lnTo>
                <a:lnTo>
                  <a:pt x="12379" y="1433"/>
                </a:lnTo>
                <a:lnTo>
                  <a:pt x="12382" y="1424"/>
                </a:lnTo>
                <a:lnTo>
                  <a:pt x="12372" y="1418"/>
                </a:lnTo>
                <a:lnTo>
                  <a:pt x="12361" y="1423"/>
                </a:lnTo>
                <a:lnTo>
                  <a:pt x="12336" y="1398"/>
                </a:lnTo>
                <a:lnTo>
                  <a:pt x="12321" y="1376"/>
                </a:lnTo>
                <a:lnTo>
                  <a:pt x="12313" y="1384"/>
                </a:lnTo>
                <a:lnTo>
                  <a:pt x="12301" y="1390"/>
                </a:lnTo>
                <a:cubicBezTo>
                  <a:pt x="12301" y="1390"/>
                  <a:pt x="12297" y="1388"/>
                  <a:pt x="12297" y="1388"/>
                </a:cubicBezTo>
                <a:close/>
                <a:moveTo>
                  <a:pt x="12152" y="1397"/>
                </a:moveTo>
                <a:lnTo>
                  <a:pt x="12145" y="1400"/>
                </a:lnTo>
                <a:lnTo>
                  <a:pt x="12145" y="1421"/>
                </a:lnTo>
                <a:lnTo>
                  <a:pt x="12157" y="1453"/>
                </a:lnTo>
                <a:lnTo>
                  <a:pt x="12163" y="1454"/>
                </a:lnTo>
                <a:lnTo>
                  <a:pt x="12167" y="1441"/>
                </a:lnTo>
                <a:lnTo>
                  <a:pt x="12162" y="1421"/>
                </a:lnTo>
                <a:cubicBezTo>
                  <a:pt x="12162" y="1421"/>
                  <a:pt x="12152" y="1397"/>
                  <a:pt x="12152" y="1397"/>
                </a:cubicBezTo>
                <a:close/>
                <a:moveTo>
                  <a:pt x="12297" y="1325"/>
                </a:moveTo>
                <a:lnTo>
                  <a:pt x="12291" y="1339"/>
                </a:lnTo>
                <a:lnTo>
                  <a:pt x="12280" y="1339"/>
                </a:lnTo>
                <a:lnTo>
                  <a:pt x="12290" y="1356"/>
                </a:lnTo>
                <a:lnTo>
                  <a:pt x="12299" y="1358"/>
                </a:lnTo>
                <a:lnTo>
                  <a:pt x="12310" y="1347"/>
                </a:lnTo>
                <a:lnTo>
                  <a:pt x="12312" y="1333"/>
                </a:lnTo>
                <a:lnTo>
                  <a:pt x="12305" y="1321"/>
                </a:lnTo>
                <a:cubicBezTo>
                  <a:pt x="12305" y="1321"/>
                  <a:pt x="12297" y="1325"/>
                  <a:pt x="12297" y="1325"/>
                </a:cubicBezTo>
                <a:close/>
                <a:moveTo>
                  <a:pt x="12286" y="1229"/>
                </a:moveTo>
                <a:lnTo>
                  <a:pt x="12281" y="1238"/>
                </a:lnTo>
                <a:lnTo>
                  <a:pt x="12280" y="1253"/>
                </a:lnTo>
                <a:lnTo>
                  <a:pt x="12286" y="1260"/>
                </a:lnTo>
                <a:lnTo>
                  <a:pt x="12298" y="1260"/>
                </a:lnTo>
                <a:lnTo>
                  <a:pt x="12305" y="1251"/>
                </a:lnTo>
                <a:lnTo>
                  <a:pt x="12306" y="1236"/>
                </a:lnTo>
                <a:lnTo>
                  <a:pt x="12311" y="1230"/>
                </a:lnTo>
                <a:lnTo>
                  <a:pt x="12310" y="1215"/>
                </a:lnTo>
                <a:lnTo>
                  <a:pt x="12303" y="1195"/>
                </a:lnTo>
                <a:lnTo>
                  <a:pt x="12297" y="1194"/>
                </a:lnTo>
                <a:lnTo>
                  <a:pt x="12290" y="1203"/>
                </a:lnTo>
                <a:cubicBezTo>
                  <a:pt x="12290" y="1203"/>
                  <a:pt x="12286" y="1229"/>
                  <a:pt x="12286" y="1229"/>
                </a:cubicBezTo>
                <a:close/>
                <a:moveTo>
                  <a:pt x="12275" y="1183"/>
                </a:moveTo>
                <a:lnTo>
                  <a:pt x="12267" y="1195"/>
                </a:lnTo>
                <a:lnTo>
                  <a:pt x="12259" y="1195"/>
                </a:lnTo>
                <a:lnTo>
                  <a:pt x="12239" y="1165"/>
                </a:lnTo>
                <a:lnTo>
                  <a:pt x="12217" y="1148"/>
                </a:lnTo>
                <a:lnTo>
                  <a:pt x="12199" y="1146"/>
                </a:lnTo>
                <a:lnTo>
                  <a:pt x="12186" y="1153"/>
                </a:lnTo>
                <a:lnTo>
                  <a:pt x="12183" y="1162"/>
                </a:lnTo>
                <a:lnTo>
                  <a:pt x="12190" y="1171"/>
                </a:lnTo>
                <a:lnTo>
                  <a:pt x="12203" y="1171"/>
                </a:lnTo>
                <a:lnTo>
                  <a:pt x="12225" y="1185"/>
                </a:lnTo>
                <a:lnTo>
                  <a:pt x="12252" y="1217"/>
                </a:lnTo>
                <a:lnTo>
                  <a:pt x="12262" y="1241"/>
                </a:lnTo>
                <a:lnTo>
                  <a:pt x="12271" y="1233"/>
                </a:lnTo>
                <a:lnTo>
                  <a:pt x="12275" y="1207"/>
                </a:lnTo>
                <a:lnTo>
                  <a:pt x="12278" y="1190"/>
                </a:lnTo>
                <a:cubicBezTo>
                  <a:pt x="12278" y="1190"/>
                  <a:pt x="12275" y="1183"/>
                  <a:pt x="12275" y="1183"/>
                </a:cubicBezTo>
                <a:close/>
                <a:moveTo>
                  <a:pt x="12217" y="1521"/>
                </a:moveTo>
                <a:lnTo>
                  <a:pt x="12227" y="1518"/>
                </a:lnTo>
                <a:lnTo>
                  <a:pt x="12231" y="1505"/>
                </a:lnTo>
                <a:lnTo>
                  <a:pt x="12229" y="1487"/>
                </a:lnTo>
                <a:lnTo>
                  <a:pt x="12223" y="1474"/>
                </a:lnTo>
                <a:lnTo>
                  <a:pt x="12217" y="1479"/>
                </a:lnTo>
                <a:lnTo>
                  <a:pt x="12209" y="1495"/>
                </a:lnTo>
                <a:lnTo>
                  <a:pt x="12200" y="1500"/>
                </a:lnTo>
                <a:lnTo>
                  <a:pt x="12203" y="1515"/>
                </a:lnTo>
                <a:cubicBezTo>
                  <a:pt x="12203" y="1515"/>
                  <a:pt x="12217" y="1521"/>
                  <a:pt x="12217" y="1521"/>
                </a:cubicBezTo>
                <a:close/>
                <a:moveTo>
                  <a:pt x="12207" y="1459"/>
                </a:moveTo>
                <a:lnTo>
                  <a:pt x="12212" y="1456"/>
                </a:lnTo>
                <a:lnTo>
                  <a:pt x="12217" y="1443"/>
                </a:lnTo>
                <a:lnTo>
                  <a:pt x="12218" y="1428"/>
                </a:lnTo>
                <a:lnTo>
                  <a:pt x="12210" y="1435"/>
                </a:lnTo>
                <a:cubicBezTo>
                  <a:pt x="12210" y="1435"/>
                  <a:pt x="12207" y="1459"/>
                  <a:pt x="12207" y="1459"/>
                </a:cubicBezTo>
                <a:close/>
                <a:moveTo>
                  <a:pt x="12246" y="1447"/>
                </a:moveTo>
                <a:lnTo>
                  <a:pt x="12250" y="1435"/>
                </a:lnTo>
                <a:lnTo>
                  <a:pt x="12246" y="1426"/>
                </a:lnTo>
                <a:lnTo>
                  <a:pt x="12237" y="1427"/>
                </a:lnTo>
                <a:lnTo>
                  <a:pt x="12234" y="1435"/>
                </a:lnTo>
                <a:lnTo>
                  <a:pt x="12226" y="1440"/>
                </a:lnTo>
                <a:lnTo>
                  <a:pt x="12228" y="1448"/>
                </a:lnTo>
                <a:lnTo>
                  <a:pt x="12236" y="1452"/>
                </a:lnTo>
                <a:cubicBezTo>
                  <a:pt x="12236" y="1452"/>
                  <a:pt x="12246" y="1447"/>
                  <a:pt x="12246" y="1447"/>
                </a:cubicBezTo>
                <a:close/>
                <a:moveTo>
                  <a:pt x="12257" y="1546"/>
                </a:moveTo>
                <a:lnTo>
                  <a:pt x="12266" y="1560"/>
                </a:lnTo>
                <a:lnTo>
                  <a:pt x="12275" y="1566"/>
                </a:lnTo>
                <a:lnTo>
                  <a:pt x="12294" y="1553"/>
                </a:lnTo>
                <a:lnTo>
                  <a:pt x="12310" y="1554"/>
                </a:lnTo>
                <a:lnTo>
                  <a:pt x="12311" y="1539"/>
                </a:lnTo>
                <a:lnTo>
                  <a:pt x="12303" y="1520"/>
                </a:lnTo>
                <a:lnTo>
                  <a:pt x="12301" y="1494"/>
                </a:lnTo>
                <a:lnTo>
                  <a:pt x="12303" y="1475"/>
                </a:lnTo>
                <a:lnTo>
                  <a:pt x="12293" y="1446"/>
                </a:lnTo>
                <a:lnTo>
                  <a:pt x="12283" y="1433"/>
                </a:lnTo>
                <a:lnTo>
                  <a:pt x="12277" y="1444"/>
                </a:lnTo>
                <a:lnTo>
                  <a:pt x="12260" y="1447"/>
                </a:lnTo>
                <a:lnTo>
                  <a:pt x="12245" y="1464"/>
                </a:lnTo>
                <a:lnTo>
                  <a:pt x="12242" y="1481"/>
                </a:lnTo>
                <a:lnTo>
                  <a:pt x="12253" y="1508"/>
                </a:lnTo>
                <a:cubicBezTo>
                  <a:pt x="12253" y="1508"/>
                  <a:pt x="12257" y="1546"/>
                  <a:pt x="12257" y="1546"/>
                </a:cubicBezTo>
                <a:close/>
                <a:moveTo>
                  <a:pt x="12229" y="1349"/>
                </a:moveTo>
                <a:lnTo>
                  <a:pt x="12238" y="1355"/>
                </a:lnTo>
                <a:lnTo>
                  <a:pt x="12252" y="1355"/>
                </a:lnTo>
                <a:lnTo>
                  <a:pt x="12259" y="1345"/>
                </a:lnTo>
                <a:lnTo>
                  <a:pt x="12259" y="1327"/>
                </a:lnTo>
                <a:lnTo>
                  <a:pt x="12246" y="1319"/>
                </a:lnTo>
                <a:lnTo>
                  <a:pt x="12240" y="1307"/>
                </a:lnTo>
                <a:lnTo>
                  <a:pt x="12230" y="1302"/>
                </a:lnTo>
                <a:lnTo>
                  <a:pt x="12215" y="1309"/>
                </a:lnTo>
                <a:lnTo>
                  <a:pt x="12203" y="1332"/>
                </a:lnTo>
                <a:lnTo>
                  <a:pt x="12205" y="1356"/>
                </a:lnTo>
                <a:lnTo>
                  <a:pt x="12212" y="1365"/>
                </a:lnTo>
                <a:lnTo>
                  <a:pt x="12222" y="1364"/>
                </a:lnTo>
                <a:cubicBezTo>
                  <a:pt x="12222" y="1364"/>
                  <a:pt x="12229" y="1349"/>
                  <a:pt x="12229" y="1349"/>
                </a:cubicBezTo>
                <a:close/>
                <a:moveTo>
                  <a:pt x="12383" y="1584"/>
                </a:moveTo>
                <a:lnTo>
                  <a:pt x="12382" y="1599"/>
                </a:lnTo>
                <a:lnTo>
                  <a:pt x="12395" y="1607"/>
                </a:lnTo>
                <a:lnTo>
                  <a:pt x="12402" y="1612"/>
                </a:lnTo>
                <a:lnTo>
                  <a:pt x="12408" y="1605"/>
                </a:lnTo>
                <a:lnTo>
                  <a:pt x="12395" y="1584"/>
                </a:lnTo>
                <a:cubicBezTo>
                  <a:pt x="12395" y="1584"/>
                  <a:pt x="12383" y="1584"/>
                  <a:pt x="12383" y="1584"/>
                </a:cubicBezTo>
                <a:close/>
                <a:moveTo>
                  <a:pt x="18709" y="6933"/>
                </a:moveTo>
                <a:lnTo>
                  <a:pt x="18721" y="6939"/>
                </a:lnTo>
                <a:lnTo>
                  <a:pt x="18736" y="6978"/>
                </a:lnTo>
                <a:lnTo>
                  <a:pt x="18741" y="7015"/>
                </a:lnTo>
                <a:lnTo>
                  <a:pt x="18739" y="7045"/>
                </a:lnTo>
                <a:lnTo>
                  <a:pt x="18750" y="7075"/>
                </a:lnTo>
                <a:lnTo>
                  <a:pt x="18750" y="7098"/>
                </a:lnTo>
                <a:lnTo>
                  <a:pt x="18761" y="7111"/>
                </a:lnTo>
                <a:lnTo>
                  <a:pt x="18774" y="7135"/>
                </a:lnTo>
                <a:lnTo>
                  <a:pt x="18770" y="7142"/>
                </a:lnTo>
                <a:lnTo>
                  <a:pt x="18771" y="7159"/>
                </a:lnTo>
                <a:lnTo>
                  <a:pt x="18786" y="7199"/>
                </a:lnTo>
                <a:lnTo>
                  <a:pt x="18790" y="7224"/>
                </a:lnTo>
                <a:lnTo>
                  <a:pt x="18796" y="7255"/>
                </a:lnTo>
                <a:lnTo>
                  <a:pt x="18798" y="7297"/>
                </a:lnTo>
                <a:lnTo>
                  <a:pt x="18803" y="7312"/>
                </a:lnTo>
                <a:lnTo>
                  <a:pt x="18801" y="7334"/>
                </a:lnTo>
                <a:lnTo>
                  <a:pt x="18804" y="7372"/>
                </a:lnTo>
                <a:lnTo>
                  <a:pt x="18815" y="7416"/>
                </a:lnTo>
                <a:lnTo>
                  <a:pt x="18812" y="7432"/>
                </a:lnTo>
                <a:lnTo>
                  <a:pt x="18814" y="7462"/>
                </a:lnTo>
                <a:lnTo>
                  <a:pt x="18827" y="7482"/>
                </a:lnTo>
                <a:lnTo>
                  <a:pt x="18852" y="7534"/>
                </a:lnTo>
                <a:lnTo>
                  <a:pt x="18852" y="7556"/>
                </a:lnTo>
                <a:lnTo>
                  <a:pt x="18862" y="7588"/>
                </a:lnTo>
                <a:lnTo>
                  <a:pt x="18860" y="7635"/>
                </a:lnTo>
                <a:lnTo>
                  <a:pt x="18863" y="7673"/>
                </a:lnTo>
                <a:lnTo>
                  <a:pt x="18874" y="7708"/>
                </a:lnTo>
                <a:lnTo>
                  <a:pt x="18878" y="7732"/>
                </a:lnTo>
                <a:lnTo>
                  <a:pt x="18896" y="7771"/>
                </a:lnTo>
                <a:lnTo>
                  <a:pt x="18897" y="7788"/>
                </a:lnTo>
                <a:lnTo>
                  <a:pt x="18894" y="7824"/>
                </a:lnTo>
                <a:lnTo>
                  <a:pt x="18892" y="7871"/>
                </a:lnTo>
                <a:lnTo>
                  <a:pt x="18897" y="7900"/>
                </a:lnTo>
                <a:lnTo>
                  <a:pt x="18912" y="7917"/>
                </a:lnTo>
                <a:lnTo>
                  <a:pt x="18921" y="7952"/>
                </a:lnTo>
                <a:lnTo>
                  <a:pt x="18938" y="7969"/>
                </a:lnTo>
                <a:lnTo>
                  <a:pt x="18936" y="7943"/>
                </a:lnTo>
                <a:lnTo>
                  <a:pt x="18939" y="7919"/>
                </a:lnTo>
                <a:lnTo>
                  <a:pt x="18933" y="7898"/>
                </a:lnTo>
                <a:lnTo>
                  <a:pt x="18929" y="7871"/>
                </a:lnTo>
                <a:lnTo>
                  <a:pt x="18932" y="7835"/>
                </a:lnTo>
                <a:lnTo>
                  <a:pt x="18944" y="7817"/>
                </a:lnTo>
                <a:lnTo>
                  <a:pt x="18950" y="7822"/>
                </a:lnTo>
                <a:lnTo>
                  <a:pt x="18950" y="7838"/>
                </a:lnTo>
                <a:lnTo>
                  <a:pt x="18958" y="7847"/>
                </a:lnTo>
                <a:lnTo>
                  <a:pt x="18984" y="7843"/>
                </a:lnTo>
                <a:lnTo>
                  <a:pt x="18987" y="7832"/>
                </a:lnTo>
                <a:lnTo>
                  <a:pt x="18993" y="7830"/>
                </a:lnTo>
                <a:lnTo>
                  <a:pt x="18998" y="7841"/>
                </a:lnTo>
                <a:lnTo>
                  <a:pt x="18994" y="7849"/>
                </a:lnTo>
                <a:lnTo>
                  <a:pt x="18995" y="7867"/>
                </a:lnTo>
                <a:lnTo>
                  <a:pt x="19009" y="7892"/>
                </a:lnTo>
                <a:lnTo>
                  <a:pt x="19011" y="7912"/>
                </a:lnTo>
                <a:lnTo>
                  <a:pt x="19019" y="7926"/>
                </a:lnTo>
                <a:lnTo>
                  <a:pt x="19019" y="7911"/>
                </a:lnTo>
                <a:lnTo>
                  <a:pt x="19017" y="7898"/>
                </a:lnTo>
                <a:lnTo>
                  <a:pt x="19018" y="7875"/>
                </a:lnTo>
                <a:lnTo>
                  <a:pt x="19018" y="7849"/>
                </a:lnTo>
                <a:lnTo>
                  <a:pt x="19005" y="7830"/>
                </a:lnTo>
                <a:lnTo>
                  <a:pt x="19001" y="7800"/>
                </a:lnTo>
                <a:lnTo>
                  <a:pt x="18997" y="7781"/>
                </a:lnTo>
                <a:lnTo>
                  <a:pt x="18987" y="7790"/>
                </a:lnTo>
                <a:lnTo>
                  <a:pt x="18978" y="7790"/>
                </a:lnTo>
                <a:lnTo>
                  <a:pt x="18960" y="7770"/>
                </a:lnTo>
                <a:lnTo>
                  <a:pt x="18957" y="7736"/>
                </a:lnTo>
                <a:lnTo>
                  <a:pt x="18948" y="7710"/>
                </a:lnTo>
                <a:lnTo>
                  <a:pt x="18932" y="7686"/>
                </a:lnTo>
                <a:lnTo>
                  <a:pt x="18921" y="7682"/>
                </a:lnTo>
                <a:lnTo>
                  <a:pt x="18911" y="7660"/>
                </a:lnTo>
                <a:lnTo>
                  <a:pt x="18905" y="7620"/>
                </a:lnTo>
                <a:lnTo>
                  <a:pt x="18895" y="7591"/>
                </a:lnTo>
                <a:lnTo>
                  <a:pt x="18890" y="7563"/>
                </a:lnTo>
                <a:lnTo>
                  <a:pt x="18890" y="7526"/>
                </a:lnTo>
                <a:lnTo>
                  <a:pt x="18888" y="7482"/>
                </a:lnTo>
                <a:lnTo>
                  <a:pt x="18880" y="7459"/>
                </a:lnTo>
                <a:lnTo>
                  <a:pt x="18883" y="7421"/>
                </a:lnTo>
                <a:lnTo>
                  <a:pt x="18881" y="7398"/>
                </a:lnTo>
                <a:lnTo>
                  <a:pt x="18872" y="7370"/>
                </a:lnTo>
                <a:lnTo>
                  <a:pt x="18878" y="7355"/>
                </a:lnTo>
                <a:lnTo>
                  <a:pt x="18881" y="7338"/>
                </a:lnTo>
                <a:lnTo>
                  <a:pt x="18880" y="7325"/>
                </a:lnTo>
                <a:lnTo>
                  <a:pt x="18887" y="7323"/>
                </a:lnTo>
                <a:lnTo>
                  <a:pt x="18894" y="7326"/>
                </a:lnTo>
                <a:lnTo>
                  <a:pt x="18910" y="7320"/>
                </a:lnTo>
                <a:lnTo>
                  <a:pt x="18926" y="7323"/>
                </a:lnTo>
                <a:lnTo>
                  <a:pt x="18940" y="7339"/>
                </a:lnTo>
                <a:lnTo>
                  <a:pt x="18950" y="7372"/>
                </a:lnTo>
                <a:lnTo>
                  <a:pt x="18964" y="7381"/>
                </a:lnTo>
                <a:lnTo>
                  <a:pt x="18976" y="7394"/>
                </a:lnTo>
                <a:lnTo>
                  <a:pt x="18988" y="7426"/>
                </a:lnTo>
                <a:lnTo>
                  <a:pt x="18996" y="7432"/>
                </a:lnTo>
                <a:lnTo>
                  <a:pt x="18989" y="7403"/>
                </a:lnTo>
                <a:lnTo>
                  <a:pt x="18976" y="7374"/>
                </a:lnTo>
                <a:lnTo>
                  <a:pt x="18956" y="7350"/>
                </a:lnTo>
                <a:lnTo>
                  <a:pt x="18946" y="7319"/>
                </a:lnTo>
                <a:lnTo>
                  <a:pt x="18934" y="7291"/>
                </a:lnTo>
                <a:lnTo>
                  <a:pt x="18934" y="7277"/>
                </a:lnTo>
                <a:lnTo>
                  <a:pt x="18926" y="7265"/>
                </a:lnTo>
                <a:lnTo>
                  <a:pt x="18914" y="7225"/>
                </a:lnTo>
                <a:lnTo>
                  <a:pt x="18908" y="7199"/>
                </a:lnTo>
                <a:lnTo>
                  <a:pt x="18898" y="7191"/>
                </a:lnTo>
                <a:lnTo>
                  <a:pt x="18897" y="7169"/>
                </a:lnTo>
                <a:lnTo>
                  <a:pt x="18877" y="7128"/>
                </a:lnTo>
                <a:lnTo>
                  <a:pt x="18858" y="7073"/>
                </a:lnTo>
                <a:lnTo>
                  <a:pt x="18854" y="7045"/>
                </a:lnTo>
                <a:lnTo>
                  <a:pt x="18830" y="6992"/>
                </a:lnTo>
                <a:lnTo>
                  <a:pt x="18818" y="6953"/>
                </a:lnTo>
                <a:lnTo>
                  <a:pt x="18808" y="6941"/>
                </a:lnTo>
                <a:lnTo>
                  <a:pt x="18808" y="6917"/>
                </a:lnTo>
                <a:lnTo>
                  <a:pt x="18800" y="6896"/>
                </a:lnTo>
                <a:lnTo>
                  <a:pt x="18791" y="6890"/>
                </a:lnTo>
                <a:lnTo>
                  <a:pt x="18791" y="6900"/>
                </a:lnTo>
                <a:lnTo>
                  <a:pt x="18783" y="6899"/>
                </a:lnTo>
                <a:lnTo>
                  <a:pt x="18780" y="6890"/>
                </a:lnTo>
                <a:lnTo>
                  <a:pt x="18783" y="6871"/>
                </a:lnTo>
                <a:lnTo>
                  <a:pt x="18779" y="6854"/>
                </a:lnTo>
                <a:lnTo>
                  <a:pt x="18766" y="6841"/>
                </a:lnTo>
                <a:lnTo>
                  <a:pt x="18754" y="6817"/>
                </a:lnTo>
                <a:lnTo>
                  <a:pt x="18747" y="6786"/>
                </a:lnTo>
                <a:lnTo>
                  <a:pt x="18741" y="6769"/>
                </a:lnTo>
                <a:lnTo>
                  <a:pt x="18739" y="6744"/>
                </a:lnTo>
                <a:lnTo>
                  <a:pt x="18742" y="6726"/>
                </a:lnTo>
                <a:lnTo>
                  <a:pt x="18745" y="6730"/>
                </a:lnTo>
                <a:lnTo>
                  <a:pt x="18741" y="6697"/>
                </a:lnTo>
                <a:lnTo>
                  <a:pt x="18739" y="6660"/>
                </a:lnTo>
                <a:lnTo>
                  <a:pt x="18735" y="6635"/>
                </a:lnTo>
                <a:lnTo>
                  <a:pt x="18722" y="6625"/>
                </a:lnTo>
                <a:lnTo>
                  <a:pt x="18707" y="6599"/>
                </a:lnTo>
                <a:lnTo>
                  <a:pt x="18706" y="6584"/>
                </a:lnTo>
                <a:lnTo>
                  <a:pt x="18699" y="6572"/>
                </a:lnTo>
                <a:lnTo>
                  <a:pt x="18699" y="6561"/>
                </a:lnTo>
                <a:lnTo>
                  <a:pt x="18705" y="6558"/>
                </a:lnTo>
                <a:lnTo>
                  <a:pt x="18717" y="6579"/>
                </a:lnTo>
                <a:lnTo>
                  <a:pt x="18730" y="6611"/>
                </a:lnTo>
                <a:lnTo>
                  <a:pt x="18724" y="6582"/>
                </a:lnTo>
                <a:lnTo>
                  <a:pt x="18708" y="6543"/>
                </a:lnTo>
                <a:lnTo>
                  <a:pt x="18693" y="6515"/>
                </a:lnTo>
                <a:lnTo>
                  <a:pt x="18687" y="6515"/>
                </a:lnTo>
                <a:lnTo>
                  <a:pt x="18683" y="6495"/>
                </a:lnTo>
                <a:lnTo>
                  <a:pt x="18656" y="6458"/>
                </a:lnTo>
                <a:lnTo>
                  <a:pt x="18647" y="6433"/>
                </a:lnTo>
                <a:lnTo>
                  <a:pt x="18648" y="6395"/>
                </a:lnTo>
                <a:lnTo>
                  <a:pt x="18640" y="6380"/>
                </a:lnTo>
                <a:lnTo>
                  <a:pt x="18619" y="6367"/>
                </a:lnTo>
                <a:lnTo>
                  <a:pt x="18610" y="6335"/>
                </a:lnTo>
                <a:lnTo>
                  <a:pt x="18605" y="6326"/>
                </a:lnTo>
                <a:lnTo>
                  <a:pt x="18601" y="6337"/>
                </a:lnTo>
                <a:lnTo>
                  <a:pt x="18605" y="6347"/>
                </a:lnTo>
                <a:lnTo>
                  <a:pt x="18606" y="6363"/>
                </a:lnTo>
                <a:lnTo>
                  <a:pt x="18598" y="6368"/>
                </a:lnTo>
                <a:lnTo>
                  <a:pt x="18588" y="6357"/>
                </a:lnTo>
                <a:lnTo>
                  <a:pt x="18577" y="6358"/>
                </a:lnTo>
                <a:lnTo>
                  <a:pt x="18595" y="6390"/>
                </a:lnTo>
                <a:lnTo>
                  <a:pt x="18618" y="6412"/>
                </a:lnTo>
                <a:lnTo>
                  <a:pt x="18625" y="6430"/>
                </a:lnTo>
                <a:lnTo>
                  <a:pt x="18623" y="6456"/>
                </a:lnTo>
                <a:lnTo>
                  <a:pt x="18629" y="6446"/>
                </a:lnTo>
                <a:lnTo>
                  <a:pt x="18637" y="6444"/>
                </a:lnTo>
                <a:lnTo>
                  <a:pt x="18640" y="6460"/>
                </a:lnTo>
                <a:lnTo>
                  <a:pt x="18635" y="6471"/>
                </a:lnTo>
                <a:lnTo>
                  <a:pt x="18626" y="6477"/>
                </a:lnTo>
                <a:lnTo>
                  <a:pt x="18628" y="6492"/>
                </a:lnTo>
                <a:lnTo>
                  <a:pt x="18638" y="6493"/>
                </a:lnTo>
                <a:lnTo>
                  <a:pt x="18642" y="6516"/>
                </a:lnTo>
                <a:lnTo>
                  <a:pt x="18631" y="6526"/>
                </a:lnTo>
                <a:lnTo>
                  <a:pt x="18621" y="6523"/>
                </a:lnTo>
                <a:lnTo>
                  <a:pt x="18613" y="6504"/>
                </a:lnTo>
                <a:lnTo>
                  <a:pt x="18604" y="6518"/>
                </a:lnTo>
                <a:lnTo>
                  <a:pt x="18597" y="6548"/>
                </a:lnTo>
                <a:lnTo>
                  <a:pt x="18609" y="6571"/>
                </a:lnTo>
                <a:lnTo>
                  <a:pt x="18613" y="6598"/>
                </a:lnTo>
                <a:lnTo>
                  <a:pt x="18626" y="6626"/>
                </a:lnTo>
                <a:lnTo>
                  <a:pt x="18638" y="6662"/>
                </a:lnTo>
                <a:lnTo>
                  <a:pt x="18639" y="6710"/>
                </a:lnTo>
                <a:lnTo>
                  <a:pt x="18644" y="6721"/>
                </a:lnTo>
                <a:lnTo>
                  <a:pt x="18647" y="6757"/>
                </a:lnTo>
                <a:lnTo>
                  <a:pt x="18656" y="6811"/>
                </a:lnTo>
                <a:lnTo>
                  <a:pt x="18667" y="6847"/>
                </a:lnTo>
                <a:lnTo>
                  <a:pt x="18681" y="6860"/>
                </a:lnTo>
                <a:lnTo>
                  <a:pt x="18683" y="6871"/>
                </a:lnTo>
                <a:lnTo>
                  <a:pt x="18676" y="6878"/>
                </a:lnTo>
                <a:cubicBezTo>
                  <a:pt x="18676" y="6878"/>
                  <a:pt x="18709" y="6933"/>
                  <a:pt x="18709" y="6933"/>
                </a:cubicBezTo>
                <a:close/>
                <a:moveTo>
                  <a:pt x="12233" y="5208"/>
                </a:moveTo>
                <a:lnTo>
                  <a:pt x="12232" y="5196"/>
                </a:lnTo>
                <a:lnTo>
                  <a:pt x="12224" y="5182"/>
                </a:lnTo>
                <a:lnTo>
                  <a:pt x="12218" y="5184"/>
                </a:lnTo>
                <a:lnTo>
                  <a:pt x="12217" y="5196"/>
                </a:lnTo>
                <a:lnTo>
                  <a:pt x="12226" y="5210"/>
                </a:lnTo>
                <a:cubicBezTo>
                  <a:pt x="12226" y="5210"/>
                  <a:pt x="12233" y="5208"/>
                  <a:pt x="12233" y="5208"/>
                </a:cubicBezTo>
                <a:close/>
                <a:moveTo>
                  <a:pt x="19290" y="8142"/>
                </a:moveTo>
                <a:lnTo>
                  <a:pt x="19293" y="8167"/>
                </a:lnTo>
                <a:lnTo>
                  <a:pt x="19300" y="8162"/>
                </a:lnTo>
                <a:lnTo>
                  <a:pt x="19304" y="8138"/>
                </a:lnTo>
                <a:lnTo>
                  <a:pt x="19313" y="8124"/>
                </a:lnTo>
                <a:lnTo>
                  <a:pt x="19311" y="8095"/>
                </a:lnTo>
                <a:lnTo>
                  <a:pt x="19318" y="8085"/>
                </a:lnTo>
                <a:lnTo>
                  <a:pt x="19318" y="8073"/>
                </a:lnTo>
                <a:lnTo>
                  <a:pt x="19325" y="8064"/>
                </a:lnTo>
                <a:lnTo>
                  <a:pt x="19332" y="8070"/>
                </a:lnTo>
                <a:lnTo>
                  <a:pt x="19341" y="8055"/>
                </a:lnTo>
                <a:lnTo>
                  <a:pt x="19351" y="8021"/>
                </a:lnTo>
                <a:lnTo>
                  <a:pt x="19364" y="7994"/>
                </a:lnTo>
                <a:lnTo>
                  <a:pt x="19379" y="7992"/>
                </a:lnTo>
                <a:lnTo>
                  <a:pt x="19390" y="7981"/>
                </a:lnTo>
                <a:lnTo>
                  <a:pt x="19389" y="7958"/>
                </a:lnTo>
                <a:lnTo>
                  <a:pt x="19384" y="7935"/>
                </a:lnTo>
                <a:lnTo>
                  <a:pt x="19376" y="7939"/>
                </a:lnTo>
                <a:lnTo>
                  <a:pt x="19361" y="7967"/>
                </a:lnTo>
                <a:lnTo>
                  <a:pt x="19358" y="7985"/>
                </a:lnTo>
                <a:lnTo>
                  <a:pt x="19350" y="7986"/>
                </a:lnTo>
                <a:lnTo>
                  <a:pt x="19341" y="7997"/>
                </a:lnTo>
                <a:lnTo>
                  <a:pt x="19334" y="7992"/>
                </a:lnTo>
                <a:lnTo>
                  <a:pt x="19329" y="7975"/>
                </a:lnTo>
                <a:lnTo>
                  <a:pt x="19326" y="7978"/>
                </a:lnTo>
                <a:lnTo>
                  <a:pt x="19321" y="7997"/>
                </a:lnTo>
                <a:lnTo>
                  <a:pt x="19325" y="8009"/>
                </a:lnTo>
                <a:lnTo>
                  <a:pt x="19320" y="8025"/>
                </a:lnTo>
                <a:lnTo>
                  <a:pt x="19312" y="8047"/>
                </a:lnTo>
                <a:lnTo>
                  <a:pt x="19306" y="8047"/>
                </a:lnTo>
                <a:lnTo>
                  <a:pt x="19307" y="8060"/>
                </a:lnTo>
                <a:lnTo>
                  <a:pt x="19304" y="8082"/>
                </a:lnTo>
                <a:lnTo>
                  <a:pt x="19293" y="8092"/>
                </a:lnTo>
                <a:lnTo>
                  <a:pt x="19291" y="8105"/>
                </a:lnTo>
                <a:lnTo>
                  <a:pt x="19298" y="8116"/>
                </a:lnTo>
                <a:lnTo>
                  <a:pt x="19292" y="8124"/>
                </a:lnTo>
                <a:cubicBezTo>
                  <a:pt x="19292" y="8124"/>
                  <a:pt x="19290" y="8142"/>
                  <a:pt x="19290" y="8142"/>
                </a:cubicBezTo>
                <a:close/>
                <a:moveTo>
                  <a:pt x="19648" y="6859"/>
                </a:moveTo>
                <a:lnTo>
                  <a:pt x="19653" y="6848"/>
                </a:lnTo>
                <a:lnTo>
                  <a:pt x="19651" y="6828"/>
                </a:lnTo>
                <a:lnTo>
                  <a:pt x="19643" y="6814"/>
                </a:lnTo>
                <a:lnTo>
                  <a:pt x="19634" y="6827"/>
                </a:lnTo>
                <a:lnTo>
                  <a:pt x="19634" y="6842"/>
                </a:lnTo>
                <a:lnTo>
                  <a:pt x="19642" y="6859"/>
                </a:lnTo>
                <a:cubicBezTo>
                  <a:pt x="19642" y="6859"/>
                  <a:pt x="19648" y="6859"/>
                  <a:pt x="19648" y="6859"/>
                </a:cubicBezTo>
                <a:close/>
                <a:moveTo>
                  <a:pt x="19604" y="6927"/>
                </a:moveTo>
                <a:lnTo>
                  <a:pt x="19596" y="6948"/>
                </a:lnTo>
                <a:lnTo>
                  <a:pt x="19588" y="6950"/>
                </a:lnTo>
                <a:lnTo>
                  <a:pt x="19587" y="6956"/>
                </a:lnTo>
                <a:lnTo>
                  <a:pt x="19597" y="6976"/>
                </a:lnTo>
                <a:lnTo>
                  <a:pt x="19597" y="6993"/>
                </a:lnTo>
                <a:lnTo>
                  <a:pt x="19589" y="7001"/>
                </a:lnTo>
                <a:lnTo>
                  <a:pt x="19592" y="7008"/>
                </a:lnTo>
                <a:lnTo>
                  <a:pt x="19605" y="7007"/>
                </a:lnTo>
                <a:lnTo>
                  <a:pt x="19609" y="7018"/>
                </a:lnTo>
                <a:lnTo>
                  <a:pt x="19614" y="7020"/>
                </a:lnTo>
                <a:lnTo>
                  <a:pt x="19614" y="6994"/>
                </a:lnTo>
                <a:lnTo>
                  <a:pt x="19616" y="6976"/>
                </a:lnTo>
                <a:lnTo>
                  <a:pt x="19627" y="6967"/>
                </a:lnTo>
                <a:lnTo>
                  <a:pt x="19635" y="6946"/>
                </a:lnTo>
                <a:lnTo>
                  <a:pt x="19634" y="6922"/>
                </a:lnTo>
                <a:lnTo>
                  <a:pt x="19636" y="6904"/>
                </a:lnTo>
                <a:lnTo>
                  <a:pt x="19644" y="6893"/>
                </a:lnTo>
                <a:lnTo>
                  <a:pt x="19639" y="6871"/>
                </a:lnTo>
                <a:lnTo>
                  <a:pt x="19618" y="6840"/>
                </a:lnTo>
                <a:lnTo>
                  <a:pt x="19615" y="6858"/>
                </a:lnTo>
                <a:lnTo>
                  <a:pt x="19617" y="6897"/>
                </a:lnTo>
                <a:lnTo>
                  <a:pt x="19615" y="6920"/>
                </a:lnTo>
                <a:cubicBezTo>
                  <a:pt x="19615" y="6920"/>
                  <a:pt x="19604" y="6927"/>
                  <a:pt x="19604" y="6927"/>
                </a:cubicBezTo>
                <a:close/>
                <a:moveTo>
                  <a:pt x="19606" y="7197"/>
                </a:moveTo>
                <a:lnTo>
                  <a:pt x="19604" y="7183"/>
                </a:lnTo>
                <a:lnTo>
                  <a:pt x="19594" y="7177"/>
                </a:lnTo>
                <a:lnTo>
                  <a:pt x="19590" y="7181"/>
                </a:lnTo>
                <a:lnTo>
                  <a:pt x="19592" y="7191"/>
                </a:lnTo>
                <a:lnTo>
                  <a:pt x="19599" y="7202"/>
                </a:lnTo>
                <a:cubicBezTo>
                  <a:pt x="19599" y="7202"/>
                  <a:pt x="19606" y="7197"/>
                  <a:pt x="19606" y="7197"/>
                </a:cubicBezTo>
                <a:close/>
                <a:moveTo>
                  <a:pt x="19295" y="8286"/>
                </a:moveTo>
                <a:lnTo>
                  <a:pt x="19301" y="8290"/>
                </a:lnTo>
                <a:lnTo>
                  <a:pt x="19313" y="8277"/>
                </a:lnTo>
                <a:lnTo>
                  <a:pt x="19315" y="8260"/>
                </a:lnTo>
                <a:lnTo>
                  <a:pt x="19305" y="8267"/>
                </a:lnTo>
                <a:cubicBezTo>
                  <a:pt x="19305" y="8267"/>
                  <a:pt x="19295" y="8286"/>
                  <a:pt x="19295" y="8286"/>
                </a:cubicBezTo>
                <a:close/>
                <a:moveTo>
                  <a:pt x="19587" y="7259"/>
                </a:moveTo>
                <a:lnTo>
                  <a:pt x="19585" y="7288"/>
                </a:lnTo>
                <a:lnTo>
                  <a:pt x="19589" y="7282"/>
                </a:lnTo>
                <a:lnTo>
                  <a:pt x="19595" y="7271"/>
                </a:lnTo>
                <a:lnTo>
                  <a:pt x="19595" y="7251"/>
                </a:lnTo>
                <a:lnTo>
                  <a:pt x="19591" y="7242"/>
                </a:lnTo>
                <a:cubicBezTo>
                  <a:pt x="19591" y="7242"/>
                  <a:pt x="19587" y="7259"/>
                  <a:pt x="19587" y="7259"/>
                </a:cubicBezTo>
                <a:close/>
                <a:moveTo>
                  <a:pt x="19441" y="7897"/>
                </a:moveTo>
                <a:lnTo>
                  <a:pt x="19451" y="7870"/>
                </a:lnTo>
                <a:lnTo>
                  <a:pt x="19459" y="7859"/>
                </a:lnTo>
                <a:lnTo>
                  <a:pt x="19460" y="7837"/>
                </a:lnTo>
                <a:lnTo>
                  <a:pt x="19464" y="7812"/>
                </a:lnTo>
                <a:lnTo>
                  <a:pt x="19478" y="7781"/>
                </a:lnTo>
                <a:lnTo>
                  <a:pt x="19471" y="7787"/>
                </a:lnTo>
                <a:lnTo>
                  <a:pt x="19457" y="7791"/>
                </a:lnTo>
                <a:lnTo>
                  <a:pt x="19451" y="7814"/>
                </a:lnTo>
                <a:lnTo>
                  <a:pt x="19445" y="7822"/>
                </a:lnTo>
                <a:lnTo>
                  <a:pt x="19442" y="7843"/>
                </a:lnTo>
                <a:lnTo>
                  <a:pt x="19436" y="7852"/>
                </a:lnTo>
                <a:lnTo>
                  <a:pt x="19434" y="7866"/>
                </a:lnTo>
                <a:lnTo>
                  <a:pt x="19424" y="7884"/>
                </a:lnTo>
                <a:lnTo>
                  <a:pt x="19420" y="7917"/>
                </a:lnTo>
                <a:lnTo>
                  <a:pt x="19427" y="7921"/>
                </a:lnTo>
                <a:cubicBezTo>
                  <a:pt x="19427" y="7921"/>
                  <a:pt x="19441" y="7897"/>
                  <a:pt x="19441" y="7897"/>
                </a:cubicBezTo>
                <a:close/>
                <a:moveTo>
                  <a:pt x="19541" y="7647"/>
                </a:moveTo>
                <a:lnTo>
                  <a:pt x="19543" y="7609"/>
                </a:lnTo>
                <a:lnTo>
                  <a:pt x="19539" y="7608"/>
                </a:lnTo>
                <a:lnTo>
                  <a:pt x="19537" y="7627"/>
                </a:lnTo>
                <a:lnTo>
                  <a:pt x="19532" y="7656"/>
                </a:lnTo>
                <a:lnTo>
                  <a:pt x="19536" y="7659"/>
                </a:lnTo>
                <a:cubicBezTo>
                  <a:pt x="19536" y="7659"/>
                  <a:pt x="19541" y="7647"/>
                  <a:pt x="19541" y="7647"/>
                </a:cubicBezTo>
                <a:close/>
                <a:moveTo>
                  <a:pt x="19556" y="7563"/>
                </a:moveTo>
                <a:lnTo>
                  <a:pt x="19550" y="7558"/>
                </a:lnTo>
                <a:lnTo>
                  <a:pt x="19547" y="7563"/>
                </a:lnTo>
                <a:lnTo>
                  <a:pt x="19549" y="7571"/>
                </a:lnTo>
                <a:lnTo>
                  <a:pt x="19555" y="7574"/>
                </a:lnTo>
                <a:cubicBezTo>
                  <a:pt x="19555" y="7574"/>
                  <a:pt x="19556" y="7563"/>
                  <a:pt x="19556" y="7563"/>
                </a:cubicBezTo>
                <a:close/>
                <a:moveTo>
                  <a:pt x="19561" y="7417"/>
                </a:moveTo>
                <a:lnTo>
                  <a:pt x="19567" y="7426"/>
                </a:lnTo>
                <a:lnTo>
                  <a:pt x="19572" y="7420"/>
                </a:lnTo>
                <a:lnTo>
                  <a:pt x="19566" y="7412"/>
                </a:lnTo>
                <a:cubicBezTo>
                  <a:pt x="19566" y="7412"/>
                  <a:pt x="19561" y="7417"/>
                  <a:pt x="19561" y="7417"/>
                </a:cubicBezTo>
                <a:close/>
                <a:moveTo>
                  <a:pt x="19562" y="7538"/>
                </a:moveTo>
                <a:lnTo>
                  <a:pt x="19566" y="7524"/>
                </a:lnTo>
                <a:lnTo>
                  <a:pt x="19559" y="7524"/>
                </a:lnTo>
                <a:cubicBezTo>
                  <a:pt x="19559" y="7524"/>
                  <a:pt x="19562" y="7538"/>
                  <a:pt x="19562" y="7538"/>
                </a:cubicBezTo>
                <a:close/>
                <a:moveTo>
                  <a:pt x="19603" y="7144"/>
                </a:moveTo>
                <a:lnTo>
                  <a:pt x="19596" y="7122"/>
                </a:lnTo>
                <a:lnTo>
                  <a:pt x="19596" y="7102"/>
                </a:lnTo>
                <a:lnTo>
                  <a:pt x="19592" y="7099"/>
                </a:lnTo>
                <a:lnTo>
                  <a:pt x="19592" y="7119"/>
                </a:lnTo>
                <a:lnTo>
                  <a:pt x="19588" y="7142"/>
                </a:lnTo>
                <a:lnTo>
                  <a:pt x="19596" y="7158"/>
                </a:lnTo>
                <a:cubicBezTo>
                  <a:pt x="19596" y="7156"/>
                  <a:pt x="19603" y="7144"/>
                  <a:pt x="19603" y="7144"/>
                </a:cubicBezTo>
                <a:close/>
                <a:moveTo>
                  <a:pt x="19572" y="6829"/>
                </a:moveTo>
                <a:lnTo>
                  <a:pt x="19571" y="6847"/>
                </a:lnTo>
                <a:lnTo>
                  <a:pt x="19576" y="6856"/>
                </a:lnTo>
                <a:lnTo>
                  <a:pt x="19590" y="6854"/>
                </a:lnTo>
                <a:lnTo>
                  <a:pt x="19593" y="6839"/>
                </a:lnTo>
                <a:lnTo>
                  <a:pt x="19579" y="6821"/>
                </a:lnTo>
                <a:cubicBezTo>
                  <a:pt x="19579" y="6821"/>
                  <a:pt x="19572" y="6829"/>
                  <a:pt x="19572" y="6829"/>
                </a:cubicBezTo>
                <a:close/>
                <a:moveTo>
                  <a:pt x="19575" y="7234"/>
                </a:moveTo>
                <a:lnTo>
                  <a:pt x="19579" y="7232"/>
                </a:lnTo>
                <a:lnTo>
                  <a:pt x="19577" y="7224"/>
                </a:lnTo>
                <a:lnTo>
                  <a:pt x="19572" y="7221"/>
                </a:lnTo>
                <a:lnTo>
                  <a:pt x="19569" y="7231"/>
                </a:lnTo>
                <a:cubicBezTo>
                  <a:pt x="19569" y="7231"/>
                  <a:pt x="19575" y="7234"/>
                  <a:pt x="19575" y="7234"/>
                </a:cubicBezTo>
                <a:close/>
                <a:moveTo>
                  <a:pt x="19563" y="7506"/>
                </a:moveTo>
                <a:lnTo>
                  <a:pt x="19567" y="7489"/>
                </a:lnTo>
                <a:lnTo>
                  <a:pt x="19564" y="7477"/>
                </a:lnTo>
                <a:lnTo>
                  <a:pt x="19559" y="7488"/>
                </a:lnTo>
                <a:cubicBezTo>
                  <a:pt x="19559" y="7488"/>
                  <a:pt x="19563" y="7506"/>
                  <a:pt x="19563" y="7506"/>
                </a:cubicBezTo>
                <a:close/>
                <a:moveTo>
                  <a:pt x="14300" y="984"/>
                </a:moveTo>
                <a:lnTo>
                  <a:pt x="14296" y="991"/>
                </a:lnTo>
                <a:lnTo>
                  <a:pt x="14296" y="1016"/>
                </a:lnTo>
                <a:lnTo>
                  <a:pt x="14303" y="1028"/>
                </a:lnTo>
                <a:lnTo>
                  <a:pt x="14313" y="1032"/>
                </a:lnTo>
                <a:lnTo>
                  <a:pt x="14319" y="1045"/>
                </a:lnTo>
                <a:lnTo>
                  <a:pt x="14316" y="1064"/>
                </a:lnTo>
                <a:lnTo>
                  <a:pt x="14331" y="1121"/>
                </a:lnTo>
                <a:lnTo>
                  <a:pt x="14341" y="1139"/>
                </a:lnTo>
                <a:lnTo>
                  <a:pt x="14353" y="1139"/>
                </a:lnTo>
                <a:lnTo>
                  <a:pt x="14345" y="1152"/>
                </a:lnTo>
                <a:lnTo>
                  <a:pt x="14332" y="1156"/>
                </a:lnTo>
                <a:lnTo>
                  <a:pt x="14325" y="1194"/>
                </a:lnTo>
                <a:lnTo>
                  <a:pt x="14337" y="1234"/>
                </a:lnTo>
                <a:lnTo>
                  <a:pt x="14342" y="1264"/>
                </a:lnTo>
                <a:lnTo>
                  <a:pt x="14341" y="1292"/>
                </a:lnTo>
                <a:lnTo>
                  <a:pt x="14348" y="1301"/>
                </a:lnTo>
                <a:lnTo>
                  <a:pt x="14350" y="1323"/>
                </a:lnTo>
                <a:lnTo>
                  <a:pt x="14345" y="1335"/>
                </a:lnTo>
                <a:lnTo>
                  <a:pt x="14354" y="1368"/>
                </a:lnTo>
                <a:lnTo>
                  <a:pt x="14361" y="1404"/>
                </a:lnTo>
                <a:lnTo>
                  <a:pt x="14373" y="1422"/>
                </a:lnTo>
                <a:lnTo>
                  <a:pt x="14373" y="1444"/>
                </a:lnTo>
                <a:lnTo>
                  <a:pt x="14381" y="1457"/>
                </a:lnTo>
                <a:cubicBezTo>
                  <a:pt x="14379" y="1457"/>
                  <a:pt x="14398" y="1447"/>
                  <a:pt x="14398" y="1447"/>
                </a:cubicBezTo>
                <a:lnTo>
                  <a:pt x="14407" y="1417"/>
                </a:lnTo>
                <a:lnTo>
                  <a:pt x="14422" y="1382"/>
                </a:lnTo>
                <a:lnTo>
                  <a:pt x="14432" y="1373"/>
                </a:lnTo>
                <a:lnTo>
                  <a:pt x="14429" y="1359"/>
                </a:lnTo>
                <a:lnTo>
                  <a:pt x="14431" y="1340"/>
                </a:lnTo>
                <a:lnTo>
                  <a:pt x="14461" y="1306"/>
                </a:lnTo>
                <a:lnTo>
                  <a:pt x="14472" y="1303"/>
                </a:lnTo>
                <a:lnTo>
                  <a:pt x="14480" y="1315"/>
                </a:lnTo>
                <a:lnTo>
                  <a:pt x="14490" y="1312"/>
                </a:lnTo>
                <a:lnTo>
                  <a:pt x="14496" y="1291"/>
                </a:lnTo>
                <a:lnTo>
                  <a:pt x="14502" y="1274"/>
                </a:lnTo>
                <a:lnTo>
                  <a:pt x="14517" y="1265"/>
                </a:lnTo>
                <a:lnTo>
                  <a:pt x="14539" y="1235"/>
                </a:lnTo>
                <a:lnTo>
                  <a:pt x="14542" y="1216"/>
                </a:lnTo>
                <a:lnTo>
                  <a:pt x="14551" y="1206"/>
                </a:lnTo>
                <a:lnTo>
                  <a:pt x="14563" y="1162"/>
                </a:lnTo>
                <a:lnTo>
                  <a:pt x="14559" y="1137"/>
                </a:lnTo>
                <a:lnTo>
                  <a:pt x="14542" y="1102"/>
                </a:lnTo>
                <a:lnTo>
                  <a:pt x="14534" y="1075"/>
                </a:lnTo>
                <a:lnTo>
                  <a:pt x="14533" y="1054"/>
                </a:lnTo>
                <a:lnTo>
                  <a:pt x="14512" y="1031"/>
                </a:lnTo>
                <a:lnTo>
                  <a:pt x="14498" y="1028"/>
                </a:lnTo>
                <a:lnTo>
                  <a:pt x="14493" y="1035"/>
                </a:lnTo>
                <a:lnTo>
                  <a:pt x="14482" y="1024"/>
                </a:lnTo>
                <a:lnTo>
                  <a:pt x="14466" y="1013"/>
                </a:lnTo>
                <a:lnTo>
                  <a:pt x="14450" y="986"/>
                </a:lnTo>
                <a:lnTo>
                  <a:pt x="14443" y="983"/>
                </a:lnTo>
                <a:lnTo>
                  <a:pt x="14439" y="993"/>
                </a:lnTo>
                <a:lnTo>
                  <a:pt x="14429" y="987"/>
                </a:lnTo>
                <a:lnTo>
                  <a:pt x="14426" y="971"/>
                </a:lnTo>
                <a:lnTo>
                  <a:pt x="14416" y="951"/>
                </a:lnTo>
                <a:lnTo>
                  <a:pt x="14407" y="952"/>
                </a:lnTo>
                <a:lnTo>
                  <a:pt x="14405" y="972"/>
                </a:lnTo>
                <a:lnTo>
                  <a:pt x="14398" y="971"/>
                </a:lnTo>
                <a:lnTo>
                  <a:pt x="14385" y="942"/>
                </a:lnTo>
                <a:lnTo>
                  <a:pt x="14377" y="933"/>
                </a:lnTo>
                <a:lnTo>
                  <a:pt x="14376" y="945"/>
                </a:lnTo>
                <a:lnTo>
                  <a:pt x="14386" y="964"/>
                </a:lnTo>
                <a:lnTo>
                  <a:pt x="14388" y="979"/>
                </a:lnTo>
                <a:lnTo>
                  <a:pt x="14378" y="991"/>
                </a:lnTo>
                <a:lnTo>
                  <a:pt x="14379" y="1013"/>
                </a:lnTo>
                <a:lnTo>
                  <a:pt x="14372" y="1011"/>
                </a:lnTo>
                <a:lnTo>
                  <a:pt x="14367" y="995"/>
                </a:lnTo>
                <a:lnTo>
                  <a:pt x="14364" y="921"/>
                </a:lnTo>
                <a:lnTo>
                  <a:pt x="14351" y="911"/>
                </a:lnTo>
                <a:lnTo>
                  <a:pt x="14338" y="906"/>
                </a:lnTo>
                <a:lnTo>
                  <a:pt x="14320" y="892"/>
                </a:lnTo>
                <a:lnTo>
                  <a:pt x="14311" y="892"/>
                </a:lnTo>
                <a:lnTo>
                  <a:pt x="14303" y="910"/>
                </a:lnTo>
                <a:lnTo>
                  <a:pt x="14306" y="932"/>
                </a:lnTo>
                <a:lnTo>
                  <a:pt x="14320" y="946"/>
                </a:lnTo>
                <a:lnTo>
                  <a:pt x="14329" y="967"/>
                </a:lnTo>
                <a:lnTo>
                  <a:pt x="14324" y="977"/>
                </a:lnTo>
                <a:lnTo>
                  <a:pt x="14313" y="975"/>
                </a:lnTo>
                <a:lnTo>
                  <a:pt x="14308" y="961"/>
                </a:lnTo>
                <a:lnTo>
                  <a:pt x="14299" y="949"/>
                </a:lnTo>
                <a:lnTo>
                  <a:pt x="14293" y="950"/>
                </a:lnTo>
                <a:lnTo>
                  <a:pt x="14296" y="965"/>
                </a:lnTo>
                <a:cubicBezTo>
                  <a:pt x="14296" y="965"/>
                  <a:pt x="14300" y="984"/>
                  <a:pt x="14300" y="984"/>
                </a:cubicBezTo>
                <a:close/>
                <a:moveTo>
                  <a:pt x="14805" y="1477"/>
                </a:moveTo>
                <a:lnTo>
                  <a:pt x="14806" y="1486"/>
                </a:lnTo>
                <a:lnTo>
                  <a:pt x="14819" y="1477"/>
                </a:lnTo>
                <a:lnTo>
                  <a:pt x="14823" y="1454"/>
                </a:lnTo>
                <a:lnTo>
                  <a:pt x="14814" y="1421"/>
                </a:lnTo>
                <a:lnTo>
                  <a:pt x="14801" y="1418"/>
                </a:lnTo>
                <a:lnTo>
                  <a:pt x="14795" y="1423"/>
                </a:lnTo>
                <a:lnTo>
                  <a:pt x="14795" y="1441"/>
                </a:lnTo>
                <a:lnTo>
                  <a:pt x="14808" y="1468"/>
                </a:lnTo>
                <a:cubicBezTo>
                  <a:pt x="14808" y="1468"/>
                  <a:pt x="14805" y="1477"/>
                  <a:pt x="14805" y="1477"/>
                </a:cubicBezTo>
                <a:close/>
                <a:moveTo>
                  <a:pt x="14641" y="1206"/>
                </a:moveTo>
                <a:lnTo>
                  <a:pt x="14652" y="1188"/>
                </a:lnTo>
                <a:lnTo>
                  <a:pt x="14653" y="1178"/>
                </a:lnTo>
                <a:lnTo>
                  <a:pt x="14648" y="1171"/>
                </a:lnTo>
                <a:lnTo>
                  <a:pt x="14652" y="1160"/>
                </a:lnTo>
                <a:lnTo>
                  <a:pt x="14659" y="1156"/>
                </a:lnTo>
                <a:lnTo>
                  <a:pt x="14656" y="1143"/>
                </a:lnTo>
                <a:lnTo>
                  <a:pt x="14646" y="1145"/>
                </a:lnTo>
                <a:lnTo>
                  <a:pt x="14636" y="1166"/>
                </a:lnTo>
                <a:lnTo>
                  <a:pt x="14637" y="1179"/>
                </a:lnTo>
                <a:lnTo>
                  <a:pt x="14630" y="1183"/>
                </a:lnTo>
                <a:lnTo>
                  <a:pt x="14627" y="1201"/>
                </a:lnTo>
                <a:lnTo>
                  <a:pt x="14634" y="1210"/>
                </a:lnTo>
                <a:cubicBezTo>
                  <a:pt x="14634" y="1210"/>
                  <a:pt x="14641" y="1206"/>
                  <a:pt x="14641" y="1206"/>
                </a:cubicBezTo>
                <a:close/>
                <a:moveTo>
                  <a:pt x="14659" y="1220"/>
                </a:moveTo>
                <a:lnTo>
                  <a:pt x="14679" y="1223"/>
                </a:lnTo>
                <a:lnTo>
                  <a:pt x="14697" y="1219"/>
                </a:lnTo>
                <a:lnTo>
                  <a:pt x="14704" y="1205"/>
                </a:lnTo>
                <a:lnTo>
                  <a:pt x="14713" y="1219"/>
                </a:lnTo>
                <a:lnTo>
                  <a:pt x="14721" y="1197"/>
                </a:lnTo>
                <a:lnTo>
                  <a:pt x="14715" y="1171"/>
                </a:lnTo>
                <a:lnTo>
                  <a:pt x="14706" y="1166"/>
                </a:lnTo>
                <a:lnTo>
                  <a:pt x="14702" y="1173"/>
                </a:lnTo>
                <a:lnTo>
                  <a:pt x="14690" y="1172"/>
                </a:lnTo>
                <a:lnTo>
                  <a:pt x="14682" y="1194"/>
                </a:lnTo>
                <a:lnTo>
                  <a:pt x="14665" y="1191"/>
                </a:lnTo>
                <a:lnTo>
                  <a:pt x="14658" y="1207"/>
                </a:lnTo>
                <a:cubicBezTo>
                  <a:pt x="14658" y="1207"/>
                  <a:pt x="14659" y="1220"/>
                  <a:pt x="14659" y="1220"/>
                </a:cubicBezTo>
                <a:close/>
                <a:moveTo>
                  <a:pt x="13943" y="810"/>
                </a:moveTo>
                <a:lnTo>
                  <a:pt x="13938" y="827"/>
                </a:lnTo>
                <a:lnTo>
                  <a:pt x="13936" y="845"/>
                </a:lnTo>
                <a:lnTo>
                  <a:pt x="13918" y="852"/>
                </a:lnTo>
                <a:lnTo>
                  <a:pt x="13906" y="870"/>
                </a:lnTo>
                <a:lnTo>
                  <a:pt x="13900" y="905"/>
                </a:lnTo>
                <a:lnTo>
                  <a:pt x="13901" y="924"/>
                </a:lnTo>
                <a:lnTo>
                  <a:pt x="13914" y="937"/>
                </a:lnTo>
                <a:lnTo>
                  <a:pt x="13923" y="937"/>
                </a:lnTo>
                <a:lnTo>
                  <a:pt x="13928" y="952"/>
                </a:lnTo>
                <a:lnTo>
                  <a:pt x="13912" y="976"/>
                </a:lnTo>
                <a:lnTo>
                  <a:pt x="13909" y="997"/>
                </a:lnTo>
                <a:lnTo>
                  <a:pt x="13914" y="1032"/>
                </a:lnTo>
                <a:lnTo>
                  <a:pt x="13912" y="1047"/>
                </a:lnTo>
                <a:lnTo>
                  <a:pt x="13897" y="1063"/>
                </a:lnTo>
                <a:lnTo>
                  <a:pt x="13894" y="1075"/>
                </a:lnTo>
                <a:lnTo>
                  <a:pt x="13908" y="1089"/>
                </a:lnTo>
                <a:lnTo>
                  <a:pt x="13913" y="1099"/>
                </a:lnTo>
                <a:lnTo>
                  <a:pt x="13921" y="1094"/>
                </a:lnTo>
                <a:lnTo>
                  <a:pt x="13917" y="1077"/>
                </a:lnTo>
                <a:lnTo>
                  <a:pt x="13921" y="1066"/>
                </a:lnTo>
                <a:lnTo>
                  <a:pt x="13932" y="1075"/>
                </a:lnTo>
                <a:lnTo>
                  <a:pt x="13943" y="1090"/>
                </a:lnTo>
                <a:lnTo>
                  <a:pt x="13955" y="1080"/>
                </a:lnTo>
                <a:lnTo>
                  <a:pt x="13964" y="1082"/>
                </a:lnTo>
                <a:lnTo>
                  <a:pt x="13973" y="1104"/>
                </a:lnTo>
                <a:lnTo>
                  <a:pt x="13982" y="1148"/>
                </a:lnTo>
                <a:lnTo>
                  <a:pt x="13992" y="1164"/>
                </a:lnTo>
                <a:lnTo>
                  <a:pt x="14008" y="1167"/>
                </a:lnTo>
                <a:lnTo>
                  <a:pt x="14023" y="1183"/>
                </a:lnTo>
                <a:lnTo>
                  <a:pt x="14035" y="1188"/>
                </a:lnTo>
                <a:lnTo>
                  <a:pt x="14051" y="1175"/>
                </a:lnTo>
                <a:lnTo>
                  <a:pt x="14069" y="1164"/>
                </a:lnTo>
                <a:lnTo>
                  <a:pt x="14078" y="1175"/>
                </a:lnTo>
                <a:lnTo>
                  <a:pt x="14095" y="1191"/>
                </a:lnTo>
                <a:lnTo>
                  <a:pt x="14127" y="1195"/>
                </a:lnTo>
                <a:lnTo>
                  <a:pt x="14141" y="1188"/>
                </a:lnTo>
                <a:lnTo>
                  <a:pt x="14151" y="1195"/>
                </a:lnTo>
                <a:lnTo>
                  <a:pt x="14164" y="1193"/>
                </a:lnTo>
                <a:lnTo>
                  <a:pt x="14172" y="1206"/>
                </a:lnTo>
                <a:lnTo>
                  <a:pt x="14186" y="1225"/>
                </a:lnTo>
                <a:lnTo>
                  <a:pt x="14198" y="1222"/>
                </a:lnTo>
                <a:lnTo>
                  <a:pt x="14211" y="1206"/>
                </a:lnTo>
                <a:lnTo>
                  <a:pt x="14227" y="1179"/>
                </a:lnTo>
                <a:lnTo>
                  <a:pt x="14246" y="1171"/>
                </a:lnTo>
                <a:lnTo>
                  <a:pt x="14262" y="1135"/>
                </a:lnTo>
                <a:lnTo>
                  <a:pt x="14262" y="1116"/>
                </a:lnTo>
                <a:lnTo>
                  <a:pt x="14246" y="1085"/>
                </a:lnTo>
                <a:lnTo>
                  <a:pt x="14236" y="1080"/>
                </a:lnTo>
                <a:lnTo>
                  <a:pt x="14220" y="1050"/>
                </a:lnTo>
                <a:lnTo>
                  <a:pt x="14202" y="1045"/>
                </a:lnTo>
                <a:lnTo>
                  <a:pt x="14187" y="1028"/>
                </a:lnTo>
                <a:lnTo>
                  <a:pt x="14185" y="1001"/>
                </a:lnTo>
                <a:lnTo>
                  <a:pt x="14193" y="1000"/>
                </a:lnTo>
                <a:lnTo>
                  <a:pt x="14201" y="1010"/>
                </a:lnTo>
                <a:lnTo>
                  <a:pt x="14214" y="1009"/>
                </a:lnTo>
                <a:lnTo>
                  <a:pt x="14215" y="996"/>
                </a:lnTo>
                <a:lnTo>
                  <a:pt x="14201" y="963"/>
                </a:lnTo>
                <a:lnTo>
                  <a:pt x="14181" y="928"/>
                </a:lnTo>
                <a:lnTo>
                  <a:pt x="14181" y="898"/>
                </a:lnTo>
                <a:lnTo>
                  <a:pt x="14177" y="867"/>
                </a:lnTo>
                <a:lnTo>
                  <a:pt x="14166" y="855"/>
                </a:lnTo>
                <a:lnTo>
                  <a:pt x="14165" y="828"/>
                </a:lnTo>
                <a:lnTo>
                  <a:pt x="14158" y="819"/>
                </a:lnTo>
                <a:lnTo>
                  <a:pt x="14151" y="817"/>
                </a:lnTo>
                <a:lnTo>
                  <a:pt x="14110" y="758"/>
                </a:lnTo>
                <a:lnTo>
                  <a:pt x="14084" y="753"/>
                </a:lnTo>
                <a:lnTo>
                  <a:pt x="14061" y="759"/>
                </a:lnTo>
                <a:lnTo>
                  <a:pt x="14059" y="774"/>
                </a:lnTo>
                <a:lnTo>
                  <a:pt x="14061" y="789"/>
                </a:lnTo>
                <a:lnTo>
                  <a:pt x="14079" y="824"/>
                </a:lnTo>
                <a:lnTo>
                  <a:pt x="14080" y="838"/>
                </a:lnTo>
                <a:lnTo>
                  <a:pt x="14075" y="856"/>
                </a:lnTo>
                <a:lnTo>
                  <a:pt x="14074" y="876"/>
                </a:lnTo>
                <a:lnTo>
                  <a:pt x="14071" y="904"/>
                </a:lnTo>
                <a:lnTo>
                  <a:pt x="14063" y="934"/>
                </a:lnTo>
                <a:lnTo>
                  <a:pt x="14056" y="943"/>
                </a:lnTo>
                <a:lnTo>
                  <a:pt x="14054" y="926"/>
                </a:lnTo>
                <a:lnTo>
                  <a:pt x="14061" y="907"/>
                </a:lnTo>
                <a:lnTo>
                  <a:pt x="14065" y="887"/>
                </a:lnTo>
                <a:lnTo>
                  <a:pt x="14058" y="877"/>
                </a:lnTo>
                <a:lnTo>
                  <a:pt x="14065" y="841"/>
                </a:lnTo>
                <a:lnTo>
                  <a:pt x="14060" y="819"/>
                </a:lnTo>
                <a:lnTo>
                  <a:pt x="14037" y="767"/>
                </a:lnTo>
                <a:lnTo>
                  <a:pt x="14019" y="745"/>
                </a:lnTo>
                <a:lnTo>
                  <a:pt x="13993" y="741"/>
                </a:lnTo>
                <a:lnTo>
                  <a:pt x="13988" y="747"/>
                </a:lnTo>
                <a:lnTo>
                  <a:pt x="13982" y="775"/>
                </a:lnTo>
                <a:lnTo>
                  <a:pt x="13960" y="799"/>
                </a:lnTo>
                <a:cubicBezTo>
                  <a:pt x="13960" y="799"/>
                  <a:pt x="13943" y="810"/>
                  <a:pt x="13943" y="810"/>
                </a:cubicBezTo>
                <a:close/>
                <a:moveTo>
                  <a:pt x="19244" y="8232"/>
                </a:moveTo>
                <a:lnTo>
                  <a:pt x="19250" y="8227"/>
                </a:lnTo>
                <a:lnTo>
                  <a:pt x="19266" y="8200"/>
                </a:lnTo>
                <a:lnTo>
                  <a:pt x="19269" y="8176"/>
                </a:lnTo>
                <a:lnTo>
                  <a:pt x="19265" y="8176"/>
                </a:lnTo>
                <a:lnTo>
                  <a:pt x="19256" y="8180"/>
                </a:lnTo>
                <a:lnTo>
                  <a:pt x="19248" y="8176"/>
                </a:lnTo>
                <a:lnTo>
                  <a:pt x="19242" y="8165"/>
                </a:lnTo>
                <a:lnTo>
                  <a:pt x="19238" y="8173"/>
                </a:lnTo>
                <a:lnTo>
                  <a:pt x="19235" y="8200"/>
                </a:lnTo>
                <a:lnTo>
                  <a:pt x="19232" y="8224"/>
                </a:lnTo>
                <a:lnTo>
                  <a:pt x="19229" y="8258"/>
                </a:lnTo>
                <a:lnTo>
                  <a:pt x="19223" y="8280"/>
                </a:lnTo>
                <a:lnTo>
                  <a:pt x="19226" y="8294"/>
                </a:lnTo>
                <a:lnTo>
                  <a:pt x="19238" y="8317"/>
                </a:lnTo>
                <a:cubicBezTo>
                  <a:pt x="19237" y="8315"/>
                  <a:pt x="19238" y="8286"/>
                  <a:pt x="19238" y="8286"/>
                </a:cubicBezTo>
                <a:cubicBezTo>
                  <a:pt x="19238" y="8286"/>
                  <a:pt x="19244" y="8232"/>
                  <a:pt x="19244" y="8232"/>
                </a:cubicBezTo>
                <a:close/>
                <a:moveTo>
                  <a:pt x="12429" y="1586"/>
                </a:moveTo>
                <a:lnTo>
                  <a:pt x="12441" y="1553"/>
                </a:lnTo>
                <a:lnTo>
                  <a:pt x="12435" y="1519"/>
                </a:lnTo>
                <a:lnTo>
                  <a:pt x="12424" y="1508"/>
                </a:lnTo>
                <a:lnTo>
                  <a:pt x="12407" y="1516"/>
                </a:lnTo>
                <a:lnTo>
                  <a:pt x="12388" y="1536"/>
                </a:lnTo>
                <a:lnTo>
                  <a:pt x="12387" y="1550"/>
                </a:lnTo>
                <a:lnTo>
                  <a:pt x="12402" y="1564"/>
                </a:lnTo>
                <a:lnTo>
                  <a:pt x="12413" y="1584"/>
                </a:lnTo>
                <a:cubicBezTo>
                  <a:pt x="12413" y="1584"/>
                  <a:pt x="12429" y="1586"/>
                  <a:pt x="12429" y="1586"/>
                </a:cubicBezTo>
                <a:close/>
                <a:moveTo>
                  <a:pt x="16551" y="1675"/>
                </a:moveTo>
                <a:lnTo>
                  <a:pt x="16535" y="1675"/>
                </a:lnTo>
                <a:lnTo>
                  <a:pt x="16519" y="1650"/>
                </a:lnTo>
                <a:lnTo>
                  <a:pt x="16509" y="1646"/>
                </a:lnTo>
                <a:lnTo>
                  <a:pt x="16506" y="1653"/>
                </a:lnTo>
                <a:lnTo>
                  <a:pt x="16511" y="1673"/>
                </a:lnTo>
                <a:lnTo>
                  <a:pt x="16519" y="1690"/>
                </a:lnTo>
                <a:lnTo>
                  <a:pt x="16533" y="1689"/>
                </a:lnTo>
                <a:lnTo>
                  <a:pt x="16546" y="1706"/>
                </a:lnTo>
                <a:lnTo>
                  <a:pt x="16561" y="1708"/>
                </a:lnTo>
                <a:lnTo>
                  <a:pt x="16575" y="1729"/>
                </a:lnTo>
                <a:lnTo>
                  <a:pt x="16583" y="1730"/>
                </a:lnTo>
                <a:lnTo>
                  <a:pt x="16584" y="1715"/>
                </a:lnTo>
                <a:lnTo>
                  <a:pt x="16565" y="1684"/>
                </a:lnTo>
                <a:cubicBezTo>
                  <a:pt x="16565" y="1684"/>
                  <a:pt x="16551" y="1675"/>
                  <a:pt x="16551" y="1675"/>
                </a:cubicBezTo>
                <a:close/>
                <a:moveTo>
                  <a:pt x="16372" y="1081"/>
                </a:moveTo>
                <a:lnTo>
                  <a:pt x="16381" y="1094"/>
                </a:lnTo>
                <a:lnTo>
                  <a:pt x="16375" y="1102"/>
                </a:lnTo>
                <a:lnTo>
                  <a:pt x="16367" y="1104"/>
                </a:lnTo>
                <a:lnTo>
                  <a:pt x="16369" y="1127"/>
                </a:lnTo>
                <a:lnTo>
                  <a:pt x="16379" y="1132"/>
                </a:lnTo>
                <a:lnTo>
                  <a:pt x="16385" y="1152"/>
                </a:lnTo>
                <a:lnTo>
                  <a:pt x="16385" y="1167"/>
                </a:lnTo>
                <a:lnTo>
                  <a:pt x="16393" y="1179"/>
                </a:lnTo>
                <a:lnTo>
                  <a:pt x="16408" y="1188"/>
                </a:lnTo>
                <a:lnTo>
                  <a:pt x="16413" y="1201"/>
                </a:lnTo>
                <a:lnTo>
                  <a:pt x="16410" y="1210"/>
                </a:lnTo>
                <a:lnTo>
                  <a:pt x="16416" y="1220"/>
                </a:lnTo>
                <a:lnTo>
                  <a:pt x="16423" y="1215"/>
                </a:lnTo>
                <a:lnTo>
                  <a:pt x="16432" y="1217"/>
                </a:lnTo>
                <a:lnTo>
                  <a:pt x="16437" y="1229"/>
                </a:lnTo>
                <a:lnTo>
                  <a:pt x="16428" y="1241"/>
                </a:lnTo>
                <a:lnTo>
                  <a:pt x="16424" y="1236"/>
                </a:lnTo>
                <a:lnTo>
                  <a:pt x="16414" y="1236"/>
                </a:lnTo>
                <a:lnTo>
                  <a:pt x="16410" y="1248"/>
                </a:lnTo>
                <a:lnTo>
                  <a:pt x="16415" y="1269"/>
                </a:lnTo>
                <a:lnTo>
                  <a:pt x="16455" y="1315"/>
                </a:lnTo>
                <a:lnTo>
                  <a:pt x="16477" y="1329"/>
                </a:lnTo>
                <a:lnTo>
                  <a:pt x="16496" y="1326"/>
                </a:lnTo>
                <a:lnTo>
                  <a:pt x="16508" y="1342"/>
                </a:lnTo>
                <a:lnTo>
                  <a:pt x="16520" y="1355"/>
                </a:lnTo>
                <a:lnTo>
                  <a:pt x="16525" y="1378"/>
                </a:lnTo>
                <a:lnTo>
                  <a:pt x="16537" y="1397"/>
                </a:lnTo>
                <a:lnTo>
                  <a:pt x="16556" y="1396"/>
                </a:lnTo>
                <a:lnTo>
                  <a:pt x="16576" y="1384"/>
                </a:lnTo>
                <a:lnTo>
                  <a:pt x="16594" y="1387"/>
                </a:lnTo>
                <a:lnTo>
                  <a:pt x="16607" y="1400"/>
                </a:lnTo>
                <a:lnTo>
                  <a:pt x="16619" y="1396"/>
                </a:lnTo>
                <a:lnTo>
                  <a:pt x="16625" y="1376"/>
                </a:lnTo>
                <a:lnTo>
                  <a:pt x="16625" y="1355"/>
                </a:lnTo>
                <a:lnTo>
                  <a:pt x="16617" y="1329"/>
                </a:lnTo>
                <a:lnTo>
                  <a:pt x="16618" y="1310"/>
                </a:lnTo>
                <a:lnTo>
                  <a:pt x="16609" y="1312"/>
                </a:lnTo>
                <a:lnTo>
                  <a:pt x="16601" y="1302"/>
                </a:lnTo>
                <a:lnTo>
                  <a:pt x="16600" y="1285"/>
                </a:lnTo>
                <a:lnTo>
                  <a:pt x="16603" y="1273"/>
                </a:lnTo>
                <a:lnTo>
                  <a:pt x="16610" y="1282"/>
                </a:lnTo>
                <a:lnTo>
                  <a:pt x="16616" y="1296"/>
                </a:lnTo>
                <a:lnTo>
                  <a:pt x="16629" y="1303"/>
                </a:lnTo>
                <a:lnTo>
                  <a:pt x="16634" y="1319"/>
                </a:lnTo>
                <a:lnTo>
                  <a:pt x="16634" y="1330"/>
                </a:lnTo>
                <a:lnTo>
                  <a:pt x="16644" y="1327"/>
                </a:lnTo>
                <a:lnTo>
                  <a:pt x="16656" y="1296"/>
                </a:lnTo>
                <a:lnTo>
                  <a:pt x="16669" y="1254"/>
                </a:lnTo>
                <a:lnTo>
                  <a:pt x="16691" y="1216"/>
                </a:lnTo>
                <a:lnTo>
                  <a:pt x="16707" y="1211"/>
                </a:lnTo>
                <a:lnTo>
                  <a:pt x="16719" y="1195"/>
                </a:lnTo>
                <a:lnTo>
                  <a:pt x="16725" y="1201"/>
                </a:lnTo>
                <a:lnTo>
                  <a:pt x="16720" y="1217"/>
                </a:lnTo>
                <a:lnTo>
                  <a:pt x="16733" y="1220"/>
                </a:lnTo>
                <a:lnTo>
                  <a:pt x="16743" y="1230"/>
                </a:lnTo>
                <a:lnTo>
                  <a:pt x="16754" y="1220"/>
                </a:lnTo>
                <a:lnTo>
                  <a:pt x="16755" y="1201"/>
                </a:lnTo>
                <a:lnTo>
                  <a:pt x="16775" y="1183"/>
                </a:lnTo>
                <a:lnTo>
                  <a:pt x="16786" y="1163"/>
                </a:lnTo>
                <a:lnTo>
                  <a:pt x="16779" y="1154"/>
                </a:lnTo>
                <a:lnTo>
                  <a:pt x="16762" y="1157"/>
                </a:lnTo>
                <a:lnTo>
                  <a:pt x="16741" y="1172"/>
                </a:lnTo>
                <a:lnTo>
                  <a:pt x="16723" y="1152"/>
                </a:lnTo>
                <a:lnTo>
                  <a:pt x="16700" y="1143"/>
                </a:lnTo>
                <a:lnTo>
                  <a:pt x="16693" y="1127"/>
                </a:lnTo>
                <a:lnTo>
                  <a:pt x="16676" y="1125"/>
                </a:lnTo>
                <a:lnTo>
                  <a:pt x="16674" y="1113"/>
                </a:lnTo>
                <a:lnTo>
                  <a:pt x="16653" y="1079"/>
                </a:lnTo>
                <a:lnTo>
                  <a:pt x="16642" y="1068"/>
                </a:lnTo>
                <a:lnTo>
                  <a:pt x="16637" y="1031"/>
                </a:lnTo>
                <a:lnTo>
                  <a:pt x="16634" y="1013"/>
                </a:lnTo>
                <a:lnTo>
                  <a:pt x="16624" y="993"/>
                </a:lnTo>
                <a:lnTo>
                  <a:pt x="16621" y="970"/>
                </a:lnTo>
                <a:lnTo>
                  <a:pt x="16607" y="957"/>
                </a:lnTo>
                <a:lnTo>
                  <a:pt x="16607" y="946"/>
                </a:lnTo>
                <a:lnTo>
                  <a:pt x="16614" y="940"/>
                </a:lnTo>
                <a:lnTo>
                  <a:pt x="16608" y="925"/>
                </a:lnTo>
                <a:lnTo>
                  <a:pt x="16615" y="915"/>
                </a:lnTo>
                <a:lnTo>
                  <a:pt x="16619" y="910"/>
                </a:lnTo>
                <a:lnTo>
                  <a:pt x="16618" y="894"/>
                </a:lnTo>
                <a:lnTo>
                  <a:pt x="16612" y="887"/>
                </a:lnTo>
                <a:lnTo>
                  <a:pt x="16601" y="873"/>
                </a:lnTo>
                <a:lnTo>
                  <a:pt x="16576" y="874"/>
                </a:lnTo>
                <a:lnTo>
                  <a:pt x="16560" y="868"/>
                </a:lnTo>
                <a:lnTo>
                  <a:pt x="16548" y="849"/>
                </a:lnTo>
                <a:lnTo>
                  <a:pt x="16533" y="849"/>
                </a:lnTo>
                <a:lnTo>
                  <a:pt x="16519" y="840"/>
                </a:lnTo>
                <a:lnTo>
                  <a:pt x="16515" y="846"/>
                </a:lnTo>
                <a:lnTo>
                  <a:pt x="16535" y="877"/>
                </a:lnTo>
                <a:lnTo>
                  <a:pt x="16546" y="882"/>
                </a:lnTo>
                <a:lnTo>
                  <a:pt x="16552" y="894"/>
                </a:lnTo>
                <a:lnTo>
                  <a:pt x="16535" y="894"/>
                </a:lnTo>
                <a:lnTo>
                  <a:pt x="16531" y="889"/>
                </a:lnTo>
                <a:lnTo>
                  <a:pt x="16520" y="889"/>
                </a:lnTo>
                <a:lnTo>
                  <a:pt x="16513" y="906"/>
                </a:lnTo>
                <a:lnTo>
                  <a:pt x="16516" y="932"/>
                </a:lnTo>
                <a:lnTo>
                  <a:pt x="16524" y="955"/>
                </a:lnTo>
                <a:lnTo>
                  <a:pt x="16528" y="987"/>
                </a:lnTo>
                <a:lnTo>
                  <a:pt x="16550" y="1023"/>
                </a:lnTo>
                <a:lnTo>
                  <a:pt x="16554" y="1038"/>
                </a:lnTo>
                <a:lnTo>
                  <a:pt x="16547" y="1046"/>
                </a:lnTo>
                <a:lnTo>
                  <a:pt x="16532" y="1050"/>
                </a:lnTo>
                <a:lnTo>
                  <a:pt x="16517" y="1023"/>
                </a:lnTo>
                <a:lnTo>
                  <a:pt x="16510" y="991"/>
                </a:lnTo>
                <a:lnTo>
                  <a:pt x="16500" y="981"/>
                </a:lnTo>
                <a:lnTo>
                  <a:pt x="16486" y="986"/>
                </a:lnTo>
                <a:lnTo>
                  <a:pt x="16480" y="994"/>
                </a:lnTo>
                <a:lnTo>
                  <a:pt x="16474" y="986"/>
                </a:lnTo>
                <a:lnTo>
                  <a:pt x="16461" y="981"/>
                </a:lnTo>
                <a:lnTo>
                  <a:pt x="16461" y="958"/>
                </a:lnTo>
                <a:lnTo>
                  <a:pt x="16456" y="940"/>
                </a:lnTo>
                <a:lnTo>
                  <a:pt x="16443" y="936"/>
                </a:lnTo>
                <a:lnTo>
                  <a:pt x="16428" y="915"/>
                </a:lnTo>
                <a:lnTo>
                  <a:pt x="16409" y="912"/>
                </a:lnTo>
                <a:lnTo>
                  <a:pt x="16401" y="904"/>
                </a:lnTo>
                <a:lnTo>
                  <a:pt x="16395" y="883"/>
                </a:lnTo>
                <a:lnTo>
                  <a:pt x="16380" y="893"/>
                </a:lnTo>
                <a:lnTo>
                  <a:pt x="16370" y="908"/>
                </a:lnTo>
                <a:lnTo>
                  <a:pt x="16371" y="941"/>
                </a:lnTo>
                <a:lnTo>
                  <a:pt x="16366" y="948"/>
                </a:lnTo>
                <a:lnTo>
                  <a:pt x="16368" y="979"/>
                </a:lnTo>
                <a:lnTo>
                  <a:pt x="16363" y="1006"/>
                </a:lnTo>
                <a:lnTo>
                  <a:pt x="16348" y="1026"/>
                </a:lnTo>
                <a:lnTo>
                  <a:pt x="16346" y="1040"/>
                </a:lnTo>
                <a:lnTo>
                  <a:pt x="16363" y="1080"/>
                </a:lnTo>
                <a:cubicBezTo>
                  <a:pt x="16363" y="1080"/>
                  <a:pt x="16372" y="1081"/>
                  <a:pt x="16372" y="1081"/>
                </a:cubicBezTo>
                <a:close/>
                <a:moveTo>
                  <a:pt x="16286" y="1162"/>
                </a:moveTo>
                <a:lnTo>
                  <a:pt x="16305" y="1192"/>
                </a:lnTo>
                <a:lnTo>
                  <a:pt x="16324" y="1238"/>
                </a:lnTo>
                <a:lnTo>
                  <a:pt x="16335" y="1285"/>
                </a:lnTo>
                <a:lnTo>
                  <a:pt x="16347" y="1296"/>
                </a:lnTo>
                <a:lnTo>
                  <a:pt x="16355" y="1287"/>
                </a:lnTo>
                <a:lnTo>
                  <a:pt x="16354" y="1261"/>
                </a:lnTo>
                <a:lnTo>
                  <a:pt x="16340" y="1206"/>
                </a:lnTo>
                <a:lnTo>
                  <a:pt x="16337" y="1178"/>
                </a:lnTo>
                <a:lnTo>
                  <a:pt x="16325" y="1163"/>
                </a:lnTo>
                <a:lnTo>
                  <a:pt x="16301" y="1160"/>
                </a:lnTo>
                <a:lnTo>
                  <a:pt x="16290" y="1130"/>
                </a:lnTo>
                <a:lnTo>
                  <a:pt x="16278" y="1115"/>
                </a:lnTo>
                <a:lnTo>
                  <a:pt x="16271" y="1110"/>
                </a:lnTo>
                <a:lnTo>
                  <a:pt x="16273" y="1128"/>
                </a:lnTo>
                <a:cubicBezTo>
                  <a:pt x="16273" y="1128"/>
                  <a:pt x="16286" y="1162"/>
                  <a:pt x="16286" y="1162"/>
                </a:cubicBezTo>
                <a:close/>
                <a:moveTo>
                  <a:pt x="16904" y="963"/>
                </a:moveTo>
                <a:lnTo>
                  <a:pt x="16911" y="985"/>
                </a:lnTo>
                <a:lnTo>
                  <a:pt x="16957" y="1012"/>
                </a:lnTo>
                <a:lnTo>
                  <a:pt x="16991" y="1018"/>
                </a:lnTo>
                <a:lnTo>
                  <a:pt x="17015" y="1036"/>
                </a:lnTo>
                <a:lnTo>
                  <a:pt x="17038" y="1038"/>
                </a:lnTo>
                <a:lnTo>
                  <a:pt x="17055" y="1028"/>
                </a:lnTo>
                <a:lnTo>
                  <a:pt x="17075" y="1039"/>
                </a:lnTo>
                <a:lnTo>
                  <a:pt x="17087" y="1031"/>
                </a:lnTo>
                <a:lnTo>
                  <a:pt x="17114" y="1003"/>
                </a:lnTo>
                <a:lnTo>
                  <a:pt x="17119" y="973"/>
                </a:lnTo>
                <a:lnTo>
                  <a:pt x="17129" y="949"/>
                </a:lnTo>
                <a:lnTo>
                  <a:pt x="17124" y="917"/>
                </a:lnTo>
                <a:lnTo>
                  <a:pt x="17112" y="909"/>
                </a:lnTo>
                <a:lnTo>
                  <a:pt x="17103" y="911"/>
                </a:lnTo>
                <a:lnTo>
                  <a:pt x="17099" y="894"/>
                </a:lnTo>
                <a:lnTo>
                  <a:pt x="17100" y="881"/>
                </a:lnTo>
                <a:lnTo>
                  <a:pt x="17093" y="868"/>
                </a:lnTo>
                <a:lnTo>
                  <a:pt x="17082" y="879"/>
                </a:lnTo>
                <a:lnTo>
                  <a:pt x="17062" y="870"/>
                </a:lnTo>
                <a:lnTo>
                  <a:pt x="17029" y="881"/>
                </a:lnTo>
                <a:lnTo>
                  <a:pt x="17009" y="905"/>
                </a:lnTo>
                <a:lnTo>
                  <a:pt x="16995" y="911"/>
                </a:lnTo>
                <a:lnTo>
                  <a:pt x="16990" y="898"/>
                </a:lnTo>
                <a:lnTo>
                  <a:pt x="16987" y="879"/>
                </a:lnTo>
                <a:lnTo>
                  <a:pt x="16978" y="880"/>
                </a:lnTo>
                <a:lnTo>
                  <a:pt x="16963" y="886"/>
                </a:lnTo>
                <a:lnTo>
                  <a:pt x="16941" y="886"/>
                </a:lnTo>
                <a:lnTo>
                  <a:pt x="16931" y="879"/>
                </a:lnTo>
                <a:lnTo>
                  <a:pt x="16931" y="898"/>
                </a:lnTo>
                <a:lnTo>
                  <a:pt x="16921" y="914"/>
                </a:lnTo>
                <a:lnTo>
                  <a:pt x="16896" y="905"/>
                </a:lnTo>
                <a:lnTo>
                  <a:pt x="16887" y="889"/>
                </a:lnTo>
                <a:lnTo>
                  <a:pt x="16886" y="873"/>
                </a:lnTo>
                <a:lnTo>
                  <a:pt x="16875" y="870"/>
                </a:lnTo>
                <a:lnTo>
                  <a:pt x="16880" y="912"/>
                </a:lnTo>
                <a:cubicBezTo>
                  <a:pt x="16880" y="912"/>
                  <a:pt x="16904" y="963"/>
                  <a:pt x="16904" y="963"/>
                </a:cubicBezTo>
                <a:close/>
                <a:moveTo>
                  <a:pt x="16837" y="1757"/>
                </a:moveTo>
                <a:lnTo>
                  <a:pt x="16847" y="1730"/>
                </a:lnTo>
                <a:lnTo>
                  <a:pt x="16867" y="1710"/>
                </a:lnTo>
                <a:lnTo>
                  <a:pt x="16888" y="1717"/>
                </a:lnTo>
                <a:lnTo>
                  <a:pt x="16915" y="1718"/>
                </a:lnTo>
                <a:lnTo>
                  <a:pt x="16933" y="1711"/>
                </a:lnTo>
                <a:lnTo>
                  <a:pt x="16965" y="1712"/>
                </a:lnTo>
                <a:lnTo>
                  <a:pt x="16977" y="1698"/>
                </a:lnTo>
                <a:lnTo>
                  <a:pt x="16999" y="1695"/>
                </a:lnTo>
                <a:lnTo>
                  <a:pt x="17012" y="1701"/>
                </a:lnTo>
                <a:lnTo>
                  <a:pt x="17024" y="1683"/>
                </a:lnTo>
                <a:lnTo>
                  <a:pt x="17012" y="1666"/>
                </a:lnTo>
                <a:lnTo>
                  <a:pt x="17006" y="1644"/>
                </a:lnTo>
                <a:lnTo>
                  <a:pt x="16990" y="1609"/>
                </a:lnTo>
                <a:lnTo>
                  <a:pt x="16963" y="1572"/>
                </a:lnTo>
                <a:lnTo>
                  <a:pt x="16945" y="1570"/>
                </a:lnTo>
                <a:lnTo>
                  <a:pt x="16927" y="1562"/>
                </a:lnTo>
                <a:lnTo>
                  <a:pt x="16914" y="1539"/>
                </a:lnTo>
                <a:lnTo>
                  <a:pt x="16901" y="1539"/>
                </a:lnTo>
                <a:lnTo>
                  <a:pt x="16893" y="1549"/>
                </a:lnTo>
                <a:lnTo>
                  <a:pt x="16874" y="1536"/>
                </a:lnTo>
                <a:lnTo>
                  <a:pt x="16863" y="1536"/>
                </a:lnTo>
                <a:lnTo>
                  <a:pt x="16853" y="1561"/>
                </a:lnTo>
                <a:lnTo>
                  <a:pt x="16838" y="1597"/>
                </a:lnTo>
                <a:lnTo>
                  <a:pt x="16842" y="1621"/>
                </a:lnTo>
                <a:lnTo>
                  <a:pt x="16842" y="1669"/>
                </a:lnTo>
                <a:lnTo>
                  <a:pt x="16833" y="1723"/>
                </a:lnTo>
                <a:lnTo>
                  <a:pt x="16819" y="1743"/>
                </a:lnTo>
                <a:lnTo>
                  <a:pt x="16818" y="1762"/>
                </a:lnTo>
                <a:lnTo>
                  <a:pt x="16828" y="1765"/>
                </a:lnTo>
                <a:cubicBezTo>
                  <a:pt x="16828" y="1765"/>
                  <a:pt x="16837" y="1757"/>
                  <a:pt x="16837" y="1757"/>
                </a:cubicBezTo>
                <a:close/>
                <a:moveTo>
                  <a:pt x="16643" y="911"/>
                </a:moveTo>
                <a:lnTo>
                  <a:pt x="16651" y="918"/>
                </a:lnTo>
                <a:lnTo>
                  <a:pt x="16653" y="940"/>
                </a:lnTo>
                <a:lnTo>
                  <a:pt x="16661" y="948"/>
                </a:lnTo>
                <a:lnTo>
                  <a:pt x="16668" y="968"/>
                </a:lnTo>
                <a:lnTo>
                  <a:pt x="16664" y="980"/>
                </a:lnTo>
                <a:lnTo>
                  <a:pt x="16663" y="1001"/>
                </a:lnTo>
                <a:lnTo>
                  <a:pt x="16659" y="1021"/>
                </a:lnTo>
                <a:lnTo>
                  <a:pt x="16664" y="1052"/>
                </a:lnTo>
                <a:lnTo>
                  <a:pt x="16694" y="1094"/>
                </a:lnTo>
                <a:lnTo>
                  <a:pt x="16710" y="1119"/>
                </a:lnTo>
                <a:lnTo>
                  <a:pt x="16740" y="1143"/>
                </a:lnTo>
                <a:lnTo>
                  <a:pt x="16754" y="1142"/>
                </a:lnTo>
                <a:lnTo>
                  <a:pt x="16769" y="1124"/>
                </a:lnTo>
                <a:lnTo>
                  <a:pt x="16776" y="1123"/>
                </a:lnTo>
                <a:lnTo>
                  <a:pt x="16789" y="1140"/>
                </a:lnTo>
                <a:lnTo>
                  <a:pt x="16794" y="1125"/>
                </a:lnTo>
                <a:lnTo>
                  <a:pt x="16805" y="1106"/>
                </a:lnTo>
                <a:lnTo>
                  <a:pt x="16808" y="1076"/>
                </a:lnTo>
                <a:lnTo>
                  <a:pt x="16815" y="1056"/>
                </a:lnTo>
                <a:lnTo>
                  <a:pt x="16813" y="1039"/>
                </a:lnTo>
                <a:lnTo>
                  <a:pt x="16812" y="1010"/>
                </a:lnTo>
                <a:lnTo>
                  <a:pt x="16796" y="1003"/>
                </a:lnTo>
                <a:lnTo>
                  <a:pt x="16782" y="977"/>
                </a:lnTo>
                <a:lnTo>
                  <a:pt x="16782" y="954"/>
                </a:lnTo>
                <a:lnTo>
                  <a:pt x="16791" y="937"/>
                </a:lnTo>
                <a:lnTo>
                  <a:pt x="16806" y="931"/>
                </a:lnTo>
                <a:lnTo>
                  <a:pt x="16806" y="919"/>
                </a:lnTo>
                <a:lnTo>
                  <a:pt x="16772" y="902"/>
                </a:lnTo>
                <a:lnTo>
                  <a:pt x="16740" y="896"/>
                </a:lnTo>
                <a:lnTo>
                  <a:pt x="16728" y="901"/>
                </a:lnTo>
                <a:lnTo>
                  <a:pt x="16712" y="898"/>
                </a:lnTo>
                <a:lnTo>
                  <a:pt x="16680" y="870"/>
                </a:lnTo>
                <a:lnTo>
                  <a:pt x="16666" y="867"/>
                </a:lnTo>
                <a:lnTo>
                  <a:pt x="16644" y="869"/>
                </a:lnTo>
                <a:lnTo>
                  <a:pt x="16625" y="869"/>
                </a:lnTo>
                <a:lnTo>
                  <a:pt x="16634" y="891"/>
                </a:lnTo>
                <a:cubicBezTo>
                  <a:pt x="16634" y="891"/>
                  <a:pt x="16643" y="911"/>
                  <a:pt x="16643" y="911"/>
                </a:cubicBezTo>
                <a:close/>
                <a:moveTo>
                  <a:pt x="16804" y="1537"/>
                </a:moveTo>
                <a:lnTo>
                  <a:pt x="16801" y="1515"/>
                </a:lnTo>
                <a:lnTo>
                  <a:pt x="16783" y="1484"/>
                </a:lnTo>
                <a:lnTo>
                  <a:pt x="16777" y="1457"/>
                </a:lnTo>
                <a:lnTo>
                  <a:pt x="16767" y="1454"/>
                </a:lnTo>
                <a:lnTo>
                  <a:pt x="16752" y="1460"/>
                </a:lnTo>
                <a:lnTo>
                  <a:pt x="16739" y="1481"/>
                </a:lnTo>
                <a:lnTo>
                  <a:pt x="16740" y="1501"/>
                </a:lnTo>
                <a:lnTo>
                  <a:pt x="16750" y="1526"/>
                </a:lnTo>
                <a:lnTo>
                  <a:pt x="16748" y="1538"/>
                </a:lnTo>
                <a:lnTo>
                  <a:pt x="16753" y="1552"/>
                </a:lnTo>
                <a:lnTo>
                  <a:pt x="16764" y="1558"/>
                </a:lnTo>
                <a:lnTo>
                  <a:pt x="16776" y="1585"/>
                </a:lnTo>
                <a:lnTo>
                  <a:pt x="16789" y="1595"/>
                </a:lnTo>
                <a:lnTo>
                  <a:pt x="16795" y="1586"/>
                </a:lnTo>
                <a:lnTo>
                  <a:pt x="16792" y="1578"/>
                </a:lnTo>
                <a:lnTo>
                  <a:pt x="16797" y="1556"/>
                </a:lnTo>
                <a:cubicBezTo>
                  <a:pt x="16797" y="1556"/>
                  <a:pt x="16804" y="1537"/>
                  <a:pt x="16804" y="1537"/>
                </a:cubicBezTo>
                <a:close/>
                <a:moveTo>
                  <a:pt x="13080" y="4399"/>
                </a:moveTo>
                <a:lnTo>
                  <a:pt x="13087" y="4377"/>
                </a:lnTo>
                <a:lnTo>
                  <a:pt x="13083" y="4341"/>
                </a:lnTo>
                <a:lnTo>
                  <a:pt x="13058" y="4314"/>
                </a:lnTo>
                <a:lnTo>
                  <a:pt x="13043" y="4285"/>
                </a:lnTo>
                <a:lnTo>
                  <a:pt x="13029" y="4282"/>
                </a:lnTo>
                <a:lnTo>
                  <a:pt x="13015" y="4257"/>
                </a:lnTo>
                <a:lnTo>
                  <a:pt x="13001" y="4244"/>
                </a:lnTo>
                <a:lnTo>
                  <a:pt x="12996" y="4228"/>
                </a:lnTo>
                <a:lnTo>
                  <a:pt x="12979" y="4207"/>
                </a:lnTo>
                <a:lnTo>
                  <a:pt x="12970" y="4206"/>
                </a:lnTo>
                <a:lnTo>
                  <a:pt x="12963" y="4216"/>
                </a:lnTo>
                <a:lnTo>
                  <a:pt x="12964" y="4228"/>
                </a:lnTo>
                <a:lnTo>
                  <a:pt x="12954" y="4242"/>
                </a:lnTo>
                <a:lnTo>
                  <a:pt x="12962" y="4260"/>
                </a:lnTo>
                <a:lnTo>
                  <a:pt x="12973" y="4264"/>
                </a:lnTo>
                <a:lnTo>
                  <a:pt x="12971" y="4274"/>
                </a:lnTo>
                <a:lnTo>
                  <a:pt x="12964" y="4278"/>
                </a:lnTo>
                <a:lnTo>
                  <a:pt x="12954" y="4264"/>
                </a:lnTo>
                <a:lnTo>
                  <a:pt x="12949" y="4266"/>
                </a:lnTo>
                <a:lnTo>
                  <a:pt x="12954" y="4285"/>
                </a:lnTo>
                <a:lnTo>
                  <a:pt x="12977" y="4329"/>
                </a:lnTo>
                <a:lnTo>
                  <a:pt x="12990" y="4341"/>
                </a:lnTo>
                <a:lnTo>
                  <a:pt x="12999" y="4362"/>
                </a:lnTo>
                <a:lnTo>
                  <a:pt x="13005" y="4363"/>
                </a:lnTo>
                <a:lnTo>
                  <a:pt x="13006" y="4338"/>
                </a:lnTo>
                <a:lnTo>
                  <a:pt x="13016" y="4345"/>
                </a:lnTo>
                <a:lnTo>
                  <a:pt x="13028" y="4343"/>
                </a:lnTo>
                <a:lnTo>
                  <a:pt x="13032" y="4352"/>
                </a:lnTo>
                <a:lnTo>
                  <a:pt x="13036" y="4380"/>
                </a:lnTo>
                <a:lnTo>
                  <a:pt x="13034" y="4390"/>
                </a:lnTo>
                <a:lnTo>
                  <a:pt x="13041" y="4403"/>
                </a:lnTo>
                <a:lnTo>
                  <a:pt x="13059" y="4408"/>
                </a:lnTo>
                <a:lnTo>
                  <a:pt x="13066" y="4392"/>
                </a:lnTo>
                <a:cubicBezTo>
                  <a:pt x="13066" y="4392"/>
                  <a:pt x="13080" y="4399"/>
                  <a:pt x="13080" y="4399"/>
                </a:cubicBezTo>
                <a:close/>
                <a:moveTo>
                  <a:pt x="12467" y="1087"/>
                </a:moveTo>
                <a:lnTo>
                  <a:pt x="12462" y="1104"/>
                </a:lnTo>
                <a:lnTo>
                  <a:pt x="12462" y="1121"/>
                </a:lnTo>
                <a:lnTo>
                  <a:pt x="12473" y="1139"/>
                </a:lnTo>
                <a:lnTo>
                  <a:pt x="12487" y="1136"/>
                </a:lnTo>
                <a:lnTo>
                  <a:pt x="12496" y="1152"/>
                </a:lnTo>
                <a:lnTo>
                  <a:pt x="12497" y="1169"/>
                </a:lnTo>
                <a:lnTo>
                  <a:pt x="12508" y="1182"/>
                </a:lnTo>
                <a:lnTo>
                  <a:pt x="12518" y="1158"/>
                </a:lnTo>
                <a:lnTo>
                  <a:pt x="12520" y="1130"/>
                </a:lnTo>
                <a:lnTo>
                  <a:pt x="12516" y="1110"/>
                </a:lnTo>
                <a:lnTo>
                  <a:pt x="12520" y="1094"/>
                </a:lnTo>
                <a:lnTo>
                  <a:pt x="12541" y="1080"/>
                </a:lnTo>
                <a:lnTo>
                  <a:pt x="12563" y="1058"/>
                </a:lnTo>
                <a:lnTo>
                  <a:pt x="12563" y="1046"/>
                </a:lnTo>
                <a:lnTo>
                  <a:pt x="12554" y="1046"/>
                </a:lnTo>
                <a:lnTo>
                  <a:pt x="12538" y="1019"/>
                </a:lnTo>
                <a:lnTo>
                  <a:pt x="12527" y="1011"/>
                </a:lnTo>
                <a:lnTo>
                  <a:pt x="12523" y="999"/>
                </a:lnTo>
                <a:lnTo>
                  <a:pt x="12524" y="963"/>
                </a:lnTo>
                <a:lnTo>
                  <a:pt x="12519" y="940"/>
                </a:lnTo>
                <a:lnTo>
                  <a:pt x="12507" y="935"/>
                </a:lnTo>
                <a:lnTo>
                  <a:pt x="12497" y="927"/>
                </a:lnTo>
                <a:lnTo>
                  <a:pt x="12488" y="929"/>
                </a:lnTo>
                <a:lnTo>
                  <a:pt x="12484" y="946"/>
                </a:lnTo>
                <a:lnTo>
                  <a:pt x="12484" y="959"/>
                </a:lnTo>
                <a:lnTo>
                  <a:pt x="12472" y="986"/>
                </a:lnTo>
                <a:lnTo>
                  <a:pt x="12461" y="999"/>
                </a:lnTo>
                <a:lnTo>
                  <a:pt x="12456" y="1030"/>
                </a:lnTo>
                <a:lnTo>
                  <a:pt x="12460" y="1057"/>
                </a:lnTo>
                <a:cubicBezTo>
                  <a:pt x="12460" y="1057"/>
                  <a:pt x="12467" y="1087"/>
                  <a:pt x="12467" y="1087"/>
                </a:cubicBezTo>
                <a:close/>
                <a:moveTo>
                  <a:pt x="13057" y="4542"/>
                </a:moveTo>
                <a:cubicBezTo>
                  <a:pt x="13056" y="4541"/>
                  <a:pt x="13065" y="4525"/>
                  <a:pt x="13065" y="4525"/>
                </a:cubicBezTo>
                <a:lnTo>
                  <a:pt x="13055" y="4528"/>
                </a:lnTo>
                <a:cubicBezTo>
                  <a:pt x="13055" y="4528"/>
                  <a:pt x="13057" y="4542"/>
                  <a:pt x="13057" y="4542"/>
                </a:cubicBezTo>
                <a:close/>
                <a:moveTo>
                  <a:pt x="12578" y="3392"/>
                </a:moveTo>
                <a:lnTo>
                  <a:pt x="12572" y="3390"/>
                </a:lnTo>
                <a:lnTo>
                  <a:pt x="12564" y="3406"/>
                </a:lnTo>
                <a:lnTo>
                  <a:pt x="12560" y="3424"/>
                </a:lnTo>
                <a:lnTo>
                  <a:pt x="12562" y="3432"/>
                </a:lnTo>
                <a:lnTo>
                  <a:pt x="12558" y="3441"/>
                </a:lnTo>
                <a:lnTo>
                  <a:pt x="12547" y="3446"/>
                </a:lnTo>
                <a:lnTo>
                  <a:pt x="12547" y="3454"/>
                </a:lnTo>
                <a:lnTo>
                  <a:pt x="12561" y="3478"/>
                </a:lnTo>
                <a:lnTo>
                  <a:pt x="12574" y="3489"/>
                </a:lnTo>
                <a:lnTo>
                  <a:pt x="12579" y="3483"/>
                </a:lnTo>
                <a:lnTo>
                  <a:pt x="12583" y="3470"/>
                </a:lnTo>
                <a:lnTo>
                  <a:pt x="12592" y="3461"/>
                </a:lnTo>
                <a:lnTo>
                  <a:pt x="12609" y="3438"/>
                </a:lnTo>
                <a:lnTo>
                  <a:pt x="12623" y="3430"/>
                </a:lnTo>
                <a:lnTo>
                  <a:pt x="12637" y="3432"/>
                </a:lnTo>
                <a:lnTo>
                  <a:pt x="12643" y="3442"/>
                </a:lnTo>
                <a:lnTo>
                  <a:pt x="12642" y="3453"/>
                </a:lnTo>
                <a:lnTo>
                  <a:pt x="12637" y="3454"/>
                </a:lnTo>
                <a:lnTo>
                  <a:pt x="12628" y="3443"/>
                </a:lnTo>
                <a:lnTo>
                  <a:pt x="12621" y="3443"/>
                </a:lnTo>
                <a:lnTo>
                  <a:pt x="12616" y="3456"/>
                </a:lnTo>
                <a:lnTo>
                  <a:pt x="12598" y="3474"/>
                </a:lnTo>
                <a:lnTo>
                  <a:pt x="12591" y="3492"/>
                </a:lnTo>
                <a:lnTo>
                  <a:pt x="12588" y="3512"/>
                </a:lnTo>
                <a:lnTo>
                  <a:pt x="12592" y="3531"/>
                </a:lnTo>
                <a:lnTo>
                  <a:pt x="12589" y="3540"/>
                </a:lnTo>
                <a:cubicBezTo>
                  <a:pt x="12589" y="3540"/>
                  <a:pt x="12588" y="3551"/>
                  <a:pt x="12588" y="3551"/>
                </a:cubicBezTo>
                <a:lnTo>
                  <a:pt x="12608" y="3552"/>
                </a:lnTo>
                <a:lnTo>
                  <a:pt x="12627" y="3535"/>
                </a:lnTo>
                <a:lnTo>
                  <a:pt x="12643" y="3523"/>
                </a:lnTo>
                <a:lnTo>
                  <a:pt x="12656" y="3528"/>
                </a:lnTo>
                <a:lnTo>
                  <a:pt x="12662" y="3541"/>
                </a:lnTo>
                <a:lnTo>
                  <a:pt x="12677" y="3547"/>
                </a:lnTo>
                <a:lnTo>
                  <a:pt x="12687" y="3537"/>
                </a:lnTo>
                <a:lnTo>
                  <a:pt x="12682" y="3525"/>
                </a:lnTo>
                <a:lnTo>
                  <a:pt x="12683" y="3508"/>
                </a:lnTo>
                <a:lnTo>
                  <a:pt x="12688" y="3512"/>
                </a:lnTo>
                <a:lnTo>
                  <a:pt x="12695" y="3534"/>
                </a:lnTo>
                <a:lnTo>
                  <a:pt x="12706" y="3544"/>
                </a:lnTo>
                <a:lnTo>
                  <a:pt x="12725" y="3544"/>
                </a:lnTo>
                <a:lnTo>
                  <a:pt x="12729" y="3531"/>
                </a:lnTo>
                <a:lnTo>
                  <a:pt x="12739" y="3527"/>
                </a:lnTo>
                <a:lnTo>
                  <a:pt x="12746" y="3499"/>
                </a:lnTo>
                <a:lnTo>
                  <a:pt x="12745" y="3475"/>
                </a:lnTo>
                <a:lnTo>
                  <a:pt x="12754" y="3450"/>
                </a:lnTo>
                <a:lnTo>
                  <a:pt x="12755" y="3430"/>
                </a:lnTo>
                <a:lnTo>
                  <a:pt x="12746" y="3416"/>
                </a:lnTo>
                <a:lnTo>
                  <a:pt x="12739" y="3388"/>
                </a:lnTo>
                <a:lnTo>
                  <a:pt x="12726" y="3383"/>
                </a:lnTo>
                <a:lnTo>
                  <a:pt x="12717" y="3383"/>
                </a:lnTo>
                <a:lnTo>
                  <a:pt x="12712" y="3372"/>
                </a:lnTo>
                <a:lnTo>
                  <a:pt x="12720" y="3366"/>
                </a:lnTo>
                <a:lnTo>
                  <a:pt x="12731" y="3371"/>
                </a:lnTo>
                <a:lnTo>
                  <a:pt x="12740" y="3366"/>
                </a:lnTo>
                <a:lnTo>
                  <a:pt x="12747" y="3384"/>
                </a:lnTo>
                <a:lnTo>
                  <a:pt x="12747" y="3398"/>
                </a:lnTo>
                <a:lnTo>
                  <a:pt x="12754" y="3404"/>
                </a:lnTo>
                <a:lnTo>
                  <a:pt x="12760" y="3390"/>
                </a:lnTo>
                <a:lnTo>
                  <a:pt x="12755" y="3356"/>
                </a:lnTo>
                <a:lnTo>
                  <a:pt x="12741" y="3324"/>
                </a:lnTo>
                <a:lnTo>
                  <a:pt x="12727" y="3293"/>
                </a:lnTo>
                <a:lnTo>
                  <a:pt x="12731" y="3281"/>
                </a:lnTo>
                <a:lnTo>
                  <a:pt x="12741" y="3299"/>
                </a:lnTo>
                <a:lnTo>
                  <a:pt x="12742" y="3315"/>
                </a:lnTo>
                <a:lnTo>
                  <a:pt x="12755" y="3325"/>
                </a:lnTo>
                <a:lnTo>
                  <a:pt x="12767" y="3331"/>
                </a:lnTo>
                <a:lnTo>
                  <a:pt x="12770" y="3318"/>
                </a:lnTo>
                <a:lnTo>
                  <a:pt x="12769" y="3303"/>
                </a:lnTo>
                <a:lnTo>
                  <a:pt x="12763" y="3294"/>
                </a:lnTo>
                <a:lnTo>
                  <a:pt x="12764" y="3280"/>
                </a:lnTo>
                <a:lnTo>
                  <a:pt x="12772" y="3257"/>
                </a:lnTo>
                <a:lnTo>
                  <a:pt x="12771" y="3236"/>
                </a:lnTo>
                <a:lnTo>
                  <a:pt x="12760" y="3215"/>
                </a:lnTo>
                <a:lnTo>
                  <a:pt x="12746" y="3185"/>
                </a:lnTo>
                <a:lnTo>
                  <a:pt x="12756" y="3183"/>
                </a:lnTo>
                <a:lnTo>
                  <a:pt x="12767" y="3199"/>
                </a:lnTo>
                <a:lnTo>
                  <a:pt x="12776" y="3195"/>
                </a:lnTo>
                <a:lnTo>
                  <a:pt x="12781" y="3170"/>
                </a:lnTo>
                <a:lnTo>
                  <a:pt x="12778" y="3164"/>
                </a:lnTo>
                <a:lnTo>
                  <a:pt x="12769" y="3163"/>
                </a:lnTo>
                <a:lnTo>
                  <a:pt x="12770" y="3134"/>
                </a:lnTo>
                <a:lnTo>
                  <a:pt x="12778" y="3130"/>
                </a:lnTo>
                <a:lnTo>
                  <a:pt x="12790" y="3144"/>
                </a:lnTo>
                <a:lnTo>
                  <a:pt x="12808" y="3156"/>
                </a:lnTo>
                <a:lnTo>
                  <a:pt x="12813" y="3143"/>
                </a:lnTo>
                <a:lnTo>
                  <a:pt x="12803" y="3132"/>
                </a:lnTo>
                <a:lnTo>
                  <a:pt x="12802" y="3120"/>
                </a:lnTo>
                <a:lnTo>
                  <a:pt x="12812" y="3120"/>
                </a:lnTo>
                <a:lnTo>
                  <a:pt x="12820" y="3127"/>
                </a:lnTo>
                <a:lnTo>
                  <a:pt x="12830" y="3112"/>
                </a:lnTo>
                <a:lnTo>
                  <a:pt x="12831" y="3089"/>
                </a:lnTo>
                <a:lnTo>
                  <a:pt x="12827" y="3081"/>
                </a:lnTo>
                <a:lnTo>
                  <a:pt x="12829" y="3072"/>
                </a:lnTo>
                <a:lnTo>
                  <a:pt x="12846" y="3058"/>
                </a:lnTo>
                <a:lnTo>
                  <a:pt x="12850" y="3042"/>
                </a:lnTo>
                <a:lnTo>
                  <a:pt x="12839" y="3030"/>
                </a:lnTo>
                <a:lnTo>
                  <a:pt x="12833" y="3013"/>
                </a:lnTo>
                <a:lnTo>
                  <a:pt x="12840" y="2994"/>
                </a:lnTo>
                <a:lnTo>
                  <a:pt x="12846" y="3013"/>
                </a:lnTo>
                <a:lnTo>
                  <a:pt x="12855" y="3002"/>
                </a:lnTo>
                <a:lnTo>
                  <a:pt x="12874" y="2961"/>
                </a:lnTo>
                <a:lnTo>
                  <a:pt x="12878" y="2936"/>
                </a:lnTo>
                <a:lnTo>
                  <a:pt x="12886" y="2923"/>
                </a:lnTo>
                <a:lnTo>
                  <a:pt x="12888" y="2895"/>
                </a:lnTo>
                <a:lnTo>
                  <a:pt x="12908" y="2875"/>
                </a:lnTo>
                <a:lnTo>
                  <a:pt x="12918" y="2843"/>
                </a:lnTo>
                <a:lnTo>
                  <a:pt x="12926" y="2802"/>
                </a:lnTo>
                <a:lnTo>
                  <a:pt x="12937" y="2800"/>
                </a:lnTo>
                <a:lnTo>
                  <a:pt x="12962" y="2769"/>
                </a:lnTo>
                <a:lnTo>
                  <a:pt x="12989" y="2717"/>
                </a:lnTo>
                <a:lnTo>
                  <a:pt x="13011" y="2688"/>
                </a:lnTo>
                <a:lnTo>
                  <a:pt x="13018" y="2685"/>
                </a:lnTo>
                <a:lnTo>
                  <a:pt x="13036" y="2659"/>
                </a:lnTo>
                <a:lnTo>
                  <a:pt x="13058" y="2648"/>
                </a:lnTo>
                <a:lnTo>
                  <a:pt x="13071" y="2631"/>
                </a:lnTo>
                <a:lnTo>
                  <a:pt x="13089" y="2592"/>
                </a:lnTo>
                <a:lnTo>
                  <a:pt x="13100" y="2580"/>
                </a:lnTo>
                <a:lnTo>
                  <a:pt x="13107" y="2583"/>
                </a:lnTo>
                <a:lnTo>
                  <a:pt x="13118" y="2576"/>
                </a:lnTo>
                <a:lnTo>
                  <a:pt x="13119" y="2561"/>
                </a:lnTo>
                <a:lnTo>
                  <a:pt x="13115" y="2550"/>
                </a:lnTo>
                <a:lnTo>
                  <a:pt x="13121" y="2529"/>
                </a:lnTo>
                <a:lnTo>
                  <a:pt x="13119" y="2510"/>
                </a:lnTo>
                <a:lnTo>
                  <a:pt x="13119" y="2479"/>
                </a:lnTo>
                <a:lnTo>
                  <a:pt x="13115" y="2473"/>
                </a:lnTo>
                <a:lnTo>
                  <a:pt x="13106" y="2471"/>
                </a:lnTo>
                <a:lnTo>
                  <a:pt x="13104" y="2442"/>
                </a:lnTo>
                <a:lnTo>
                  <a:pt x="13111" y="2414"/>
                </a:lnTo>
                <a:lnTo>
                  <a:pt x="13107" y="2404"/>
                </a:lnTo>
                <a:lnTo>
                  <a:pt x="13094" y="2401"/>
                </a:lnTo>
                <a:lnTo>
                  <a:pt x="13087" y="2389"/>
                </a:lnTo>
                <a:lnTo>
                  <a:pt x="13074" y="2386"/>
                </a:lnTo>
                <a:lnTo>
                  <a:pt x="13067" y="2369"/>
                </a:lnTo>
                <a:lnTo>
                  <a:pt x="13066" y="2351"/>
                </a:lnTo>
                <a:lnTo>
                  <a:pt x="13061" y="2339"/>
                </a:lnTo>
                <a:lnTo>
                  <a:pt x="13046" y="2355"/>
                </a:lnTo>
                <a:lnTo>
                  <a:pt x="13043" y="2367"/>
                </a:lnTo>
                <a:lnTo>
                  <a:pt x="13035" y="2362"/>
                </a:lnTo>
                <a:lnTo>
                  <a:pt x="13025" y="2354"/>
                </a:lnTo>
                <a:lnTo>
                  <a:pt x="13013" y="2359"/>
                </a:lnTo>
                <a:lnTo>
                  <a:pt x="12997" y="2377"/>
                </a:lnTo>
                <a:lnTo>
                  <a:pt x="12993" y="2397"/>
                </a:lnTo>
                <a:lnTo>
                  <a:pt x="12985" y="2408"/>
                </a:lnTo>
                <a:lnTo>
                  <a:pt x="12975" y="2411"/>
                </a:lnTo>
                <a:lnTo>
                  <a:pt x="12968" y="2425"/>
                </a:lnTo>
                <a:lnTo>
                  <a:pt x="12966" y="2441"/>
                </a:lnTo>
                <a:lnTo>
                  <a:pt x="12956" y="2459"/>
                </a:lnTo>
                <a:lnTo>
                  <a:pt x="12955" y="2471"/>
                </a:lnTo>
                <a:lnTo>
                  <a:pt x="12963" y="2493"/>
                </a:lnTo>
                <a:lnTo>
                  <a:pt x="12964" y="2509"/>
                </a:lnTo>
                <a:lnTo>
                  <a:pt x="12952" y="2509"/>
                </a:lnTo>
                <a:lnTo>
                  <a:pt x="12946" y="2520"/>
                </a:lnTo>
                <a:lnTo>
                  <a:pt x="12946" y="2536"/>
                </a:lnTo>
                <a:lnTo>
                  <a:pt x="12940" y="2544"/>
                </a:lnTo>
                <a:lnTo>
                  <a:pt x="12932" y="2561"/>
                </a:lnTo>
                <a:lnTo>
                  <a:pt x="12909" y="2587"/>
                </a:lnTo>
                <a:lnTo>
                  <a:pt x="12900" y="2598"/>
                </a:lnTo>
                <a:lnTo>
                  <a:pt x="12895" y="2594"/>
                </a:lnTo>
                <a:lnTo>
                  <a:pt x="12884" y="2594"/>
                </a:lnTo>
                <a:lnTo>
                  <a:pt x="12874" y="2607"/>
                </a:lnTo>
                <a:lnTo>
                  <a:pt x="12863" y="2635"/>
                </a:lnTo>
                <a:lnTo>
                  <a:pt x="12853" y="2646"/>
                </a:lnTo>
                <a:lnTo>
                  <a:pt x="12847" y="2640"/>
                </a:lnTo>
                <a:lnTo>
                  <a:pt x="12843" y="2624"/>
                </a:lnTo>
                <a:lnTo>
                  <a:pt x="12838" y="2624"/>
                </a:lnTo>
                <a:lnTo>
                  <a:pt x="12836" y="2638"/>
                </a:lnTo>
                <a:lnTo>
                  <a:pt x="12838" y="2663"/>
                </a:lnTo>
                <a:lnTo>
                  <a:pt x="12833" y="2671"/>
                </a:lnTo>
                <a:lnTo>
                  <a:pt x="12829" y="2651"/>
                </a:lnTo>
                <a:lnTo>
                  <a:pt x="12823" y="2633"/>
                </a:lnTo>
                <a:lnTo>
                  <a:pt x="12802" y="2636"/>
                </a:lnTo>
                <a:lnTo>
                  <a:pt x="12777" y="2648"/>
                </a:lnTo>
                <a:lnTo>
                  <a:pt x="12772" y="2656"/>
                </a:lnTo>
                <a:lnTo>
                  <a:pt x="12762" y="2659"/>
                </a:lnTo>
                <a:lnTo>
                  <a:pt x="12758" y="2671"/>
                </a:lnTo>
                <a:lnTo>
                  <a:pt x="12766" y="2700"/>
                </a:lnTo>
                <a:lnTo>
                  <a:pt x="12771" y="2709"/>
                </a:lnTo>
                <a:lnTo>
                  <a:pt x="12770" y="2719"/>
                </a:lnTo>
                <a:lnTo>
                  <a:pt x="12764" y="2723"/>
                </a:lnTo>
                <a:lnTo>
                  <a:pt x="12755" y="2743"/>
                </a:lnTo>
                <a:lnTo>
                  <a:pt x="12750" y="2739"/>
                </a:lnTo>
                <a:lnTo>
                  <a:pt x="12751" y="2727"/>
                </a:lnTo>
                <a:lnTo>
                  <a:pt x="12755" y="2718"/>
                </a:lnTo>
                <a:lnTo>
                  <a:pt x="12755" y="2702"/>
                </a:lnTo>
                <a:lnTo>
                  <a:pt x="12747" y="2702"/>
                </a:lnTo>
                <a:lnTo>
                  <a:pt x="12736" y="2727"/>
                </a:lnTo>
                <a:lnTo>
                  <a:pt x="12726" y="2739"/>
                </a:lnTo>
                <a:lnTo>
                  <a:pt x="12727" y="2755"/>
                </a:lnTo>
                <a:lnTo>
                  <a:pt x="12735" y="2762"/>
                </a:lnTo>
                <a:lnTo>
                  <a:pt x="12728" y="2771"/>
                </a:lnTo>
                <a:lnTo>
                  <a:pt x="12723" y="2789"/>
                </a:lnTo>
                <a:lnTo>
                  <a:pt x="12708" y="2790"/>
                </a:lnTo>
                <a:lnTo>
                  <a:pt x="12700" y="2801"/>
                </a:lnTo>
                <a:lnTo>
                  <a:pt x="12698" y="2815"/>
                </a:lnTo>
                <a:lnTo>
                  <a:pt x="12686" y="2822"/>
                </a:lnTo>
                <a:lnTo>
                  <a:pt x="12678" y="2835"/>
                </a:lnTo>
                <a:lnTo>
                  <a:pt x="12676" y="2867"/>
                </a:lnTo>
                <a:lnTo>
                  <a:pt x="12679" y="2874"/>
                </a:lnTo>
                <a:lnTo>
                  <a:pt x="12687" y="2876"/>
                </a:lnTo>
                <a:lnTo>
                  <a:pt x="12678" y="2892"/>
                </a:lnTo>
                <a:lnTo>
                  <a:pt x="12658" y="2893"/>
                </a:lnTo>
                <a:lnTo>
                  <a:pt x="12650" y="2903"/>
                </a:lnTo>
                <a:lnTo>
                  <a:pt x="12648" y="2932"/>
                </a:lnTo>
                <a:lnTo>
                  <a:pt x="12650" y="2949"/>
                </a:lnTo>
                <a:lnTo>
                  <a:pt x="12656" y="2950"/>
                </a:lnTo>
                <a:lnTo>
                  <a:pt x="12666" y="2947"/>
                </a:lnTo>
                <a:lnTo>
                  <a:pt x="12670" y="2957"/>
                </a:lnTo>
                <a:lnTo>
                  <a:pt x="12668" y="2968"/>
                </a:lnTo>
                <a:lnTo>
                  <a:pt x="12669" y="2987"/>
                </a:lnTo>
                <a:lnTo>
                  <a:pt x="12660" y="2999"/>
                </a:lnTo>
                <a:lnTo>
                  <a:pt x="12652" y="2994"/>
                </a:lnTo>
                <a:lnTo>
                  <a:pt x="12636" y="2988"/>
                </a:lnTo>
                <a:lnTo>
                  <a:pt x="12621" y="3001"/>
                </a:lnTo>
                <a:lnTo>
                  <a:pt x="12618" y="3016"/>
                </a:lnTo>
                <a:lnTo>
                  <a:pt x="12618" y="3032"/>
                </a:lnTo>
                <a:lnTo>
                  <a:pt x="12612" y="3052"/>
                </a:lnTo>
                <a:lnTo>
                  <a:pt x="12600" y="3069"/>
                </a:lnTo>
                <a:lnTo>
                  <a:pt x="12590" y="3060"/>
                </a:lnTo>
                <a:lnTo>
                  <a:pt x="12583" y="3045"/>
                </a:lnTo>
                <a:lnTo>
                  <a:pt x="12580" y="3030"/>
                </a:lnTo>
                <a:lnTo>
                  <a:pt x="12575" y="3034"/>
                </a:lnTo>
                <a:lnTo>
                  <a:pt x="12571" y="3063"/>
                </a:lnTo>
                <a:lnTo>
                  <a:pt x="12574" y="3088"/>
                </a:lnTo>
                <a:lnTo>
                  <a:pt x="12586" y="3104"/>
                </a:lnTo>
                <a:lnTo>
                  <a:pt x="12594" y="3099"/>
                </a:lnTo>
                <a:lnTo>
                  <a:pt x="12599" y="3102"/>
                </a:lnTo>
                <a:lnTo>
                  <a:pt x="12599" y="3117"/>
                </a:lnTo>
                <a:lnTo>
                  <a:pt x="12593" y="3141"/>
                </a:lnTo>
                <a:lnTo>
                  <a:pt x="12595" y="3152"/>
                </a:lnTo>
                <a:lnTo>
                  <a:pt x="12603" y="3159"/>
                </a:lnTo>
                <a:lnTo>
                  <a:pt x="12610" y="3145"/>
                </a:lnTo>
                <a:lnTo>
                  <a:pt x="12616" y="3145"/>
                </a:lnTo>
                <a:lnTo>
                  <a:pt x="12621" y="3152"/>
                </a:lnTo>
                <a:lnTo>
                  <a:pt x="12635" y="3152"/>
                </a:lnTo>
                <a:lnTo>
                  <a:pt x="12643" y="3142"/>
                </a:lnTo>
                <a:lnTo>
                  <a:pt x="12647" y="3148"/>
                </a:lnTo>
                <a:lnTo>
                  <a:pt x="12642" y="3164"/>
                </a:lnTo>
                <a:lnTo>
                  <a:pt x="12632" y="3168"/>
                </a:lnTo>
                <a:lnTo>
                  <a:pt x="12616" y="3167"/>
                </a:lnTo>
                <a:lnTo>
                  <a:pt x="12610" y="3181"/>
                </a:lnTo>
                <a:lnTo>
                  <a:pt x="12602" y="3175"/>
                </a:lnTo>
                <a:lnTo>
                  <a:pt x="12597" y="3190"/>
                </a:lnTo>
                <a:lnTo>
                  <a:pt x="12602" y="3214"/>
                </a:lnTo>
                <a:lnTo>
                  <a:pt x="12612" y="3223"/>
                </a:lnTo>
                <a:lnTo>
                  <a:pt x="12621" y="3227"/>
                </a:lnTo>
                <a:lnTo>
                  <a:pt x="12630" y="3220"/>
                </a:lnTo>
                <a:lnTo>
                  <a:pt x="12634" y="3228"/>
                </a:lnTo>
                <a:lnTo>
                  <a:pt x="12631" y="3236"/>
                </a:lnTo>
                <a:lnTo>
                  <a:pt x="12616" y="3247"/>
                </a:lnTo>
                <a:lnTo>
                  <a:pt x="12600" y="3246"/>
                </a:lnTo>
                <a:lnTo>
                  <a:pt x="12592" y="3255"/>
                </a:lnTo>
                <a:lnTo>
                  <a:pt x="12591" y="3268"/>
                </a:lnTo>
                <a:lnTo>
                  <a:pt x="12597" y="3276"/>
                </a:lnTo>
                <a:lnTo>
                  <a:pt x="12609" y="3273"/>
                </a:lnTo>
                <a:lnTo>
                  <a:pt x="12622" y="3275"/>
                </a:lnTo>
                <a:lnTo>
                  <a:pt x="12622" y="3282"/>
                </a:lnTo>
                <a:lnTo>
                  <a:pt x="12614" y="3288"/>
                </a:lnTo>
                <a:lnTo>
                  <a:pt x="12601" y="3292"/>
                </a:lnTo>
                <a:lnTo>
                  <a:pt x="12602" y="3303"/>
                </a:lnTo>
                <a:lnTo>
                  <a:pt x="12606" y="3308"/>
                </a:lnTo>
                <a:lnTo>
                  <a:pt x="12622" y="3312"/>
                </a:lnTo>
                <a:lnTo>
                  <a:pt x="12641" y="3332"/>
                </a:lnTo>
                <a:lnTo>
                  <a:pt x="12652" y="3339"/>
                </a:lnTo>
                <a:lnTo>
                  <a:pt x="12652" y="3345"/>
                </a:lnTo>
                <a:lnTo>
                  <a:pt x="12653" y="3360"/>
                </a:lnTo>
                <a:lnTo>
                  <a:pt x="12644" y="3342"/>
                </a:lnTo>
                <a:lnTo>
                  <a:pt x="12631" y="3333"/>
                </a:lnTo>
                <a:lnTo>
                  <a:pt x="12619" y="3331"/>
                </a:lnTo>
                <a:lnTo>
                  <a:pt x="12608" y="3320"/>
                </a:lnTo>
                <a:lnTo>
                  <a:pt x="12596" y="3319"/>
                </a:lnTo>
                <a:lnTo>
                  <a:pt x="12588" y="3332"/>
                </a:lnTo>
                <a:lnTo>
                  <a:pt x="12586" y="3347"/>
                </a:lnTo>
                <a:lnTo>
                  <a:pt x="12581" y="3355"/>
                </a:lnTo>
                <a:lnTo>
                  <a:pt x="12581" y="3367"/>
                </a:lnTo>
                <a:lnTo>
                  <a:pt x="12586" y="3377"/>
                </a:lnTo>
                <a:lnTo>
                  <a:pt x="12585" y="3388"/>
                </a:lnTo>
                <a:cubicBezTo>
                  <a:pt x="12585" y="3388"/>
                  <a:pt x="12578" y="3392"/>
                  <a:pt x="12578" y="3392"/>
                </a:cubicBezTo>
                <a:close/>
                <a:moveTo>
                  <a:pt x="12675" y="2819"/>
                </a:moveTo>
                <a:lnTo>
                  <a:pt x="12679" y="2808"/>
                </a:lnTo>
                <a:lnTo>
                  <a:pt x="12697" y="2787"/>
                </a:lnTo>
                <a:lnTo>
                  <a:pt x="12700" y="2771"/>
                </a:lnTo>
                <a:lnTo>
                  <a:pt x="12695" y="2770"/>
                </a:lnTo>
                <a:lnTo>
                  <a:pt x="12681" y="2788"/>
                </a:lnTo>
                <a:lnTo>
                  <a:pt x="12672" y="2793"/>
                </a:lnTo>
                <a:lnTo>
                  <a:pt x="12665" y="2808"/>
                </a:lnTo>
                <a:lnTo>
                  <a:pt x="12670" y="2822"/>
                </a:lnTo>
                <a:cubicBezTo>
                  <a:pt x="12670" y="2822"/>
                  <a:pt x="12675" y="2819"/>
                  <a:pt x="12675" y="2819"/>
                </a:cubicBezTo>
                <a:close/>
                <a:moveTo>
                  <a:pt x="12871" y="4208"/>
                </a:moveTo>
                <a:lnTo>
                  <a:pt x="12879" y="4208"/>
                </a:lnTo>
                <a:lnTo>
                  <a:pt x="12888" y="4189"/>
                </a:lnTo>
                <a:lnTo>
                  <a:pt x="12891" y="4175"/>
                </a:lnTo>
                <a:lnTo>
                  <a:pt x="12891" y="4163"/>
                </a:lnTo>
                <a:lnTo>
                  <a:pt x="12876" y="4145"/>
                </a:lnTo>
                <a:lnTo>
                  <a:pt x="12868" y="4151"/>
                </a:lnTo>
                <a:lnTo>
                  <a:pt x="12857" y="4146"/>
                </a:lnTo>
                <a:lnTo>
                  <a:pt x="12848" y="4117"/>
                </a:lnTo>
                <a:lnTo>
                  <a:pt x="12834" y="4117"/>
                </a:lnTo>
                <a:lnTo>
                  <a:pt x="12812" y="4088"/>
                </a:lnTo>
                <a:lnTo>
                  <a:pt x="12804" y="4065"/>
                </a:lnTo>
                <a:lnTo>
                  <a:pt x="12789" y="4065"/>
                </a:lnTo>
                <a:lnTo>
                  <a:pt x="12773" y="4015"/>
                </a:lnTo>
                <a:lnTo>
                  <a:pt x="12749" y="3968"/>
                </a:lnTo>
                <a:lnTo>
                  <a:pt x="12741" y="3919"/>
                </a:lnTo>
                <a:lnTo>
                  <a:pt x="12728" y="3883"/>
                </a:lnTo>
                <a:lnTo>
                  <a:pt x="12727" y="3827"/>
                </a:lnTo>
                <a:lnTo>
                  <a:pt x="12717" y="3794"/>
                </a:lnTo>
                <a:lnTo>
                  <a:pt x="12711" y="3732"/>
                </a:lnTo>
                <a:lnTo>
                  <a:pt x="12709" y="3717"/>
                </a:lnTo>
                <a:lnTo>
                  <a:pt x="12715" y="3698"/>
                </a:lnTo>
                <a:lnTo>
                  <a:pt x="12713" y="3684"/>
                </a:lnTo>
                <a:lnTo>
                  <a:pt x="12702" y="3679"/>
                </a:lnTo>
                <a:lnTo>
                  <a:pt x="12691" y="3688"/>
                </a:lnTo>
                <a:lnTo>
                  <a:pt x="12683" y="3677"/>
                </a:lnTo>
                <a:lnTo>
                  <a:pt x="12686" y="3670"/>
                </a:lnTo>
                <a:lnTo>
                  <a:pt x="12704" y="3672"/>
                </a:lnTo>
                <a:lnTo>
                  <a:pt x="12720" y="3656"/>
                </a:lnTo>
                <a:lnTo>
                  <a:pt x="12722" y="3613"/>
                </a:lnTo>
                <a:lnTo>
                  <a:pt x="12719" y="3593"/>
                </a:lnTo>
                <a:lnTo>
                  <a:pt x="12707" y="3597"/>
                </a:lnTo>
                <a:lnTo>
                  <a:pt x="12695" y="3603"/>
                </a:lnTo>
                <a:lnTo>
                  <a:pt x="12700" y="3593"/>
                </a:lnTo>
                <a:lnTo>
                  <a:pt x="12718" y="3582"/>
                </a:lnTo>
                <a:lnTo>
                  <a:pt x="12722" y="3569"/>
                </a:lnTo>
                <a:lnTo>
                  <a:pt x="12716" y="3559"/>
                </a:lnTo>
                <a:lnTo>
                  <a:pt x="12691" y="3559"/>
                </a:lnTo>
                <a:lnTo>
                  <a:pt x="12659" y="3551"/>
                </a:lnTo>
                <a:lnTo>
                  <a:pt x="12646" y="3537"/>
                </a:lnTo>
                <a:lnTo>
                  <a:pt x="12636" y="3537"/>
                </a:lnTo>
                <a:lnTo>
                  <a:pt x="12612" y="3563"/>
                </a:lnTo>
                <a:lnTo>
                  <a:pt x="12589" y="3563"/>
                </a:lnTo>
                <a:lnTo>
                  <a:pt x="12581" y="3575"/>
                </a:lnTo>
                <a:lnTo>
                  <a:pt x="12563" y="3596"/>
                </a:lnTo>
                <a:lnTo>
                  <a:pt x="12562" y="3621"/>
                </a:lnTo>
                <a:lnTo>
                  <a:pt x="12557" y="3636"/>
                </a:lnTo>
                <a:lnTo>
                  <a:pt x="12561" y="3658"/>
                </a:lnTo>
                <a:lnTo>
                  <a:pt x="12572" y="3661"/>
                </a:lnTo>
                <a:lnTo>
                  <a:pt x="12577" y="3669"/>
                </a:lnTo>
                <a:lnTo>
                  <a:pt x="12574" y="3681"/>
                </a:lnTo>
                <a:lnTo>
                  <a:pt x="12562" y="3680"/>
                </a:lnTo>
                <a:lnTo>
                  <a:pt x="12548" y="3688"/>
                </a:lnTo>
                <a:lnTo>
                  <a:pt x="12537" y="3720"/>
                </a:lnTo>
                <a:lnTo>
                  <a:pt x="12536" y="3746"/>
                </a:lnTo>
                <a:lnTo>
                  <a:pt x="12542" y="3758"/>
                </a:lnTo>
                <a:lnTo>
                  <a:pt x="12553" y="3752"/>
                </a:lnTo>
                <a:lnTo>
                  <a:pt x="12570" y="3737"/>
                </a:lnTo>
                <a:lnTo>
                  <a:pt x="12573" y="3746"/>
                </a:lnTo>
                <a:lnTo>
                  <a:pt x="12561" y="3764"/>
                </a:lnTo>
                <a:lnTo>
                  <a:pt x="12558" y="3783"/>
                </a:lnTo>
                <a:lnTo>
                  <a:pt x="12566" y="3783"/>
                </a:lnTo>
                <a:lnTo>
                  <a:pt x="12574" y="3765"/>
                </a:lnTo>
                <a:lnTo>
                  <a:pt x="12583" y="3761"/>
                </a:lnTo>
                <a:lnTo>
                  <a:pt x="12586" y="3771"/>
                </a:lnTo>
                <a:lnTo>
                  <a:pt x="12575" y="3787"/>
                </a:lnTo>
                <a:lnTo>
                  <a:pt x="12573" y="3804"/>
                </a:lnTo>
                <a:lnTo>
                  <a:pt x="12583" y="3822"/>
                </a:lnTo>
                <a:lnTo>
                  <a:pt x="12596" y="3822"/>
                </a:lnTo>
                <a:lnTo>
                  <a:pt x="12588" y="3829"/>
                </a:lnTo>
                <a:lnTo>
                  <a:pt x="12579" y="3830"/>
                </a:lnTo>
                <a:lnTo>
                  <a:pt x="12570" y="3844"/>
                </a:lnTo>
                <a:lnTo>
                  <a:pt x="12571" y="3860"/>
                </a:lnTo>
                <a:lnTo>
                  <a:pt x="12578" y="3882"/>
                </a:lnTo>
                <a:lnTo>
                  <a:pt x="12572" y="3891"/>
                </a:lnTo>
                <a:lnTo>
                  <a:pt x="12566" y="3885"/>
                </a:lnTo>
                <a:lnTo>
                  <a:pt x="12553" y="3891"/>
                </a:lnTo>
                <a:lnTo>
                  <a:pt x="12544" y="3881"/>
                </a:lnTo>
                <a:lnTo>
                  <a:pt x="12535" y="3883"/>
                </a:lnTo>
                <a:lnTo>
                  <a:pt x="12523" y="3908"/>
                </a:lnTo>
                <a:lnTo>
                  <a:pt x="12524" y="3931"/>
                </a:lnTo>
                <a:lnTo>
                  <a:pt x="12528" y="3959"/>
                </a:lnTo>
                <a:lnTo>
                  <a:pt x="12525" y="3985"/>
                </a:lnTo>
                <a:lnTo>
                  <a:pt x="12528" y="4005"/>
                </a:lnTo>
                <a:lnTo>
                  <a:pt x="12546" y="4030"/>
                </a:lnTo>
                <a:lnTo>
                  <a:pt x="12547" y="4044"/>
                </a:lnTo>
                <a:lnTo>
                  <a:pt x="12564" y="4068"/>
                </a:lnTo>
                <a:lnTo>
                  <a:pt x="12577" y="4076"/>
                </a:lnTo>
                <a:lnTo>
                  <a:pt x="12583" y="4070"/>
                </a:lnTo>
                <a:lnTo>
                  <a:pt x="12594" y="4065"/>
                </a:lnTo>
                <a:lnTo>
                  <a:pt x="12605" y="4036"/>
                </a:lnTo>
                <a:lnTo>
                  <a:pt x="12601" y="4006"/>
                </a:lnTo>
                <a:lnTo>
                  <a:pt x="12604" y="3984"/>
                </a:lnTo>
                <a:lnTo>
                  <a:pt x="12612" y="3963"/>
                </a:lnTo>
                <a:lnTo>
                  <a:pt x="12606" y="3990"/>
                </a:lnTo>
                <a:lnTo>
                  <a:pt x="12605" y="4006"/>
                </a:lnTo>
                <a:lnTo>
                  <a:pt x="12611" y="4021"/>
                </a:lnTo>
                <a:lnTo>
                  <a:pt x="12616" y="4051"/>
                </a:lnTo>
                <a:lnTo>
                  <a:pt x="12624" y="4055"/>
                </a:lnTo>
                <a:lnTo>
                  <a:pt x="12633" y="4044"/>
                </a:lnTo>
                <a:lnTo>
                  <a:pt x="12633" y="4029"/>
                </a:lnTo>
                <a:lnTo>
                  <a:pt x="12640" y="4006"/>
                </a:lnTo>
                <a:lnTo>
                  <a:pt x="12644" y="4017"/>
                </a:lnTo>
                <a:lnTo>
                  <a:pt x="12642" y="4027"/>
                </a:lnTo>
                <a:lnTo>
                  <a:pt x="12642" y="4048"/>
                </a:lnTo>
                <a:lnTo>
                  <a:pt x="12655" y="4082"/>
                </a:lnTo>
                <a:lnTo>
                  <a:pt x="12671" y="4098"/>
                </a:lnTo>
                <a:lnTo>
                  <a:pt x="12682" y="4097"/>
                </a:lnTo>
                <a:lnTo>
                  <a:pt x="12691" y="4086"/>
                </a:lnTo>
                <a:lnTo>
                  <a:pt x="12697" y="4092"/>
                </a:lnTo>
                <a:lnTo>
                  <a:pt x="12694" y="4101"/>
                </a:lnTo>
                <a:lnTo>
                  <a:pt x="12687" y="4101"/>
                </a:lnTo>
                <a:lnTo>
                  <a:pt x="12682" y="4115"/>
                </a:lnTo>
                <a:lnTo>
                  <a:pt x="12673" y="4125"/>
                </a:lnTo>
                <a:lnTo>
                  <a:pt x="12671" y="4138"/>
                </a:lnTo>
                <a:lnTo>
                  <a:pt x="12683" y="4156"/>
                </a:lnTo>
                <a:lnTo>
                  <a:pt x="12684" y="4172"/>
                </a:lnTo>
                <a:lnTo>
                  <a:pt x="12676" y="4173"/>
                </a:lnTo>
                <a:lnTo>
                  <a:pt x="12668" y="4169"/>
                </a:lnTo>
                <a:lnTo>
                  <a:pt x="12669" y="4183"/>
                </a:lnTo>
                <a:lnTo>
                  <a:pt x="12676" y="4195"/>
                </a:lnTo>
                <a:lnTo>
                  <a:pt x="12696" y="4198"/>
                </a:lnTo>
                <a:lnTo>
                  <a:pt x="12709" y="4209"/>
                </a:lnTo>
                <a:lnTo>
                  <a:pt x="12723" y="4203"/>
                </a:lnTo>
                <a:lnTo>
                  <a:pt x="12740" y="4215"/>
                </a:lnTo>
                <a:lnTo>
                  <a:pt x="12739" y="4194"/>
                </a:lnTo>
                <a:lnTo>
                  <a:pt x="12747" y="4198"/>
                </a:lnTo>
                <a:lnTo>
                  <a:pt x="12751" y="4212"/>
                </a:lnTo>
                <a:lnTo>
                  <a:pt x="12756" y="4243"/>
                </a:lnTo>
                <a:lnTo>
                  <a:pt x="12767" y="4258"/>
                </a:lnTo>
                <a:lnTo>
                  <a:pt x="12776" y="4256"/>
                </a:lnTo>
                <a:lnTo>
                  <a:pt x="12785" y="4238"/>
                </a:lnTo>
                <a:lnTo>
                  <a:pt x="12782" y="4215"/>
                </a:lnTo>
                <a:lnTo>
                  <a:pt x="12765" y="4201"/>
                </a:lnTo>
                <a:lnTo>
                  <a:pt x="12759" y="4195"/>
                </a:lnTo>
                <a:lnTo>
                  <a:pt x="12764" y="4189"/>
                </a:lnTo>
                <a:lnTo>
                  <a:pt x="12774" y="4193"/>
                </a:lnTo>
                <a:lnTo>
                  <a:pt x="12787" y="4206"/>
                </a:lnTo>
                <a:lnTo>
                  <a:pt x="12793" y="4223"/>
                </a:lnTo>
                <a:lnTo>
                  <a:pt x="12799" y="4245"/>
                </a:lnTo>
                <a:lnTo>
                  <a:pt x="12804" y="4245"/>
                </a:lnTo>
                <a:lnTo>
                  <a:pt x="12807" y="4225"/>
                </a:lnTo>
                <a:lnTo>
                  <a:pt x="12813" y="4222"/>
                </a:lnTo>
                <a:lnTo>
                  <a:pt x="12820" y="4240"/>
                </a:lnTo>
                <a:lnTo>
                  <a:pt x="12835" y="4252"/>
                </a:lnTo>
                <a:lnTo>
                  <a:pt x="12845" y="4250"/>
                </a:lnTo>
                <a:lnTo>
                  <a:pt x="12845" y="4237"/>
                </a:lnTo>
                <a:lnTo>
                  <a:pt x="12834" y="4221"/>
                </a:lnTo>
                <a:lnTo>
                  <a:pt x="12834" y="4212"/>
                </a:lnTo>
                <a:lnTo>
                  <a:pt x="12839" y="4208"/>
                </a:lnTo>
                <a:lnTo>
                  <a:pt x="12853" y="4220"/>
                </a:lnTo>
                <a:lnTo>
                  <a:pt x="12858" y="4231"/>
                </a:lnTo>
                <a:lnTo>
                  <a:pt x="12862" y="4231"/>
                </a:lnTo>
                <a:lnTo>
                  <a:pt x="12866" y="4252"/>
                </a:lnTo>
                <a:lnTo>
                  <a:pt x="12874" y="4262"/>
                </a:lnTo>
                <a:lnTo>
                  <a:pt x="12880" y="4256"/>
                </a:lnTo>
                <a:lnTo>
                  <a:pt x="12883" y="4238"/>
                </a:lnTo>
                <a:lnTo>
                  <a:pt x="12877" y="4221"/>
                </a:lnTo>
                <a:lnTo>
                  <a:pt x="12869" y="4220"/>
                </a:lnTo>
                <a:lnTo>
                  <a:pt x="12862" y="4211"/>
                </a:lnTo>
                <a:lnTo>
                  <a:pt x="12865" y="4203"/>
                </a:lnTo>
                <a:cubicBezTo>
                  <a:pt x="12865" y="4203"/>
                  <a:pt x="12871" y="4208"/>
                  <a:pt x="12871" y="4208"/>
                </a:cubicBezTo>
                <a:close/>
                <a:moveTo>
                  <a:pt x="12650" y="4107"/>
                </a:moveTo>
                <a:lnTo>
                  <a:pt x="12636" y="4099"/>
                </a:lnTo>
                <a:lnTo>
                  <a:pt x="12633" y="4084"/>
                </a:lnTo>
                <a:lnTo>
                  <a:pt x="12624" y="4076"/>
                </a:lnTo>
                <a:lnTo>
                  <a:pt x="12608" y="4079"/>
                </a:lnTo>
                <a:lnTo>
                  <a:pt x="12599" y="4094"/>
                </a:lnTo>
                <a:lnTo>
                  <a:pt x="12601" y="4106"/>
                </a:lnTo>
                <a:lnTo>
                  <a:pt x="12610" y="4115"/>
                </a:lnTo>
                <a:lnTo>
                  <a:pt x="12617" y="4111"/>
                </a:lnTo>
                <a:lnTo>
                  <a:pt x="12627" y="4117"/>
                </a:lnTo>
                <a:lnTo>
                  <a:pt x="12628" y="4138"/>
                </a:lnTo>
                <a:lnTo>
                  <a:pt x="12639" y="4142"/>
                </a:lnTo>
                <a:lnTo>
                  <a:pt x="12649" y="4165"/>
                </a:lnTo>
                <a:lnTo>
                  <a:pt x="12654" y="4170"/>
                </a:lnTo>
                <a:lnTo>
                  <a:pt x="12655" y="4157"/>
                </a:lnTo>
                <a:lnTo>
                  <a:pt x="12649" y="4142"/>
                </a:lnTo>
                <a:lnTo>
                  <a:pt x="12655" y="4125"/>
                </a:lnTo>
                <a:cubicBezTo>
                  <a:pt x="12655" y="4125"/>
                  <a:pt x="12650" y="4107"/>
                  <a:pt x="12650" y="4107"/>
                </a:cubicBezTo>
                <a:close/>
                <a:moveTo>
                  <a:pt x="12997" y="4446"/>
                </a:moveTo>
                <a:lnTo>
                  <a:pt x="12999" y="4429"/>
                </a:lnTo>
                <a:lnTo>
                  <a:pt x="12992" y="4422"/>
                </a:lnTo>
                <a:lnTo>
                  <a:pt x="12991" y="4450"/>
                </a:lnTo>
                <a:cubicBezTo>
                  <a:pt x="12991" y="4450"/>
                  <a:pt x="12997" y="4446"/>
                  <a:pt x="12997" y="4446"/>
                </a:cubicBezTo>
                <a:close/>
                <a:moveTo>
                  <a:pt x="13013" y="4448"/>
                </a:moveTo>
                <a:lnTo>
                  <a:pt x="13010" y="4460"/>
                </a:lnTo>
                <a:lnTo>
                  <a:pt x="13023" y="4482"/>
                </a:lnTo>
                <a:lnTo>
                  <a:pt x="13045" y="4508"/>
                </a:lnTo>
                <a:lnTo>
                  <a:pt x="13043" y="4483"/>
                </a:lnTo>
                <a:lnTo>
                  <a:pt x="13021" y="4464"/>
                </a:lnTo>
                <a:cubicBezTo>
                  <a:pt x="13021" y="4464"/>
                  <a:pt x="13013" y="4448"/>
                  <a:pt x="13013" y="4448"/>
                </a:cubicBezTo>
                <a:close/>
                <a:moveTo>
                  <a:pt x="13821" y="1046"/>
                </a:moveTo>
                <a:lnTo>
                  <a:pt x="13805" y="1047"/>
                </a:lnTo>
                <a:lnTo>
                  <a:pt x="13806" y="1057"/>
                </a:lnTo>
                <a:lnTo>
                  <a:pt x="13819" y="1069"/>
                </a:lnTo>
                <a:lnTo>
                  <a:pt x="13833" y="1071"/>
                </a:lnTo>
                <a:lnTo>
                  <a:pt x="13846" y="1054"/>
                </a:lnTo>
                <a:lnTo>
                  <a:pt x="13861" y="1032"/>
                </a:lnTo>
                <a:lnTo>
                  <a:pt x="13871" y="1023"/>
                </a:lnTo>
                <a:lnTo>
                  <a:pt x="13877" y="992"/>
                </a:lnTo>
                <a:lnTo>
                  <a:pt x="13884" y="958"/>
                </a:lnTo>
                <a:lnTo>
                  <a:pt x="13881" y="943"/>
                </a:lnTo>
                <a:lnTo>
                  <a:pt x="13853" y="917"/>
                </a:lnTo>
                <a:lnTo>
                  <a:pt x="13829" y="911"/>
                </a:lnTo>
                <a:lnTo>
                  <a:pt x="13809" y="918"/>
                </a:lnTo>
                <a:lnTo>
                  <a:pt x="13797" y="927"/>
                </a:lnTo>
                <a:lnTo>
                  <a:pt x="13784" y="919"/>
                </a:lnTo>
                <a:lnTo>
                  <a:pt x="13776" y="919"/>
                </a:lnTo>
                <a:lnTo>
                  <a:pt x="13764" y="936"/>
                </a:lnTo>
                <a:lnTo>
                  <a:pt x="13747" y="936"/>
                </a:lnTo>
                <a:lnTo>
                  <a:pt x="13744" y="942"/>
                </a:lnTo>
                <a:lnTo>
                  <a:pt x="13749" y="957"/>
                </a:lnTo>
                <a:lnTo>
                  <a:pt x="13765" y="963"/>
                </a:lnTo>
                <a:lnTo>
                  <a:pt x="13772" y="982"/>
                </a:lnTo>
                <a:lnTo>
                  <a:pt x="13786" y="994"/>
                </a:lnTo>
                <a:lnTo>
                  <a:pt x="13795" y="1016"/>
                </a:lnTo>
                <a:lnTo>
                  <a:pt x="13812" y="1026"/>
                </a:lnTo>
                <a:lnTo>
                  <a:pt x="13837" y="1025"/>
                </a:lnTo>
                <a:lnTo>
                  <a:pt x="13846" y="1030"/>
                </a:lnTo>
                <a:lnTo>
                  <a:pt x="13840" y="1037"/>
                </a:lnTo>
                <a:cubicBezTo>
                  <a:pt x="13840" y="1037"/>
                  <a:pt x="13821" y="1046"/>
                  <a:pt x="13821" y="1046"/>
                </a:cubicBezTo>
                <a:close/>
                <a:moveTo>
                  <a:pt x="12425" y="1186"/>
                </a:moveTo>
                <a:lnTo>
                  <a:pt x="12415" y="1188"/>
                </a:lnTo>
                <a:lnTo>
                  <a:pt x="12397" y="1214"/>
                </a:lnTo>
                <a:lnTo>
                  <a:pt x="12384" y="1215"/>
                </a:lnTo>
                <a:lnTo>
                  <a:pt x="12376" y="1202"/>
                </a:lnTo>
                <a:lnTo>
                  <a:pt x="12367" y="1210"/>
                </a:lnTo>
                <a:lnTo>
                  <a:pt x="12367" y="1229"/>
                </a:lnTo>
                <a:lnTo>
                  <a:pt x="12372" y="1254"/>
                </a:lnTo>
                <a:lnTo>
                  <a:pt x="12371" y="1317"/>
                </a:lnTo>
                <a:lnTo>
                  <a:pt x="12379" y="1351"/>
                </a:lnTo>
                <a:lnTo>
                  <a:pt x="12396" y="1390"/>
                </a:lnTo>
                <a:lnTo>
                  <a:pt x="12408" y="1389"/>
                </a:lnTo>
                <a:lnTo>
                  <a:pt x="12430" y="1375"/>
                </a:lnTo>
                <a:lnTo>
                  <a:pt x="12446" y="1373"/>
                </a:lnTo>
                <a:lnTo>
                  <a:pt x="12459" y="1358"/>
                </a:lnTo>
                <a:lnTo>
                  <a:pt x="12479" y="1351"/>
                </a:lnTo>
                <a:lnTo>
                  <a:pt x="12478" y="1336"/>
                </a:lnTo>
                <a:lnTo>
                  <a:pt x="12467" y="1319"/>
                </a:lnTo>
                <a:lnTo>
                  <a:pt x="12459" y="1296"/>
                </a:lnTo>
                <a:lnTo>
                  <a:pt x="12445" y="1287"/>
                </a:lnTo>
                <a:lnTo>
                  <a:pt x="12436" y="1259"/>
                </a:lnTo>
                <a:lnTo>
                  <a:pt x="12438" y="1243"/>
                </a:lnTo>
                <a:lnTo>
                  <a:pt x="12449" y="1230"/>
                </a:lnTo>
                <a:lnTo>
                  <a:pt x="12464" y="1229"/>
                </a:lnTo>
                <a:lnTo>
                  <a:pt x="12477" y="1217"/>
                </a:lnTo>
                <a:lnTo>
                  <a:pt x="12477" y="1202"/>
                </a:lnTo>
                <a:lnTo>
                  <a:pt x="12465" y="1178"/>
                </a:lnTo>
                <a:lnTo>
                  <a:pt x="12452" y="1165"/>
                </a:lnTo>
                <a:lnTo>
                  <a:pt x="12445" y="1136"/>
                </a:lnTo>
                <a:lnTo>
                  <a:pt x="12441" y="1151"/>
                </a:lnTo>
                <a:lnTo>
                  <a:pt x="12441" y="1176"/>
                </a:lnTo>
                <a:lnTo>
                  <a:pt x="12428" y="1193"/>
                </a:lnTo>
                <a:cubicBezTo>
                  <a:pt x="12428" y="1193"/>
                  <a:pt x="12425" y="1186"/>
                  <a:pt x="12425" y="1186"/>
                </a:cubicBezTo>
                <a:close/>
                <a:moveTo>
                  <a:pt x="13726" y="706"/>
                </a:moveTo>
                <a:lnTo>
                  <a:pt x="13738" y="718"/>
                </a:lnTo>
                <a:lnTo>
                  <a:pt x="13739" y="740"/>
                </a:lnTo>
                <a:lnTo>
                  <a:pt x="13735" y="802"/>
                </a:lnTo>
                <a:lnTo>
                  <a:pt x="13728" y="827"/>
                </a:lnTo>
                <a:lnTo>
                  <a:pt x="13724" y="846"/>
                </a:lnTo>
                <a:lnTo>
                  <a:pt x="13728" y="862"/>
                </a:lnTo>
                <a:lnTo>
                  <a:pt x="13735" y="858"/>
                </a:lnTo>
                <a:lnTo>
                  <a:pt x="13743" y="835"/>
                </a:lnTo>
                <a:lnTo>
                  <a:pt x="13760" y="824"/>
                </a:lnTo>
                <a:lnTo>
                  <a:pt x="13766" y="832"/>
                </a:lnTo>
                <a:lnTo>
                  <a:pt x="13770" y="854"/>
                </a:lnTo>
                <a:lnTo>
                  <a:pt x="13790" y="878"/>
                </a:lnTo>
                <a:lnTo>
                  <a:pt x="13800" y="878"/>
                </a:lnTo>
                <a:lnTo>
                  <a:pt x="13807" y="867"/>
                </a:lnTo>
                <a:lnTo>
                  <a:pt x="13818" y="871"/>
                </a:lnTo>
                <a:lnTo>
                  <a:pt x="13835" y="888"/>
                </a:lnTo>
                <a:lnTo>
                  <a:pt x="13852" y="893"/>
                </a:lnTo>
                <a:lnTo>
                  <a:pt x="13868" y="889"/>
                </a:lnTo>
                <a:lnTo>
                  <a:pt x="13890" y="867"/>
                </a:lnTo>
                <a:lnTo>
                  <a:pt x="13900" y="844"/>
                </a:lnTo>
                <a:lnTo>
                  <a:pt x="13901" y="822"/>
                </a:lnTo>
                <a:lnTo>
                  <a:pt x="13918" y="795"/>
                </a:lnTo>
                <a:lnTo>
                  <a:pt x="13944" y="763"/>
                </a:lnTo>
                <a:lnTo>
                  <a:pt x="13962" y="746"/>
                </a:lnTo>
                <a:lnTo>
                  <a:pt x="13968" y="726"/>
                </a:lnTo>
                <a:lnTo>
                  <a:pt x="13967" y="702"/>
                </a:lnTo>
                <a:lnTo>
                  <a:pt x="13944" y="681"/>
                </a:lnTo>
                <a:lnTo>
                  <a:pt x="13923" y="649"/>
                </a:lnTo>
                <a:lnTo>
                  <a:pt x="13911" y="612"/>
                </a:lnTo>
                <a:lnTo>
                  <a:pt x="13912" y="587"/>
                </a:lnTo>
                <a:lnTo>
                  <a:pt x="13920" y="563"/>
                </a:lnTo>
                <a:lnTo>
                  <a:pt x="13920" y="545"/>
                </a:lnTo>
                <a:lnTo>
                  <a:pt x="13914" y="538"/>
                </a:lnTo>
                <a:lnTo>
                  <a:pt x="13880" y="539"/>
                </a:lnTo>
                <a:lnTo>
                  <a:pt x="13855" y="526"/>
                </a:lnTo>
                <a:lnTo>
                  <a:pt x="13837" y="504"/>
                </a:lnTo>
                <a:lnTo>
                  <a:pt x="13810" y="449"/>
                </a:lnTo>
                <a:lnTo>
                  <a:pt x="13790" y="423"/>
                </a:lnTo>
                <a:lnTo>
                  <a:pt x="13768" y="404"/>
                </a:lnTo>
                <a:lnTo>
                  <a:pt x="13758" y="402"/>
                </a:lnTo>
                <a:lnTo>
                  <a:pt x="13755" y="412"/>
                </a:lnTo>
                <a:lnTo>
                  <a:pt x="13751" y="431"/>
                </a:lnTo>
                <a:lnTo>
                  <a:pt x="13754" y="448"/>
                </a:lnTo>
                <a:lnTo>
                  <a:pt x="13754" y="479"/>
                </a:lnTo>
                <a:lnTo>
                  <a:pt x="13742" y="506"/>
                </a:lnTo>
                <a:lnTo>
                  <a:pt x="13730" y="540"/>
                </a:lnTo>
                <a:lnTo>
                  <a:pt x="13716" y="570"/>
                </a:lnTo>
                <a:lnTo>
                  <a:pt x="13714" y="593"/>
                </a:lnTo>
                <a:lnTo>
                  <a:pt x="13716" y="683"/>
                </a:lnTo>
                <a:cubicBezTo>
                  <a:pt x="13716" y="683"/>
                  <a:pt x="13726" y="706"/>
                  <a:pt x="13726" y="706"/>
                </a:cubicBezTo>
                <a:close/>
              </a:path>
            </a:pathLst>
          </a:custGeom>
          <a:solidFill>
            <a:srgbClr val="D9D9D9">
              <a:alpha val="69804"/>
            </a:srgb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 dirty="0" err="1"/>
              <a:t>Worldwide</a:t>
            </a:r>
            <a:r>
              <a:rPr lang="es-ES_tradnl" dirty="0"/>
              <a:t> sales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 dirty="0"/>
              <a:t>SUBTITLE EXAMPLE</a:t>
            </a:r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graphicFrame>
        <p:nvGraphicFramePr>
          <p:cNvPr id="499" name="Chart 1"/>
          <p:cNvGraphicFramePr/>
          <p:nvPr/>
        </p:nvGraphicFramePr>
        <p:xfrm>
          <a:off x="1375596" y="2060848"/>
          <a:ext cx="9185080" cy="3813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82475" y="2389110"/>
            <a:ext cx="13857409" cy="6492803"/>
          </a:xfrm>
          <a:prstGeom prst="rect">
            <a:avLst/>
          </a:prstGeom>
        </p:spPr>
      </p:pic>
      <p:grpSp>
        <p:nvGrpSpPr>
          <p:cNvPr id="13" name="组合 12"/>
          <p:cNvGrpSpPr/>
          <p:nvPr/>
        </p:nvGrpSpPr>
        <p:grpSpPr>
          <a:xfrm>
            <a:off x="-15686242" y="-2548786"/>
            <a:ext cx="11344190" cy="9054334"/>
            <a:chOff x="-2284862" y="-420092"/>
            <a:chExt cx="14981576" cy="11957503"/>
          </a:xfr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</p:grpSpPr>
        <p:sp>
          <p:nvSpPr>
            <p:cNvPr id="14" name="Freeform 66"/>
            <p:cNvSpPr/>
            <p:nvPr/>
          </p:nvSpPr>
          <p:spPr bwMode="auto">
            <a:xfrm rot="20039755">
              <a:off x="-1406636" y="-215665"/>
              <a:ext cx="14103350" cy="11253788"/>
            </a:xfrm>
            <a:custGeom>
              <a:avLst/>
              <a:gdLst>
                <a:gd name="T0" fmla="*/ 3758 w 3759"/>
                <a:gd name="T1" fmla="*/ 2999 h 2999"/>
                <a:gd name="T2" fmla="*/ 3155 w 3759"/>
                <a:gd name="T3" fmla="*/ 2230 h 2999"/>
                <a:gd name="T4" fmla="*/ 2432 w 3759"/>
                <a:gd name="T5" fmla="*/ 2266 h 2999"/>
                <a:gd name="T6" fmla="*/ 1875 w 3759"/>
                <a:gd name="T7" fmla="*/ 2350 h 2999"/>
                <a:gd name="T8" fmla="*/ 1738 w 3759"/>
                <a:gd name="T9" fmla="*/ 2343 h 2999"/>
                <a:gd name="T10" fmla="*/ 1094 w 3759"/>
                <a:gd name="T11" fmla="*/ 2006 h 2999"/>
                <a:gd name="T12" fmla="*/ 767 w 3759"/>
                <a:gd name="T13" fmla="*/ 1688 h 2999"/>
                <a:gd name="T14" fmla="*/ 679 w 3759"/>
                <a:gd name="T15" fmla="*/ 1598 h 2999"/>
                <a:gd name="T16" fmla="*/ 225 w 3759"/>
                <a:gd name="T17" fmla="*/ 887 h 2999"/>
                <a:gd name="T18" fmla="*/ 62 w 3759"/>
                <a:gd name="T19" fmla="*/ 428 h 2999"/>
                <a:gd name="T20" fmla="*/ 24 w 3759"/>
                <a:gd name="T21" fmla="*/ 0 h 2999"/>
                <a:gd name="T22" fmla="*/ 26 w 3759"/>
                <a:gd name="T23" fmla="*/ 0 h 2999"/>
                <a:gd name="T24" fmla="*/ 227 w 3759"/>
                <a:gd name="T25" fmla="*/ 886 h 2999"/>
                <a:gd name="T26" fmla="*/ 680 w 3759"/>
                <a:gd name="T27" fmla="*/ 1596 h 2999"/>
                <a:gd name="T28" fmla="*/ 768 w 3759"/>
                <a:gd name="T29" fmla="*/ 1687 h 2999"/>
                <a:gd name="T30" fmla="*/ 1095 w 3759"/>
                <a:gd name="T31" fmla="*/ 2005 h 2999"/>
                <a:gd name="T32" fmla="*/ 1738 w 3759"/>
                <a:gd name="T33" fmla="*/ 2341 h 2999"/>
                <a:gd name="T34" fmla="*/ 2431 w 3759"/>
                <a:gd name="T35" fmla="*/ 2264 h 2999"/>
                <a:gd name="T36" fmla="*/ 3155 w 3759"/>
                <a:gd name="T37" fmla="*/ 2228 h 2999"/>
                <a:gd name="T38" fmla="*/ 3475 w 3759"/>
                <a:gd name="T39" fmla="*/ 2463 h 2999"/>
                <a:gd name="T40" fmla="*/ 3759 w 3759"/>
                <a:gd name="T41" fmla="*/ 2998 h 2999"/>
                <a:gd name="T42" fmla="*/ 3758 w 3759"/>
                <a:gd name="T43" fmla="*/ 2999 h 2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9" h="2999">
                  <a:moveTo>
                    <a:pt x="3758" y="2999"/>
                  </a:moveTo>
                  <a:cubicBezTo>
                    <a:pt x="3596" y="2562"/>
                    <a:pt x="3404" y="2317"/>
                    <a:pt x="3155" y="2230"/>
                  </a:cubicBezTo>
                  <a:cubicBezTo>
                    <a:pt x="2932" y="2151"/>
                    <a:pt x="2689" y="2207"/>
                    <a:pt x="2432" y="2266"/>
                  </a:cubicBezTo>
                  <a:cubicBezTo>
                    <a:pt x="2251" y="2308"/>
                    <a:pt x="2066" y="2350"/>
                    <a:pt x="1875" y="2350"/>
                  </a:cubicBezTo>
                  <a:cubicBezTo>
                    <a:pt x="1830" y="2350"/>
                    <a:pt x="1784" y="2348"/>
                    <a:pt x="1738" y="2343"/>
                  </a:cubicBezTo>
                  <a:cubicBezTo>
                    <a:pt x="1473" y="2311"/>
                    <a:pt x="1263" y="2155"/>
                    <a:pt x="1094" y="2006"/>
                  </a:cubicBezTo>
                  <a:cubicBezTo>
                    <a:pt x="979" y="1906"/>
                    <a:pt x="871" y="1795"/>
                    <a:pt x="767" y="1688"/>
                  </a:cubicBezTo>
                  <a:cubicBezTo>
                    <a:pt x="738" y="1658"/>
                    <a:pt x="708" y="1628"/>
                    <a:pt x="679" y="1598"/>
                  </a:cubicBezTo>
                  <a:cubicBezTo>
                    <a:pt x="532" y="1449"/>
                    <a:pt x="353" y="1170"/>
                    <a:pt x="225" y="887"/>
                  </a:cubicBezTo>
                  <a:cubicBezTo>
                    <a:pt x="152" y="727"/>
                    <a:pt x="97" y="572"/>
                    <a:pt x="62" y="428"/>
                  </a:cubicBezTo>
                  <a:cubicBezTo>
                    <a:pt x="23" y="266"/>
                    <a:pt x="10" y="122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229"/>
                    <a:pt x="71" y="544"/>
                    <a:pt x="227" y="886"/>
                  </a:cubicBezTo>
                  <a:cubicBezTo>
                    <a:pt x="355" y="1169"/>
                    <a:pt x="533" y="1447"/>
                    <a:pt x="680" y="1596"/>
                  </a:cubicBezTo>
                  <a:cubicBezTo>
                    <a:pt x="710" y="1626"/>
                    <a:pt x="739" y="1657"/>
                    <a:pt x="768" y="1687"/>
                  </a:cubicBezTo>
                  <a:cubicBezTo>
                    <a:pt x="873" y="1794"/>
                    <a:pt x="981" y="1905"/>
                    <a:pt x="1095" y="2005"/>
                  </a:cubicBezTo>
                  <a:cubicBezTo>
                    <a:pt x="1264" y="2153"/>
                    <a:pt x="1473" y="2309"/>
                    <a:pt x="1738" y="2341"/>
                  </a:cubicBezTo>
                  <a:cubicBezTo>
                    <a:pt x="1977" y="2369"/>
                    <a:pt x="2208" y="2316"/>
                    <a:pt x="2431" y="2264"/>
                  </a:cubicBezTo>
                  <a:cubicBezTo>
                    <a:pt x="2689" y="2205"/>
                    <a:pt x="2932" y="2149"/>
                    <a:pt x="3155" y="2228"/>
                  </a:cubicBezTo>
                  <a:cubicBezTo>
                    <a:pt x="3275" y="2270"/>
                    <a:pt x="3379" y="2347"/>
                    <a:pt x="3475" y="2463"/>
                  </a:cubicBezTo>
                  <a:cubicBezTo>
                    <a:pt x="3581" y="2592"/>
                    <a:pt x="3674" y="2767"/>
                    <a:pt x="3759" y="2998"/>
                  </a:cubicBezTo>
                  <a:lnTo>
                    <a:pt x="3758" y="2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7"/>
            <p:cNvSpPr/>
            <p:nvPr/>
          </p:nvSpPr>
          <p:spPr bwMode="auto">
            <a:xfrm rot="20039755">
              <a:off x="-1448446" y="-285626"/>
              <a:ext cx="14074775" cy="11250613"/>
            </a:xfrm>
            <a:custGeom>
              <a:avLst/>
              <a:gdLst>
                <a:gd name="T0" fmla="*/ 3750 w 3751"/>
                <a:gd name="T1" fmla="*/ 2998 h 2998"/>
                <a:gd name="T2" fmla="*/ 3153 w 3751"/>
                <a:gd name="T3" fmla="*/ 2229 h 2998"/>
                <a:gd name="T4" fmla="*/ 2426 w 3751"/>
                <a:gd name="T5" fmla="*/ 2279 h 2998"/>
                <a:gd name="T6" fmla="*/ 1722 w 3751"/>
                <a:gd name="T7" fmla="*/ 2369 h 2998"/>
                <a:gd name="T8" fmla="*/ 1377 w 3751"/>
                <a:gd name="T9" fmla="*/ 2257 h 2998"/>
                <a:gd name="T10" fmla="*/ 1075 w 3751"/>
                <a:gd name="T11" fmla="*/ 2037 h 2998"/>
                <a:gd name="T12" fmla="*/ 727 w 3751"/>
                <a:gd name="T13" fmla="*/ 1688 h 2998"/>
                <a:gd name="T14" fmla="*/ 663 w 3751"/>
                <a:gd name="T15" fmla="*/ 1620 h 2998"/>
                <a:gd name="T16" fmla="*/ 218 w 3751"/>
                <a:gd name="T17" fmla="*/ 893 h 2998"/>
                <a:gd name="T18" fmla="*/ 60 w 3751"/>
                <a:gd name="T19" fmla="*/ 428 h 2998"/>
                <a:gd name="T20" fmla="*/ 28 w 3751"/>
                <a:gd name="T21" fmla="*/ 0 h 2998"/>
                <a:gd name="T22" fmla="*/ 30 w 3751"/>
                <a:gd name="T23" fmla="*/ 0 h 2998"/>
                <a:gd name="T24" fmla="*/ 220 w 3751"/>
                <a:gd name="T25" fmla="*/ 893 h 2998"/>
                <a:gd name="T26" fmla="*/ 665 w 3751"/>
                <a:gd name="T27" fmla="*/ 1619 h 2998"/>
                <a:gd name="T28" fmla="*/ 728 w 3751"/>
                <a:gd name="T29" fmla="*/ 1686 h 2998"/>
                <a:gd name="T30" fmla="*/ 1076 w 3751"/>
                <a:gd name="T31" fmla="*/ 2035 h 2998"/>
                <a:gd name="T32" fmla="*/ 1722 w 3751"/>
                <a:gd name="T33" fmla="*/ 2367 h 2998"/>
                <a:gd name="T34" fmla="*/ 2426 w 3751"/>
                <a:gd name="T35" fmla="*/ 2277 h 2998"/>
                <a:gd name="T36" fmla="*/ 3153 w 3751"/>
                <a:gd name="T37" fmla="*/ 2227 h 2998"/>
                <a:gd name="T38" fmla="*/ 3471 w 3751"/>
                <a:gd name="T39" fmla="*/ 2460 h 2998"/>
                <a:gd name="T40" fmla="*/ 3751 w 3751"/>
                <a:gd name="T41" fmla="*/ 2998 h 2998"/>
                <a:gd name="T42" fmla="*/ 3750 w 3751"/>
                <a:gd name="T43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1" h="2998">
                  <a:moveTo>
                    <a:pt x="3750" y="2998"/>
                  </a:moveTo>
                  <a:cubicBezTo>
                    <a:pt x="3592" y="2558"/>
                    <a:pt x="3402" y="2314"/>
                    <a:pt x="3153" y="2229"/>
                  </a:cubicBezTo>
                  <a:cubicBezTo>
                    <a:pt x="2930" y="2153"/>
                    <a:pt x="2685" y="2214"/>
                    <a:pt x="2426" y="2279"/>
                  </a:cubicBezTo>
                  <a:cubicBezTo>
                    <a:pt x="2199" y="2336"/>
                    <a:pt x="1965" y="2394"/>
                    <a:pt x="1722" y="2369"/>
                  </a:cubicBezTo>
                  <a:cubicBezTo>
                    <a:pt x="1604" y="2357"/>
                    <a:pt x="1491" y="2320"/>
                    <a:pt x="1377" y="2257"/>
                  </a:cubicBezTo>
                  <a:cubicBezTo>
                    <a:pt x="1282" y="2205"/>
                    <a:pt x="1186" y="2135"/>
                    <a:pt x="1075" y="2037"/>
                  </a:cubicBezTo>
                  <a:cubicBezTo>
                    <a:pt x="952" y="1928"/>
                    <a:pt x="838" y="1806"/>
                    <a:pt x="727" y="1688"/>
                  </a:cubicBezTo>
                  <a:cubicBezTo>
                    <a:pt x="706" y="1665"/>
                    <a:pt x="685" y="1642"/>
                    <a:pt x="663" y="1620"/>
                  </a:cubicBezTo>
                  <a:cubicBezTo>
                    <a:pt x="519" y="1466"/>
                    <a:pt x="344" y="1181"/>
                    <a:pt x="218" y="893"/>
                  </a:cubicBezTo>
                  <a:cubicBezTo>
                    <a:pt x="147" y="730"/>
                    <a:pt x="94" y="574"/>
                    <a:pt x="60" y="428"/>
                  </a:cubicBezTo>
                  <a:cubicBezTo>
                    <a:pt x="23" y="265"/>
                    <a:pt x="12" y="120"/>
                    <a:pt x="2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227"/>
                    <a:pt x="67" y="544"/>
                    <a:pt x="220" y="893"/>
                  </a:cubicBezTo>
                  <a:cubicBezTo>
                    <a:pt x="345" y="1180"/>
                    <a:pt x="520" y="1465"/>
                    <a:pt x="665" y="1619"/>
                  </a:cubicBezTo>
                  <a:cubicBezTo>
                    <a:pt x="686" y="1641"/>
                    <a:pt x="707" y="1664"/>
                    <a:pt x="728" y="1686"/>
                  </a:cubicBezTo>
                  <a:cubicBezTo>
                    <a:pt x="839" y="1804"/>
                    <a:pt x="953" y="1926"/>
                    <a:pt x="1076" y="2035"/>
                  </a:cubicBezTo>
                  <a:cubicBezTo>
                    <a:pt x="1244" y="2184"/>
                    <a:pt x="1451" y="2339"/>
                    <a:pt x="1722" y="2367"/>
                  </a:cubicBezTo>
                  <a:cubicBezTo>
                    <a:pt x="1964" y="2392"/>
                    <a:pt x="2199" y="2334"/>
                    <a:pt x="2426" y="2277"/>
                  </a:cubicBezTo>
                  <a:cubicBezTo>
                    <a:pt x="2685" y="2213"/>
                    <a:pt x="2930" y="2151"/>
                    <a:pt x="3153" y="2227"/>
                  </a:cubicBezTo>
                  <a:cubicBezTo>
                    <a:pt x="3273" y="2268"/>
                    <a:pt x="3377" y="2344"/>
                    <a:pt x="3471" y="2460"/>
                  </a:cubicBezTo>
                  <a:cubicBezTo>
                    <a:pt x="3576" y="2589"/>
                    <a:pt x="3668" y="2765"/>
                    <a:pt x="3751" y="2998"/>
                  </a:cubicBezTo>
                  <a:lnTo>
                    <a:pt x="3750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8"/>
            <p:cNvSpPr/>
            <p:nvPr/>
          </p:nvSpPr>
          <p:spPr bwMode="auto">
            <a:xfrm rot="20039755">
              <a:off x="-1489781" y="-341896"/>
              <a:ext cx="14047788" cy="11250613"/>
            </a:xfrm>
            <a:custGeom>
              <a:avLst/>
              <a:gdLst>
                <a:gd name="T0" fmla="*/ 3742 w 3744"/>
                <a:gd name="T1" fmla="*/ 2998 h 2998"/>
                <a:gd name="T2" fmla="*/ 3151 w 3744"/>
                <a:gd name="T3" fmla="*/ 2228 h 2998"/>
                <a:gd name="T4" fmla="*/ 2420 w 3744"/>
                <a:gd name="T5" fmla="*/ 2292 h 2998"/>
                <a:gd name="T6" fmla="*/ 1705 w 3744"/>
                <a:gd name="T7" fmla="*/ 2395 h 2998"/>
                <a:gd name="T8" fmla="*/ 1358 w 3744"/>
                <a:gd name="T9" fmla="*/ 2287 h 2998"/>
                <a:gd name="T10" fmla="*/ 1056 w 3744"/>
                <a:gd name="T11" fmla="*/ 2067 h 2998"/>
                <a:gd name="T12" fmla="*/ 689 w 3744"/>
                <a:gd name="T13" fmla="*/ 1687 h 2998"/>
                <a:gd name="T14" fmla="*/ 648 w 3744"/>
                <a:gd name="T15" fmla="*/ 1642 h 2998"/>
                <a:gd name="T16" fmla="*/ 211 w 3744"/>
                <a:gd name="T17" fmla="*/ 899 h 2998"/>
                <a:gd name="T18" fmla="*/ 59 w 3744"/>
                <a:gd name="T19" fmla="*/ 428 h 2998"/>
                <a:gd name="T20" fmla="*/ 32 w 3744"/>
                <a:gd name="T21" fmla="*/ 0 h 2998"/>
                <a:gd name="T22" fmla="*/ 34 w 3744"/>
                <a:gd name="T23" fmla="*/ 0 h 2998"/>
                <a:gd name="T24" fmla="*/ 213 w 3744"/>
                <a:gd name="T25" fmla="*/ 899 h 2998"/>
                <a:gd name="T26" fmla="*/ 650 w 3744"/>
                <a:gd name="T27" fmla="*/ 1641 h 2998"/>
                <a:gd name="T28" fmla="*/ 690 w 3744"/>
                <a:gd name="T29" fmla="*/ 1686 h 2998"/>
                <a:gd name="T30" fmla="*/ 1057 w 3744"/>
                <a:gd name="T31" fmla="*/ 2065 h 2998"/>
                <a:gd name="T32" fmla="*/ 1705 w 3744"/>
                <a:gd name="T33" fmla="*/ 2393 h 2998"/>
                <a:gd name="T34" fmla="*/ 2420 w 3744"/>
                <a:gd name="T35" fmla="*/ 2290 h 2998"/>
                <a:gd name="T36" fmla="*/ 3152 w 3744"/>
                <a:gd name="T37" fmla="*/ 2226 h 2998"/>
                <a:gd name="T38" fmla="*/ 3468 w 3744"/>
                <a:gd name="T39" fmla="*/ 2457 h 2998"/>
                <a:gd name="T40" fmla="*/ 3744 w 3744"/>
                <a:gd name="T41" fmla="*/ 2997 h 2998"/>
                <a:gd name="T42" fmla="*/ 3742 w 3744"/>
                <a:gd name="T43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44" h="2998">
                  <a:moveTo>
                    <a:pt x="3742" y="2998"/>
                  </a:moveTo>
                  <a:cubicBezTo>
                    <a:pt x="3588" y="2554"/>
                    <a:pt x="3400" y="2310"/>
                    <a:pt x="3151" y="2228"/>
                  </a:cubicBezTo>
                  <a:cubicBezTo>
                    <a:pt x="2928" y="2155"/>
                    <a:pt x="2682" y="2222"/>
                    <a:pt x="2420" y="2292"/>
                  </a:cubicBezTo>
                  <a:cubicBezTo>
                    <a:pt x="2190" y="2353"/>
                    <a:pt x="1952" y="2417"/>
                    <a:pt x="1705" y="2395"/>
                  </a:cubicBezTo>
                  <a:cubicBezTo>
                    <a:pt x="1586" y="2385"/>
                    <a:pt x="1473" y="2349"/>
                    <a:pt x="1358" y="2287"/>
                  </a:cubicBezTo>
                  <a:cubicBezTo>
                    <a:pt x="1261" y="2235"/>
                    <a:pt x="1165" y="2165"/>
                    <a:pt x="1056" y="2067"/>
                  </a:cubicBezTo>
                  <a:cubicBezTo>
                    <a:pt x="925" y="1950"/>
                    <a:pt x="805" y="1816"/>
                    <a:pt x="689" y="1687"/>
                  </a:cubicBezTo>
                  <a:cubicBezTo>
                    <a:pt x="675" y="1672"/>
                    <a:pt x="662" y="1657"/>
                    <a:pt x="648" y="1642"/>
                  </a:cubicBezTo>
                  <a:cubicBezTo>
                    <a:pt x="506" y="1484"/>
                    <a:pt x="334" y="1192"/>
                    <a:pt x="211" y="899"/>
                  </a:cubicBezTo>
                  <a:cubicBezTo>
                    <a:pt x="142" y="733"/>
                    <a:pt x="90" y="575"/>
                    <a:pt x="59" y="428"/>
                  </a:cubicBezTo>
                  <a:cubicBezTo>
                    <a:pt x="23" y="263"/>
                    <a:pt x="14" y="119"/>
                    <a:pt x="3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224"/>
                    <a:pt x="64" y="543"/>
                    <a:pt x="213" y="899"/>
                  </a:cubicBezTo>
                  <a:cubicBezTo>
                    <a:pt x="336" y="1192"/>
                    <a:pt x="507" y="1483"/>
                    <a:pt x="650" y="1641"/>
                  </a:cubicBezTo>
                  <a:cubicBezTo>
                    <a:pt x="663" y="1656"/>
                    <a:pt x="677" y="1671"/>
                    <a:pt x="690" y="1686"/>
                  </a:cubicBezTo>
                  <a:cubicBezTo>
                    <a:pt x="806" y="1815"/>
                    <a:pt x="926" y="1948"/>
                    <a:pt x="1057" y="2065"/>
                  </a:cubicBezTo>
                  <a:cubicBezTo>
                    <a:pt x="1213" y="2205"/>
                    <a:pt x="1428" y="2369"/>
                    <a:pt x="1705" y="2393"/>
                  </a:cubicBezTo>
                  <a:cubicBezTo>
                    <a:pt x="1952" y="2415"/>
                    <a:pt x="2190" y="2351"/>
                    <a:pt x="2420" y="2290"/>
                  </a:cubicBezTo>
                  <a:cubicBezTo>
                    <a:pt x="2681" y="2220"/>
                    <a:pt x="2928" y="2153"/>
                    <a:pt x="3152" y="2226"/>
                  </a:cubicBezTo>
                  <a:cubicBezTo>
                    <a:pt x="3271" y="2265"/>
                    <a:pt x="3375" y="2341"/>
                    <a:pt x="3468" y="2457"/>
                  </a:cubicBezTo>
                  <a:cubicBezTo>
                    <a:pt x="3572" y="2586"/>
                    <a:pt x="3662" y="2763"/>
                    <a:pt x="3744" y="2997"/>
                  </a:cubicBezTo>
                  <a:lnTo>
                    <a:pt x="3742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9"/>
            <p:cNvSpPr/>
            <p:nvPr/>
          </p:nvSpPr>
          <p:spPr bwMode="auto">
            <a:xfrm rot="20039755">
              <a:off x="-1700937" y="-345642"/>
              <a:ext cx="14195425" cy="11249026"/>
            </a:xfrm>
            <a:custGeom>
              <a:avLst/>
              <a:gdLst>
                <a:gd name="T0" fmla="*/ 3781 w 3783"/>
                <a:gd name="T1" fmla="*/ 2998 h 2998"/>
                <a:gd name="T2" fmla="*/ 3196 w 3783"/>
                <a:gd name="T3" fmla="*/ 2228 h 2998"/>
                <a:gd name="T4" fmla="*/ 2462 w 3783"/>
                <a:gd name="T5" fmla="*/ 2304 h 2998"/>
                <a:gd name="T6" fmla="*/ 1820 w 3783"/>
                <a:gd name="T7" fmla="*/ 2425 h 2998"/>
                <a:gd name="T8" fmla="*/ 1735 w 3783"/>
                <a:gd name="T9" fmla="*/ 2422 h 2998"/>
                <a:gd name="T10" fmla="*/ 1083 w 3783"/>
                <a:gd name="T11" fmla="*/ 2097 h 2998"/>
                <a:gd name="T12" fmla="*/ 698 w 3783"/>
                <a:gd name="T13" fmla="*/ 1686 h 2998"/>
                <a:gd name="T14" fmla="*/ 680 w 3783"/>
                <a:gd name="T15" fmla="*/ 1664 h 2998"/>
                <a:gd name="T16" fmla="*/ 251 w 3783"/>
                <a:gd name="T17" fmla="*/ 906 h 2998"/>
                <a:gd name="T18" fmla="*/ 104 w 3783"/>
                <a:gd name="T19" fmla="*/ 428 h 2998"/>
                <a:gd name="T20" fmla="*/ 83 w 3783"/>
                <a:gd name="T21" fmla="*/ 0 h 2998"/>
                <a:gd name="T22" fmla="*/ 85 w 3783"/>
                <a:gd name="T23" fmla="*/ 0 h 2998"/>
                <a:gd name="T24" fmla="*/ 681 w 3783"/>
                <a:gd name="T25" fmla="*/ 1663 h 2998"/>
                <a:gd name="T26" fmla="*/ 700 w 3783"/>
                <a:gd name="T27" fmla="*/ 1685 h 2998"/>
                <a:gd name="T28" fmla="*/ 1085 w 3783"/>
                <a:gd name="T29" fmla="*/ 2095 h 2998"/>
                <a:gd name="T30" fmla="*/ 1735 w 3783"/>
                <a:gd name="T31" fmla="*/ 2420 h 2998"/>
                <a:gd name="T32" fmla="*/ 2461 w 3783"/>
                <a:gd name="T33" fmla="*/ 2302 h 2998"/>
                <a:gd name="T34" fmla="*/ 3197 w 3783"/>
                <a:gd name="T35" fmla="*/ 2226 h 2998"/>
                <a:gd name="T36" fmla="*/ 3512 w 3783"/>
                <a:gd name="T37" fmla="*/ 2454 h 2998"/>
                <a:gd name="T38" fmla="*/ 3783 w 3783"/>
                <a:gd name="T39" fmla="*/ 2997 h 2998"/>
                <a:gd name="T40" fmla="*/ 3781 w 3783"/>
                <a:gd name="T41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83" h="2998">
                  <a:moveTo>
                    <a:pt x="3781" y="2998"/>
                  </a:moveTo>
                  <a:cubicBezTo>
                    <a:pt x="3631" y="2551"/>
                    <a:pt x="3445" y="2306"/>
                    <a:pt x="3196" y="2228"/>
                  </a:cubicBezTo>
                  <a:cubicBezTo>
                    <a:pt x="2973" y="2158"/>
                    <a:pt x="2725" y="2229"/>
                    <a:pt x="2462" y="2304"/>
                  </a:cubicBezTo>
                  <a:cubicBezTo>
                    <a:pt x="2254" y="2364"/>
                    <a:pt x="2041" y="2425"/>
                    <a:pt x="1820" y="2425"/>
                  </a:cubicBezTo>
                  <a:cubicBezTo>
                    <a:pt x="1792" y="2425"/>
                    <a:pt x="1764" y="2424"/>
                    <a:pt x="1735" y="2422"/>
                  </a:cubicBezTo>
                  <a:cubicBezTo>
                    <a:pt x="1514" y="2405"/>
                    <a:pt x="1313" y="2305"/>
                    <a:pt x="1083" y="2097"/>
                  </a:cubicBezTo>
                  <a:cubicBezTo>
                    <a:pt x="945" y="1972"/>
                    <a:pt x="825" y="1833"/>
                    <a:pt x="698" y="1686"/>
                  </a:cubicBezTo>
                  <a:cubicBezTo>
                    <a:pt x="680" y="1664"/>
                    <a:pt x="680" y="1664"/>
                    <a:pt x="680" y="1664"/>
                  </a:cubicBezTo>
                  <a:cubicBezTo>
                    <a:pt x="539" y="1502"/>
                    <a:pt x="371" y="1204"/>
                    <a:pt x="251" y="906"/>
                  </a:cubicBezTo>
                  <a:cubicBezTo>
                    <a:pt x="183" y="737"/>
                    <a:pt x="133" y="576"/>
                    <a:pt x="104" y="428"/>
                  </a:cubicBezTo>
                  <a:cubicBezTo>
                    <a:pt x="70" y="262"/>
                    <a:pt x="63" y="118"/>
                    <a:pt x="8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505"/>
                    <a:pt x="423" y="1364"/>
                    <a:pt x="681" y="1663"/>
                  </a:cubicBezTo>
                  <a:cubicBezTo>
                    <a:pt x="700" y="1685"/>
                    <a:pt x="700" y="1685"/>
                    <a:pt x="700" y="1685"/>
                  </a:cubicBezTo>
                  <a:cubicBezTo>
                    <a:pt x="827" y="1832"/>
                    <a:pt x="947" y="1970"/>
                    <a:pt x="1085" y="2095"/>
                  </a:cubicBezTo>
                  <a:cubicBezTo>
                    <a:pt x="1314" y="2303"/>
                    <a:pt x="1515" y="2403"/>
                    <a:pt x="1735" y="2420"/>
                  </a:cubicBezTo>
                  <a:cubicBezTo>
                    <a:pt x="1986" y="2439"/>
                    <a:pt x="2227" y="2369"/>
                    <a:pt x="2461" y="2302"/>
                  </a:cubicBezTo>
                  <a:cubicBezTo>
                    <a:pt x="2725" y="2227"/>
                    <a:pt x="2973" y="2156"/>
                    <a:pt x="3197" y="2226"/>
                  </a:cubicBezTo>
                  <a:cubicBezTo>
                    <a:pt x="3316" y="2263"/>
                    <a:pt x="3419" y="2338"/>
                    <a:pt x="3512" y="2454"/>
                  </a:cubicBezTo>
                  <a:cubicBezTo>
                    <a:pt x="3615" y="2583"/>
                    <a:pt x="3703" y="2761"/>
                    <a:pt x="3783" y="2997"/>
                  </a:cubicBezTo>
                  <a:lnTo>
                    <a:pt x="3781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70"/>
            <p:cNvSpPr/>
            <p:nvPr/>
          </p:nvSpPr>
          <p:spPr bwMode="auto">
            <a:xfrm rot="20039755">
              <a:off x="-1574660" y="-413259"/>
              <a:ext cx="13981113" cy="11249026"/>
            </a:xfrm>
            <a:custGeom>
              <a:avLst/>
              <a:gdLst>
                <a:gd name="T0" fmla="*/ 3724 w 3726"/>
                <a:gd name="T1" fmla="*/ 2998 h 2998"/>
                <a:gd name="T2" fmla="*/ 3146 w 3726"/>
                <a:gd name="T3" fmla="*/ 2228 h 2998"/>
                <a:gd name="T4" fmla="*/ 2408 w 3726"/>
                <a:gd name="T5" fmla="*/ 2317 h 2998"/>
                <a:gd name="T6" fmla="*/ 1670 w 3726"/>
                <a:gd name="T7" fmla="*/ 2449 h 2998"/>
                <a:gd name="T8" fmla="*/ 1318 w 3726"/>
                <a:gd name="T9" fmla="*/ 2348 h 2998"/>
                <a:gd name="T10" fmla="*/ 1016 w 3726"/>
                <a:gd name="T11" fmla="*/ 2128 h 2998"/>
                <a:gd name="T12" fmla="*/ 616 w 3726"/>
                <a:gd name="T13" fmla="*/ 1687 h 2998"/>
                <a:gd name="T14" fmla="*/ 196 w 3726"/>
                <a:gd name="T15" fmla="*/ 913 h 2998"/>
                <a:gd name="T16" fmla="*/ 53 w 3726"/>
                <a:gd name="T17" fmla="*/ 429 h 2998"/>
                <a:gd name="T18" fmla="*/ 39 w 3726"/>
                <a:gd name="T19" fmla="*/ 0 h 2998"/>
                <a:gd name="T20" fmla="*/ 41 w 3726"/>
                <a:gd name="T21" fmla="*/ 1 h 2998"/>
                <a:gd name="T22" fmla="*/ 198 w 3726"/>
                <a:gd name="T23" fmla="*/ 912 h 2998"/>
                <a:gd name="T24" fmla="*/ 617 w 3726"/>
                <a:gd name="T25" fmla="*/ 1686 h 2998"/>
                <a:gd name="T26" fmla="*/ 1017 w 3726"/>
                <a:gd name="T27" fmla="*/ 2126 h 2998"/>
                <a:gd name="T28" fmla="*/ 1670 w 3726"/>
                <a:gd name="T29" fmla="*/ 2447 h 2998"/>
                <a:gd name="T30" fmla="*/ 2407 w 3726"/>
                <a:gd name="T31" fmla="*/ 2315 h 2998"/>
                <a:gd name="T32" fmla="*/ 3146 w 3726"/>
                <a:gd name="T33" fmla="*/ 2226 h 2998"/>
                <a:gd name="T34" fmla="*/ 3460 w 3726"/>
                <a:gd name="T35" fmla="*/ 2452 h 2998"/>
                <a:gd name="T36" fmla="*/ 3726 w 3726"/>
                <a:gd name="T37" fmla="*/ 2998 h 2998"/>
                <a:gd name="T38" fmla="*/ 3724 w 3726"/>
                <a:gd name="T39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26" h="2998">
                  <a:moveTo>
                    <a:pt x="3724" y="2998"/>
                  </a:moveTo>
                  <a:cubicBezTo>
                    <a:pt x="3578" y="2548"/>
                    <a:pt x="3394" y="2303"/>
                    <a:pt x="3146" y="2228"/>
                  </a:cubicBezTo>
                  <a:cubicBezTo>
                    <a:pt x="2923" y="2160"/>
                    <a:pt x="2673" y="2236"/>
                    <a:pt x="2408" y="2317"/>
                  </a:cubicBezTo>
                  <a:cubicBezTo>
                    <a:pt x="2170" y="2390"/>
                    <a:pt x="1924" y="2464"/>
                    <a:pt x="1670" y="2449"/>
                  </a:cubicBezTo>
                  <a:cubicBezTo>
                    <a:pt x="1548" y="2441"/>
                    <a:pt x="1433" y="2408"/>
                    <a:pt x="1318" y="2348"/>
                  </a:cubicBezTo>
                  <a:cubicBezTo>
                    <a:pt x="1221" y="2297"/>
                    <a:pt x="1122" y="2225"/>
                    <a:pt x="1016" y="2128"/>
                  </a:cubicBezTo>
                  <a:cubicBezTo>
                    <a:pt x="871" y="1995"/>
                    <a:pt x="741" y="1838"/>
                    <a:pt x="616" y="1687"/>
                  </a:cubicBezTo>
                  <a:cubicBezTo>
                    <a:pt x="478" y="1520"/>
                    <a:pt x="313" y="1216"/>
                    <a:pt x="196" y="913"/>
                  </a:cubicBezTo>
                  <a:cubicBezTo>
                    <a:pt x="129" y="740"/>
                    <a:pt x="81" y="578"/>
                    <a:pt x="53" y="429"/>
                  </a:cubicBezTo>
                  <a:cubicBezTo>
                    <a:pt x="22" y="261"/>
                    <a:pt x="17" y="117"/>
                    <a:pt x="39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0" y="219"/>
                    <a:pt x="55" y="543"/>
                    <a:pt x="198" y="912"/>
                  </a:cubicBezTo>
                  <a:cubicBezTo>
                    <a:pt x="314" y="1215"/>
                    <a:pt x="479" y="1519"/>
                    <a:pt x="617" y="1686"/>
                  </a:cubicBezTo>
                  <a:cubicBezTo>
                    <a:pt x="743" y="1837"/>
                    <a:pt x="872" y="1993"/>
                    <a:pt x="1017" y="2126"/>
                  </a:cubicBezTo>
                  <a:cubicBezTo>
                    <a:pt x="1244" y="2334"/>
                    <a:pt x="1446" y="2433"/>
                    <a:pt x="1670" y="2447"/>
                  </a:cubicBezTo>
                  <a:cubicBezTo>
                    <a:pt x="1924" y="2463"/>
                    <a:pt x="2170" y="2388"/>
                    <a:pt x="2407" y="2315"/>
                  </a:cubicBezTo>
                  <a:cubicBezTo>
                    <a:pt x="2672" y="2235"/>
                    <a:pt x="2923" y="2158"/>
                    <a:pt x="3146" y="2226"/>
                  </a:cubicBezTo>
                  <a:cubicBezTo>
                    <a:pt x="3266" y="2262"/>
                    <a:pt x="3368" y="2336"/>
                    <a:pt x="3460" y="2452"/>
                  </a:cubicBezTo>
                  <a:cubicBezTo>
                    <a:pt x="3562" y="2581"/>
                    <a:pt x="3649" y="2759"/>
                    <a:pt x="3726" y="2998"/>
                  </a:cubicBezTo>
                  <a:lnTo>
                    <a:pt x="3724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71"/>
            <p:cNvSpPr/>
            <p:nvPr/>
          </p:nvSpPr>
          <p:spPr bwMode="auto">
            <a:xfrm rot="20039755">
              <a:off x="-1621180" y="-420092"/>
              <a:ext cx="13949363" cy="11245851"/>
            </a:xfrm>
            <a:custGeom>
              <a:avLst/>
              <a:gdLst>
                <a:gd name="T0" fmla="*/ 3717 w 3718"/>
                <a:gd name="T1" fmla="*/ 2997 h 2997"/>
                <a:gd name="T2" fmla="*/ 3241 w 3718"/>
                <a:gd name="T3" fmla="*/ 2265 h 2997"/>
                <a:gd name="T4" fmla="*/ 2402 w 3718"/>
                <a:gd name="T5" fmla="*/ 2329 h 2997"/>
                <a:gd name="T6" fmla="*/ 1654 w 3718"/>
                <a:gd name="T7" fmla="*/ 2475 h 2997"/>
                <a:gd name="T8" fmla="*/ 1299 w 3718"/>
                <a:gd name="T9" fmla="*/ 2377 h 2997"/>
                <a:gd name="T10" fmla="*/ 997 w 3718"/>
                <a:gd name="T11" fmla="*/ 2157 h 2997"/>
                <a:gd name="T12" fmla="*/ 601 w 3718"/>
                <a:gd name="T13" fmla="*/ 1708 h 2997"/>
                <a:gd name="T14" fmla="*/ 189 w 3718"/>
                <a:gd name="T15" fmla="*/ 918 h 2997"/>
                <a:gd name="T16" fmla="*/ 52 w 3718"/>
                <a:gd name="T17" fmla="*/ 429 h 2997"/>
                <a:gd name="T18" fmla="*/ 43 w 3718"/>
                <a:gd name="T19" fmla="*/ 0 h 2997"/>
                <a:gd name="T20" fmla="*/ 45 w 3718"/>
                <a:gd name="T21" fmla="*/ 0 h 2997"/>
                <a:gd name="T22" fmla="*/ 191 w 3718"/>
                <a:gd name="T23" fmla="*/ 918 h 2997"/>
                <a:gd name="T24" fmla="*/ 602 w 3718"/>
                <a:gd name="T25" fmla="*/ 1707 h 2997"/>
                <a:gd name="T26" fmla="*/ 998 w 3718"/>
                <a:gd name="T27" fmla="*/ 2156 h 2997"/>
                <a:gd name="T28" fmla="*/ 1654 w 3718"/>
                <a:gd name="T29" fmla="*/ 2473 h 2997"/>
                <a:gd name="T30" fmla="*/ 1707 w 3718"/>
                <a:gd name="T31" fmla="*/ 2474 h 2997"/>
                <a:gd name="T32" fmla="*/ 2401 w 3718"/>
                <a:gd name="T33" fmla="*/ 2327 h 2997"/>
                <a:gd name="T34" fmla="*/ 3242 w 3718"/>
                <a:gd name="T35" fmla="*/ 2263 h 2997"/>
                <a:gd name="T36" fmla="*/ 3499 w 3718"/>
                <a:gd name="T37" fmla="*/ 2507 h 2997"/>
                <a:gd name="T38" fmla="*/ 3718 w 3718"/>
                <a:gd name="T39" fmla="*/ 2997 h 2997"/>
                <a:gd name="T40" fmla="*/ 3717 w 3718"/>
                <a:gd name="T41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18" h="2997">
                  <a:moveTo>
                    <a:pt x="3717" y="2997"/>
                  </a:moveTo>
                  <a:cubicBezTo>
                    <a:pt x="3594" y="2607"/>
                    <a:pt x="3438" y="2367"/>
                    <a:pt x="3241" y="2265"/>
                  </a:cubicBezTo>
                  <a:cubicBezTo>
                    <a:pt x="2995" y="2138"/>
                    <a:pt x="2707" y="2231"/>
                    <a:pt x="2402" y="2329"/>
                  </a:cubicBezTo>
                  <a:cubicBezTo>
                    <a:pt x="2161" y="2407"/>
                    <a:pt x="1912" y="2487"/>
                    <a:pt x="1654" y="2475"/>
                  </a:cubicBezTo>
                  <a:cubicBezTo>
                    <a:pt x="1530" y="2469"/>
                    <a:pt x="1414" y="2437"/>
                    <a:pt x="1299" y="2377"/>
                  </a:cubicBezTo>
                  <a:cubicBezTo>
                    <a:pt x="1200" y="2326"/>
                    <a:pt x="1102" y="2254"/>
                    <a:pt x="997" y="2157"/>
                  </a:cubicBezTo>
                  <a:cubicBezTo>
                    <a:pt x="857" y="2027"/>
                    <a:pt x="734" y="1877"/>
                    <a:pt x="601" y="1708"/>
                  </a:cubicBezTo>
                  <a:cubicBezTo>
                    <a:pt x="464" y="1537"/>
                    <a:pt x="303" y="1226"/>
                    <a:pt x="189" y="918"/>
                  </a:cubicBezTo>
                  <a:cubicBezTo>
                    <a:pt x="124" y="743"/>
                    <a:pt x="78" y="578"/>
                    <a:pt x="52" y="429"/>
                  </a:cubicBezTo>
                  <a:cubicBezTo>
                    <a:pt x="22" y="259"/>
                    <a:pt x="19" y="115"/>
                    <a:pt x="4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216"/>
                    <a:pt x="52" y="542"/>
                    <a:pt x="191" y="918"/>
                  </a:cubicBezTo>
                  <a:cubicBezTo>
                    <a:pt x="304" y="1226"/>
                    <a:pt x="466" y="1536"/>
                    <a:pt x="602" y="1707"/>
                  </a:cubicBezTo>
                  <a:cubicBezTo>
                    <a:pt x="736" y="1876"/>
                    <a:pt x="858" y="2026"/>
                    <a:pt x="998" y="2156"/>
                  </a:cubicBezTo>
                  <a:cubicBezTo>
                    <a:pt x="1223" y="2364"/>
                    <a:pt x="1425" y="2462"/>
                    <a:pt x="1654" y="2473"/>
                  </a:cubicBezTo>
                  <a:cubicBezTo>
                    <a:pt x="1671" y="2474"/>
                    <a:pt x="1689" y="2474"/>
                    <a:pt x="1707" y="2474"/>
                  </a:cubicBezTo>
                  <a:cubicBezTo>
                    <a:pt x="1946" y="2474"/>
                    <a:pt x="2177" y="2399"/>
                    <a:pt x="2401" y="2327"/>
                  </a:cubicBezTo>
                  <a:cubicBezTo>
                    <a:pt x="2707" y="2229"/>
                    <a:pt x="2995" y="2136"/>
                    <a:pt x="3242" y="2263"/>
                  </a:cubicBezTo>
                  <a:cubicBezTo>
                    <a:pt x="3338" y="2313"/>
                    <a:pt x="3422" y="2393"/>
                    <a:pt x="3499" y="2507"/>
                  </a:cubicBezTo>
                  <a:cubicBezTo>
                    <a:pt x="3582" y="2630"/>
                    <a:pt x="3654" y="2791"/>
                    <a:pt x="3718" y="2997"/>
                  </a:cubicBezTo>
                  <a:lnTo>
                    <a:pt x="3717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72"/>
            <p:cNvSpPr/>
            <p:nvPr/>
          </p:nvSpPr>
          <p:spPr bwMode="auto">
            <a:xfrm rot="20039755">
              <a:off x="-1671204" y="-415126"/>
              <a:ext cx="13920788" cy="11247438"/>
            </a:xfrm>
            <a:custGeom>
              <a:avLst/>
              <a:gdLst>
                <a:gd name="T0" fmla="*/ 3708 w 3710"/>
                <a:gd name="T1" fmla="*/ 2997 h 2997"/>
                <a:gd name="T2" fmla="*/ 3239 w 3710"/>
                <a:gd name="T3" fmla="*/ 2264 h 2997"/>
                <a:gd name="T4" fmla="*/ 2396 w 3710"/>
                <a:gd name="T5" fmla="*/ 2341 h 2997"/>
                <a:gd name="T6" fmla="*/ 1675 w 3710"/>
                <a:gd name="T7" fmla="*/ 2502 h 2997"/>
                <a:gd name="T8" fmla="*/ 1636 w 3710"/>
                <a:gd name="T9" fmla="*/ 2501 h 2997"/>
                <a:gd name="T10" fmla="*/ 1279 w 3710"/>
                <a:gd name="T11" fmla="*/ 2407 h 2997"/>
                <a:gd name="T12" fmla="*/ 977 w 3710"/>
                <a:gd name="T13" fmla="*/ 2188 h 2997"/>
                <a:gd name="T14" fmla="*/ 584 w 3710"/>
                <a:gd name="T15" fmla="*/ 1731 h 2997"/>
                <a:gd name="T16" fmla="*/ 380 w 3710"/>
                <a:gd name="T17" fmla="*/ 1391 h 2997"/>
                <a:gd name="T18" fmla="*/ 181 w 3710"/>
                <a:gd name="T19" fmla="*/ 925 h 2997"/>
                <a:gd name="T20" fmla="*/ 49 w 3710"/>
                <a:gd name="T21" fmla="*/ 429 h 2997"/>
                <a:gd name="T22" fmla="*/ 46 w 3710"/>
                <a:gd name="T23" fmla="*/ 0 h 2997"/>
                <a:gd name="T24" fmla="*/ 48 w 3710"/>
                <a:gd name="T25" fmla="*/ 1 h 2997"/>
                <a:gd name="T26" fmla="*/ 183 w 3710"/>
                <a:gd name="T27" fmla="*/ 924 h 2997"/>
                <a:gd name="T28" fmla="*/ 586 w 3710"/>
                <a:gd name="T29" fmla="*/ 1730 h 2997"/>
                <a:gd name="T30" fmla="*/ 978 w 3710"/>
                <a:gd name="T31" fmla="*/ 2186 h 2997"/>
                <a:gd name="T32" fmla="*/ 1636 w 3710"/>
                <a:gd name="T33" fmla="*/ 2500 h 2997"/>
                <a:gd name="T34" fmla="*/ 1675 w 3710"/>
                <a:gd name="T35" fmla="*/ 2500 h 2997"/>
                <a:gd name="T36" fmla="*/ 2395 w 3710"/>
                <a:gd name="T37" fmla="*/ 2340 h 2997"/>
                <a:gd name="T38" fmla="*/ 2842 w 3710"/>
                <a:gd name="T39" fmla="*/ 2214 h 2997"/>
                <a:gd name="T40" fmla="*/ 3240 w 3710"/>
                <a:gd name="T41" fmla="*/ 2262 h 2997"/>
                <a:gd name="T42" fmla="*/ 3495 w 3710"/>
                <a:gd name="T43" fmla="*/ 2505 h 2997"/>
                <a:gd name="T44" fmla="*/ 3710 w 3710"/>
                <a:gd name="T45" fmla="*/ 2997 h 2997"/>
                <a:gd name="T46" fmla="*/ 3708 w 3710"/>
                <a:gd name="T47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10" h="2997">
                  <a:moveTo>
                    <a:pt x="3708" y="2997"/>
                  </a:moveTo>
                  <a:cubicBezTo>
                    <a:pt x="3589" y="2605"/>
                    <a:pt x="3436" y="2365"/>
                    <a:pt x="3239" y="2264"/>
                  </a:cubicBezTo>
                  <a:cubicBezTo>
                    <a:pt x="2994" y="2138"/>
                    <a:pt x="2703" y="2237"/>
                    <a:pt x="2396" y="2341"/>
                  </a:cubicBezTo>
                  <a:cubicBezTo>
                    <a:pt x="2163" y="2421"/>
                    <a:pt x="1923" y="2502"/>
                    <a:pt x="1675" y="2502"/>
                  </a:cubicBezTo>
                  <a:cubicBezTo>
                    <a:pt x="1662" y="2502"/>
                    <a:pt x="1649" y="2502"/>
                    <a:pt x="1636" y="2501"/>
                  </a:cubicBezTo>
                  <a:cubicBezTo>
                    <a:pt x="1512" y="2497"/>
                    <a:pt x="1395" y="2466"/>
                    <a:pt x="1279" y="2407"/>
                  </a:cubicBezTo>
                  <a:cubicBezTo>
                    <a:pt x="1180" y="2357"/>
                    <a:pt x="1081" y="2285"/>
                    <a:pt x="977" y="2188"/>
                  </a:cubicBezTo>
                  <a:cubicBezTo>
                    <a:pt x="832" y="2052"/>
                    <a:pt x="709" y="1895"/>
                    <a:pt x="584" y="1731"/>
                  </a:cubicBezTo>
                  <a:cubicBezTo>
                    <a:pt x="522" y="1649"/>
                    <a:pt x="450" y="1528"/>
                    <a:pt x="380" y="1391"/>
                  </a:cubicBezTo>
                  <a:cubicBezTo>
                    <a:pt x="306" y="1244"/>
                    <a:pt x="237" y="1083"/>
                    <a:pt x="181" y="925"/>
                  </a:cubicBezTo>
                  <a:cubicBezTo>
                    <a:pt x="118" y="747"/>
                    <a:pt x="73" y="580"/>
                    <a:pt x="49" y="429"/>
                  </a:cubicBezTo>
                  <a:cubicBezTo>
                    <a:pt x="21" y="258"/>
                    <a:pt x="20" y="114"/>
                    <a:pt x="46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0" y="214"/>
                    <a:pt x="47" y="542"/>
                    <a:pt x="183" y="924"/>
                  </a:cubicBezTo>
                  <a:cubicBezTo>
                    <a:pt x="292" y="1232"/>
                    <a:pt x="454" y="1556"/>
                    <a:pt x="586" y="1730"/>
                  </a:cubicBezTo>
                  <a:cubicBezTo>
                    <a:pt x="710" y="1893"/>
                    <a:pt x="834" y="2051"/>
                    <a:pt x="978" y="2186"/>
                  </a:cubicBezTo>
                  <a:cubicBezTo>
                    <a:pt x="1198" y="2392"/>
                    <a:pt x="1407" y="2492"/>
                    <a:pt x="1636" y="2500"/>
                  </a:cubicBezTo>
                  <a:cubicBezTo>
                    <a:pt x="1649" y="2500"/>
                    <a:pt x="1662" y="2500"/>
                    <a:pt x="1675" y="2500"/>
                  </a:cubicBezTo>
                  <a:cubicBezTo>
                    <a:pt x="1923" y="2500"/>
                    <a:pt x="2163" y="2419"/>
                    <a:pt x="2395" y="2340"/>
                  </a:cubicBezTo>
                  <a:cubicBezTo>
                    <a:pt x="2552" y="2286"/>
                    <a:pt x="2700" y="2236"/>
                    <a:pt x="2842" y="2214"/>
                  </a:cubicBezTo>
                  <a:cubicBezTo>
                    <a:pt x="3001" y="2189"/>
                    <a:pt x="3128" y="2205"/>
                    <a:pt x="3240" y="2262"/>
                  </a:cubicBezTo>
                  <a:cubicBezTo>
                    <a:pt x="3336" y="2312"/>
                    <a:pt x="3420" y="2391"/>
                    <a:pt x="3495" y="2505"/>
                  </a:cubicBezTo>
                  <a:cubicBezTo>
                    <a:pt x="3577" y="2629"/>
                    <a:pt x="3647" y="2790"/>
                    <a:pt x="3710" y="2997"/>
                  </a:cubicBezTo>
                  <a:lnTo>
                    <a:pt x="3708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73"/>
            <p:cNvSpPr/>
            <p:nvPr/>
          </p:nvSpPr>
          <p:spPr bwMode="auto">
            <a:xfrm rot="20039755">
              <a:off x="-1724127" y="-385186"/>
              <a:ext cx="13889038" cy="11245851"/>
            </a:xfrm>
            <a:custGeom>
              <a:avLst/>
              <a:gdLst>
                <a:gd name="T0" fmla="*/ 3700 w 3702"/>
                <a:gd name="T1" fmla="*/ 2997 h 2997"/>
                <a:gd name="T2" fmla="*/ 3239 w 3702"/>
                <a:gd name="T3" fmla="*/ 2263 h 2997"/>
                <a:gd name="T4" fmla="*/ 2391 w 3702"/>
                <a:gd name="T5" fmla="*/ 2353 h 2997"/>
                <a:gd name="T6" fmla="*/ 1644 w 3702"/>
                <a:gd name="T7" fmla="*/ 2528 h 2997"/>
                <a:gd name="T8" fmla="*/ 1620 w 3702"/>
                <a:gd name="T9" fmla="*/ 2528 h 2997"/>
                <a:gd name="T10" fmla="*/ 958 w 3702"/>
                <a:gd name="T11" fmla="*/ 2218 h 2997"/>
                <a:gd name="T12" fmla="*/ 570 w 3702"/>
                <a:gd name="T13" fmla="*/ 1753 h 2997"/>
                <a:gd name="T14" fmla="*/ 174 w 3702"/>
                <a:gd name="T15" fmla="*/ 931 h 2997"/>
                <a:gd name="T16" fmla="*/ 48 w 3702"/>
                <a:gd name="T17" fmla="*/ 429 h 2997"/>
                <a:gd name="T18" fmla="*/ 51 w 3702"/>
                <a:gd name="T19" fmla="*/ 0 h 2997"/>
                <a:gd name="T20" fmla="*/ 53 w 3702"/>
                <a:gd name="T21" fmla="*/ 0 h 2997"/>
                <a:gd name="T22" fmla="*/ 176 w 3702"/>
                <a:gd name="T23" fmla="*/ 930 h 2997"/>
                <a:gd name="T24" fmla="*/ 571 w 3702"/>
                <a:gd name="T25" fmla="*/ 1752 h 2997"/>
                <a:gd name="T26" fmla="*/ 959 w 3702"/>
                <a:gd name="T27" fmla="*/ 2216 h 2997"/>
                <a:gd name="T28" fmla="*/ 1620 w 3702"/>
                <a:gd name="T29" fmla="*/ 2526 h 2997"/>
                <a:gd name="T30" fmla="*/ 2390 w 3702"/>
                <a:gd name="T31" fmla="*/ 2352 h 2997"/>
                <a:gd name="T32" fmla="*/ 2841 w 3702"/>
                <a:gd name="T33" fmla="*/ 2217 h 2997"/>
                <a:gd name="T34" fmla="*/ 3240 w 3702"/>
                <a:gd name="T35" fmla="*/ 2261 h 2997"/>
                <a:gd name="T36" fmla="*/ 3492 w 3702"/>
                <a:gd name="T37" fmla="*/ 2503 h 2997"/>
                <a:gd name="T38" fmla="*/ 3702 w 3702"/>
                <a:gd name="T39" fmla="*/ 2996 h 2997"/>
                <a:gd name="T40" fmla="*/ 3700 w 3702"/>
                <a:gd name="T41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02" h="2997">
                  <a:moveTo>
                    <a:pt x="3700" y="2997"/>
                  </a:moveTo>
                  <a:cubicBezTo>
                    <a:pt x="3585" y="2602"/>
                    <a:pt x="3434" y="2362"/>
                    <a:pt x="3239" y="2263"/>
                  </a:cubicBezTo>
                  <a:cubicBezTo>
                    <a:pt x="2994" y="2138"/>
                    <a:pt x="2701" y="2242"/>
                    <a:pt x="2391" y="2353"/>
                  </a:cubicBezTo>
                  <a:cubicBezTo>
                    <a:pt x="2150" y="2439"/>
                    <a:pt x="1901" y="2528"/>
                    <a:pt x="1644" y="2528"/>
                  </a:cubicBezTo>
                  <a:cubicBezTo>
                    <a:pt x="1636" y="2528"/>
                    <a:pt x="1628" y="2528"/>
                    <a:pt x="1620" y="2528"/>
                  </a:cubicBezTo>
                  <a:cubicBezTo>
                    <a:pt x="1387" y="2523"/>
                    <a:pt x="1176" y="2424"/>
                    <a:pt x="958" y="2218"/>
                  </a:cubicBezTo>
                  <a:cubicBezTo>
                    <a:pt x="810" y="2077"/>
                    <a:pt x="685" y="1911"/>
                    <a:pt x="570" y="1753"/>
                  </a:cubicBezTo>
                  <a:cubicBezTo>
                    <a:pt x="439" y="1574"/>
                    <a:pt x="281" y="1244"/>
                    <a:pt x="174" y="931"/>
                  </a:cubicBezTo>
                  <a:cubicBezTo>
                    <a:pt x="113" y="750"/>
                    <a:pt x="70" y="581"/>
                    <a:pt x="48" y="429"/>
                  </a:cubicBezTo>
                  <a:cubicBezTo>
                    <a:pt x="22" y="257"/>
                    <a:pt x="23" y="113"/>
                    <a:pt x="51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211"/>
                    <a:pt x="44" y="541"/>
                    <a:pt x="176" y="930"/>
                  </a:cubicBezTo>
                  <a:cubicBezTo>
                    <a:pt x="282" y="1243"/>
                    <a:pt x="441" y="1573"/>
                    <a:pt x="571" y="1752"/>
                  </a:cubicBezTo>
                  <a:cubicBezTo>
                    <a:pt x="686" y="1910"/>
                    <a:pt x="811" y="2076"/>
                    <a:pt x="959" y="2216"/>
                  </a:cubicBezTo>
                  <a:cubicBezTo>
                    <a:pt x="1177" y="2422"/>
                    <a:pt x="1387" y="2521"/>
                    <a:pt x="1620" y="2526"/>
                  </a:cubicBezTo>
                  <a:cubicBezTo>
                    <a:pt x="1885" y="2532"/>
                    <a:pt x="2142" y="2440"/>
                    <a:pt x="2390" y="2352"/>
                  </a:cubicBezTo>
                  <a:cubicBezTo>
                    <a:pt x="2548" y="2295"/>
                    <a:pt x="2698" y="2241"/>
                    <a:pt x="2841" y="2217"/>
                  </a:cubicBezTo>
                  <a:cubicBezTo>
                    <a:pt x="3001" y="2190"/>
                    <a:pt x="3128" y="2204"/>
                    <a:pt x="3240" y="2261"/>
                  </a:cubicBezTo>
                  <a:cubicBezTo>
                    <a:pt x="3335" y="2310"/>
                    <a:pt x="3418" y="2389"/>
                    <a:pt x="3492" y="2503"/>
                  </a:cubicBezTo>
                  <a:cubicBezTo>
                    <a:pt x="3573" y="2627"/>
                    <a:pt x="3641" y="2788"/>
                    <a:pt x="3702" y="2996"/>
                  </a:cubicBezTo>
                  <a:lnTo>
                    <a:pt x="3700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74"/>
            <p:cNvSpPr/>
            <p:nvPr/>
          </p:nvSpPr>
          <p:spPr bwMode="auto">
            <a:xfrm rot="20039755">
              <a:off x="-1792039" y="-340304"/>
              <a:ext cx="13855700" cy="11247438"/>
            </a:xfrm>
            <a:custGeom>
              <a:avLst/>
              <a:gdLst>
                <a:gd name="T0" fmla="*/ 3691 w 3693"/>
                <a:gd name="T1" fmla="*/ 2997 h 2997"/>
                <a:gd name="T2" fmla="*/ 3232 w 3693"/>
                <a:gd name="T3" fmla="*/ 2255 h 2997"/>
                <a:gd name="T4" fmla="*/ 2364 w 3693"/>
                <a:gd name="T5" fmla="*/ 2362 h 2997"/>
                <a:gd name="T6" fmla="*/ 1602 w 3693"/>
                <a:gd name="T7" fmla="*/ 2555 h 2997"/>
                <a:gd name="T8" fmla="*/ 1240 w 3693"/>
                <a:gd name="T9" fmla="*/ 2471 h 2997"/>
                <a:gd name="T10" fmla="*/ 938 w 3693"/>
                <a:gd name="T11" fmla="*/ 2248 h 2997"/>
                <a:gd name="T12" fmla="*/ 553 w 3693"/>
                <a:gd name="T13" fmla="*/ 1776 h 2997"/>
                <a:gd name="T14" fmla="*/ 166 w 3693"/>
                <a:gd name="T15" fmla="*/ 938 h 2997"/>
                <a:gd name="T16" fmla="*/ 45 w 3693"/>
                <a:gd name="T17" fmla="*/ 430 h 2997"/>
                <a:gd name="T18" fmla="*/ 54 w 3693"/>
                <a:gd name="T19" fmla="*/ 0 h 2997"/>
                <a:gd name="T20" fmla="*/ 56 w 3693"/>
                <a:gd name="T21" fmla="*/ 1 h 2997"/>
                <a:gd name="T22" fmla="*/ 168 w 3693"/>
                <a:gd name="T23" fmla="*/ 937 h 2997"/>
                <a:gd name="T24" fmla="*/ 555 w 3693"/>
                <a:gd name="T25" fmla="*/ 1775 h 2997"/>
                <a:gd name="T26" fmla="*/ 939 w 3693"/>
                <a:gd name="T27" fmla="*/ 2247 h 2997"/>
                <a:gd name="T28" fmla="*/ 1586 w 3693"/>
                <a:gd name="T29" fmla="*/ 2553 h 2997"/>
                <a:gd name="T30" fmla="*/ 1602 w 3693"/>
                <a:gd name="T31" fmla="*/ 2553 h 2997"/>
                <a:gd name="T32" fmla="*/ 2364 w 3693"/>
                <a:gd name="T33" fmla="*/ 2360 h 2997"/>
                <a:gd name="T34" fmla="*/ 2826 w 3693"/>
                <a:gd name="T35" fmla="*/ 2214 h 2997"/>
                <a:gd name="T36" fmla="*/ 3233 w 3693"/>
                <a:gd name="T37" fmla="*/ 2253 h 2997"/>
                <a:gd name="T38" fmla="*/ 3486 w 3693"/>
                <a:gd name="T39" fmla="*/ 2497 h 2997"/>
                <a:gd name="T40" fmla="*/ 3693 w 3693"/>
                <a:gd name="T41" fmla="*/ 2997 h 2997"/>
                <a:gd name="T42" fmla="*/ 3691 w 3693"/>
                <a:gd name="T43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3" h="2997">
                  <a:moveTo>
                    <a:pt x="3691" y="2997"/>
                  </a:moveTo>
                  <a:cubicBezTo>
                    <a:pt x="3579" y="2597"/>
                    <a:pt x="3429" y="2354"/>
                    <a:pt x="3232" y="2255"/>
                  </a:cubicBezTo>
                  <a:cubicBezTo>
                    <a:pt x="2984" y="2129"/>
                    <a:pt x="2683" y="2242"/>
                    <a:pt x="2364" y="2362"/>
                  </a:cubicBezTo>
                  <a:cubicBezTo>
                    <a:pt x="2119" y="2454"/>
                    <a:pt x="1865" y="2549"/>
                    <a:pt x="1602" y="2555"/>
                  </a:cubicBezTo>
                  <a:cubicBezTo>
                    <a:pt x="1476" y="2557"/>
                    <a:pt x="1358" y="2530"/>
                    <a:pt x="1240" y="2471"/>
                  </a:cubicBezTo>
                  <a:cubicBezTo>
                    <a:pt x="1141" y="2421"/>
                    <a:pt x="1042" y="2348"/>
                    <a:pt x="938" y="2248"/>
                  </a:cubicBezTo>
                  <a:cubicBezTo>
                    <a:pt x="802" y="2118"/>
                    <a:pt x="685" y="1965"/>
                    <a:pt x="553" y="1776"/>
                  </a:cubicBezTo>
                  <a:cubicBezTo>
                    <a:pt x="425" y="1592"/>
                    <a:pt x="269" y="1255"/>
                    <a:pt x="166" y="938"/>
                  </a:cubicBezTo>
                  <a:cubicBezTo>
                    <a:pt x="107" y="753"/>
                    <a:pt x="66" y="582"/>
                    <a:pt x="45" y="430"/>
                  </a:cubicBezTo>
                  <a:cubicBezTo>
                    <a:pt x="21" y="256"/>
                    <a:pt x="24" y="112"/>
                    <a:pt x="54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0" y="209"/>
                    <a:pt x="40" y="541"/>
                    <a:pt x="168" y="937"/>
                  </a:cubicBezTo>
                  <a:cubicBezTo>
                    <a:pt x="271" y="1254"/>
                    <a:pt x="426" y="1591"/>
                    <a:pt x="555" y="1775"/>
                  </a:cubicBezTo>
                  <a:cubicBezTo>
                    <a:pt x="687" y="1964"/>
                    <a:pt x="803" y="2117"/>
                    <a:pt x="939" y="2247"/>
                  </a:cubicBezTo>
                  <a:cubicBezTo>
                    <a:pt x="1157" y="2455"/>
                    <a:pt x="1363" y="2553"/>
                    <a:pt x="1586" y="2553"/>
                  </a:cubicBezTo>
                  <a:cubicBezTo>
                    <a:pt x="1592" y="2553"/>
                    <a:pt x="1597" y="2553"/>
                    <a:pt x="1602" y="2553"/>
                  </a:cubicBezTo>
                  <a:cubicBezTo>
                    <a:pt x="1864" y="2547"/>
                    <a:pt x="2118" y="2452"/>
                    <a:pt x="2364" y="2360"/>
                  </a:cubicBezTo>
                  <a:cubicBezTo>
                    <a:pt x="2526" y="2299"/>
                    <a:pt x="2680" y="2241"/>
                    <a:pt x="2826" y="2214"/>
                  </a:cubicBezTo>
                  <a:cubicBezTo>
                    <a:pt x="2990" y="2183"/>
                    <a:pt x="3119" y="2196"/>
                    <a:pt x="3233" y="2253"/>
                  </a:cubicBezTo>
                  <a:cubicBezTo>
                    <a:pt x="3329" y="2302"/>
                    <a:pt x="3412" y="2381"/>
                    <a:pt x="3486" y="2497"/>
                  </a:cubicBezTo>
                  <a:cubicBezTo>
                    <a:pt x="3566" y="2622"/>
                    <a:pt x="3634" y="2786"/>
                    <a:pt x="3693" y="2997"/>
                  </a:cubicBezTo>
                  <a:lnTo>
                    <a:pt x="3691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75"/>
            <p:cNvSpPr/>
            <p:nvPr/>
          </p:nvSpPr>
          <p:spPr bwMode="auto">
            <a:xfrm rot="20039755">
              <a:off x="-1875225" y="-280658"/>
              <a:ext cx="13827125" cy="11242676"/>
            </a:xfrm>
            <a:custGeom>
              <a:avLst/>
              <a:gdLst>
                <a:gd name="T0" fmla="*/ 3683 w 3685"/>
                <a:gd name="T1" fmla="*/ 2996 h 2996"/>
                <a:gd name="T2" fmla="*/ 3232 w 3685"/>
                <a:gd name="T3" fmla="*/ 2254 h 2996"/>
                <a:gd name="T4" fmla="*/ 2360 w 3685"/>
                <a:gd name="T5" fmla="*/ 2373 h 2996"/>
                <a:gd name="T6" fmla="*/ 1585 w 3685"/>
                <a:gd name="T7" fmla="*/ 2580 h 2996"/>
                <a:gd name="T8" fmla="*/ 918 w 3685"/>
                <a:gd name="T9" fmla="*/ 2278 h 2996"/>
                <a:gd name="T10" fmla="*/ 537 w 3685"/>
                <a:gd name="T11" fmla="*/ 1797 h 2996"/>
                <a:gd name="T12" fmla="*/ 159 w 3685"/>
                <a:gd name="T13" fmla="*/ 943 h 2996"/>
                <a:gd name="T14" fmla="*/ 42 w 3685"/>
                <a:gd name="T15" fmla="*/ 429 h 2996"/>
                <a:gd name="T16" fmla="*/ 57 w 3685"/>
                <a:gd name="T17" fmla="*/ 0 h 2996"/>
                <a:gd name="T18" fmla="*/ 59 w 3685"/>
                <a:gd name="T19" fmla="*/ 0 h 2996"/>
                <a:gd name="T20" fmla="*/ 161 w 3685"/>
                <a:gd name="T21" fmla="*/ 943 h 2996"/>
                <a:gd name="T22" fmla="*/ 539 w 3685"/>
                <a:gd name="T23" fmla="*/ 1796 h 2996"/>
                <a:gd name="T24" fmla="*/ 919 w 3685"/>
                <a:gd name="T25" fmla="*/ 2277 h 2996"/>
                <a:gd name="T26" fmla="*/ 1585 w 3685"/>
                <a:gd name="T27" fmla="*/ 2579 h 2996"/>
                <a:gd name="T28" fmla="*/ 2359 w 3685"/>
                <a:gd name="T29" fmla="*/ 2372 h 2996"/>
                <a:gd name="T30" fmla="*/ 2825 w 3685"/>
                <a:gd name="T31" fmla="*/ 2217 h 2996"/>
                <a:gd name="T32" fmla="*/ 3233 w 3685"/>
                <a:gd name="T33" fmla="*/ 2252 h 2996"/>
                <a:gd name="T34" fmla="*/ 3482 w 3685"/>
                <a:gd name="T35" fmla="*/ 2495 h 2996"/>
                <a:gd name="T36" fmla="*/ 3685 w 3685"/>
                <a:gd name="T37" fmla="*/ 2996 h 2996"/>
                <a:gd name="T38" fmla="*/ 3683 w 3685"/>
                <a:gd name="T39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85" h="2996">
                  <a:moveTo>
                    <a:pt x="3683" y="2996"/>
                  </a:moveTo>
                  <a:cubicBezTo>
                    <a:pt x="3574" y="2594"/>
                    <a:pt x="3426" y="2352"/>
                    <a:pt x="3232" y="2254"/>
                  </a:cubicBezTo>
                  <a:cubicBezTo>
                    <a:pt x="2984" y="2129"/>
                    <a:pt x="2681" y="2248"/>
                    <a:pt x="2360" y="2373"/>
                  </a:cubicBezTo>
                  <a:cubicBezTo>
                    <a:pt x="2110" y="2471"/>
                    <a:pt x="1852" y="2572"/>
                    <a:pt x="1585" y="2580"/>
                  </a:cubicBezTo>
                  <a:cubicBezTo>
                    <a:pt x="1351" y="2588"/>
                    <a:pt x="1139" y="2491"/>
                    <a:pt x="918" y="2278"/>
                  </a:cubicBezTo>
                  <a:cubicBezTo>
                    <a:pt x="771" y="2136"/>
                    <a:pt x="648" y="1963"/>
                    <a:pt x="537" y="1797"/>
                  </a:cubicBezTo>
                  <a:cubicBezTo>
                    <a:pt x="411" y="1608"/>
                    <a:pt x="259" y="1265"/>
                    <a:pt x="159" y="943"/>
                  </a:cubicBezTo>
                  <a:cubicBezTo>
                    <a:pt x="101" y="756"/>
                    <a:pt x="61" y="583"/>
                    <a:pt x="42" y="429"/>
                  </a:cubicBezTo>
                  <a:cubicBezTo>
                    <a:pt x="20" y="254"/>
                    <a:pt x="25" y="110"/>
                    <a:pt x="5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205"/>
                    <a:pt x="36" y="540"/>
                    <a:pt x="161" y="943"/>
                  </a:cubicBezTo>
                  <a:cubicBezTo>
                    <a:pt x="260" y="1264"/>
                    <a:pt x="412" y="1607"/>
                    <a:pt x="539" y="1796"/>
                  </a:cubicBezTo>
                  <a:cubicBezTo>
                    <a:pt x="650" y="1962"/>
                    <a:pt x="773" y="2135"/>
                    <a:pt x="919" y="2277"/>
                  </a:cubicBezTo>
                  <a:cubicBezTo>
                    <a:pt x="1140" y="2490"/>
                    <a:pt x="1352" y="2586"/>
                    <a:pt x="1585" y="2579"/>
                  </a:cubicBezTo>
                  <a:cubicBezTo>
                    <a:pt x="1851" y="2570"/>
                    <a:pt x="2109" y="2469"/>
                    <a:pt x="2359" y="2372"/>
                  </a:cubicBezTo>
                  <a:cubicBezTo>
                    <a:pt x="2523" y="2307"/>
                    <a:pt x="2678" y="2247"/>
                    <a:pt x="2825" y="2217"/>
                  </a:cubicBezTo>
                  <a:cubicBezTo>
                    <a:pt x="2989" y="2184"/>
                    <a:pt x="3119" y="2195"/>
                    <a:pt x="3233" y="2252"/>
                  </a:cubicBezTo>
                  <a:cubicBezTo>
                    <a:pt x="3328" y="2300"/>
                    <a:pt x="3409" y="2379"/>
                    <a:pt x="3482" y="2495"/>
                  </a:cubicBezTo>
                  <a:cubicBezTo>
                    <a:pt x="3561" y="2620"/>
                    <a:pt x="3627" y="2784"/>
                    <a:pt x="3685" y="2996"/>
                  </a:cubicBezTo>
                  <a:lnTo>
                    <a:pt x="3683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76"/>
            <p:cNvSpPr/>
            <p:nvPr/>
          </p:nvSpPr>
          <p:spPr bwMode="auto">
            <a:xfrm rot="20039755">
              <a:off x="-1965258" y="-214178"/>
              <a:ext cx="13792200" cy="11241088"/>
            </a:xfrm>
            <a:custGeom>
              <a:avLst/>
              <a:gdLst>
                <a:gd name="T0" fmla="*/ 3675 w 3676"/>
                <a:gd name="T1" fmla="*/ 2996 h 2996"/>
                <a:gd name="T2" fmla="*/ 3235 w 3676"/>
                <a:gd name="T3" fmla="*/ 2259 h 2996"/>
                <a:gd name="T4" fmla="*/ 2372 w 3676"/>
                <a:gd name="T5" fmla="*/ 2389 h 2996"/>
                <a:gd name="T6" fmla="*/ 1568 w 3676"/>
                <a:gd name="T7" fmla="*/ 2607 h 2996"/>
                <a:gd name="T8" fmla="*/ 1201 w 3676"/>
                <a:gd name="T9" fmla="*/ 2527 h 2996"/>
                <a:gd name="T10" fmla="*/ 899 w 3676"/>
                <a:gd name="T11" fmla="*/ 2308 h 2996"/>
                <a:gd name="T12" fmla="*/ 521 w 3676"/>
                <a:gd name="T13" fmla="*/ 1819 h 2996"/>
                <a:gd name="T14" fmla="*/ 151 w 3676"/>
                <a:gd name="T15" fmla="*/ 950 h 2996"/>
                <a:gd name="T16" fmla="*/ 40 w 3676"/>
                <a:gd name="T17" fmla="*/ 429 h 2996"/>
                <a:gd name="T18" fmla="*/ 61 w 3676"/>
                <a:gd name="T19" fmla="*/ 0 h 2996"/>
                <a:gd name="T20" fmla="*/ 63 w 3676"/>
                <a:gd name="T21" fmla="*/ 1 h 2996"/>
                <a:gd name="T22" fmla="*/ 153 w 3676"/>
                <a:gd name="T23" fmla="*/ 949 h 2996"/>
                <a:gd name="T24" fmla="*/ 523 w 3676"/>
                <a:gd name="T25" fmla="*/ 1818 h 2996"/>
                <a:gd name="T26" fmla="*/ 900 w 3676"/>
                <a:gd name="T27" fmla="*/ 2307 h 2996"/>
                <a:gd name="T28" fmla="*/ 1568 w 3676"/>
                <a:gd name="T29" fmla="*/ 2605 h 2996"/>
                <a:gd name="T30" fmla="*/ 2371 w 3676"/>
                <a:gd name="T31" fmla="*/ 2387 h 2996"/>
                <a:gd name="T32" fmla="*/ 2833 w 3676"/>
                <a:gd name="T33" fmla="*/ 2227 h 2996"/>
                <a:gd name="T34" fmla="*/ 3236 w 3676"/>
                <a:gd name="T35" fmla="*/ 2258 h 2996"/>
                <a:gd name="T36" fmla="*/ 3481 w 3676"/>
                <a:gd name="T37" fmla="*/ 2498 h 2996"/>
                <a:gd name="T38" fmla="*/ 3676 w 3676"/>
                <a:gd name="T39" fmla="*/ 2995 h 2996"/>
                <a:gd name="T40" fmla="*/ 3675 w 3676"/>
                <a:gd name="T41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76" h="2996">
                  <a:moveTo>
                    <a:pt x="3675" y="2996"/>
                  </a:moveTo>
                  <a:cubicBezTo>
                    <a:pt x="3570" y="2596"/>
                    <a:pt x="3426" y="2355"/>
                    <a:pt x="3235" y="2259"/>
                  </a:cubicBezTo>
                  <a:cubicBezTo>
                    <a:pt x="2992" y="2137"/>
                    <a:pt x="2691" y="2259"/>
                    <a:pt x="2372" y="2389"/>
                  </a:cubicBezTo>
                  <a:cubicBezTo>
                    <a:pt x="2113" y="2494"/>
                    <a:pt x="1845" y="2603"/>
                    <a:pt x="1568" y="2607"/>
                  </a:cubicBezTo>
                  <a:cubicBezTo>
                    <a:pt x="1438" y="2609"/>
                    <a:pt x="1318" y="2583"/>
                    <a:pt x="1201" y="2527"/>
                  </a:cubicBezTo>
                  <a:cubicBezTo>
                    <a:pt x="1098" y="2478"/>
                    <a:pt x="999" y="2406"/>
                    <a:pt x="899" y="2308"/>
                  </a:cubicBezTo>
                  <a:cubicBezTo>
                    <a:pt x="749" y="2162"/>
                    <a:pt x="624" y="1979"/>
                    <a:pt x="521" y="1819"/>
                  </a:cubicBezTo>
                  <a:cubicBezTo>
                    <a:pt x="418" y="1658"/>
                    <a:pt x="263" y="1326"/>
                    <a:pt x="151" y="950"/>
                  </a:cubicBezTo>
                  <a:cubicBezTo>
                    <a:pt x="95" y="759"/>
                    <a:pt x="57" y="584"/>
                    <a:pt x="40" y="429"/>
                  </a:cubicBezTo>
                  <a:cubicBezTo>
                    <a:pt x="20" y="253"/>
                    <a:pt x="27" y="109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0" y="203"/>
                    <a:pt x="32" y="540"/>
                    <a:pt x="153" y="949"/>
                  </a:cubicBezTo>
                  <a:cubicBezTo>
                    <a:pt x="265" y="1325"/>
                    <a:pt x="419" y="1657"/>
                    <a:pt x="523" y="1818"/>
                  </a:cubicBezTo>
                  <a:cubicBezTo>
                    <a:pt x="626" y="1978"/>
                    <a:pt x="751" y="2161"/>
                    <a:pt x="900" y="2307"/>
                  </a:cubicBezTo>
                  <a:cubicBezTo>
                    <a:pt x="1112" y="2514"/>
                    <a:pt x="1324" y="2609"/>
                    <a:pt x="1568" y="2605"/>
                  </a:cubicBezTo>
                  <a:cubicBezTo>
                    <a:pt x="1845" y="2601"/>
                    <a:pt x="2113" y="2492"/>
                    <a:pt x="2371" y="2387"/>
                  </a:cubicBezTo>
                  <a:cubicBezTo>
                    <a:pt x="2534" y="2321"/>
                    <a:pt x="2688" y="2258"/>
                    <a:pt x="2833" y="2227"/>
                  </a:cubicBezTo>
                  <a:cubicBezTo>
                    <a:pt x="2997" y="2192"/>
                    <a:pt x="3125" y="2202"/>
                    <a:pt x="3236" y="2258"/>
                  </a:cubicBezTo>
                  <a:cubicBezTo>
                    <a:pt x="3330" y="2304"/>
                    <a:pt x="3410" y="2383"/>
                    <a:pt x="3481" y="2498"/>
                  </a:cubicBezTo>
                  <a:cubicBezTo>
                    <a:pt x="3557" y="2622"/>
                    <a:pt x="3621" y="2785"/>
                    <a:pt x="3676" y="2995"/>
                  </a:cubicBezTo>
                  <a:lnTo>
                    <a:pt x="3675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77"/>
            <p:cNvSpPr/>
            <p:nvPr/>
          </p:nvSpPr>
          <p:spPr bwMode="auto">
            <a:xfrm rot="20039755">
              <a:off x="-2058422" y="-145388"/>
              <a:ext cx="13762038" cy="11242676"/>
            </a:xfrm>
            <a:custGeom>
              <a:avLst/>
              <a:gdLst>
                <a:gd name="T0" fmla="*/ 3666 w 3668"/>
                <a:gd name="T1" fmla="*/ 2996 h 2996"/>
                <a:gd name="T2" fmla="*/ 3234 w 3668"/>
                <a:gd name="T3" fmla="*/ 2258 h 2996"/>
                <a:gd name="T4" fmla="*/ 2366 w 3668"/>
                <a:gd name="T5" fmla="*/ 2400 h 2996"/>
                <a:gd name="T6" fmla="*/ 1551 w 3668"/>
                <a:gd name="T7" fmla="*/ 2634 h 2996"/>
                <a:gd name="T8" fmla="*/ 1181 w 3668"/>
                <a:gd name="T9" fmla="*/ 2557 h 2996"/>
                <a:gd name="T10" fmla="*/ 879 w 3668"/>
                <a:gd name="T11" fmla="*/ 2339 h 2996"/>
                <a:gd name="T12" fmla="*/ 506 w 3668"/>
                <a:gd name="T13" fmla="*/ 1842 h 2996"/>
                <a:gd name="T14" fmla="*/ 144 w 3668"/>
                <a:gd name="T15" fmla="*/ 956 h 2996"/>
                <a:gd name="T16" fmla="*/ 38 w 3668"/>
                <a:gd name="T17" fmla="*/ 430 h 2996"/>
                <a:gd name="T18" fmla="*/ 65 w 3668"/>
                <a:gd name="T19" fmla="*/ 0 h 2996"/>
                <a:gd name="T20" fmla="*/ 67 w 3668"/>
                <a:gd name="T21" fmla="*/ 1 h 2996"/>
                <a:gd name="T22" fmla="*/ 146 w 3668"/>
                <a:gd name="T23" fmla="*/ 955 h 2996"/>
                <a:gd name="T24" fmla="*/ 507 w 3668"/>
                <a:gd name="T25" fmla="*/ 1841 h 2996"/>
                <a:gd name="T26" fmla="*/ 880 w 3668"/>
                <a:gd name="T27" fmla="*/ 2337 h 2996"/>
                <a:gd name="T28" fmla="*/ 1526 w 3668"/>
                <a:gd name="T29" fmla="*/ 2632 h 2996"/>
                <a:gd name="T30" fmla="*/ 1551 w 3668"/>
                <a:gd name="T31" fmla="*/ 2632 h 2996"/>
                <a:gd name="T32" fmla="*/ 2366 w 3668"/>
                <a:gd name="T33" fmla="*/ 2399 h 2996"/>
                <a:gd name="T34" fmla="*/ 2831 w 3668"/>
                <a:gd name="T35" fmla="*/ 2230 h 2996"/>
                <a:gd name="T36" fmla="*/ 3235 w 3668"/>
                <a:gd name="T37" fmla="*/ 2256 h 2996"/>
                <a:gd name="T38" fmla="*/ 3477 w 3668"/>
                <a:gd name="T39" fmla="*/ 2496 h 2996"/>
                <a:gd name="T40" fmla="*/ 3668 w 3668"/>
                <a:gd name="T41" fmla="*/ 2995 h 2996"/>
                <a:gd name="T42" fmla="*/ 3666 w 3668"/>
                <a:gd name="T43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68" h="2996">
                  <a:moveTo>
                    <a:pt x="3666" y="2996"/>
                  </a:moveTo>
                  <a:cubicBezTo>
                    <a:pt x="3565" y="2594"/>
                    <a:pt x="3424" y="2353"/>
                    <a:pt x="3234" y="2258"/>
                  </a:cubicBezTo>
                  <a:cubicBezTo>
                    <a:pt x="2991" y="2137"/>
                    <a:pt x="2688" y="2265"/>
                    <a:pt x="2366" y="2400"/>
                  </a:cubicBezTo>
                  <a:cubicBezTo>
                    <a:pt x="2104" y="2511"/>
                    <a:pt x="1832" y="2626"/>
                    <a:pt x="1551" y="2634"/>
                  </a:cubicBezTo>
                  <a:cubicBezTo>
                    <a:pt x="1420" y="2637"/>
                    <a:pt x="1299" y="2612"/>
                    <a:pt x="1181" y="2557"/>
                  </a:cubicBezTo>
                  <a:cubicBezTo>
                    <a:pt x="1078" y="2508"/>
                    <a:pt x="979" y="2437"/>
                    <a:pt x="879" y="2339"/>
                  </a:cubicBezTo>
                  <a:cubicBezTo>
                    <a:pt x="728" y="2189"/>
                    <a:pt x="605" y="2003"/>
                    <a:pt x="506" y="1842"/>
                  </a:cubicBezTo>
                  <a:cubicBezTo>
                    <a:pt x="404" y="1676"/>
                    <a:pt x="252" y="1337"/>
                    <a:pt x="144" y="956"/>
                  </a:cubicBezTo>
                  <a:cubicBezTo>
                    <a:pt x="89" y="762"/>
                    <a:pt x="53" y="585"/>
                    <a:pt x="38" y="430"/>
                  </a:cubicBezTo>
                  <a:cubicBezTo>
                    <a:pt x="20" y="252"/>
                    <a:pt x="29" y="107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0" y="200"/>
                    <a:pt x="28" y="539"/>
                    <a:pt x="146" y="955"/>
                  </a:cubicBezTo>
                  <a:cubicBezTo>
                    <a:pt x="254" y="1336"/>
                    <a:pt x="405" y="1675"/>
                    <a:pt x="507" y="1841"/>
                  </a:cubicBezTo>
                  <a:cubicBezTo>
                    <a:pt x="607" y="2002"/>
                    <a:pt x="729" y="2188"/>
                    <a:pt x="880" y="2337"/>
                  </a:cubicBezTo>
                  <a:cubicBezTo>
                    <a:pt x="1084" y="2538"/>
                    <a:pt x="1290" y="2632"/>
                    <a:pt x="1526" y="2632"/>
                  </a:cubicBezTo>
                  <a:cubicBezTo>
                    <a:pt x="1534" y="2632"/>
                    <a:pt x="1542" y="2632"/>
                    <a:pt x="1551" y="2632"/>
                  </a:cubicBezTo>
                  <a:cubicBezTo>
                    <a:pt x="1832" y="2624"/>
                    <a:pt x="2103" y="2509"/>
                    <a:pt x="2366" y="2399"/>
                  </a:cubicBezTo>
                  <a:cubicBezTo>
                    <a:pt x="2530" y="2329"/>
                    <a:pt x="2685" y="2264"/>
                    <a:pt x="2831" y="2230"/>
                  </a:cubicBezTo>
                  <a:cubicBezTo>
                    <a:pt x="2995" y="2192"/>
                    <a:pt x="3124" y="2201"/>
                    <a:pt x="3235" y="2256"/>
                  </a:cubicBezTo>
                  <a:cubicBezTo>
                    <a:pt x="3328" y="2303"/>
                    <a:pt x="3407" y="2381"/>
                    <a:pt x="3477" y="2496"/>
                  </a:cubicBezTo>
                  <a:cubicBezTo>
                    <a:pt x="3552" y="2620"/>
                    <a:pt x="3615" y="2784"/>
                    <a:pt x="3668" y="2995"/>
                  </a:cubicBezTo>
                  <a:lnTo>
                    <a:pt x="3666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78"/>
            <p:cNvSpPr/>
            <p:nvPr/>
          </p:nvSpPr>
          <p:spPr bwMode="auto">
            <a:xfrm rot="20039755">
              <a:off x="-2079250" y="-89638"/>
              <a:ext cx="13662025" cy="11242676"/>
            </a:xfrm>
            <a:custGeom>
              <a:avLst/>
              <a:gdLst>
                <a:gd name="T0" fmla="*/ 3639 w 3641"/>
                <a:gd name="T1" fmla="*/ 2996 h 2996"/>
                <a:gd name="T2" fmla="*/ 3214 w 3641"/>
                <a:gd name="T3" fmla="*/ 2257 h 2996"/>
                <a:gd name="T4" fmla="*/ 2810 w 3641"/>
                <a:gd name="T5" fmla="*/ 2235 h 2996"/>
                <a:gd name="T6" fmla="*/ 2341 w 3641"/>
                <a:gd name="T7" fmla="*/ 2412 h 2996"/>
                <a:gd name="T8" fmla="*/ 1514 w 3641"/>
                <a:gd name="T9" fmla="*/ 2660 h 2996"/>
                <a:gd name="T10" fmla="*/ 1142 w 3641"/>
                <a:gd name="T11" fmla="*/ 2587 h 2996"/>
                <a:gd name="T12" fmla="*/ 840 w 3641"/>
                <a:gd name="T13" fmla="*/ 2369 h 2996"/>
                <a:gd name="T14" fmla="*/ 471 w 3641"/>
                <a:gd name="T15" fmla="*/ 1864 h 2996"/>
                <a:gd name="T16" fmla="*/ 117 w 3641"/>
                <a:gd name="T17" fmla="*/ 962 h 2996"/>
                <a:gd name="T18" fmla="*/ 16 w 3641"/>
                <a:gd name="T19" fmla="*/ 430 h 2996"/>
                <a:gd name="T20" fmla="*/ 49 w 3641"/>
                <a:gd name="T21" fmla="*/ 0 h 2996"/>
                <a:gd name="T22" fmla="*/ 51 w 3641"/>
                <a:gd name="T23" fmla="*/ 1 h 2996"/>
                <a:gd name="T24" fmla="*/ 18 w 3641"/>
                <a:gd name="T25" fmla="*/ 430 h 2996"/>
                <a:gd name="T26" fmla="*/ 119 w 3641"/>
                <a:gd name="T27" fmla="*/ 962 h 2996"/>
                <a:gd name="T28" fmla="*/ 472 w 3641"/>
                <a:gd name="T29" fmla="*/ 1863 h 2996"/>
                <a:gd name="T30" fmla="*/ 842 w 3641"/>
                <a:gd name="T31" fmla="*/ 2368 h 2996"/>
                <a:gd name="T32" fmla="*/ 1480 w 3641"/>
                <a:gd name="T33" fmla="*/ 2659 h 2996"/>
                <a:gd name="T34" fmla="*/ 1514 w 3641"/>
                <a:gd name="T35" fmla="*/ 2658 h 2996"/>
                <a:gd name="T36" fmla="*/ 2341 w 3641"/>
                <a:gd name="T37" fmla="*/ 2410 h 2996"/>
                <a:gd name="T38" fmla="*/ 2810 w 3641"/>
                <a:gd name="T39" fmla="*/ 2233 h 2996"/>
                <a:gd name="T40" fmla="*/ 3215 w 3641"/>
                <a:gd name="T41" fmla="*/ 2255 h 2996"/>
                <a:gd name="T42" fmla="*/ 3454 w 3641"/>
                <a:gd name="T43" fmla="*/ 2494 h 2996"/>
                <a:gd name="T44" fmla="*/ 3641 w 3641"/>
                <a:gd name="T45" fmla="*/ 2995 h 2996"/>
                <a:gd name="T46" fmla="*/ 3639 w 3641"/>
                <a:gd name="T47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41" h="2996">
                  <a:moveTo>
                    <a:pt x="3639" y="2996"/>
                  </a:moveTo>
                  <a:cubicBezTo>
                    <a:pt x="3541" y="2592"/>
                    <a:pt x="3402" y="2350"/>
                    <a:pt x="3214" y="2257"/>
                  </a:cubicBezTo>
                  <a:cubicBezTo>
                    <a:pt x="3103" y="2202"/>
                    <a:pt x="2975" y="2195"/>
                    <a:pt x="2810" y="2235"/>
                  </a:cubicBezTo>
                  <a:cubicBezTo>
                    <a:pt x="2664" y="2271"/>
                    <a:pt x="2507" y="2339"/>
                    <a:pt x="2341" y="2412"/>
                  </a:cubicBezTo>
                  <a:cubicBezTo>
                    <a:pt x="2075" y="2528"/>
                    <a:pt x="1799" y="2649"/>
                    <a:pt x="1514" y="2660"/>
                  </a:cubicBezTo>
                  <a:cubicBezTo>
                    <a:pt x="1382" y="2665"/>
                    <a:pt x="1260" y="2641"/>
                    <a:pt x="1142" y="2587"/>
                  </a:cubicBezTo>
                  <a:cubicBezTo>
                    <a:pt x="1038" y="2539"/>
                    <a:pt x="939" y="2467"/>
                    <a:pt x="840" y="2369"/>
                  </a:cubicBezTo>
                  <a:cubicBezTo>
                    <a:pt x="686" y="2215"/>
                    <a:pt x="562" y="2018"/>
                    <a:pt x="471" y="1864"/>
                  </a:cubicBezTo>
                  <a:cubicBezTo>
                    <a:pt x="370" y="1693"/>
                    <a:pt x="222" y="1348"/>
                    <a:pt x="117" y="962"/>
                  </a:cubicBezTo>
                  <a:cubicBezTo>
                    <a:pt x="64" y="766"/>
                    <a:pt x="30" y="586"/>
                    <a:pt x="16" y="430"/>
                  </a:cubicBezTo>
                  <a:cubicBezTo>
                    <a:pt x="0" y="251"/>
                    <a:pt x="11" y="106"/>
                    <a:pt x="49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13" y="106"/>
                    <a:pt x="2" y="251"/>
                    <a:pt x="18" y="430"/>
                  </a:cubicBezTo>
                  <a:cubicBezTo>
                    <a:pt x="32" y="586"/>
                    <a:pt x="66" y="765"/>
                    <a:pt x="119" y="962"/>
                  </a:cubicBezTo>
                  <a:cubicBezTo>
                    <a:pt x="223" y="1347"/>
                    <a:pt x="372" y="1692"/>
                    <a:pt x="472" y="1863"/>
                  </a:cubicBezTo>
                  <a:cubicBezTo>
                    <a:pt x="563" y="2017"/>
                    <a:pt x="688" y="2214"/>
                    <a:pt x="842" y="2368"/>
                  </a:cubicBezTo>
                  <a:cubicBezTo>
                    <a:pt x="1038" y="2563"/>
                    <a:pt x="1247" y="2659"/>
                    <a:pt x="1480" y="2659"/>
                  </a:cubicBezTo>
                  <a:cubicBezTo>
                    <a:pt x="1492" y="2659"/>
                    <a:pt x="1503" y="2659"/>
                    <a:pt x="1514" y="2658"/>
                  </a:cubicBezTo>
                  <a:cubicBezTo>
                    <a:pt x="1799" y="2647"/>
                    <a:pt x="2074" y="2527"/>
                    <a:pt x="2341" y="2410"/>
                  </a:cubicBezTo>
                  <a:cubicBezTo>
                    <a:pt x="2506" y="2338"/>
                    <a:pt x="2663" y="2269"/>
                    <a:pt x="2810" y="2233"/>
                  </a:cubicBezTo>
                  <a:cubicBezTo>
                    <a:pt x="2975" y="2193"/>
                    <a:pt x="3103" y="2200"/>
                    <a:pt x="3215" y="2255"/>
                  </a:cubicBezTo>
                  <a:cubicBezTo>
                    <a:pt x="3307" y="2301"/>
                    <a:pt x="3385" y="2379"/>
                    <a:pt x="3454" y="2494"/>
                  </a:cubicBezTo>
                  <a:cubicBezTo>
                    <a:pt x="3528" y="2619"/>
                    <a:pt x="3589" y="2783"/>
                    <a:pt x="3641" y="2995"/>
                  </a:cubicBezTo>
                  <a:lnTo>
                    <a:pt x="3639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79"/>
            <p:cNvSpPr/>
            <p:nvPr/>
          </p:nvSpPr>
          <p:spPr bwMode="auto">
            <a:xfrm rot="20039755">
              <a:off x="-2158670" y="-17917"/>
              <a:ext cx="13627100" cy="11237913"/>
            </a:xfrm>
            <a:custGeom>
              <a:avLst/>
              <a:gdLst>
                <a:gd name="T0" fmla="*/ 3630 w 3632"/>
                <a:gd name="T1" fmla="*/ 2995 h 2995"/>
                <a:gd name="T2" fmla="*/ 3448 w 3632"/>
                <a:gd name="T3" fmla="*/ 2493 h 2995"/>
                <a:gd name="T4" fmla="*/ 3213 w 3632"/>
                <a:gd name="T5" fmla="*/ 2256 h 2995"/>
                <a:gd name="T6" fmla="*/ 2808 w 3632"/>
                <a:gd name="T7" fmla="*/ 2238 h 2995"/>
                <a:gd name="T8" fmla="*/ 2336 w 3632"/>
                <a:gd name="T9" fmla="*/ 2423 h 2995"/>
                <a:gd name="T10" fmla="*/ 1497 w 3632"/>
                <a:gd name="T11" fmla="*/ 2687 h 2995"/>
                <a:gd name="T12" fmla="*/ 1123 w 3632"/>
                <a:gd name="T13" fmla="*/ 2617 h 2995"/>
                <a:gd name="T14" fmla="*/ 821 w 3632"/>
                <a:gd name="T15" fmla="*/ 2399 h 2995"/>
                <a:gd name="T16" fmla="*/ 455 w 3632"/>
                <a:gd name="T17" fmla="*/ 1886 h 2995"/>
                <a:gd name="T18" fmla="*/ 110 w 3632"/>
                <a:gd name="T19" fmla="*/ 968 h 2995"/>
                <a:gd name="T20" fmla="*/ 14 w 3632"/>
                <a:gd name="T21" fmla="*/ 430 h 2995"/>
                <a:gd name="T22" fmla="*/ 53 w 3632"/>
                <a:gd name="T23" fmla="*/ 0 h 2995"/>
                <a:gd name="T24" fmla="*/ 55 w 3632"/>
                <a:gd name="T25" fmla="*/ 1 h 2995"/>
                <a:gd name="T26" fmla="*/ 16 w 3632"/>
                <a:gd name="T27" fmla="*/ 430 h 2995"/>
                <a:gd name="T28" fmla="*/ 112 w 3632"/>
                <a:gd name="T29" fmla="*/ 968 h 2995"/>
                <a:gd name="T30" fmla="*/ 457 w 3632"/>
                <a:gd name="T31" fmla="*/ 1885 h 2995"/>
                <a:gd name="T32" fmla="*/ 822 w 3632"/>
                <a:gd name="T33" fmla="*/ 2398 h 2995"/>
                <a:gd name="T34" fmla="*/ 1453 w 3632"/>
                <a:gd name="T35" fmla="*/ 2686 h 2995"/>
                <a:gd name="T36" fmla="*/ 1497 w 3632"/>
                <a:gd name="T37" fmla="*/ 2685 h 2995"/>
                <a:gd name="T38" fmla="*/ 2335 w 3632"/>
                <a:gd name="T39" fmla="*/ 2422 h 2995"/>
                <a:gd name="T40" fmla="*/ 2808 w 3632"/>
                <a:gd name="T41" fmla="*/ 2236 h 2995"/>
                <a:gd name="T42" fmla="*/ 3214 w 3632"/>
                <a:gd name="T43" fmla="*/ 2254 h 2995"/>
                <a:gd name="T44" fmla="*/ 3450 w 3632"/>
                <a:gd name="T45" fmla="*/ 2492 h 2995"/>
                <a:gd name="T46" fmla="*/ 3632 w 3632"/>
                <a:gd name="T47" fmla="*/ 2995 h 2995"/>
                <a:gd name="T48" fmla="*/ 3630 w 3632"/>
                <a:gd name="T49" fmla="*/ 2995 h 2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32" h="2995">
                  <a:moveTo>
                    <a:pt x="3630" y="2995"/>
                  </a:moveTo>
                  <a:cubicBezTo>
                    <a:pt x="3581" y="2782"/>
                    <a:pt x="3521" y="2618"/>
                    <a:pt x="3448" y="2493"/>
                  </a:cubicBezTo>
                  <a:cubicBezTo>
                    <a:pt x="3381" y="2378"/>
                    <a:pt x="3304" y="2301"/>
                    <a:pt x="3213" y="2256"/>
                  </a:cubicBezTo>
                  <a:cubicBezTo>
                    <a:pt x="3102" y="2201"/>
                    <a:pt x="2974" y="2195"/>
                    <a:pt x="2808" y="2238"/>
                  </a:cubicBezTo>
                  <a:cubicBezTo>
                    <a:pt x="2661" y="2276"/>
                    <a:pt x="2503" y="2348"/>
                    <a:pt x="2336" y="2423"/>
                  </a:cubicBezTo>
                  <a:cubicBezTo>
                    <a:pt x="2066" y="2546"/>
                    <a:pt x="1786" y="2672"/>
                    <a:pt x="1497" y="2687"/>
                  </a:cubicBezTo>
                  <a:cubicBezTo>
                    <a:pt x="1363" y="2694"/>
                    <a:pt x="1241" y="2671"/>
                    <a:pt x="1123" y="2617"/>
                  </a:cubicBezTo>
                  <a:cubicBezTo>
                    <a:pt x="1018" y="2569"/>
                    <a:pt x="919" y="2498"/>
                    <a:pt x="821" y="2399"/>
                  </a:cubicBezTo>
                  <a:cubicBezTo>
                    <a:pt x="699" y="2277"/>
                    <a:pt x="586" y="2119"/>
                    <a:pt x="455" y="1886"/>
                  </a:cubicBezTo>
                  <a:cubicBezTo>
                    <a:pt x="356" y="1711"/>
                    <a:pt x="210" y="1359"/>
                    <a:pt x="110" y="968"/>
                  </a:cubicBezTo>
                  <a:cubicBezTo>
                    <a:pt x="58" y="769"/>
                    <a:pt x="26" y="588"/>
                    <a:pt x="14" y="430"/>
                  </a:cubicBezTo>
                  <a:cubicBezTo>
                    <a:pt x="0" y="249"/>
                    <a:pt x="13" y="105"/>
                    <a:pt x="53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15" y="105"/>
                    <a:pt x="2" y="250"/>
                    <a:pt x="16" y="430"/>
                  </a:cubicBezTo>
                  <a:cubicBezTo>
                    <a:pt x="28" y="587"/>
                    <a:pt x="60" y="768"/>
                    <a:pt x="112" y="968"/>
                  </a:cubicBezTo>
                  <a:cubicBezTo>
                    <a:pt x="212" y="1358"/>
                    <a:pt x="357" y="1710"/>
                    <a:pt x="457" y="1885"/>
                  </a:cubicBezTo>
                  <a:cubicBezTo>
                    <a:pt x="588" y="2118"/>
                    <a:pt x="701" y="2276"/>
                    <a:pt x="822" y="2398"/>
                  </a:cubicBezTo>
                  <a:cubicBezTo>
                    <a:pt x="1014" y="2591"/>
                    <a:pt x="1221" y="2686"/>
                    <a:pt x="1453" y="2686"/>
                  </a:cubicBezTo>
                  <a:cubicBezTo>
                    <a:pt x="1468" y="2686"/>
                    <a:pt x="1482" y="2686"/>
                    <a:pt x="1497" y="2685"/>
                  </a:cubicBezTo>
                  <a:cubicBezTo>
                    <a:pt x="1786" y="2670"/>
                    <a:pt x="2065" y="2544"/>
                    <a:pt x="2335" y="2422"/>
                  </a:cubicBezTo>
                  <a:cubicBezTo>
                    <a:pt x="2502" y="2346"/>
                    <a:pt x="2660" y="2274"/>
                    <a:pt x="2808" y="2236"/>
                  </a:cubicBezTo>
                  <a:cubicBezTo>
                    <a:pt x="2974" y="2193"/>
                    <a:pt x="3103" y="2199"/>
                    <a:pt x="3214" y="2254"/>
                  </a:cubicBezTo>
                  <a:cubicBezTo>
                    <a:pt x="3305" y="2299"/>
                    <a:pt x="3382" y="2377"/>
                    <a:pt x="3450" y="2492"/>
                  </a:cubicBezTo>
                  <a:cubicBezTo>
                    <a:pt x="3523" y="2617"/>
                    <a:pt x="3583" y="2782"/>
                    <a:pt x="3632" y="2995"/>
                  </a:cubicBezTo>
                  <a:lnTo>
                    <a:pt x="3630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80"/>
            <p:cNvSpPr/>
            <p:nvPr/>
          </p:nvSpPr>
          <p:spPr bwMode="auto">
            <a:xfrm rot="20039755">
              <a:off x="-2223087" y="54246"/>
              <a:ext cx="13596938" cy="11234738"/>
            </a:xfrm>
            <a:custGeom>
              <a:avLst/>
              <a:gdLst>
                <a:gd name="T0" fmla="*/ 3622 w 3624"/>
                <a:gd name="T1" fmla="*/ 2994 h 2994"/>
                <a:gd name="T2" fmla="*/ 3445 w 3624"/>
                <a:gd name="T3" fmla="*/ 2491 h 2994"/>
                <a:gd name="T4" fmla="*/ 3212 w 3624"/>
                <a:gd name="T5" fmla="*/ 2253 h 2994"/>
                <a:gd name="T6" fmla="*/ 2806 w 3624"/>
                <a:gd name="T7" fmla="*/ 2240 h 2994"/>
                <a:gd name="T8" fmla="*/ 2330 w 3624"/>
                <a:gd name="T9" fmla="*/ 2434 h 2994"/>
                <a:gd name="T10" fmla="*/ 1480 w 3624"/>
                <a:gd name="T11" fmla="*/ 2713 h 2994"/>
                <a:gd name="T12" fmla="*/ 801 w 3624"/>
                <a:gd name="T13" fmla="*/ 2429 h 2994"/>
                <a:gd name="T14" fmla="*/ 439 w 3624"/>
                <a:gd name="T15" fmla="*/ 1908 h 2994"/>
                <a:gd name="T16" fmla="*/ 102 w 3624"/>
                <a:gd name="T17" fmla="*/ 974 h 2994"/>
                <a:gd name="T18" fmla="*/ 12 w 3624"/>
                <a:gd name="T19" fmla="*/ 429 h 2994"/>
                <a:gd name="T20" fmla="*/ 57 w 3624"/>
                <a:gd name="T21" fmla="*/ 0 h 2994"/>
                <a:gd name="T22" fmla="*/ 59 w 3624"/>
                <a:gd name="T23" fmla="*/ 1 h 2994"/>
                <a:gd name="T24" fmla="*/ 14 w 3624"/>
                <a:gd name="T25" fmla="*/ 429 h 2994"/>
                <a:gd name="T26" fmla="*/ 104 w 3624"/>
                <a:gd name="T27" fmla="*/ 974 h 2994"/>
                <a:gd name="T28" fmla="*/ 441 w 3624"/>
                <a:gd name="T29" fmla="*/ 1907 h 2994"/>
                <a:gd name="T30" fmla="*/ 803 w 3624"/>
                <a:gd name="T31" fmla="*/ 2427 h 2994"/>
                <a:gd name="T32" fmla="*/ 1480 w 3624"/>
                <a:gd name="T33" fmla="*/ 2711 h 2994"/>
                <a:gd name="T34" fmla="*/ 2329 w 3624"/>
                <a:gd name="T35" fmla="*/ 2432 h 2994"/>
                <a:gd name="T36" fmla="*/ 2806 w 3624"/>
                <a:gd name="T37" fmla="*/ 2238 h 2994"/>
                <a:gd name="T38" fmla="*/ 3212 w 3624"/>
                <a:gd name="T39" fmla="*/ 2252 h 2994"/>
                <a:gd name="T40" fmla="*/ 3446 w 3624"/>
                <a:gd name="T41" fmla="*/ 2490 h 2994"/>
                <a:gd name="T42" fmla="*/ 3624 w 3624"/>
                <a:gd name="T43" fmla="*/ 2994 h 2994"/>
                <a:gd name="T44" fmla="*/ 3622 w 3624"/>
                <a:gd name="T45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4" h="2994">
                  <a:moveTo>
                    <a:pt x="3622" y="2994"/>
                  </a:moveTo>
                  <a:cubicBezTo>
                    <a:pt x="3574" y="2780"/>
                    <a:pt x="3516" y="2616"/>
                    <a:pt x="3445" y="2491"/>
                  </a:cubicBezTo>
                  <a:cubicBezTo>
                    <a:pt x="3378" y="2376"/>
                    <a:pt x="3302" y="2298"/>
                    <a:pt x="3212" y="2253"/>
                  </a:cubicBezTo>
                  <a:cubicBezTo>
                    <a:pt x="3101" y="2199"/>
                    <a:pt x="2972" y="2195"/>
                    <a:pt x="2806" y="2240"/>
                  </a:cubicBezTo>
                  <a:cubicBezTo>
                    <a:pt x="2658" y="2280"/>
                    <a:pt x="2499" y="2355"/>
                    <a:pt x="2330" y="2434"/>
                  </a:cubicBezTo>
                  <a:cubicBezTo>
                    <a:pt x="2056" y="2562"/>
                    <a:pt x="1773" y="2694"/>
                    <a:pt x="1480" y="2713"/>
                  </a:cubicBezTo>
                  <a:cubicBezTo>
                    <a:pt x="1226" y="2728"/>
                    <a:pt x="1004" y="2635"/>
                    <a:pt x="801" y="2429"/>
                  </a:cubicBezTo>
                  <a:cubicBezTo>
                    <a:pt x="679" y="2304"/>
                    <a:pt x="567" y="2143"/>
                    <a:pt x="439" y="1908"/>
                  </a:cubicBezTo>
                  <a:cubicBezTo>
                    <a:pt x="341" y="1727"/>
                    <a:pt x="199" y="1369"/>
                    <a:pt x="102" y="974"/>
                  </a:cubicBezTo>
                  <a:cubicBezTo>
                    <a:pt x="53" y="771"/>
                    <a:pt x="22" y="588"/>
                    <a:pt x="12" y="429"/>
                  </a:cubicBezTo>
                  <a:cubicBezTo>
                    <a:pt x="0" y="248"/>
                    <a:pt x="15" y="103"/>
                    <a:pt x="57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17" y="103"/>
                    <a:pt x="2" y="248"/>
                    <a:pt x="14" y="429"/>
                  </a:cubicBezTo>
                  <a:cubicBezTo>
                    <a:pt x="24" y="588"/>
                    <a:pt x="54" y="771"/>
                    <a:pt x="104" y="974"/>
                  </a:cubicBezTo>
                  <a:cubicBezTo>
                    <a:pt x="201" y="1368"/>
                    <a:pt x="343" y="1727"/>
                    <a:pt x="441" y="1907"/>
                  </a:cubicBezTo>
                  <a:cubicBezTo>
                    <a:pt x="569" y="2142"/>
                    <a:pt x="680" y="2303"/>
                    <a:pt x="803" y="2427"/>
                  </a:cubicBezTo>
                  <a:cubicBezTo>
                    <a:pt x="1005" y="2634"/>
                    <a:pt x="1227" y="2726"/>
                    <a:pt x="1480" y="2711"/>
                  </a:cubicBezTo>
                  <a:cubicBezTo>
                    <a:pt x="1773" y="2693"/>
                    <a:pt x="2056" y="2560"/>
                    <a:pt x="2329" y="2432"/>
                  </a:cubicBezTo>
                  <a:cubicBezTo>
                    <a:pt x="2498" y="2353"/>
                    <a:pt x="2657" y="2279"/>
                    <a:pt x="2806" y="2238"/>
                  </a:cubicBezTo>
                  <a:cubicBezTo>
                    <a:pt x="2972" y="2193"/>
                    <a:pt x="3102" y="2197"/>
                    <a:pt x="3212" y="2252"/>
                  </a:cubicBezTo>
                  <a:cubicBezTo>
                    <a:pt x="3303" y="2296"/>
                    <a:pt x="3380" y="2374"/>
                    <a:pt x="3446" y="2490"/>
                  </a:cubicBezTo>
                  <a:cubicBezTo>
                    <a:pt x="3518" y="2615"/>
                    <a:pt x="3576" y="2780"/>
                    <a:pt x="3624" y="2994"/>
                  </a:cubicBezTo>
                  <a:lnTo>
                    <a:pt x="3622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81"/>
            <p:cNvSpPr/>
            <p:nvPr/>
          </p:nvSpPr>
          <p:spPr bwMode="auto">
            <a:xfrm rot="20039755">
              <a:off x="-2267726" y="116343"/>
              <a:ext cx="13569950" cy="11237913"/>
            </a:xfrm>
            <a:custGeom>
              <a:avLst/>
              <a:gdLst>
                <a:gd name="T0" fmla="*/ 3615 w 3617"/>
                <a:gd name="T1" fmla="*/ 2995 h 2995"/>
                <a:gd name="T2" fmla="*/ 3442 w 3617"/>
                <a:gd name="T3" fmla="*/ 2490 h 2995"/>
                <a:gd name="T4" fmla="*/ 3211 w 3617"/>
                <a:gd name="T5" fmla="*/ 2252 h 2995"/>
                <a:gd name="T6" fmla="*/ 2805 w 3617"/>
                <a:gd name="T7" fmla="*/ 2243 h 2995"/>
                <a:gd name="T8" fmla="*/ 2325 w 3617"/>
                <a:gd name="T9" fmla="*/ 2445 h 2995"/>
                <a:gd name="T10" fmla="*/ 1464 w 3617"/>
                <a:gd name="T11" fmla="*/ 2740 h 2995"/>
                <a:gd name="T12" fmla="*/ 783 w 3617"/>
                <a:gd name="T13" fmla="*/ 2459 h 2995"/>
                <a:gd name="T14" fmla="*/ 424 w 3617"/>
                <a:gd name="T15" fmla="*/ 1930 h 2995"/>
                <a:gd name="T16" fmla="*/ 96 w 3617"/>
                <a:gd name="T17" fmla="*/ 981 h 2995"/>
                <a:gd name="T18" fmla="*/ 10 w 3617"/>
                <a:gd name="T19" fmla="*/ 430 h 2995"/>
                <a:gd name="T20" fmla="*/ 61 w 3617"/>
                <a:gd name="T21" fmla="*/ 0 h 2995"/>
                <a:gd name="T22" fmla="*/ 63 w 3617"/>
                <a:gd name="T23" fmla="*/ 1 h 2995"/>
                <a:gd name="T24" fmla="*/ 12 w 3617"/>
                <a:gd name="T25" fmla="*/ 430 h 2995"/>
                <a:gd name="T26" fmla="*/ 98 w 3617"/>
                <a:gd name="T27" fmla="*/ 980 h 2995"/>
                <a:gd name="T28" fmla="*/ 426 w 3617"/>
                <a:gd name="T29" fmla="*/ 1930 h 2995"/>
                <a:gd name="T30" fmla="*/ 784 w 3617"/>
                <a:gd name="T31" fmla="*/ 2458 h 2995"/>
                <a:gd name="T32" fmla="*/ 1464 w 3617"/>
                <a:gd name="T33" fmla="*/ 2738 h 2995"/>
                <a:gd name="T34" fmla="*/ 2325 w 3617"/>
                <a:gd name="T35" fmla="*/ 2444 h 2995"/>
                <a:gd name="T36" fmla="*/ 2804 w 3617"/>
                <a:gd name="T37" fmla="*/ 2242 h 2995"/>
                <a:gd name="T38" fmla="*/ 3212 w 3617"/>
                <a:gd name="T39" fmla="*/ 2251 h 2995"/>
                <a:gd name="T40" fmla="*/ 3443 w 3617"/>
                <a:gd name="T41" fmla="*/ 2489 h 2995"/>
                <a:gd name="T42" fmla="*/ 3617 w 3617"/>
                <a:gd name="T43" fmla="*/ 2994 h 2995"/>
                <a:gd name="T44" fmla="*/ 3615 w 3617"/>
                <a:gd name="T45" fmla="*/ 2995 h 2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17" h="2995">
                  <a:moveTo>
                    <a:pt x="3615" y="2995"/>
                  </a:moveTo>
                  <a:cubicBezTo>
                    <a:pt x="3569" y="2780"/>
                    <a:pt x="3512" y="2614"/>
                    <a:pt x="3442" y="2490"/>
                  </a:cubicBezTo>
                  <a:cubicBezTo>
                    <a:pt x="3376" y="2374"/>
                    <a:pt x="3301" y="2296"/>
                    <a:pt x="3211" y="2252"/>
                  </a:cubicBezTo>
                  <a:cubicBezTo>
                    <a:pt x="3101" y="2199"/>
                    <a:pt x="2972" y="2196"/>
                    <a:pt x="2805" y="2243"/>
                  </a:cubicBezTo>
                  <a:cubicBezTo>
                    <a:pt x="2656" y="2286"/>
                    <a:pt x="2495" y="2363"/>
                    <a:pt x="2325" y="2445"/>
                  </a:cubicBezTo>
                  <a:cubicBezTo>
                    <a:pt x="2048" y="2579"/>
                    <a:pt x="1761" y="2718"/>
                    <a:pt x="1464" y="2740"/>
                  </a:cubicBezTo>
                  <a:cubicBezTo>
                    <a:pt x="1207" y="2758"/>
                    <a:pt x="984" y="2667"/>
                    <a:pt x="783" y="2459"/>
                  </a:cubicBezTo>
                  <a:cubicBezTo>
                    <a:pt x="661" y="2334"/>
                    <a:pt x="547" y="2166"/>
                    <a:pt x="424" y="1930"/>
                  </a:cubicBezTo>
                  <a:cubicBezTo>
                    <a:pt x="328" y="1745"/>
                    <a:pt x="189" y="1380"/>
                    <a:pt x="96" y="981"/>
                  </a:cubicBezTo>
                  <a:cubicBezTo>
                    <a:pt x="48" y="775"/>
                    <a:pt x="19" y="590"/>
                    <a:pt x="10" y="430"/>
                  </a:cubicBezTo>
                  <a:cubicBezTo>
                    <a:pt x="0" y="247"/>
                    <a:pt x="18" y="102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19" y="103"/>
                    <a:pt x="2" y="247"/>
                    <a:pt x="12" y="430"/>
                  </a:cubicBezTo>
                  <a:cubicBezTo>
                    <a:pt x="21" y="589"/>
                    <a:pt x="50" y="775"/>
                    <a:pt x="98" y="980"/>
                  </a:cubicBezTo>
                  <a:cubicBezTo>
                    <a:pt x="191" y="1379"/>
                    <a:pt x="330" y="1744"/>
                    <a:pt x="426" y="1930"/>
                  </a:cubicBezTo>
                  <a:cubicBezTo>
                    <a:pt x="549" y="2165"/>
                    <a:pt x="662" y="2333"/>
                    <a:pt x="784" y="2458"/>
                  </a:cubicBezTo>
                  <a:cubicBezTo>
                    <a:pt x="985" y="2665"/>
                    <a:pt x="1207" y="2756"/>
                    <a:pt x="1464" y="2738"/>
                  </a:cubicBezTo>
                  <a:cubicBezTo>
                    <a:pt x="1760" y="2716"/>
                    <a:pt x="2047" y="2578"/>
                    <a:pt x="2325" y="2444"/>
                  </a:cubicBezTo>
                  <a:cubicBezTo>
                    <a:pt x="2495" y="2362"/>
                    <a:pt x="2655" y="2284"/>
                    <a:pt x="2804" y="2242"/>
                  </a:cubicBezTo>
                  <a:cubicBezTo>
                    <a:pt x="2972" y="2194"/>
                    <a:pt x="3101" y="2197"/>
                    <a:pt x="3212" y="2251"/>
                  </a:cubicBezTo>
                  <a:cubicBezTo>
                    <a:pt x="3302" y="2295"/>
                    <a:pt x="3378" y="2373"/>
                    <a:pt x="3443" y="2489"/>
                  </a:cubicBezTo>
                  <a:cubicBezTo>
                    <a:pt x="3514" y="2614"/>
                    <a:pt x="3571" y="2779"/>
                    <a:pt x="3617" y="2994"/>
                  </a:cubicBezTo>
                  <a:lnTo>
                    <a:pt x="3615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82"/>
            <p:cNvSpPr/>
            <p:nvPr/>
          </p:nvSpPr>
          <p:spPr bwMode="auto">
            <a:xfrm rot="20039755">
              <a:off x="-2284862" y="172208"/>
              <a:ext cx="13541375" cy="11236326"/>
            </a:xfrm>
            <a:custGeom>
              <a:avLst/>
              <a:gdLst>
                <a:gd name="T0" fmla="*/ 3607 w 3609"/>
                <a:gd name="T1" fmla="*/ 2994 h 2994"/>
                <a:gd name="T2" fmla="*/ 3438 w 3609"/>
                <a:gd name="T3" fmla="*/ 2487 h 2994"/>
                <a:gd name="T4" fmla="*/ 3210 w 3609"/>
                <a:gd name="T5" fmla="*/ 2251 h 2994"/>
                <a:gd name="T6" fmla="*/ 2803 w 3609"/>
                <a:gd name="T7" fmla="*/ 2246 h 2994"/>
                <a:gd name="T8" fmla="*/ 2320 w 3609"/>
                <a:gd name="T9" fmla="*/ 2456 h 2994"/>
                <a:gd name="T10" fmla="*/ 1893 w 3609"/>
                <a:gd name="T11" fmla="*/ 2653 h 2994"/>
                <a:gd name="T12" fmla="*/ 1448 w 3609"/>
                <a:gd name="T13" fmla="*/ 2766 h 2994"/>
                <a:gd name="T14" fmla="*/ 763 w 3609"/>
                <a:gd name="T15" fmla="*/ 2490 h 2994"/>
                <a:gd name="T16" fmla="*/ 409 w 3609"/>
                <a:gd name="T17" fmla="*/ 1952 h 2994"/>
                <a:gd name="T18" fmla="*/ 89 w 3609"/>
                <a:gd name="T19" fmla="*/ 987 h 2994"/>
                <a:gd name="T20" fmla="*/ 8 w 3609"/>
                <a:gd name="T21" fmla="*/ 430 h 2994"/>
                <a:gd name="T22" fmla="*/ 65 w 3609"/>
                <a:gd name="T23" fmla="*/ 0 h 2994"/>
                <a:gd name="T24" fmla="*/ 67 w 3609"/>
                <a:gd name="T25" fmla="*/ 1 h 2994"/>
                <a:gd name="T26" fmla="*/ 10 w 3609"/>
                <a:gd name="T27" fmla="*/ 430 h 2994"/>
                <a:gd name="T28" fmla="*/ 90 w 3609"/>
                <a:gd name="T29" fmla="*/ 986 h 2994"/>
                <a:gd name="T30" fmla="*/ 411 w 3609"/>
                <a:gd name="T31" fmla="*/ 1952 h 2994"/>
                <a:gd name="T32" fmla="*/ 765 w 3609"/>
                <a:gd name="T33" fmla="*/ 2488 h 2994"/>
                <a:gd name="T34" fmla="*/ 1447 w 3609"/>
                <a:gd name="T35" fmla="*/ 2764 h 2994"/>
                <a:gd name="T36" fmla="*/ 2319 w 3609"/>
                <a:gd name="T37" fmla="*/ 2455 h 2994"/>
                <a:gd name="T38" fmla="*/ 2803 w 3609"/>
                <a:gd name="T39" fmla="*/ 2244 h 2994"/>
                <a:gd name="T40" fmla="*/ 3211 w 3609"/>
                <a:gd name="T41" fmla="*/ 2249 h 2994"/>
                <a:gd name="T42" fmla="*/ 3440 w 3609"/>
                <a:gd name="T43" fmla="*/ 2487 h 2994"/>
                <a:gd name="T44" fmla="*/ 3609 w 3609"/>
                <a:gd name="T45" fmla="*/ 2994 h 2994"/>
                <a:gd name="T46" fmla="*/ 3607 w 3609"/>
                <a:gd name="T47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09" h="2994">
                  <a:moveTo>
                    <a:pt x="3607" y="2994"/>
                  </a:moveTo>
                  <a:cubicBezTo>
                    <a:pt x="3563" y="2778"/>
                    <a:pt x="3507" y="2612"/>
                    <a:pt x="3438" y="2487"/>
                  </a:cubicBezTo>
                  <a:cubicBezTo>
                    <a:pt x="3374" y="2372"/>
                    <a:pt x="3299" y="2294"/>
                    <a:pt x="3210" y="2251"/>
                  </a:cubicBezTo>
                  <a:cubicBezTo>
                    <a:pt x="3100" y="2197"/>
                    <a:pt x="2971" y="2196"/>
                    <a:pt x="2803" y="2246"/>
                  </a:cubicBezTo>
                  <a:cubicBezTo>
                    <a:pt x="2653" y="2291"/>
                    <a:pt x="2492" y="2371"/>
                    <a:pt x="2320" y="2456"/>
                  </a:cubicBezTo>
                  <a:cubicBezTo>
                    <a:pt x="2182" y="2525"/>
                    <a:pt x="2040" y="2596"/>
                    <a:pt x="1893" y="2653"/>
                  </a:cubicBezTo>
                  <a:cubicBezTo>
                    <a:pt x="1728" y="2718"/>
                    <a:pt x="1582" y="2755"/>
                    <a:pt x="1448" y="2766"/>
                  </a:cubicBezTo>
                  <a:cubicBezTo>
                    <a:pt x="1188" y="2788"/>
                    <a:pt x="964" y="2697"/>
                    <a:pt x="763" y="2490"/>
                  </a:cubicBezTo>
                  <a:cubicBezTo>
                    <a:pt x="640" y="2361"/>
                    <a:pt x="528" y="2191"/>
                    <a:pt x="409" y="1952"/>
                  </a:cubicBezTo>
                  <a:cubicBezTo>
                    <a:pt x="314" y="1762"/>
                    <a:pt x="178" y="1389"/>
                    <a:pt x="89" y="987"/>
                  </a:cubicBezTo>
                  <a:cubicBezTo>
                    <a:pt x="42" y="778"/>
                    <a:pt x="15" y="591"/>
                    <a:pt x="8" y="430"/>
                  </a:cubicBezTo>
                  <a:cubicBezTo>
                    <a:pt x="0" y="245"/>
                    <a:pt x="20" y="101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21" y="101"/>
                    <a:pt x="2" y="246"/>
                    <a:pt x="10" y="430"/>
                  </a:cubicBezTo>
                  <a:cubicBezTo>
                    <a:pt x="17" y="590"/>
                    <a:pt x="44" y="778"/>
                    <a:pt x="90" y="986"/>
                  </a:cubicBezTo>
                  <a:cubicBezTo>
                    <a:pt x="180" y="1389"/>
                    <a:pt x="316" y="1761"/>
                    <a:pt x="411" y="1952"/>
                  </a:cubicBezTo>
                  <a:cubicBezTo>
                    <a:pt x="529" y="2190"/>
                    <a:pt x="642" y="2360"/>
                    <a:pt x="765" y="2488"/>
                  </a:cubicBezTo>
                  <a:cubicBezTo>
                    <a:pt x="965" y="2696"/>
                    <a:pt x="1188" y="2786"/>
                    <a:pt x="1447" y="2764"/>
                  </a:cubicBezTo>
                  <a:cubicBezTo>
                    <a:pt x="1748" y="2739"/>
                    <a:pt x="2038" y="2594"/>
                    <a:pt x="2319" y="2455"/>
                  </a:cubicBezTo>
                  <a:cubicBezTo>
                    <a:pt x="2491" y="2369"/>
                    <a:pt x="2653" y="2289"/>
                    <a:pt x="2803" y="2244"/>
                  </a:cubicBezTo>
                  <a:cubicBezTo>
                    <a:pt x="2971" y="2194"/>
                    <a:pt x="3101" y="2195"/>
                    <a:pt x="3211" y="2249"/>
                  </a:cubicBezTo>
                  <a:cubicBezTo>
                    <a:pt x="3301" y="2293"/>
                    <a:pt x="3375" y="2370"/>
                    <a:pt x="3440" y="2487"/>
                  </a:cubicBezTo>
                  <a:cubicBezTo>
                    <a:pt x="3509" y="2612"/>
                    <a:pt x="3564" y="2778"/>
                    <a:pt x="3609" y="2994"/>
                  </a:cubicBezTo>
                  <a:lnTo>
                    <a:pt x="3607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83"/>
            <p:cNvSpPr/>
            <p:nvPr/>
          </p:nvSpPr>
          <p:spPr bwMode="auto">
            <a:xfrm rot="20039755">
              <a:off x="-2264034" y="221134"/>
              <a:ext cx="13508038" cy="11231563"/>
            </a:xfrm>
            <a:custGeom>
              <a:avLst/>
              <a:gdLst>
                <a:gd name="T0" fmla="*/ 3598 w 3600"/>
                <a:gd name="T1" fmla="*/ 2993 h 2993"/>
                <a:gd name="T2" fmla="*/ 3434 w 3600"/>
                <a:gd name="T3" fmla="*/ 2485 h 2993"/>
                <a:gd name="T4" fmla="*/ 3208 w 3600"/>
                <a:gd name="T5" fmla="*/ 2248 h 2993"/>
                <a:gd name="T6" fmla="*/ 2801 w 3600"/>
                <a:gd name="T7" fmla="*/ 2248 h 2993"/>
                <a:gd name="T8" fmla="*/ 2314 w 3600"/>
                <a:gd name="T9" fmla="*/ 2466 h 2993"/>
                <a:gd name="T10" fmla="*/ 1882 w 3600"/>
                <a:gd name="T11" fmla="*/ 2672 h 2993"/>
                <a:gd name="T12" fmla="*/ 1430 w 3600"/>
                <a:gd name="T13" fmla="*/ 2792 h 2993"/>
                <a:gd name="T14" fmla="*/ 743 w 3600"/>
                <a:gd name="T15" fmla="*/ 2519 h 2993"/>
                <a:gd name="T16" fmla="*/ 393 w 3600"/>
                <a:gd name="T17" fmla="*/ 1974 h 2993"/>
                <a:gd name="T18" fmla="*/ 231 w 3600"/>
                <a:gd name="T19" fmla="*/ 1552 h 2993"/>
                <a:gd name="T20" fmla="*/ 81 w 3600"/>
                <a:gd name="T21" fmla="*/ 992 h 2993"/>
                <a:gd name="T22" fmla="*/ 6 w 3600"/>
                <a:gd name="T23" fmla="*/ 429 h 2993"/>
                <a:gd name="T24" fmla="*/ 69 w 3600"/>
                <a:gd name="T25" fmla="*/ 0 h 2993"/>
                <a:gd name="T26" fmla="*/ 70 w 3600"/>
                <a:gd name="T27" fmla="*/ 0 h 2993"/>
                <a:gd name="T28" fmla="*/ 7 w 3600"/>
                <a:gd name="T29" fmla="*/ 429 h 2993"/>
                <a:gd name="T30" fmla="*/ 83 w 3600"/>
                <a:gd name="T31" fmla="*/ 992 h 2993"/>
                <a:gd name="T32" fmla="*/ 394 w 3600"/>
                <a:gd name="T33" fmla="*/ 1973 h 2993"/>
                <a:gd name="T34" fmla="*/ 745 w 3600"/>
                <a:gd name="T35" fmla="*/ 2518 h 2993"/>
                <a:gd name="T36" fmla="*/ 1430 w 3600"/>
                <a:gd name="T37" fmla="*/ 2790 h 2993"/>
                <a:gd name="T38" fmla="*/ 2313 w 3600"/>
                <a:gd name="T39" fmla="*/ 2465 h 2993"/>
                <a:gd name="T40" fmla="*/ 2800 w 3600"/>
                <a:gd name="T41" fmla="*/ 2246 h 2993"/>
                <a:gd name="T42" fmla="*/ 3209 w 3600"/>
                <a:gd name="T43" fmla="*/ 2247 h 2993"/>
                <a:gd name="T44" fmla="*/ 3435 w 3600"/>
                <a:gd name="T45" fmla="*/ 2484 h 2993"/>
                <a:gd name="T46" fmla="*/ 3600 w 3600"/>
                <a:gd name="T47" fmla="*/ 2993 h 2993"/>
                <a:gd name="T48" fmla="*/ 3598 w 3600"/>
                <a:gd name="T49" fmla="*/ 2993 h 2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00" h="2993">
                  <a:moveTo>
                    <a:pt x="3598" y="2993"/>
                  </a:moveTo>
                  <a:cubicBezTo>
                    <a:pt x="3556" y="2776"/>
                    <a:pt x="3502" y="2610"/>
                    <a:pt x="3434" y="2485"/>
                  </a:cubicBezTo>
                  <a:cubicBezTo>
                    <a:pt x="3371" y="2369"/>
                    <a:pt x="3297" y="2292"/>
                    <a:pt x="3208" y="2248"/>
                  </a:cubicBezTo>
                  <a:cubicBezTo>
                    <a:pt x="3099" y="2195"/>
                    <a:pt x="2969" y="2195"/>
                    <a:pt x="2801" y="2248"/>
                  </a:cubicBezTo>
                  <a:cubicBezTo>
                    <a:pt x="2650" y="2295"/>
                    <a:pt x="2487" y="2378"/>
                    <a:pt x="2314" y="2466"/>
                  </a:cubicBezTo>
                  <a:cubicBezTo>
                    <a:pt x="2174" y="2538"/>
                    <a:pt x="2030" y="2612"/>
                    <a:pt x="1882" y="2672"/>
                  </a:cubicBezTo>
                  <a:cubicBezTo>
                    <a:pt x="1714" y="2739"/>
                    <a:pt x="1566" y="2779"/>
                    <a:pt x="1430" y="2792"/>
                  </a:cubicBezTo>
                  <a:cubicBezTo>
                    <a:pt x="1167" y="2817"/>
                    <a:pt x="942" y="2727"/>
                    <a:pt x="743" y="2519"/>
                  </a:cubicBezTo>
                  <a:cubicBezTo>
                    <a:pt x="620" y="2389"/>
                    <a:pt x="508" y="2216"/>
                    <a:pt x="393" y="1974"/>
                  </a:cubicBezTo>
                  <a:cubicBezTo>
                    <a:pt x="342" y="1868"/>
                    <a:pt x="285" y="1718"/>
                    <a:pt x="231" y="1552"/>
                  </a:cubicBezTo>
                  <a:cubicBezTo>
                    <a:pt x="171" y="1368"/>
                    <a:pt x="119" y="1174"/>
                    <a:pt x="81" y="992"/>
                  </a:cubicBezTo>
                  <a:cubicBezTo>
                    <a:pt x="36" y="780"/>
                    <a:pt x="11" y="591"/>
                    <a:pt x="6" y="429"/>
                  </a:cubicBezTo>
                  <a:cubicBezTo>
                    <a:pt x="0" y="243"/>
                    <a:pt x="21" y="99"/>
                    <a:pt x="6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23" y="99"/>
                    <a:pt x="1" y="244"/>
                    <a:pt x="7" y="429"/>
                  </a:cubicBezTo>
                  <a:cubicBezTo>
                    <a:pt x="13" y="591"/>
                    <a:pt x="38" y="780"/>
                    <a:pt x="83" y="992"/>
                  </a:cubicBezTo>
                  <a:cubicBezTo>
                    <a:pt x="168" y="1396"/>
                    <a:pt x="304" y="1784"/>
                    <a:pt x="394" y="1973"/>
                  </a:cubicBezTo>
                  <a:cubicBezTo>
                    <a:pt x="510" y="2215"/>
                    <a:pt x="621" y="2388"/>
                    <a:pt x="745" y="2518"/>
                  </a:cubicBezTo>
                  <a:cubicBezTo>
                    <a:pt x="943" y="2726"/>
                    <a:pt x="1167" y="2815"/>
                    <a:pt x="1430" y="2790"/>
                  </a:cubicBezTo>
                  <a:cubicBezTo>
                    <a:pt x="1734" y="2761"/>
                    <a:pt x="2028" y="2610"/>
                    <a:pt x="2313" y="2465"/>
                  </a:cubicBezTo>
                  <a:cubicBezTo>
                    <a:pt x="2486" y="2376"/>
                    <a:pt x="2649" y="2293"/>
                    <a:pt x="2800" y="2246"/>
                  </a:cubicBezTo>
                  <a:cubicBezTo>
                    <a:pt x="2969" y="2193"/>
                    <a:pt x="3099" y="2193"/>
                    <a:pt x="3209" y="2247"/>
                  </a:cubicBezTo>
                  <a:cubicBezTo>
                    <a:pt x="3298" y="2290"/>
                    <a:pt x="3372" y="2368"/>
                    <a:pt x="3435" y="2484"/>
                  </a:cubicBezTo>
                  <a:cubicBezTo>
                    <a:pt x="3504" y="2609"/>
                    <a:pt x="3557" y="2776"/>
                    <a:pt x="3600" y="2993"/>
                  </a:cubicBezTo>
                  <a:lnTo>
                    <a:pt x="3598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84"/>
            <p:cNvSpPr/>
            <p:nvPr/>
          </p:nvSpPr>
          <p:spPr bwMode="auto">
            <a:xfrm rot="20039755">
              <a:off x="-2208000" y="251179"/>
              <a:ext cx="13476288" cy="11234738"/>
            </a:xfrm>
            <a:custGeom>
              <a:avLst/>
              <a:gdLst>
                <a:gd name="T0" fmla="*/ 3590 w 3592"/>
                <a:gd name="T1" fmla="*/ 2994 h 2994"/>
                <a:gd name="T2" fmla="*/ 3430 w 3592"/>
                <a:gd name="T3" fmla="*/ 2484 h 2994"/>
                <a:gd name="T4" fmla="*/ 3207 w 3592"/>
                <a:gd name="T5" fmla="*/ 2248 h 2994"/>
                <a:gd name="T6" fmla="*/ 2799 w 3592"/>
                <a:gd name="T7" fmla="*/ 2251 h 2994"/>
                <a:gd name="T8" fmla="*/ 2309 w 3592"/>
                <a:gd name="T9" fmla="*/ 2478 h 2994"/>
                <a:gd name="T10" fmla="*/ 1871 w 3592"/>
                <a:gd name="T11" fmla="*/ 2692 h 2994"/>
                <a:gd name="T12" fmla="*/ 1413 w 3592"/>
                <a:gd name="T13" fmla="*/ 2819 h 2994"/>
                <a:gd name="T14" fmla="*/ 1319 w 3592"/>
                <a:gd name="T15" fmla="*/ 2824 h 2994"/>
                <a:gd name="T16" fmla="*/ 724 w 3592"/>
                <a:gd name="T17" fmla="*/ 2550 h 2994"/>
                <a:gd name="T18" fmla="*/ 377 w 3592"/>
                <a:gd name="T19" fmla="*/ 1997 h 2994"/>
                <a:gd name="T20" fmla="*/ 74 w 3592"/>
                <a:gd name="T21" fmla="*/ 999 h 2994"/>
                <a:gd name="T22" fmla="*/ 4 w 3592"/>
                <a:gd name="T23" fmla="*/ 430 h 2994"/>
                <a:gd name="T24" fmla="*/ 73 w 3592"/>
                <a:gd name="T25" fmla="*/ 0 h 2994"/>
                <a:gd name="T26" fmla="*/ 75 w 3592"/>
                <a:gd name="T27" fmla="*/ 1 h 2994"/>
                <a:gd name="T28" fmla="*/ 6 w 3592"/>
                <a:gd name="T29" fmla="*/ 430 h 2994"/>
                <a:gd name="T30" fmla="*/ 75 w 3592"/>
                <a:gd name="T31" fmla="*/ 999 h 2994"/>
                <a:gd name="T32" fmla="*/ 379 w 3592"/>
                <a:gd name="T33" fmla="*/ 1996 h 2994"/>
                <a:gd name="T34" fmla="*/ 726 w 3592"/>
                <a:gd name="T35" fmla="*/ 2549 h 2994"/>
                <a:gd name="T36" fmla="*/ 1319 w 3592"/>
                <a:gd name="T37" fmla="*/ 2822 h 2994"/>
                <a:gd name="T38" fmla="*/ 1413 w 3592"/>
                <a:gd name="T39" fmla="*/ 2817 h 2994"/>
                <a:gd name="T40" fmla="*/ 2308 w 3592"/>
                <a:gd name="T41" fmla="*/ 2476 h 2994"/>
                <a:gd name="T42" fmla="*/ 2798 w 3592"/>
                <a:gd name="T43" fmla="*/ 2249 h 2994"/>
                <a:gd name="T44" fmla="*/ 3208 w 3592"/>
                <a:gd name="T45" fmla="*/ 2246 h 2994"/>
                <a:gd name="T46" fmla="*/ 3432 w 3592"/>
                <a:gd name="T47" fmla="*/ 2483 h 2994"/>
                <a:gd name="T48" fmla="*/ 3592 w 3592"/>
                <a:gd name="T49" fmla="*/ 2993 h 2994"/>
                <a:gd name="T50" fmla="*/ 3590 w 3592"/>
                <a:gd name="T51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92" h="2994">
                  <a:moveTo>
                    <a:pt x="3590" y="2994"/>
                  </a:moveTo>
                  <a:cubicBezTo>
                    <a:pt x="3549" y="2776"/>
                    <a:pt x="3497" y="2609"/>
                    <a:pt x="3430" y="2484"/>
                  </a:cubicBezTo>
                  <a:cubicBezTo>
                    <a:pt x="3368" y="2367"/>
                    <a:pt x="3295" y="2290"/>
                    <a:pt x="3207" y="2248"/>
                  </a:cubicBezTo>
                  <a:cubicBezTo>
                    <a:pt x="3098" y="2195"/>
                    <a:pt x="2968" y="2196"/>
                    <a:pt x="2799" y="2251"/>
                  </a:cubicBezTo>
                  <a:cubicBezTo>
                    <a:pt x="2648" y="2300"/>
                    <a:pt x="2483" y="2386"/>
                    <a:pt x="2309" y="2478"/>
                  </a:cubicBezTo>
                  <a:cubicBezTo>
                    <a:pt x="2168" y="2552"/>
                    <a:pt x="2021" y="2629"/>
                    <a:pt x="1871" y="2692"/>
                  </a:cubicBezTo>
                  <a:cubicBezTo>
                    <a:pt x="1701" y="2763"/>
                    <a:pt x="1551" y="2804"/>
                    <a:pt x="1413" y="2819"/>
                  </a:cubicBezTo>
                  <a:cubicBezTo>
                    <a:pt x="1381" y="2822"/>
                    <a:pt x="1350" y="2824"/>
                    <a:pt x="1319" y="2824"/>
                  </a:cubicBezTo>
                  <a:cubicBezTo>
                    <a:pt x="1093" y="2824"/>
                    <a:pt x="898" y="2734"/>
                    <a:pt x="724" y="2550"/>
                  </a:cubicBezTo>
                  <a:cubicBezTo>
                    <a:pt x="600" y="2418"/>
                    <a:pt x="490" y="2242"/>
                    <a:pt x="377" y="1997"/>
                  </a:cubicBezTo>
                  <a:cubicBezTo>
                    <a:pt x="288" y="1802"/>
                    <a:pt x="155" y="1407"/>
                    <a:pt x="74" y="999"/>
                  </a:cubicBezTo>
                  <a:cubicBezTo>
                    <a:pt x="31" y="784"/>
                    <a:pt x="7" y="593"/>
                    <a:pt x="4" y="430"/>
                  </a:cubicBezTo>
                  <a:cubicBezTo>
                    <a:pt x="0" y="243"/>
                    <a:pt x="23" y="98"/>
                    <a:pt x="73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25" y="99"/>
                    <a:pt x="2" y="243"/>
                    <a:pt x="6" y="430"/>
                  </a:cubicBezTo>
                  <a:cubicBezTo>
                    <a:pt x="9" y="592"/>
                    <a:pt x="32" y="784"/>
                    <a:pt x="75" y="999"/>
                  </a:cubicBezTo>
                  <a:cubicBezTo>
                    <a:pt x="157" y="1406"/>
                    <a:pt x="290" y="1801"/>
                    <a:pt x="379" y="1996"/>
                  </a:cubicBezTo>
                  <a:cubicBezTo>
                    <a:pt x="491" y="2241"/>
                    <a:pt x="602" y="2417"/>
                    <a:pt x="726" y="2549"/>
                  </a:cubicBezTo>
                  <a:cubicBezTo>
                    <a:pt x="899" y="2732"/>
                    <a:pt x="1093" y="2822"/>
                    <a:pt x="1319" y="2822"/>
                  </a:cubicBezTo>
                  <a:cubicBezTo>
                    <a:pt x="1350" y="2822"/>
                    <a:pt x="1381" y="2820"/>
                    <a:pt x="1413" y="2817"/>
                  </a:cubicBezTo>
                  <a:cubicBezTo>
                    <a:pt x="1721" y="2784"/>
                    <a:pt x="2020" y="2628"/>
                    <a:pt x="2308" y="2476"/>
                  </a:cubicBezTo>
                  <a:cubicBezTo>
                    <a:pt x="2482" y="2385"/>
                    <a:pt x="2647" y="2298"/>
                    <a:pt x="2798" y="2249"/>
                  </a:cubicBezTo>
                  <a:cubicBezTo>
                    <a:pt x="2968" y="2194"/>
                    <a:pt x="3098" y="2193"/>
                    <a:pt x="3208" y="2246"/>
                  </a:cubicBezTo>
                  <a:cubicBezTo>
                    <a:pt x="3296" y="2289"/>
                    <a:pt x="3370" y="2366"/>
                    <a:pt x="3432" y="2483"/>
                  </a:cubicBezTo>
                  <a:cubicBezTo>
                    <a:pt x="3499" y="2608"/>
                    <a:pt x="3551" y="2775"/>
                    <a:pt x="3592" y="2993"/>
                  </a:cubicBezTo>
                  <a:lnTo>
                    <a:pt x="3590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85"/>
            <p:cNvSpPr/>
            <p:nvPr/>
          </p:nvSpPr>
          <p:spPr bwMode="auto">
            <a:xfrm rot="20039755">
              <a:off x="-2108509" y="272160"/>
              <a:ext cx="13450888" cy="11229976"/>
            </a:xfrm>
            <a:custGeom>
              <a:avLst/>
              <a:gdLst>
                <a:gd name="T0" fmla="*/ 3583 w 3585"/>
                <a:gd name="T1" fmla="*/ 2993 h 2993"/>
                <a:gd name="T2" fmla="*/ 3427 w 3585"/>
                <a:gd name="T3" fmla="*/ 2481 h 2993"/>
                <a:gd name="T4" fmla="*/ 3207 w 3585"/>
                <a:gd name="T5" fmla="*/ 2245 h 2993"/>
                <a:gd name="T6" fmla="*/ 2797 w 3585"/>
                <a:gd name="T7" fmla="*/ 2252 h 2993"/>
                <a:gd name="T8" fmla="*/ 2304 w 3585"/>
                <a:gd name="T9" fmla="*/ 2488 h 2993"/>
                <a:gd name="T10" fmla="*/ 1861 w 3585"/>
                <a:gd name="T11" fmla="*/ 2710 h 2993"/>
                <a:gd name="T12" fmla="*/ 1397 w 3585"/>
                <a:gd name="T13" fmla="*/ 2844 h 2993"/>
                <a:gd name="T14" fmla="*/ 1008 w 3585"/>
                <a:gd name="T15" fmla="*/ 2796 h 2993"/>
                <a:gd name="T16" fmla="*/ 706 w 3585"/>
                <a:gd name="T17" fmla="*/ 2579 h 2993"/>
                <a:gd name="T18" fmla="*/ 363 w 3585"/>
                <a:gd name="T19" fmla="*/ 2018 h 2993"/>
                <a:gd name="T20" fmla="*/ 67 w 3585"/>
                <a:gd name="T21" fmla="*/ 1005 h 2993"/>
                <a:gd name="T22" fmla="*/ 2 w 3585"/>
                <a:gd name="T23" fmla="*/ 430 h 2993"/>
                <a:gd name="T24" fmla="*/ 78 w 3585"/>
                <a:gd name="T25" fmla="*/ 0 h 2993"/>
                <a:gd name="T26" fmla="*/ 79 w 3585"/>
                <a:gd name="T27" fmla="*/ 1 h 2993"/>
                <a:gd name="T28" fmla="*/ 4 w 3585"/>
                <a:gd name="T29" fmla="*/ 430 h 2993"/>
                <a:gd name="T30" fmla="*/ 69 w 3585"/>
                <a:gd name="T31" fmla="*/ 1004 h 2993"/>
                <a:gd name="T32" fmla="*/ 364 w 3585"/>
                <a:gd name="T33" fmla="*/ 2017 h 2993"/>
                <a:gd name="T34" fmla="*/ 707 w 3585"/>
                <a:gd name="T35" fmla="*/ 2578 h 2993"/>
                <a:gd name="T36" fmla="*/ 1293 w 3585"/>
                <a:gd name="T37" fmla="*/ 2849 h 2993"/>
                <a:gd name="T38" fmla="*/ 1397 w 3585"/>
                <a:gd name="T39" fmla="*/ 2843 h 2993"/>
                <a:gd name="T40" fmla="*/ 2303 w 3585"/>
                <a:gd name="T41" fmla="*/ 2486 h 2993"/>
                <a:gd name="T42" fmla="*/ 2797 w 3585"/>
                <a:gd name="T43" fmla="*/ 2250 h 2993"/>
                <a:gd name="T44" fmla="*/ 3208 w 3585"/>
                <a:gd name="T45" fmla="*/ 2243 h 2993"/>
                <a:gd name="T46" fmla="*/ 3429 w 3585"/>
                <a:gd name="T47" fmla="*/ 2480 h 2993"/>
                <a:gd name="T48" fmla="*/ 3585 w 3585"/>
                <a:gd name="T49" fmla="*/ 2992 h 2993"/>
                <a:gd name="T50" fmla="*/ 3583 w 3585"/>
                <a:gd name="T51" fmla="*/ 2993 h 2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85" h="2993">
                  <a:moveTo>
                    <a:pt x="3583" y="2993"/>
                  </a:moveTo>
                  <a:cubicBezTo>
                    <a:pt x="3544" y="2774"/>
                    <a:pt x="3493" y="2606"/>
                    <a:pt x="3427" y="2481"/>
                  </a:cubicBezTo>
                  <a:cubicBezTo>
                    <a:pt x="3366" y="2364"/>
                    <a:pt x="3294" y="2287"/>
                    <a:pt x="3207" y="2245"/>
                  </a:cubicBezTo>
                  <a:cubicBezTo>
                    <a:pt x="3098" y="2192"/>
                    <a:pt x="2968" y="2195"/>
                    <a:pt x="2797" y="2252"/>
                  </a:cubicBezTo>
                  <a:cubicBezTo>
                    <a:pt x="2645" y="2304"/>
                    <a:pt x="2479" y="2393"/>
                    <a:pt x="2304" y="2488"/>
                  </a:cubicBezTo>
                  <a:cubicBezTo>
                    <a:pt x="2161" y="2565"/>
                    <a:pt x="2013" y="2645"/>
                    <a:pt x="1861" y="2710"/>
                  </a:cubicBezTo>
                  <a:cubicBezTo>
                    <a:pt x="1688" y="2784"/>
                    <a:pt x="1537" y="2828"/>
                    <a:pt x="1397" y="2844"/>
                  </a:cubicBezTo>
                  <a:cubicBezTo>
                    <a:pt x="1257" y="2861"/>
                    <a:pt x="1126" y="2844"/>
                    <a:pt x="1008" y="2796"/>
                  </a:cubicBezTo>
                  <a:cubicBezTo>
                    <a:pt x="900" y="2751"/>
                    <a:pt x="798" y="2679"/>
                    <a:pt x="706" y="2579"/>
                  </a:cubicBezTo>
                  <a:cubicBezTo>
                    <a:pt x="582" y="2446"/>
                    <a:pt x="470" y="2263"/>
                    <a:pt x="363" y="2018"/>
                  </a:cubicBezTo>
                  <a:cubicBezTo>
                    <a:pt x="275" y="1819"/>
                    <a:pt x="145" y="1417"/>
                    <a:pt x="67" y="1005"/>
                  </a:cubicBezTo>
                  <a:cubicBezTo>
                    <a:pt x="26" y="786"/>
                    <a:pt x="4" y="593"/>
                    <a:pt x="2" y="430"/>
                  </a:cubicBezTo>
                  <a:cubicBezTo>
                    <a:pt x="0" y="241"/>
                    <a:pt x="26" y="96"/>
                    <a:pt x="78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28" y="97"/>
                    <a:pt x="2" y="241"/>
                    <a:pt x="4" y="430"/>
                  </a:cubicBezTo>
                  <a:cubicBezTo>
                    <a:pt x="6" y="593"/>
                    <a:pt x="28" y="786"/>
                    <a:pt x="69" y="1004"/>
                  </a:cubicBezTo>
                  <a:cubicBezTo>
                    <a:pt x="147" y="1416"/>
                    <a:pt x="277" y="1818"/>
                    <a:pt x="364" y="2017"/>
                  </a:cubicBezTo>
                  <a:cubicBezTo>
                    <a:pt x="471" y="2262"/>
                    <a:pt x="583" y="2445"/>
                    <a:pt x="707" y="2578"/>
                  </a:cubicBezTo>
                  <a:cubicBezTo>
                    <a:pt x="876" y="2760"/>
                    <a:pt x="1069" y="2849"/>
                    <a:pt x="1293" y="2849"/>
                  </a:cubicBezTo>
                  <a:cubicBezTo>
                    <a:pt x="1327" y="2849"/>
                    <a:pt x="1362" y="2847"/>
                    <a:pt x="1397" y="2843"/>
                  </a:cubicBezTo>
                  <a:cubicBezTo>
                    <a:pt x="1709" y="2806"/>
                    <a:pt x="2024" y="2636"/>
                    <a:pt x="2303" y="2486"/>
                  </a:cubicBezTo>
                  <a:cubicBezTo>
                    <a:pt x="2479" y="2391"/>
                    <a:pt x="2644" y="2302"/>
                    <a:pt x="2797" y="2250"/>
                  </a:cubicBezTo>
                  <a:cubicBezTo>
                    <a:pt x="2968" y="2193"/>
                    <a:pt x="3098" y="2190"/>
                    <a:pt x="3208" y="2243"/>
                  </a:cubicBezTo>
                  <a:cubicBezTo>
                    <a:pt x="3295" y="2286"/>
                    <a:pt x="3368" y="2363"/>
                    <a:pt x="3429" y="2480"/>
                  </a:cubicBezTo>
                  <a:cubicBezTo>
                    <a:pt x="3495" y="2606"/>
                    <a:pt x="3546" y="2773"/>
                    <a:pt x="3585" y="2992"/>
                  </a:cubicBezTo>
                  <a:lnTo>
                    <a:pt x="3583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86"/>
            <p:cNvSpPr/>
            <p:nvPr/>
          </p:nvSpPr>
          <p:spPr bwMode="auto">
            <a:xfrm rot="20039755">
              <a:off x="-2121725" y="309023"/>
              <a:ext cx="13593763" cy="11228388"/>
            </a:xfrm>
            <a:custGeom>
              <a:avLst/>
              <a:gdLst>
                <a:gd name="T0" fmla="*/ 3621 w 3623"/>
                <a:gd name="T1" fmla="*/ 2992 h 2992"/>
                <a:gd name="T2" fmla="*/ 3469 w 3623"/>
                <a:gd name="T3" fmla="*/ 2479 h 2992"/>
                <a:gd name="T4" fmla="*/ 3252 w 3623"/>
                <a:gd name="T5" fmla="*/ 2243 h 2992"/>
                <a:gd name="T6" fmla="*/ 2842 w 3623"/>
                <a:gd name="T7" fmla="*/ 2255 h 2992"/>
                <a:gd name="T8" fmla="*/ 2346 w 3623"/>
                <a:gd name="T9" fmla="*/ 2498 h 2992"/>
                <a:gd name="T10" fmla="*/ 1896 w 3623"/>
                <a:gd name="T11" fmla="*/ 2729 h 2992"/>
                <a:gd name="T12" fmla="*/ 1427 w 3623"/>
                <a:gd name="T13" fmla="*/ 2871 h 2992"/>
                <a:gd name="T14" fmla="*/ 1073 w 3623"/>
                <a:gd name="T15" fmla="*/ 2840 h 2992"/>
                <a:gd name="T16" fmla="*/ 791 w 3623"/>
                <a:gd name="T17" fmla="*/ 2669 h 2992"/>
                <a:gd name="T18" fmla="*/ 393 w 3623"/>
                <a:gd name="T19" fmla="*/ 2040 h 2992"/>
                <a:gd name="T20" fmla="*/ 106 w 3623"/>
                <a:gd name="T21" fmla="*/ 1011 h 2992"/>
                <a:gd name="T22" fmla="*/ 128 w 3623"/>
                <a:gd name="T23" fmla="*/ 0 h 2992"/>
                <a:gd name="T24" fmla="*/ 129 w 3623"/>
                <a:gd name="T25" fmla="*/ 1 h 2992"/>
                <a:gd name="T26" fmla="*/ 108 w 3623"/>
                <a:gd name="T27" fmla="*/ 1010 h 2992"/>
                <a:gd name="T28" fmla="*/ 395 w 3623"/>
                <a:gd name="T29" fmla="*/ 2039 h 2992"/>
                <a:gd name="T30" fmla="*/ 1317 w 3623"/>
                <a:gd name="T31" fmla="*/ 2876 h 2992"/>
                <a:gd name="T32" fmla="*/ 1426 w 3623"/>
                <a:gd name="T33" fmla="*/ 2869 h 2992"/>
                <a:gd name="T34" fmla="*/ 2345 w 3623"/>
                <a:gd name="T35" fmla="*/ 2496 h 2992"/>
                <a:gd name="T36" fmla="*/ 2841 w 3623"/>
                <a:gd name="T37" fmla="*/ 2253 h 2992"/>
                <a:gd name="T38" fmla="*/ 3252 w 3623"/>
                <a:gd name="T39" fmla="*/ 2242 h 2992"/>
                <a:gd name="T40" fmla="*/ 3471 w 3623"/>
                <a:gd name="T41" fmla="*/ 2478 h 2992"/>
                <a:gd name="T42" fmla="*/ 3623 w 3623"/>
                <a:gd name="T43" fmla="*/ 2992 h 2992"/>
                <a:gd name="T44" fmla="*/ 3621 w 3623"/>
                <a:gd name="T45" fmla="*/ 2992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3" h="2992">
                  <a:moveTo>
                    <a:pt x="3621" y="2992"/>
                  </a:moveTo>
                  <a:cubicBezTo>
                    <a:pt x="3583" y="2773"/>
                    <a:pt x="3534" y="2605"/>
                    <a:pt x="3469" y="2479"/>
                  </a:cubicBezTo>
                  <a:cubicBezTo>
                    <a:pt x="3410" y="2362"/>
                    <a:pt x="3338" y="2285"/>
                    <a:pt x="3252" y="2243"/>
                  </a:cubicBezTo>
                  <a:cubicBezTo>
                    <a:pt x="3143" y="2191"/>
                    <a:pt x="3013" y="2195"/>
                    <a:pt x="2842" y="2255"/>
                  </a:cubicBezTo>
                  <a:cubicBezTo>
                    <a:pt x="2689" y="2308"/>
                    <a:pt x="2522" y="2401"/>
                    <a:pt x="2346" y="2498"/>
                  </a:cubicBezTo>
                  <a:cubicBezTo>
                    <a:pt x="2200" y="2578"/>
                    <a:pt x="2050" y="2661"/>
                    <a:pt x="1896" y="2729"/>
                  </a:cubicBezTo>
                  <a:cubicBezTo>
                    <a:pt x="1722" y="2807"/>
                    <a:pt x="1568" y="2853"/>
                    <a:pt x="1427" y="2871"/>
                  </a:cubicBezTo>
                  <a:cubicBezTo>
                    <a:pt x="1300" y="2887"/>
                    <a:pt x="1181" y="2876"/>
                    <a:pt x="1073" y="2840"/>
                  </a:cubicBezTo>
                  <a:cubicBezTo>
                    <a:pt x="972" y="2806"/>
                    <a:pt x="878" y="2748"/>
                    <a:pt x="791" y="2669"/>
                  </a:cubicBezTo>
                  <a:cubicBezTo>
                    <a:pt x="644" y="2533"/>
                    <a:pt x="514" y="2327"/>
                    <a:pt x="393" y="2040"/>
                  </a:cubicBezTo>
                  <a:cubicBezTo>
                    <a:pt x="307" y="1835"/>
                    <a:pt x="180" y="1425"/>
                    <a:pt x="106" y="1011"/>
                  </a:cubicBezTo>
                  <a:cubicBezTo>
                    <a:pt x="46" y="673"/>
                    <a:pt x="0" y="224"/>
                    <a:pt x="128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2" y="225"/>
                    <a:pt x="48" y="673"/>
                    <a:pt x="108" y="1010"/>
                  </a:cubicBezTo>
                  <a:cubicBezTo>
                    <a:pt x="182" y="1424"/>
                    <a:pt x="309" y="1834"/>
                    <a:pt x="395" y="2039"/>
                  </a:cubicBezTo>
                  <a:cubicBezTo>
                    <a:pt x="549" y="2405"/>
                    <a:pt x="809" y="2876"/>
                    <a:pt x="1317" y="2876"/>
                  </a:cubicBezTo>
                  <a:cubicBezTo>
                    <a:pt x="1352" y="2876"/>
                    <a:pt x="1388" y="2874"/>
                    <a:pt x="1426" y="2869"/>
                  </a:cubicBezTo>
                  <a:cubicBezTo>
                    <a:pt x="1742" y="2829"/>
                    <a:pt x="2062" y="2652"/>
                    <a:pt x="2345" y="2496"/>
                  </a:cubicBezTo>
                  <a:cubicBezTo>
                    <a:pt x="2521" y="2399"/>
                    <a:pt x="2688" y="2307"/>
                    <a:pt x="2841" y="2253"/>
                  </a:cubicBezTo>
                  <a:cubicBezTo>
                    <a:pt x="3013" y="2193"/>
                    <a:pt x="3143" y="2189"/>
                    <a:pt x="3252" y="2242"/>
                  </a:cubicBezTo>
                  <a:cubicBezTo>
                    <a:pt x="3340" y="2284"/>
                    <a:pt x="3411" y="2361"/>
                    <a:pt x="3471" y="2478"/>
                  </a:cubicBezTo>
                  <a:cubicBezTo>
                    <a:pt x="3536" y="2604"/>
                    <a:pt x="3585" y="2772"/>
                    <a:pt x="3623" y="2992"/>
                  </a:cubicBezTo>
                  <a:lnTo>
                    <a:pt x="3621" y="29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5" name="文本框 34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6" name="直接连接符 3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9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0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8 L 4.16667E-6 4.07407E-6 " pathEditMode="relative" rAng="0" ptsTypes="AA">
                                          <p:cBhvr>
                                            <p:cTn id="2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24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38" dur="7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7 L -2.70833E-6 7.40741E-7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11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1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7" grpId="0" animBg="1"/>
          <p:bldP spid="4" grpId="0"/>
          <p:bldP spid="5" grpId="0" build="p"/>
          <p:bldGraphic spid="499" grpId="0">
            <p:bldAsOne/>
          </p:bldGraphic>
          <p:bldP spid="35" grpId="0"/>
          <p:bldP spid="35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8 L 4.16667E-6 4.07407E-6 " pathEditMode="relative" rAng="0" ptsTypes="AA">
                                          <p:cBhvr>
                                            <p:cTn id="2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24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38" dur="7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7 L -2.70833E-6 7.40741E-7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11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1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7" grpId="0" animBg="1"/>
          <p:bldP spid="4" grpId="0"/>
          <p:bldP spid="5" grpId="0" build="p"/>
          <p:bldGraphic spid="499" grpId="0">
            <p:bldAsOne/>
          </p:bldGraphic>
          <p:bldP spid="35" grpId="0"/>
          <p:bldP spid="35" grpId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Chart 23"/>
          <p:cNvGraphicFramePr/>
          <p:nvPr/>
        </p:nvGraphicFramePr>
        <p:xfrm>
          <a:off x="5885461" y="2203292"/>
          <a:ext cx="5235131" cy="34900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25"/>
          <p:cNvSpPr/>
          <p:nvPr/>
        </p:nvSpPr>
        <p:spPr>
          <a:xfrm>
            <a:off x="3697724" y="4174155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3697724" y="2302992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30" name="Shape 2782"/>
          <p:cNvSpPr/>
          <p:nvPr/>
        </p:nvSpPr>
        <p:spPr>
          <a:xfrm>
            <a:off x="3843115" y="2465162"/>
            <a:ext cx="313817" cy="270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83" h="20545" extrusionOk="0">
                <a:moveTo>
                  <a:pt x="9621" y="9676"/>
                </a:moveTo>
                <a:cubicBezTo>
                  <a:pt x="9621" y="9676"/>
                  <a:pt x="9621" y="9675"/>
                  <a:pt x="9621" y="9675"/>
                </a:cubicBezTo>
                <a:lnTo>
                  <a:pt x="9620" y="9674"/>
                </a:lnTo>
                <a:cubicBezTo>
                  <a:pt x="9620" y="9674"/>
                  <a:pt x="9621" y="9676"/>
                  <a:pt x="9621" y="9676"/>
                </a:cubicBezTo>
                <a:close/>
                <a:moveTo>
                  <a:pt x="19582" y="1266"/>
                </a:moveTo>
                <a:cubicBezTo>
                  <a:pt x="18115" y="-422"/>
                  <a:pt x="15737" y="-422"/>
                  <a:pt x="14270" y="1266"/>
                </a:cubicBezTo>
                <a:lnTo>
                  <a:pt x="14934" y="2030"/>
                </a:lnTo>
                <a:cubicBezTo>
                  <a:pt x="16034" y="765"/>
                  <a:pt x="17818" y="765"/>
                  <a:pt x="18918" y="2030"/>
                </a:cubicBezTo>
                <a:cubicBezTo>
                  <a:pt x="20019" y="3297"/>
                  <a:pt x="20019" y="5351"/>
                  <a:pt x="18918" y="6618"/>
                </a:cubicBezTo>
                <a:lnTo>
                  <a:pt x="8956" y="17881"/>
                </a:lnTo>
                <a:lnTo>
                  <a:pt x="9621" y="18645"/>
                </a:lnTo>
                <a:lnTo>
                  <a:pt x="19582" y="7382"/>
                </a:lnTo>
                <a:cubicBezTo>
                  <a:pt x="21050" y="5693"/>
                  <a:pt x="21050" y="2955"/>
                  <a:pt x="19582" y="1266"/>
                </a:cubicBezTo>
                <a:moveTo>
                  <a:pt x="2315" y="17881"/>
                </a:moveTo>
                <a:cubicBezTo>
                  <a:pt x="481" y="15770"/>
                  <a:pt x="481" y="12551"/>
                  <a:pt x="2315" y="10439"/>
                </a:cubicBezTo>
                <a:cubicBezTo>
                  <a:pt x="2317" y="10437"/>
                  <a:pt x="2320" y="10434"/>
                  <a:pt x="2323" y="10431"/>
                </a:cubicBezTo>
                <a:lnTo>
                  <a:pt x="2323" y="10431"/>
                </a:lnTo>
                <a:lnTo>
                  <a:pt x="9289" y="2413"/>
                </a:lnTo>
                <a:cubicBezTo>
                  <a:pt x="9472" y="2201"/>
                  <a:pt x="9472" y="1859"/>
                  <a:pt x="9289" y="1648"/>
                </a:cubicBezTo>
                <a:cubicBezTo>
                  <a:pt x="9105" y="1437"/>
                  <a:pt x="8808" y="1437"/>
                  <a:pt x="8624" y="1648"/>
                </a:cubicBezTo>
                <a:lnTo>
                  <a:pt x="1651" y="9675"/>
                </a:lnTo>
                <a:cubicBezTo>
                  <a:pt x="-550" y="12208"/>
                  <a:pt x="-550" y="16112"/>
                  <a:pt x="1651" y="18645"/>
                </a:cubicBezTo>
                <a:cubicBezTo>
                  <a:pt x="3852" y="21178"/>
                  <a:pt x="7420" y="21178"/>
                  <a:pt x="9621" y="18645"/>
                </a:cubicBezTo>
                <a:lnTo>
                  <a:pt x="8948" y="17889"/>
                </a:lnTo>
                <a:cubicBezTo>
                  <a:pt x="7114" y="19991"/>
                  <a:pt x="4147" y="19989"/>
                  <a:pt x="2315" y="17881"/>
                </a:cubicBezTo>
                <a:moveTo>
                  <a:pt x="6300" y="13497"/>
                </a:moveTo>
                <a:cubicBezTo>
                  <a:pt x="7033" y="14341"/>
                  <a:pt x="8223" y="14341"/>
                  <a:pt x="8956" y="13497"/>
                </a:cubicBezTo>
                <a:lnTo>
                  <a:pt x="13937" y="7764"/>
                </a:lnTo>
                <a:cubicBezTo>
                  <a:pt x="14121" y="7553"/>
                  <a:pt x="14121" y="7211"/>
                  <a:pt x="13937" y="7000"/>
                </a:cubicBezTo>
                <a:cubicBezTo>
                  <a:pt x="13754" y="6789"/>
                  <a:pt x="13457" y="6789"/>
                  <a:pt x="13273" y="7000"/>
                </a:cubicBezTo>
                <a:lnTo>
                  <a:pt x="8292" y="12732"/>
                </a:lnTo>
                <a:cubicBezTo>
                  <a:pt x="7926" y="13155"/>
                  <a:pt x="7331" y="13155"/>
                  <a:pt x="6964" y="12732"/>
                </a:cubicBezTo>
                <a:cubicBezTo>
                  <a:pt x="6597" y="12310"/>
                  <a:pt x="6597" y="11626"/>
                  <a:pt x="6964" y="11204"/>
                </a:cubicBezTo>
                <a:lnTo>
                  <a:pt x="8292" y="9675"/>
                </a:lnTo>
                <a:lnTo>
                  <a:pt x="14934" y="2030"/>
                </a:lnTo>
                <a:lnTo>
                  <a:pt x="14270" y="1266"/>
                </a:lnTo>
                <a:lnTo>
                  <a:pt x="6300" y="10439"/>
                </a:lnTo>
                <a:cubicBezTo>
                  <a:pt x="5566" y="11284"/>
                  <a:pt x="5566" y="12653"/>
                  <a:pt x="6300" y="1349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39" name="Shape 2783"/>
          <p:cNvSpPr/>
          <p:nvPr/>
        </p:nvSpPr>
        <p:spPr>
          <a:xfrm>
            <a:off x="3832483" y="4322334"/>
            <a:ext cx="345715" cy="2985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1005873" y="4174155"/>
            <a:ext cx="614045" cy="614045"/>
          </a:xfrm>
          <a:prstGeom prst="ellipse">
            <a:avLst/>
          </a:prstGeom>
          <a:solidFill>
            <a:srgbClr val="74B4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43" name="Shape 2779"/>
          <p:cNvSpPr/>
          <p:nvPr/>
        </p:nvSpPr>
        <p:spPr>
          <a:xfrm>
            <a:off x="1179131" y="4290775"/>
            <a:ext cx="267527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1005873" y="2302992"/>
            <a:ext cx="614045" cy="614045"/>
          </a:xfrm>
          <a:prstGeom prst="ellipse">
            <a:avLst/>
          </a:prstGeom>
          <a:solidFill>
            <a:srgbClr val="578B8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46" name="Shape 2778"/>
          <p:cNvSpPr/>
          <p:nvPr/>
        </p:nvSpPr>
        <p:spPr>
          <a:xfrm>
            <a:off x="1128971" y="2433887"/>
            <a:ext cx="367849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017426" y="2986561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FEATURE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657661" y="2986561"/>
            <a:ext cx="7248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NAME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17426" y="4883893"/>
            <a:ext cx="11801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FUNCTION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657661" y="4883893"/>
            <a:ext cx="10663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ELEMENT</a:t>
            </a:r>
          </a:p>
        </p:txBody>
      </p:sp>
      <p:sp>
        <p:nvSpPr>
          <p:cNvPr id="52" name="Subtitle 2"/>
          <p:cNvSpPr txBox="1"/>
          <p:nvPr/>
        </p:nvSpPr>
        <p:spPr>
          <a:xfrm>
            <a:off x="3606861" y="5088283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755" rtl="0" eaLnBrk="1" latinLnBrk="0" hangingPunct="1">
              <a:lnSpc>
                <a:spcPct val="120000"/>
              </a:lnSpc>
              <a:spcBef>
                <a:spcPct val="20000"/>
              </a:spcBef>
              <a:buFont typeface="Arial" panose="020B0604020202020204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75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51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63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38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4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9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65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40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755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/>
              <a:buNone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3" name="Subtitle 2"/>
          <p:cNvSpPr txBox="1"/>
          <p:nvPr/>
        </p:nvSpPr>
        <p:spPr>
          <a:xfrm>
            <a:off x="952921" y="5088283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755" rtl="0" eaLnBrk="1" latinLnBrk="0" hangingPunct="1">
              <a:lnSpc>
                <a:spcPct val="120000"/>
              </a:lnSpc>
              <a:spcBef>
                <a:spcPct val="20000"/>
              </a:spcBef>
              <a:buFont typeface="Arial" panose="020B0604020202020204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75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51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63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38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4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9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65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40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755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/>
              <a:buNone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4" name="Subtitle 2"/>
          <p:cNvSpPr txBox="1"/>
          <p:nvPr/>
        </p:nvSpPr>
        <p:spPr>
          <a:xfrm>
            <a:off x="3606861" y="3208824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755" rtl="0" eaLnBrk="1" latinLnBrk="0" hangingPunct="1">
              <a:lnSpc>
                <a:spcPct val="120000"/>
              </a:lnSpc>
              <a:spcBef>
                <a:spcPct val="20000"/>
              </a:spcBef>
              <a:buFont typeface="Arial" panose="020B0604020202020204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75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51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63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38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4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9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65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40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755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/>
              <a:buNone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5" name="Subtitle 2"/>
          <p:cNvSpPr txBox="1"/>
          <p:nvPr/>
        </p:nvSpPr>
        <p:spPr>
          <a:xfrm>
            <a:off x="952921" y="3208824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755" rtl="0" eaLnBrk="1" latinLnBrk="0" hangingPunct="1">
              <a:lnSpc>
                <a:spcPct val="120000"/>
              </a:lnSpc>
              <a:spcBef>
                <a:spcPct val="20000"/>
              </a:spcBef>
              <a:buFont typeface="Arial" panose="020B0604020202020204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75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51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63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38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4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9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65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40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755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/>
              <a:buNone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cxnSp>
        <p:nvCxnSpPr>
          <p:cNvPr id="22" name="Straight Connector 21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4545756" y="492095"/>
            <a:ext cx="310052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200" b="1" i="0" u="none" strike="noStrike" kern="1200" cap="none" spc="400" normalizeH="0" baseline="0" noProof="0" dirty="0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typeface="Agency FB" panose="020B0503020202020204" pitchFamily="34" charset="0"/>
                <a:ea typeface="Lato Black" charset="0"/>
                <a:cs typeface="Lato Black" charset="0"/>
              </a:rPr>
              <a:t>LINES CHART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3" name="直接连接符 22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cxnSp>
        <p:nvCxnSpPr>
          <p:cNvPr id="29" name="直接连接符 28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50"/>
                                        <p:tgtEl>
                                          <p:spTgt spid="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50"/>
                                        <p:tgtEl>
                                          <p:spTgt spid="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5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500"/>
                            </p:stCondLst>
                            <p:childTnLst>
                              <p:par>
                                <p:cTn id="8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000"/>
                            </p:stCondLst>
                            <p:childTnLst>
                              <p:par>
                                <p:cTn id="9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6500"/>
                            </p:stCondLst>
                            <p:childTnLst>
                              <p:par>
                                <p:cTn id="10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7000"/>
                            </p:stCondLst>
                            <p:childTnLst>
                              <p:par>
                                <p:cTn id="10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50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80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8500"/>
                            </p:stCondLst>
                            <p:childTnLst>
                              <p:par>
                                <p:cTn id="1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40" dur="75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42" presetClass="path" presetSubtype="0" decel="3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7 -2.59259E-6 L 0.08177 0.0919 " pathEditMode="relative" rAng="0" ptsTypes="AA">
                                      <p:cBhvr>
                                        <p:cTn id="145" dur="75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89" y="4583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4" grpId="0">
        <p:bldSub>
          <a:bldChart bld="series"/>
        </p:bldSub>
      </p:bldGraphic>
      <p:bldP spid="26" grpId="0" animBg="1"/>
      <p:bldP spid="27" grpId="0" animBg="1"/>
      <p:bldP spid="30" grpId="0" animBg="1"/>
      <p:bldP spid="39" grpId="0" animBg="1"/>
      <p:bldP spid="40" grpId="0" animBg="1"/>
      <p:bldP spid="43" grpId="0" animBg="1"/>
      <p:bldP spid="45" grpId="0" animBg="1"/>
      <p:bldP spid="46" grpId="0" animBg="1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  <p:bldP spid="21" grpId="0"/>
      <p:bldP spid="21" grpId="1"/>
      <p:bldP spid="28" grpId="0" animBg="1"/>
      <p:bldP spid="28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Oval 41"/>
          <p:cNvSpPr/>
          <p:nvPr/>
        </p:nvSpPr>
        <p:spPr>
          <a:xfrm>
            <a:off x="838200" y="4212093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23" name="Shape 2779"/>
          <p:cNvSpPr/>
          <p:nvPr/>
        </p:nvSpPr>
        <p:spPr>
          <a:xfrm>
            <a:off x="1011459" y="4328713"/>
            <a:ext cx="267527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" name="Oval 3"/>
          <p:cNvSpPr/>
          <p:nvPr/>
        </p:nvSpPr>
        <p:spPr>
          <a:xfrm>
            <a:off x="838200" y="2388759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31" name="Shape 2778"/>
          <p:cNvSpPr/>
          <p:nvPr/>
        </p:nvSpPr>
        <p:spPr>
          <a:xfrm>
            <a:off x="961298" y="2519653"/>
            <a:ext cx="367849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graphicFrame>
        <p:nvGraphicFramePr>
          <p:cNvPr id="2" name="Chart 1"/>
          <p:cNvGraphicFramePr/>
          <p:nvPr/>
        </p:nvGraphicFramePr>
        <p:xfrm>
          <a:off x="5991563" y="2372439"/>
          <a:ext cx="4841114" cy="32274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1575343" y="2372439"/>
            <a:ext cx="1334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Lato Bold" charset="0"/>
                <a:cs typeface="Lato Bold" charset="0"/>
              </a:rPr>
              <a:t>SOMETHING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575343" y="4232588"/>
            <a:ext cx="1334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Lato Bold" charset="0"/>
                <a:cs typeface="Lato Bold" charset="0"/>
              </a:rPr>
              <a:t>SOMETHING</a:t>
            </a:r>
          </a:p>
        </p:txBody>
      </p:sp>
      <p:sp>
        <p:nvSpPr>
          <p:cNvPr id="22" name="Subtitle 2"/>
          <p:cNvSpPr txBox="1"/>
          <p:nvPr/>
        </p:nvSpPr>
        <p:spPr>
          <a:xfrm>
            <a:off x="1524544" y="4579304"/>
            <a:ext cx="4054885" cy="840777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755" rtl="0" eaLnBrk="1" latinLnBrk="0" hangingPunct="1">
              <a:lnSpc>
                <a:spcPct val="120000"/>
              </a:lnSpc>
              <a:spcBef>
                <a:spcPct val="20000"/>
              </a:spcBef>
              <a:buFont typeface="Arial" panose="020B0604020202020204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75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51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63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38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4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9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65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40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755" rtl="0" eaLnBrk="1" fontAlgn="auto" latinLnBrk="0" hangingPunct="1">
              <a:lnSpc>
                <a:spcPts val="1895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/>
              <a:buNone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sp>
        <p:nvSpPr>
          <p:cNvPr id="24" name="Subtitle 2"/>
          <p:cNvSpPr txBox="1"/>
          <p:nvPr/>
        </p:nvSpPr>
        <p:spPr>
          <a:xfrm>
            <a:off x="1524544" y="2717804"/>
            <a:ext cx="4054885" cy="840777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755" rtl="0" eaLnBrk="1" latinLnBrk="0" hangingPunct="1">
              <a:lnSpc>
                <a:spcPct val="120000"/>
              </a:lnSpc>
              <a:spcBef>
                <a:spcPct val="20000"/>
              </a:spcBef>
              <a:buFont typeface="Arial" panose="020B0604020202020204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75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51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630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385" indent="0" algn="ctr" defTabSz="1087755" rtl="0" eaLnBrk="1" latinLnBrk="0" hangingPunct="1">
              <a:lnSpc>
                <a:spcPct val="130000"/>
              </a:lnSpc>
              <a:spcBef>
                <a:spcPct val="20000"/>
              </a:spcBef>
              <a:buFont typeface="Arial" panose="020B0604020202020204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4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9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650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405" indent="0" algn="ctr" defTabSz="1087755" rtl="0" eaLnBrk="1" latinLnBrk="0" hangingPunct="1">
              <a:spcBef>
                <a:spcPct val="20000"/>
              </a:spcBef>
              <a:buFont typeface="Arial" panose="020B0604020202020204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755" rtl="0" eaLnBrk="1" fontAlgn="auto" latinLnBrk="0" hangingPunct="1">
              <a:lnSpc>
                <a:spcPts val="1895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/>
              <a:buNone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cxnSp>
        <p:nvCxnSpPr>
          <p:cNvPr id="15" name="Straight Connector 14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037604" y="492095"/>
            <a:ext cx="411683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200" b="1" i="0" u="none" strike="noStrike" kern="1200" cap="none" spc="400" normalizeH="0" baseline="0" noProof="0" dirty="0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typeface="Agency FB" panose="020B0503020202020204" pitchFamily="34" charset="0"/>
                <a:ea typeface="Lato Black" charset="0"/>
                <a:cs typeface="Lato Black" charset="0"/>
              </a:rPr>
              <a:t>MOUNTAIN CHART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8" name="直接连接符 17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cxnSp>
        <p:nvCxnSpPr>
          <p:cNvPr id="20" name="直接连接符 19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25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25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25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25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2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6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0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4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5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9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0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62" dur="750" spd="-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67" dur="750" spd="-100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23" grpId="0" animBg="1"/>
          <p:bldP spid="4" grpId="0" animBg="1"/>
          <p:bldP spid="31" grpId="0" animBg="1"/>
          <p:bldGraphic spid="2" grpId="0">
            <p:bldSub>
              <a:bldChart bld="series"/>
            </p:bldSub>
          </p:bldGraphic>
          <p:bldP spid="14" grpId="0"/>
          <p:bldP spid="16" grpId="0"/>
          <p:bldP spid="22" grpId="0"/>
          <p:bldP spid="24" grpId="0"/>
          <p:bldP spid="13" grpId="0"/>
          <p:bldP spid="13" grpId="1"/>
          <p:bldP spid="19" grpId="0" animBg="1"/>
          <p:bldP spid="19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25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25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25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25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62" dur="750" spd="-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67" dur="750" spd="-100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23" grpId="0" animBg="1"/>
          <p:bldP spid="4" grpId="0" animBg="1"/>
          <p:bldP spid="31" grpId="0" animBg="1"/>
          <p:bldGraphic spid="2" grpId="0">
            <p:bldSub>
              <a:bldChart bld="series"/>
            </p:bldSub>
          </p:bldGraphic>
          <p:bldP spid="14" grpId="0"/>
          <p:bldP spid="16" grpId="0"/>
          <p:bldP spid="22" grpId="0"/>
          <p:bldP spid="24" grpId="0"/>
          <p:bldP spid="13" grpId="0"/>
          <p:bldP spid="13" grpId="1"/>
          <p:bldP spid="19" grpId="0" animBg="1"/>
          <p:bldP spid="19" grpId="1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dirty="0"/>
              <a:t>CHINA MAP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s-ES_tradnl"/>
              <a:t>SUBTITLE EXAMPLE</a:t>
            </a:r>
            <a:endParaRPr lang="es-ES_tradnl" dirty="0"/>
          </a:p>
        </p:txBody>
      </p:sp>
      <p:sp>
        <p:nvSpPr>
          <p:cNvPr id="9" name="Elipse 8"/>
          <p:cNvSpPr/>
          <p:nvPr/>
        </p:nvSpPr>
        <p:spPr>
          <a:xfrm flipV="1">
            <a:off x="1361235" y="1772816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1666031" y="1772816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1924648" y="1772816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grpSp>
        <p:nvGrpSpPr>
          <p:cNvPr id="59" name="Group 4"/>
          <p:cNvGrpSpPr>
            <a:grpSpLocks noChangeAspect="1"/>
          </p:cNvGrpSpPr>
          <p:nvPr/>
        </p:nvGrpSpPr>
        <p:grpSpPr bwMode="auto">
          <a:xfrm>
            <a:off x="5544635" y="1866786"/>
            <a:ext cx="5231885" cy="3762705"/>
            <a:chOff x="-9" y="5"/>
            <a:chExt cx="5769" cy="4314"/>
          </a:xfrm>
          <a:solidFill>
            <a:schemeClr val="bg1">
              <a:lumMod val="85000"/>
            </a:schemeClr>
          </a:solidFill>
        </p:grpSpPr>
        <p:sp>
          <p:nvSpPr>
            <p:cNvPr id="60" name="Freeform 5"/>
            <p:cNvSpPr/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1" name="Freeform 6"/>
            <p:cNvSpPr/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2" name="Freeform 7"/>
            <p:cNvSpPr/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solidFill>
              <a:schemeClr val="accent2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5" name="Freeform 8"/>
            <p:cNvSpPr/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6" name="Freeform 9"/>
            <p:cNvSpPr/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7" name="Freeform 10"/>
            <p:cNvSpPr/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8" name="Freeform 11"/>
            <p:cNvSpPr/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9" name="Freeform 12"/>
            <p:cNvSpPr/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0" name="Freeform 13"/>
            <p:cNvSpPr/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1" name="Freeform 14"/>
            <p:cNvSpPr/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2" name="Freeform 15"/>
            <p:cNvSpPr/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3" name="Freeform 16"/>
            <p:cNvSpPr/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4" name="Freeform 17"/>
            <p:cNvSpPr/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5" name="Freeform 18"/>
            <p:cNvSpPr/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6" name="Freeform 19"/>
            <p:cNvSpPr/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7" name="Freeform 20"/>
            <p:cNvSpPr/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8" name="Freeform 21"/>
            <p:cNvSpPr/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9" name="Freeform 22"/>
            <p:cNvSpPr/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0" name="Freeform 23"/>
            <p:cNvSpPr/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1" name="Freeform 24"/>
            <p:cNvSpPr/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2" name="Freeform 25"/>
            <p:cNvSpPr/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3" name="Freeform 26"/>
            <p:cNvSpPr/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4" name="Freeform 27"/>
            <p:cNvSpPr/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5" name="Freeform 28"/>
            <p:cNvSpPr/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6" name="Freeform 29"/>
            <p:cNvSpPr/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7" name="Freeform 30"/>
            <p:cNvSpPr/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8" name="Freeform 31"/>
            <p:cNvSpPr/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9" name="Freeform 32"/>
            <p:cNvSpPr/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0" name="Freeform 33"/>
            <p:cNvSpPr/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1" name="Freeform 34"/>
            <p:cNvSpPr/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2" name="Freeform 35"/>
            <p:cNvSpPr/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3" name="Freeform 36"/>
            <p:cNvSpPr/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4" name="Freeform 37"/>
            <p:cNvSpPr/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5" name="Freeform 38"/>
            <p:cNvSpPr/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42" name="Rounded Rectangle 20"/>
          <p:cNvSpPr/>
          <p:nvPr/>
        </p:nvSpPr>
        <p:spPr>
          <a:xfrm>
            <a:off x="1358260" y="3347665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43" name="TextBox 13"/>
          <p:cNvSpPr txBox="1"/>
          <p:nvPr/>
        </p:nvSpPr>
        <p:spPr>
          <a:xfrm>
            <a:off x="1409224" y="3464686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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44" name="Rounded Rectangle 21"/>
          <p:cNvSpPr/>
          <p:nvPr/>
        </p:nvSpPr>
        <p:spPr>
          <a:xfrm>
            <a:off x="1358260" y="4571801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45" name="TextBox 22"/>
          <p:cNvSpPr txBox="1"/>
          <p:nvPr/>
        </p:nvSpPr>
        <p:spPr>
          <a:xfrm>
            <a:off x="1409224" y="4688822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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10600030101010101" charset="-122"/>
              <a:ea typeface="+mn-ea"/>
              <a:cs typeface="+mn-cs"/>
            </a:endParaRPr>
          </a:p>
        </p:txBody>
      </p:sp>
      <p:sp>
        <p:nvSpPr>
          <p:cNvPr id="46" name="TextBox 27"/>
          <p:cNvSpPr txBox="1"/>
          <p:nvPr/>
        </p:nvSpPr>
        <p:spPr>
          <a:xfrm>
            <a:off x="2147069" y="3548982"/>
            <a:ext cx="33276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Lorem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ipsum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dolor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sit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amet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,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consectetur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ad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ipiscing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elit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. In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accumsan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euismod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do.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Montserrat Light" charset="0"/>
              <a:ea typeface="Montserrat Light" charset="0"/>
              <a:cs typeface="Montserrat Light" charset="0"/>
            </a:endParaRPr>
          </a:p>
        </p:txBody>
      </p:sp>
      <p:sp>
        <p:nvSpPr>
          <p:cNvPr id="47" name="Marcador de texto 4"/>
          <p:cNvSpPr txBox="1"/>
          <p:nvPr/>
        </p:nvSpPr>
        <p:spPr>
          <a:xfrm>
            <a:off x="2147069" y="3347665"/>
            <a:ext cx="3327622" cy="27699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/>
              <a:buNone/>
              <a:defRPr sz="1500" b="1" i="0" kern="1200" cap="all">
                <a:solidFill>
                  <a:schemeClr val="accent2"/>
                </a:solidFill>
                <a:latin typeface="Lato Black" charset="0"/>
                <a:ea typeface="Lato Black" charset="0"/>
                <a:cs typeface="Lato Black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/>
              <a:buNone/>
              <a:defRPr/>
            </a:pPr>
            <a:r>
              <a:rPr kumimoji="0" lang="es-ES_tradnl" sz="1500" b="1" i="0" u="none" strike="noStrike" kern="1200" cap="all" spc="0" normalizeH="0" baseline="0" noProof="0" dirty="0">
                <a:ln>
                  <a:noFill/>
                </a:ln>
                <a:solidFill>
                  <a:srgbClr val="B2B2B2"/>
                </a:solidFill>
                <a:effectLst/>
                <a:uLnTx/>
                <a:uFillTx/>
                <a:latin typeface="Albertus MT Lt" pitchFamily="2" charset="0"/>
              </a:rPr>
              <a:t>SUBTITLE EXAMPLE</a:t>
            </a:r>
          </a:p>
        </p:txBody>
      </p:sp>
      <p:sp>
        <p:nvSpPr>
          <p:cNvPr id="48" name="TextBox 27"/>
          <p:cNvSpPr txBox="1"/>
          <p:nvPr/>
        </p:nvSpPr>
        <p:spPr>
          <a:xfrm>
            <a:off x="2147069" y="4778568"/>
            <a:ext cx="33276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Lorem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ipsum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dolor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sit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amet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,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consectetur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ad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ipiscing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elit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. In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accumsan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euismod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10600030101010101" charset="-122"/>
                <a:ea typeface="+mn-ea"/>
                <a:cs typeface="+mn-cs"/>
              </a:rPr>
              <a:t> do.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Montserrat Light" charset="0"/>
              <a:ea typeface="Montserrat Light" charset="0"/>
              <a:cs typeface="Montserrat Light" charset="0"/>
            </a:endParaRPr>
          </a:p>
        </p:txBody>
      </p:sp>
      <p:sp>
        <p:nvSpPr>
          <p:cNvPr id="49" name="Marcador de texto 4"/>
          <p:cNvSpPr txBox="1"/>
          <p:nvPr/>
        </p:nvSpPr>
        <p:spPr>
          <a:xfrm>
            <a:off x="2147069" y="4577251"/>
            <a:ext cx="3327622" cy="27699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/>
              <a:buNone/>
              <a:defRPr sz="1500" b="1" i="0" kern="1200" cap="all">
                <a:solidFill>
                  <a:schemeClr val="accent2"/>
                </a:solidFill>
                <a:latin typeface="Lato Black" charset="0"/>
                <a:ea typeface="Lato Black" charset="0"/>
                <a:cs typeface="Lato Black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/>
              <a:buNone/>
              <a:defRPr/>
            </a:pPr>
            <a:r>
              <a:rPr kumimoji="0" lang="es-ES_tradnl" sz="1500" b="1" i="0" u="none" strike="noStrike" kern="1200" cap="all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Albertus MT Lt" pitchFamily="2" charset="0"/>
              </a:rPr>
              <a:t>SUBTITLE EXAMPLE</a:t>
            </a:r>
          </a:p>
        </p:txBody>
      </p:sp>
      <p:sp>
        <p:nvSpPr>
          <p:cNvPr id="50" name="文本框 4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cxnSp>
        <p:nvCxnSpPr>
          <p:cNvPr id="53" name="直接连接符 52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3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4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5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6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9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0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3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4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7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8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1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2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5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6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9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60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71" dur="7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1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76" dur="750" spd="-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9" grpId="0" animBg="1"/>
          <p:bldP spid="10" grpId="0" animBg="1"/>
          <p:bldP spid="11" grpId="0" animBg="1"/>
          <p:bldP spid="42" grpId="0" animBg="1"/>
          <p:bldP spid="43" grpId="0"/>
          <p:bldP spid="44" grpId="0" animBg="1"/>
          <p:bldP spid="45" grpId="0"/>
          <p:bldP spid="46" grpId="0"/>
          <p:bldP spid="47" grpId="0"/>
          <p:bldP spid="48" grpId="0"/>
          <p:bldP spid="49" grpId="0"/>
          <p:bldP spid="50" grpId="0"/>
          <p:bldP spid="50" grpId="1"/>
          <p:bldP spid="52" grpId="0" animBg="1"/>
          <p:bldP spid="52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71" dur="7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1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76" dur="750" spd="-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9" grpId="0" animBg="1"/>
          <p:bldP spid="10" grpId="0" animBg="1"/>
          <p:bldP spid="11" grpId="0" animBg="1"/>
          <p:bldP spid="42" grpId="0" animBg="1"/>
          <p:bldP spid="43" grpId="0"/>
          <p:bldP spid="44" grpId="0" animBg="1"/>
          <p:bldP spid="45" grpId="0"/>
          <p:bldP spid="46" grpId="0"/>
          <p:bldP spid="47" grpId="0"/>
          <p:bldP spid="48" grpId="0"/>
          <p:bldP spid="49" grpId="0"/>
          <p:bldP spid="50" grpId="0"/>
          <p:bldP spid="50" grpId="1"/>
          <p:bldP spid="52" grpId="0" animBg="1"/>
          <p:bldP spid="52" grpId="1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725188" y="3198167"/>
            <a:ext cx="2744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400" kern="2000" spc="100">
                <a:cs typeface="Arial" panose="020B0604020202020204" pitchFamily="34" charset="0"/>
              </a:defRPr>
            </a:lvl1pPr>
          </a:lstStyle>
          <a:p>
            <a:r>
              <a:rPr lang="en-US" altLang="zh-CN" dirty="0"/>
              <a:t>.</a:t>
            </a:r>
            <a:endParaRPr lang="zh-CN" altLang="en-US" dirty="0"/>
          </a:p>
        </p:txBody>
      </p:sp>
      <p:sp>
        <p:nvSpPr>
          <p:cNvPr id="4" name="文本框 3"/>
          <p:cNvSpPr txBox="1"/>
          <p:nvPr/>
        </p:nvSpPr>
        <p:spPr>
          <a:xfrm>
            <a:off x="3791860" y="3198167"/>
            <a:ext cx="2744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400" kern="2000" spc="100">
                <a:cs typeface="Arial" panose="020B0604020202020204" pitchFamily="34" charset="0"/>
              </a:defRPr>
            </a:lvl1pPr>
          </a:lstStyle>
          <a:p>
            <a:r>
              <a:rPr lang="en-US" altLang="zh-CN" dirty="0"/>
              <a:t>.</a:t>
            </a:r>
            <a:endParaRPr lang="zh-CN" altLang="en-US" dirty="0"/>
          </a:p>
        </p:txBody>
      </p:sp>
      <p:sp>
        <p:nvSpPr>
          <p:cNvPr id="5" name="文本框 4"/>
          <p:cNvSpPr txBox="1"/>
          <p:nvPr/>
        </p:nvSpPr>
        <p:spPr>
          <a:xfrm>
            <a:off x="3870443" y="3198167"/>
            <a:ext cx="2744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400" kern="2000" spc="100">
                <a:cs typeface="Arial" panose="020B0604020202020204" pitchFamily="34" charset="0"/>
              </a:defRPr>
            </a:lvl1pPr>
          </a:lstStyle>
          <a:p>
            <a:r>
              <a:rPr lang="en-US" altLang="zh-CN" dirty="0"/>
              <a:t>.</a:t>
            </a:r>
            <a:endParaRPr lang="zh-CN" altLang="en-US" dirty="0"/>
          </a:p>
        </p:txBody>
      </p:sp>
      <p:sp>
        <p:nvSpPr>
          <p:cNvPr id="6" name="椭圆 5"/>
          <p:cNvSpPr/>
          <p:nvPr/>
        </p:nvSpPr>
        <p:spPr>
          <a:xfrm>
            <a:off x="-153162" y="2188750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/>
          <p:cNvSpPr/>
          <p:nvPr/>
        </p:nvSpPr>
        <p:spPr>
          <a:xfrm>
            <a:off x="-284226" y="251488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>
            <a:off x="-195326" y="265141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/>
          <p:cNvSpPr/>
          <p:nvPr/>
        </p:nvSpPr>
        <p:spPr>
          <a:xfrm>
            <a:off x="-210321" y="182203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>
            <a:off x="-419871" y="207920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椭圆 10"/>
          <p:cNvSpPr/>
          <p:nvPr/>
        </p:nvSpPr>
        <p:spPr>
          <a:xfrm>
            <a:off x="-281051" y="297526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椭圆 11"/>
          <p:cNvSpPr/>
          <p:nvPr/>
        </p:nvSpPr>
        <p:spPr>
          <a:xfrm>
            <a:off x="-408051" y="266728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/>
          <p:cNvSpPr/>
          <p:nvPr/>
        </p:nvSpPr>
        <p:spPr>
          <a:xfrm>
            <a:off x="-338201" y="286413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-153162" y="2188750"/>
            <a:ext cx="72000" cy="72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>
            <a:off x="-446151" y="3133444"/>
            <a:ext cx="72000" cy="72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glow rad="25400">
              <a:schemeClr val="tx1">
                <a:alpha val="88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/>
          <p:cNvSpPr/>
          <p:nvPr/>
        </p:nvSpPr>
        <p:spPr>
          <a:xfrm>
            <a:off x="-300101" y="181321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/>
        </p:nvSpPr>
        <p:spPr>
          <a:xfrm>
            <a:off x="-281759" y="1880625"/>
            <a:ext cx="144000" cy="144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>
            <a:off x="-530996" y="2653881"/>
            <a:ext cx="126000" cy="126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>
            <a:off x="-231045" y="3189574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椭圆 19"/>
          <p:cNvSpPr/>
          <p:nvPr/>
        </p:nvSpPr>
        <p:spPr>
          <a:xfrm>
            <a:off x="-174689" y="2507742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glow rad="12700">
              <a:schemeClr val="tx1">
                <a:alpha val="88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>
            <a:off x="-285813" y="2999868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>
            <a:off x="10076325" y="2310130"/>
            <a:ext cx="72000" cy="72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>
            <a:off x="10066499" y="1762190"/>
            <a:ext cx="50400" cy="50400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>
            <a:off x="10164016" y="2397968"/>
            <a:ext cx="108000" cy="108000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>
            <a:off x="765637" y="2073923"/>
            <a:ext cx="180000" cy="180000"/>
          </a:xfrm>
          <a:prstGeom prst="ellipse">
            <a:avLst/>
          </a:prstGeom>
          <a:solidFill>
            <a:schemeClr val="tx1">
              <a:lumMod val="85000"/>
              <a:lumOff val="15000"/>
              <a:alpha val="9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椭圆 54"/>
          <p:cNvSpPr/>
          <p:nvPr/>
        </p:nvSpPr>
        <p:spPr>
          <a:xfrm>
            <a:off x="9986735" y="2164703"/>
            <a:ext cx="144000" cy="144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椭圆 55"/>
          <p:cNvSpPr/>
          <p:nvPr/>
        </p:nvSpPr>
        <p:spPr>
          <a:xfrm>
            <a:off x="10145355" y="3013789"/>
            <a:ext cx="108000" cy="108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椭圆 56"/>
          <p:cNvSpPr/>
          <p:nvPr/>
        </p:nvSpPr>
        <p:spPr>
          <a:xfrm>
            <a:off x="10061380" y="4124131"/>
            <a:ext cx="72000" cy="72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椭圆 57"/>
          <p:cNvSpPr/>
          <p:nvPr/>
        </p:nvSpPr>
        <p:spPr>
          <a:xfrm>
            <a:off x="11349005" y="4534678"/>
            <a:ext cx="72000" cy="72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>
            <a:off x="2839865" y="1266190"/>
            <a:ext cx="162000" cy="162000"/>
          </a:xfrm>
          <a:prstGeom prst="ellipse">
            <a:avLst/>
          </a:prstGeom>
          <a:solidFill>
            <a:schemeClr val="tx1">
              <a:lumMod val="85000"/>
              <a:lumOff val="15000"/>
              <a:alpha val="79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71"/>
          <p:cNvSpPr/>
          <p:nvPr/>
        </p:nvSpPr>
        <p:spPr>
          <a:xfrm>
            <a:off x="2864368" y="1072087"/>
            <a:ext cx="180000" cy="180000"/>
          </a:xfrm>
          <a:prstGeom prst="ellipse">
            <a:avLst/>
          </a:prstGeom>
          <a:solidFill>
            <a:schemeClr val="tx1">
              <a:lumMod val="85000"/>
              <a:lumOff val="15000"/>
              <a:alpha val="27000"/>
            </a:scheme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/>
          <p:cNvSpPr/>
          <p:nvPr/>
        </p:nvSpPr>
        <p:spPr>
          <a:xfrm>
            <a:off x="2619633" y="930340"/>
            <a:ext cx="144000" cy="144000"/>
          </a:xfrm>
          <a:prstGeom prst="ellipse">
            <a:avLst/>
          </a:prstGeom>
          <a:solidFill>
            <a:schemeClr val="tx1">
              <a:lumMod val="85000"/>
              <a:lumOff val="15000"/>
              <a:alpha val="28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/>
          <p:cNvSpPr/>
          <p:nvPr/>
        </p:nvSpPr>
        <p:spPr>
          <a:xfrm>
            <a:off x="637462" y="3804870"/>
            <a:ext cx="126000" cy="126000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椭圆 88"/>
          <p:cNvSpPr/>
          <p:nvPr/>
        </p:nvSpPr>
        <p:spPr>
          <a:xfrm>
            <a:off x="4695335" y="3152040"/>
            <a:ext cx="216000" cy="216000"/>
          </a:xfrm>
          <a:prstGeom prst="ellipse">
            <a:avLst/>
          </a:prstGeom>
          <a:solidFill>
            <a:schemeClr val="tx1">
              <a:lumMod val="85000"/>
              <a:lumOff val="15000"/>
              <a:alpha val="57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椭圆 93"/>
          <p:cNvSpPr/>
          <p:nvPr/>
        </p:nvSpPr>
        <p:spPr>
          <a:xfrm>
            <a:off x="1063248" y="643399"/>
            <a:ext cx="144000" cy="144000"/>
          </a:xfrm>
          <a:prstGeom prst="ellipse">
            <a:avLst/>
          </a:prstGeom>
          <a:solidFill>
            <a:schemeClr val="tx1">
              <a:lumMod val="85000"/>
              <a:lumOff val="15000"/>
              <a:alpha val="4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椭圆 94"/>
          <p:cNvSpPr/>
          <p:nvPr/>
        </p:nvSpPr>
        <p:spPr>
          <a:xfrm>
            <a:off x="2266173" y="501781"/>
            <a:ext cx="108000" cy="108000"/>
          </a:xfrm>
          <a:prstGeom prst="ellipse">
            <a:avLst/>
          </a:prstGeom>
          <a:solidFill>
            <a:schemeClr val="tx1">
              <a:lumMod val="85000"/>
              <a:lumOff val="15000"/>
              <a:alpha val="66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椭圆 96"/>
          <p:cNvSpPr/>
          <p:nvPr/>
        </p:nvSpPr>
        <p:spPr>
          <a:xfrm>
            <a:off x="3438719" y="4283841"/>
            <a:ext cx="108000" cy="108000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" name="椭圆 98"/>
          <p:cNvSpPr/>
          <p:nvPr/>
        </p:nvSpPr>
        <p:spPr>
          <a:xfrm>
            <a:off x="10229694" y="2044130"/>
            <a:ext cx="43200" cy="43200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" name="椭圆 116"/>
          <p:cNvSpPr/>
          <p:nvPr/>
        </p:nvSpPr>
        <p:spPr>
          <a:xfrm>
            <a:off x="2210253" y="2998561"/>
            <a:ext cx="730250" cy="730250"/>
          </a:xfrm>
          <a:prstGeom prst="ellipse">
            <a:avLst/>
          </a:prstGeom>
          <a:solidFill>
            <a:schemeClr val="bg1">
              <a:lumMod val="50000"/>
              <a:alpha val="87000"/>
            </a:schemeClr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椭圆 121"/>
          <p:cNvSpPr/>
          <p:nvPr/>
        </p:nvSpPr>
        <p:spPr>
          <a:xfrm>
            <a:off x="221083" y="4851400"/>
            <a:ext cx="2006600" cy="2006600"/>
          </a:xfrm>
          <a:prstGeom prst="ellipse">
            <a:avLst/>
          </a:prstGeom>
          <a:solidFill>
            <a:schemeClr val="bg1">
              <a:lumMod val="65000"/>
              <a:alpha val="87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椭圆 122"/>
          <p:cNvSpPr/>
          <p:nvPr/>
        </p:nvSpPr>
        <p:spPr>
          <a:xfrm>
            <a:off x="9083675" y="224064"/>
            <a:ext cx="939800" cy="939800"/>
          </a:xfrm>
          <a:prstGeom prst="ellipse">
            <a:avLst/>
          </a:prstGeom>
          <a:solidFill>
            <a:schemeClr val="bg1">
              <a:lumMod val="50000"/>
              <a:alpha val="87000"/>
            </a:schemeClr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4" name="椭圆 123"/>
          <p:cNvSpPr/>
          <p:nvPr/>
        </p:nvSpPr>
        <p:spPr>
          <a:xfrm>
            <a:off x="10167906" y="4233636"/>
            <a:ext cx="939800" cy="939800"/>
          </a:xfrm>
          <a:prstGeom prst="ellipse">
            <a:avLst/>
          </a:prstGeom>
          <a:solidFill>
            <a:srgbClr val="999999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6" name="椭圆 125"/>
          <p:cNvSpPr/>
          <p:nvPr/>
        </p:nvSpPr>
        <p:spPr>
          <a:xfrm>
            <a:off x="1186958" y="2041641"/>
            <a:ext cx="1107440" cy="1107440"/>
          </a:xfrm>
          <a:prstGeom prst="ellipse">
            <a:avLst/>
          </a:prstGeom>
          <a:solidFill>
            <a:schemeClr val="bg1">
              <a:lumMod val="65000"/>
              <a:alpha val="73000"/>
            </a:schemeClr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文本框 128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 txBox="1"/>
          <p:nvPr/>
        </p:nvSpPr>
        <p:spPr>
          <a:xfrm>
            <a:off x="2907466" y="2637414"/>
            <a:ext cx="637706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400" kern="2000" spc="100">
                <a:cs typeface="Arial" panose="020B0604020202020204" pitchFamily="34" charset="0"/>
              </a:defRPr>
            </a:lvl1pPr>
          </a:lstStyle>
          <a:p>
            <a:r>
              <a:rPr lang="en-US" altLang="zh-CN" sz="9600" dirty="0"/>
              <a:t>Thank You</a:t>
            </a:r>
            <a:endParaRPr lang="zh-CN" altLang="en-US" sz="9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4.16667E-6 -0.00046 C 0.11901 -0.01157 0.19635 -0.03495 0.2651 -0.07917 C 0.33359 -0.12338 0.36015 -0.15532 0.41106 -0.1669 C 0.46198 -0.1787 0.5138 -0.14005 0.56796 -0.12523 C 0.62239 -0.11065 0.71106 -0.13472 0.74218 -0.1544 " pathEditMode="relative" rAng="0" ptsTypes="AAAAA">
                                      <p:cBhvr>
                                        <p:cTn id="1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109" y="-8426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91667E-6 -2.22222E-6 C 0.18282 0.00255 0.1961 0.29954 0.29584 0.29074 C 0.39545 0.28195 0.51576 0.0831 0.60339 0.06459 C 0.69089 0.04584 0.75847 0.17408 0.82097 0.17824 C 0.8836 0.18264 0.93672 0.10533 0.97917 0.09005 C 1.02201 0.07408 1.05065 0.09028 1.07982 0.10579 " pathEditMode="relative" rAng="0" ptsTypes="AAAAAA">
                                      <p:cBhvr>
                                        <p:cTn id="1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84" y="14537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0" presetClass="path" presetSubtype="0" accel="5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4.375E-6 4.07407E-6 C 0.08945 -0.02292 0.21015 -0.075 0.30989 -0.05232 C 0.40911 -0.02963 0.50976 0.12083 0.59648 0.13541 C 0.68307 0.15 0.76419 0.03703 0.82955 0.03541 C 0.89505 0.03356 0.94713 0.14051 0.98971 0.12523 C 1.03216 0.10926 1.0513 0.09884 1.08059 0.08634 " pathEditMode="relative" rAng="0" ptsTypes="AAAAAA">
                                      <p:cBhvr>
                                        <p:cTn id="19" dur="1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023" y="3912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0" presetClass="path" presetSubtype="0" accel="5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2.70833E-6 -0.00092 C 0.11536 0.02361 0.19036 -0.15717 0.28515 -0.15046 C 0.37903 -0.14352 0.4789 0.01875 0.56562 0.04051 C 0.65208 0.06204 0.73489 -0.0243 0.80416 -0.02106 C 0.87343 -0.01759 0.93867 0.07616 0.98125 0.06088 C 1.0237 0.04491 1.05495 0.02662 1.07903 -0.00185 " pathEditMode="relative" rAng="0" ptsTypes="AAAAAA">
                                      <p:cBhvr>
                                        <p:cTn id="21" dur="2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45" y="-4329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58333E-6 0 C 0.21419 0.01574 0.20625 0.15463 0.29622 0.16481 C 0.38606 0.175 0.4496 0.06065 0.53893 0.06065 C 0.62786 0.06088 0.7539 0.15556 0.83046 0.16528 C 0.90716 0.17477 0.95872 0.11944 0.99882 0.11806 C 1.03867 0.1169 1.08085 0.11435 1.10872 0.13403 " pathEditMode="relative" rAng="0" ptsTypes="AAAAAA">
                                      <p:cBhvr>
                                        <p:cTn id="23" dur="2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430" y="831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0" presetClass="path" presetSubtype="0" ac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2.08333E-6 0 C 0.20586 0.08495 0.26133 0.28264 0.34857 0.28287 C 0.43568 0.28287 0.51575 0.21551 0.55612 0.17731 C 0.59648 0.13889 0.64648 0.08519 0.70755 0.08611 C 0.76823 0.08704 0.88099 0.18449 0.92122 0.18287 C 0.96081 0.18171 1.07357 0.17824 1.10872 0.13102 " pathEditMode="relative" rAng="0" ptsTypes="AAAAAA">
                                      <p:cBhvr>
                                        <p:cTn id="25" dur="19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430" y="14144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0" presetClass="path" presetSubtype="0" accel="5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3.95833E-6 4.44444E-6 C 0.10208 -0.04908 0.21653 -0.11968 0.30768 -0.10232 C 0.39908 -0.0845 0.46875 0.08726 0.54713 0.10532 C 0.62565 0.12314 0.70755 0.00439 0.77799 0.00532 C 0.8483 0.00648 0.92682 0.12685 0.96953 0.11157 C 1.01185 0.0956 1.06171 0.07199 1.08606 0.04351 " pathEditMode="relative" rAng="0" ptsTypes="AAAAAA">
                                      <p:cBhvr>
                                        <p:cTn id="27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297" y="37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6.25E-7 -0.00093 C 0.08945 -0.02361 0.23542 0.26597 0.33333 0.26921 C 0.43125 0.27268 0.52266 0.02616 0.5875 0.01921 C 0.65234 0.01227 0.71289 0.13495 0.77943 0.14398 C 0.84557 0.15324 0.94323 0.08958 0.98581 0.0743 C 1.02825 0.05833 1.0513 0.09791 1.0806 0.08541 " pathEditMode="relative" rAng="0" ptsTypes="AAAAAA">
                                      <p:cBhvr>
                                        <p:cTn id="29" dur="18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023" y="13426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0" presetClass="path" presetSubtype="0" accel="5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1.45833E-6 -0.00092 C 0.11523 0.02361 0.20664 -0.0368 0.30169 -0.03009 C 0.39557 -0.02315 0.47864 0.03565 0.56562 0.04028 C 0.65247 0.04491 0.7539 -0.00555 0.82318 -0.00231 C 0.89258 0.00116 0.93854 0.07593 0.98125 0.06065 C 1.02357 0.04468 1.05495 0.02639 1.07904 -0.00185 " pathEditMode="relative" rAng="0" ptsTypes="AAAAAA">
                                      <p:cBhvr>
                                        <p:cTn id="3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45" y="1667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35" presetClass="path" presetSubtype="0" accel="5000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3.125E-6 0 L -0.33399 0 " pathEditMode="relative" rAng="0" ptsTypes="AA">
                                      <p:cBhvr>
                                        <p:cTn id="33" dur="1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706" y="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35" presetClass="path" presetSubtype="0" accel="5000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4.375E-6 0 L -0.3306 0 " pathEditMode="relative" rAng="0" ptsTypes="AA">
                                      <p:cBhvr>
                                        <p:cTn id="35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536" y="0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4.79167E-6 4.44444E-6 C 0.20964 0.00347 0.22487 0.41944 0.33933 0.40717 C 0.45352 0.39467 0.59154 0.1162 0.69206 0.09027 C 0.79245 0.06412 0.86993 0.24375 0.94167 0.24953 C 1.01355 0.25555 1.07448 0.14745 1.12318 0.12592 C 1.17227 0.1037 1.20521 0.12638 1.23868 0.14814 " pathEditMode="relative" rAng="0" ptsTypes="AAAAAA">
                                      <p:cBhvr>
                                        <p:cTn id="37" dur="1449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927" y="2037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0" presetClass="path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3.75E-6 3.7037E-6 C 0.09843 -0.04144 0.23138 -0.13542 0.34114 -0.09445 C 0.45039 -0.05348 0.56119 0.21828 0.65677 0.24444 C 0.75208 0.27083 0.8414 0.06689 0.91341 0.06389 C 0.98541 0.06064 1.04283 0.2537 1.08971 0.22615 C 1.13645 0.19722 1.15755 0.17847 1.18984 0.15601 " pathEditMode="relative" rAng="0" ptsTypes="AAAAAA">
                                      <p:cBhvr>
                                        <p:cTn id="39" dur="1122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492" y="710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0" presetClass="path" presetSubtype="0" fill="hold" grpId="0" nodeType="withEffect">
                                  <p:stCondLst>
                                    <p:cond delay="2638"/>
                                  </p:stCondLst>
                                  <p:childTnLst>
                                    <p:animMotion origin="layout" path="M -3.54167E-6 -0.00023 C 0.11524 0.02384 0.20092 -0.20486 0.30287 -0.18148 C 0.4043 -0.1581 0.52266 0.11806 0.61094 0.13982 C 0.69909 0.16181 0.77227 -0.01967 0.83217 -0.05023 C 0.89258 -0.08102 0.93946 -0.0588 0.97188 -0.04444 C 1.00417 -0.03009 1.05495 0.02685 1.07904 -0.00139 " pathEditMode="relative" rAng="0" ptsTypes="AAAAAA">
                                      <p:cBhvr>
                                        <p:cTn id="41" dur="148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45" y="-206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0" presetClass="path" presetSubtype="0" fill="hold" grpId="0" nodeType="withEffect">
                                  <p:stCondLst>
                                    <p:cond delay="2938"/>
                                  </p:stCondLst>
                                  <p:childTnLst>
                                    <p:animMotion origin="layout" path="M -2.5E-6 0.00093 C 0.25404 0.02246 0.25977 0.32454 0.38373 0.32408 C 0.50782 0.32338 0.63789 -0.00833 0.74375 -0.00185 C 0.84935 0.00463 0.93412 0.34468 1.01836 0.36273 C 1.10235 0.38056 1.20078 0.10764 1.24844 0.10556 C 1.29545 0.10394 1.28203 0.16644 1.31511 0.19468 " pathEditMode="relative" rAng="0" ptsTypes="AAAAAA">
                                      <p:cBhvr>
                                        <p:cTn id="43" dur="1246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755" y="17963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0" presetClass="path" presetSubtype="0" fill="hold" grpId="0" nodeType="withEffect">
                                  <p:stCondLst>
                                    <p:cond delay="2788"/>
                                  </p:stCondLst>
                                  <p:childTnLst>
                                    <p:animMotion origin="layout" path="M 1.25E-6 -4.81481E-6 C 0.22708 0.11783 0.28841 0.39237 0.38463 0.39283 C 0.48073 0.39283 0.56914 0.29908 0.61367 0.24607 C 0.65833 0.19283 0.71341 0.11829 0.78086 0.11945 C 0.84779 0.12084 0.97226 0.25602 1.01667 0.25394 C 1.06042 0.25232 1.18489 0.24746 1.2237 0.18195 " pathEditMode="relative" rAng="0" ptsTypes="AAAAAA">
                                      <p:cBhvr>
                                        <p:cTn id="45" dur="131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185" y="19630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0" presetClass="path" presetSubtype="0" fill="hold" grpId="0" nodeType="withEffect">
                                  <p:stCondLst>
                                    <p:cond delay="2863"/>
                                  </p:stCondLst>
                                  <p:childTnLst>
                                    <p:animMotion origin="layout" path="M -2.5E-6 0.06458 C 0.11237 -0.01482 0.23841 -0.12871 0.3388 -0.1007 C 0.43959 -0.072 0.51628 0.20555 0.60261 0.23472 C 0.68907 0.26342 0.7793 0.07175 0.8569 0.07314 C 0.93438 0.075 1.02084 0.26944 1.06797 0.24467 C 1.11459 0.21898 1.16953 0.18078 1.19636 0.13495 " pathEditMode="relative" rAng="0" ptsTypes="AAAAAA">
                                      <p:cBhvr>
                                        <p:cTn id="47" dur="1407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818" y="625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0" presetClass="path" presetSubtype="0" fill="hold" grpId="0" nodeType="withEffect">
                                  <p:stCondLst>
                                    <p:cond delay="2713"/>
                                  </p:stCondLst>
                                  <p:childTnLst>
                                    <p:animMotion origin="layout" path="M -1.73472E-18 -0.00093 C 0.08945 -0.02361 0.23542 0.26597 0.33333 0.26921 C 0.43125 0.27269 0.52266 0.02616 0.5875 0.01921 C 0.65234 0.01227 0.71289 0.13495 0.77943 0.14398 C 0.84557 0.15324 0.94323 0.08958 0.98581 0.07431 C 1.02826 0.05833 1.0513 0.09792 1.0806 0.08542 " pathEditMode="relative" rAng="0" ptsTypes="AAAAAA">
                                      <p:cBhvr>
                                        <p:cTn id="49" dur="1121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023" y="13426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0" presetClass="path" presetSubtype="0" fill="hold" grpId="0" nodeType="withEffect">
                                  <p:stCondLst>
                                    <p:cond delay="2563"/>
                                  </p:stCondLst>
                                  <p:childTnLst>
                                    <p:animMotion origin="layout" path="M 4.58333E-6 0.07801 C 0.12565 0.16759 0.22526 -0.05278 0.3289 -0.02847 C 0.43138 -0.00301 0.522 0.21134 0.61679 0.22824 C 0.71158 0.24514 0.82213 0.06111 0.89765 0.07292 C 0.97343 0.08565 1.02356 0.35833 1.07005 0.30255 C 1.11627 0.24444 1.15052 0.17755 1.17682 0.07454 " pathEditMode="relative" rAng="0" ptsTypes="AAAAAA">
                                      <p:cBhvr>
                                        <p:cTn id="51" dur="1337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841" y="6157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75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0" presetClass="path" presetSubtype="0" decel="46000" fill="hold" grpId="1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-0.00026 -0.0007 C -0.10885 -0.00232 -0.16679 -0.00278 -0.23528 -0.00324 C -0.30364 -0.00417 -0.42695 -0.00533 -0.6207 -0.00741 " pathEditMode="relative" rAng="0" ptsTypes="AAA">
                                      <p:cBhvr>
                                        <p:cTn id="56" dur="1125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029" y="-347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375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0" presetClass="path" presetSubtype="0" decel="46000" fill="hold" grpId="1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-0.00026 -0.00208 C -0.01758 -0.00046 -0.02682 7.40741E-7 -0.03737 0.00093 C -0.04844 0.00162 -0.06771 0.00301 -0.09831 0.00602 " pathEditMode="relative" rAng="0" ptsTypes="AAA">
                                      <p:cBhvr>
                                        <p:cTn id="61" dur="1125" spd="-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09" y="394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375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0" presetClass="path" presetSubtype="0" decel="46000" fill="hold" grpId="1" nodeType="withEffect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26 -0.0007 C -0.00755 -0.0007 -0.02461 0.00116 -0.04375 0.00324 C -0.06341 0.00463 0.01016 0.00069 -0.11667 0.00926 C -0.14362 0.0118 -0.67292 0.04375 -0.8069 0.05347 " pathEditMode="relative" rAng="0" ptsTypes="AAAA">
                                      <p:cBhvr>
                                        <p:cTn id="66" dur="1125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339" y="2708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6" presetClass="emph" presetSubtype="0" fill="hold" grpId="2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68" dur="7" fill="hold"/>
                                        <p:tgtEl>
                                          <p:spTgt spid="32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6" presetClass="emph" presetSubtype="0" decel="100000" fill="hold" grpId="3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70" dur="1125" fill="hold"/>
                                        <p:tgtEl>
                                          <p:spTgt spid="32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375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0" presetClass="path" presetSubtype="0" decel="46000" fill="hold" grpId="1" nodeType="withEffect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26 -0.00069 C -0.12344 0.02176 -0.18959 0.03079 -0.26654 0.03958 C -0.34492 0.05093 -0.48477 0.07037 -0.70521 0.1037 " pathEditMode="relative" rAng="0" ptsTypes="AAA">
                                      <p:cBhvr>
                                        <p:cTn id="75" dur="1125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47" y="5208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375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0" presetClass="path" presetSubtype="0" decel="46000" fill="hold" grpId="1" nodeType="withEffect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27 -0.0007 C -0.02605 0.00393 -0.03985 0.00555 -0.05599 0.0074 C -0.0724 0.00972 -0.1017 0.01365 -0.14792 0.0206 " pathEditMode="relative" rAng="0" ptsTypes="AAA">
                                      <p:cBhvr>
                                        <p:cTn id="80" dur="1125" spd="-100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83" y="1065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6" presetClass="emph" presetSubtype="0" fill="hold" grpId="2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82" dur="7" fill="hold"/>
                                        <p:tgtEl>
                                          <p:spTgt spid="99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6" presetClass="emph" presetSubtype="0" decel="100000" fill="hold" grpId="3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84" dur="1125" fill="hold"/>
                                        <p:tgtEl>
                                          <p:spTgt spid="99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375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0" presetClass="path" presetSubtype="0" decel="100000" fill="hold" grpId="1" nodeType="withEffect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1.11022E-16 2.59259E-6 C -0.01706 -0.00486 -0.0362 -0.0088 -0.0668 -0.01204 C -0.0974 -0.01528 -0.19023 -0.02014 -0.30469 -0.0206 " pathEditMode="relative" rAng="0" ptsTypes="AAA">
                                      <p:cBhvr>
                                        <p:cTn id="89" dur="1313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4" y="-1042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6" presetClass="emph" presetSubtype="0" fill="hold" grpId="2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91" dur="7" fill="hold"/>
                                        <p:tgtEl>
                                          <p:spTgt spid="55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92" presetID="6" presetClass="emph" presetSubtype="0" fill="hold" grpId="3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93" dur="1313" fill="hold"/>
                                        <p:tgtEl>
                                          <p:spTgt spid="55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375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0" presetClass="path" presetSubtype="0" decel="46000" fill="hold" grpId="1" nodeType="withEffect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-3.33333E-6 3.7037E-6 C -0.05286 0.00185 -0.08424 0.00509 -0.11224 0.00694 C -0.13958 0.00879 -0.20156 0.01481 -0.29882 0.02754 " pathEditMode="relative" rAng="0" ptsTypes="AAA">
                                      <p:cBhvr>
                                        <p:cTn id="98" dur="1500" spd="-100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948" y="1366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264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375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0" presetClass="path" presetSubtype="0" decel="46000" fill="hold" grpId="1" nodeType="withEffect">
                                  <p:stCondLst>
                                    <p:cond delay="2640"/>
                                  </p:stCondLst>
                                  <p:childTnLst>
                                    <p:animMotion origin="layout" path="M 2.5E-6 3.46945E-18 C -0.0444 0.00532 -0.06862 0.00718 -0.09662 0.01019 C -0.125 0.01273 -0.17591 0.01713 -0.25612 0.02708 " pathEditMode="relative" rAng="0" ptsTypes="AAA">
                                      <p:cBhvr>
                                        <p:cTn id="103" dur="1313" spd="-100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12" y="1343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375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0" presetClass="path" presetSubtype="0" decel="46000" fill="hold" grpId="1" nodeType="withEffect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13 -0.00023 C -0.06028 0.00416 -0.33086 0.03009 -0.3733 0.03333 C -0.41601 0.03657 -0.50117 0.03796 -0.74817 0.03773 " pathEditMode="relative" rAng="0" ptsTypes="AAA">
                                      <p:cBhvr>
                                        <p:cTn id="108" dur="1688" spd="-100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409" y="18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6" presetClass="emph" presetSubtype="0" fill="hold" grpId="2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110" dur="7" fill="hold"/>
                                        <p:tgtEl>
                                          <p:spTgt spid="123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6" presetClass="emph" presetSubtype="0" decel="100000" fill="hold" grpId="3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112" dur="1688" fill="hold"/>
                                        <p:tgtEl>
                                          <p:spTgt spid="123"/>
                                        </p:tgtEl>
                                      </p:cBhvr>
                                      <p:by x="20000" y="2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3445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375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0" presetClass="path" presetSubtype="0" decel="46000" fill="hold" grpId="1" nodeType="withEffect">
                                  <p:stCondLst>
                                    <p:cond delay="3445"/>
                                  </p:stCondLst>
                                  <p:childTnLst>
                                    <p:animMotion origin="layout" path="M -0.00039 -0.00069 C -0.00273 -0.00069 -0.00716 -0.00208 -0.01263 -0.00301 C -0.01797 -0.00393 -0.02683 -0.00555 -0.03295 -0.00648 C -0.0401 -0.00741 -0.1875 -0.02384 -0.22448 -0.02824 " pathEditMode="relative" rAng="0" ptsTypes="AAAA">
                                      <p:cBhvr>
                                        <p:cTn id="117" dur="1125" spd="-100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11" y="-1389"/>
                                    </p:animMotion>
                                  </p:childTnLst>
                                </p:cTn>
                              </p:par>
                              <p:par>
                                <p:cTn id="118" presetID="6" presetClass="emph" presetSubtype="0" fill="hold" grpId="2" nodeType="withEffect">
                                  <p:stCondLst>
                                    <p:cond delay="3445"/>
                                  </p:stCondLst>
                                  <p:childTnLst>
                                    <p:animScale>
                                      <p:cBhvr>
                                        <p:cTn id="119" dur="7" fill="hold"/>
                                        <p:tgtEl>
                                          <p:spTgt spid="57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120" presetID="6" presetClass="emph" presetSubtype="0" decel="100000" fill="hold" grpId="3" nodeType="withEffect">
                                  <p:stCondLst>
                                    <p:cond delay="3445"/>
                                  </p:stCondLst>
                                  <p:childTnLst>
                                    <p:animScale>
                                      <p:cBhvr>
                                        <p:cTn id="121" dur="1125" fill="hold"/>
                                        <p:tgtEl>
                                          <p:spTgt spid="57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3468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375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0" presetClass="path" presetSubtype="0" decel="46000" fill="hold" grpId="1" nodeType="withEffect">
                                  <p:stCondLst>
                                    <p:cond delay="3468"/>
                                  </p:stCondLst>
                                  <p:childTnLst>
                                    <p:animMotion origin="layout" path="M -0.00026 -0.0007 C -0.05234 0.00069 -0.08046 0.00138 -0.11302 0.00185 C -0.14635 0.00277 -0.20573 0.00393 -0.29921 0.00648 " pathEditMode="relative" rAng="0" ptsTypes="AAA">
                                      <p:cBhvr>
                                        <p:cTn id="126" dur="1125" spd="-100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948" y="347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6" presetClass="emph" presetSubtype="0" fill="hold" grpId="2" nodeType="withEffect">
                                  <p:stCondLst>
                                    <p:cond delay="3468"/>
                                  </p:stCondLst>
                                  <p:childTnLst>
                                    <p:animScale>
                                      <p:cBhvr>
                                        <p:cTn id="128" dur="7" fill="hold"/>
                                        <p:tgtEl>
                                          <p:spTgt spid="58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129" presetID="6" presetClass="emph" presetSubtype="0" decel="100000" fill="hold" grpId="3" nodeType="withEffect">
                                  <p:stCondLst>
                                    <p:cond delay="3468"/>
                                  </p:stCondLst>
                                  <p:childTnLst>
                                    <p:animScale>
                                      <p:cBhvr>
                                        <p:cTn id="130" dur="1125" fill="hold"/>
                                        <p:tgtEl>
                                          <p:spTgt spid="58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3295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375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0" presetClass="path" presetSubtype="0" decel="46000" fill="hold" grpId="1" nodeType="withEffect">
                                  <p:stCondLst>
                                    <p:cond delay="3295"/>
                                  </p:stCondLst>
                                  <p:childTnLst>
                                    <p:animMotion origin="layout" path="M -0.00026 -0.0007 C -0.03424 0.00069 -0.0526 0.00116 -0.07382 0.00185 C -0.09544 0.00254 -0.13424 0.0037 -0.19518 0.00602 " pathEditMode="relative" rAng="0" ptsTypes="AAA">
                                      <p:cBhvr>
                                        <p:cTn id="135" dur="1125" spd="-100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53" y="324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3295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375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0" presetClass="path" presetSubtype="0" decel="46000" fill="hold" grpId="1" nodeType="withEffect">
                                  <p:stCondLst>
                                    <p:cond delay="3295"/>
                                  </p:stCondLst>
                                  <p:childTnLst>
                                    <p:animMotion origin="layout" path="M -0.00026 -0.0007 C -0.01302 -0.00232 -0.01992 -0.00278 -0.02787 -0.00348 C -0.03594 -0.00417 -0.05052 -0.00533 -0.07331 -0.00741 " pathEditMode="relative" rAng="0" ptsTypes="AAA">
                                      <p:cBhvr>
                                        <p:cTn id="140" dur="1125" spd="-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59" y="-347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3295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375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0" presetClass="path" presetSubtype="0" decel="46000" fill="hold" grpId="1" nodeType="withEffect">
                                  <p:stCondLst>
                                    <p:cond delay="3295"/>
                                  </p:stCondLst>
                                  <p:childTnLst>
                                    <p:animMotion origin="layout" path="M -0.00026 -0.00069 C -0.0095 -0.00231 -0.01445 -0.00277 -0.02031 -0.00347 C -0.02617 -0.00416 -0.03659 -0.00532 -0.05312 -0.0074 " pathEditMode="relative" rAng="0" ptsTypes="AAA">
                                      <p:cBhvr>
                                        <p:cTn id="145" dur="1125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3" y="-347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6" presetClass="emph" presetSubtype="0" fill="hold" grpId="2" nodeType="withEffect">
                                  <p:stCondLst>
                                    <p:cond delay="3295"/>
                                  </p:stCondLst>
                                  <p:childTnLst>
                                    <p:animScale>
                                      <p:cBhvr>
                                        <p:cTn id="147" dur="7" fill="hold"/>
                                        <p:tgtEl>
                                          <p:spTgt spid="78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148" presetID="6" presetClass="emph" presetSubtype="0" decel="100000" fill="hold" grpId="3" nodeType="withEffect">
                                  <p:stCondLst>
                                    <p:cond delay="3295"/>
                                  </p:stCondLst>
                                  <p:childTnLst>
                                    <p:animScale>
                                      <p:cBhvr>
                                        <p:cTn id="149" dur="1125" fill="hold"/>
                                        <p:tgtEl>
                                          <p:spTgt spid="78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352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375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0" presetClass="path" presetSubtype="0" decel="46000" fill="hold" grpId="1" nodeType="withEffect">
                                  <p:stCondLst>
                                    <p:cond delay="3520"/>
                                  </p:stCondLst>
                                  <p:childTnLst>
                                    <p:animMotion origin="layout" path="M 7.03105E-17 4.44444E-6 C -0.05299 0.00463 -0.05872 0.00925 -0.07357 0.0074 C -0.08854 0.00532 -0.12109 0.00138 -0.17448 -0.0095 " pathEditMode="relative" rAng="0" ptsTypes="AAA">
                                      <p:cBhvr>
                                        <p:cTn id="154" dur="1125" spd="-100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24" y="-93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352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375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0" presetClass="path" presetSubtype="0" decel="46000" fill="hold" grpId="1" nodeType="withEffect">
                                  <p:stCondLst>
                                    <p:cond delay="3520"/>
                                  </p:stCondLst>
                                  <p:childTnLst>
                                    <p:animMotion origin="layout" path="M -0.00026 -0.00069 C -0.0013 -0.00139 -0.00404 -0.00139 -0.00664 -0.00139 C -0.00873 -0.00162 -0.01276 -0.00162 -0.01589 -0.00278 C -0.01966 -0.00278 -0.03919 -0.00486 -0.04675 -0.00555 " pathEditMode="relative" rAng="0" ptsTypes="AAAA">
                                      <p:cBhvr>
                                        <p:cTn id="159" dur="1125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-255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6" presetClass="emph" presetSubtype="0" fill="hold" grpId="2" nodeType="withEffect">
                                  <p:stCondLst>
                                    <p:cond delay="3520"/>
                                  </p:stCondLst>
                                  <p:childTnLst>
                                    <p:animScale>
                                      <p:cBhvr>
                                        <p:cTn id="161" dur="7" fill="hold"/>
                                        <p:tgtEl>
                                          <p:spTgt spid="56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162" presetID="6" presetClass="emph" presetSubtype="0" decel="100000" fill="hold" grpId="3" nodeType="withEffect">
                                  <p:stCondLst>
                                    <p:cond delay="3520"/>
                                  </p:stCondLst>
                                  <p:childTnLst>
                                    <p:animScale>
                                      <p:cBhvr>
                                        <p:cTn id="163" dur="1125" fill="hold"/>
                                        <p:tgtEl>
                                          <p:spTgt spid="56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3453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375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0" presetClass="path" presetSubtype="0" decel="46000" fill="hold" grpId="1" nodeType="withEffect">
                                  <p:stCondLst>
                                    <p:cond delay="3453"/>
                                  </p:stCondLst>
                                  <p:childTnLst>
                                    <p:animMotion origin="layout" path="M -0.00026 -0.0007 C -0.0069 -0.0007 -0.02434 0.01504 -0.04049 0.02268 C -0.05716 0.0294 -0.07447 0.03565 -0.0996 0.0412 C -0.12434 0.04629 -0.12942 0.03171 -0.17734 0.04491 " pathEditMode="relative" rAng="0" ptsTypes="AAAA">
                                      <p:cBhvr>
                                        <p:cTn id="168" dur="1125" spd="-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54" y="2269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375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0" presetClass="path" presetSubtype="0" decel="46000" fill="hold" grpId="1" nodeType="withEffect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-0.00026 -0.0007 C -0.02617 -0.00394 -0.03034 -0.00394 -0.04701 -0.0088 C -0.06458 -0.01505 -0.075 -0.02153 -0.10169 -0.03727 " pathEditMode="relative" rAng="0" ptsTypes="AAA">
                                      <p:cBhvr>
                                        <p:cTn id="173" dur="1125" spd="-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78" y="-1829"/>
                                    </p:animMotion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grpId="0" nodeType="withEffect">
                                  <p:stCondLst>
                                    <p:cond delay="2703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375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0" presetClass="path" presetSubtype="0" decel="46000" fill="hold" grpId="1" nodeType="withEffect">
                                  <p:stCondLst>
                                    <p:cond delay="2703"/>
                                  </p:stCondLst>
                                  <p:childTnLst>
                                    <p:animMotion origin="layout" path="M -0.00026 -0.0007 C -0.01172 -0.00232 -0.01784 -0.00278 -0.02487 -0.00347 C -0.03216 -0.00417 -0.04518 -0.00533 -0.06549 -0.00741 " pathEditMode="relative" rAng="0" ptsTypes="AAA">
                                      <p:cBhvr>
                                        <p:cTn id="178" dur="1125" spd="-100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-347"/>
                                    </p:animMotion>
                                  </p:childTnLst>
                                </p:cTn>
                              </p:par>
                              <p:par>
                                <p:cTn id="179" presetID="10" presetClass="entr" presetSubtype="0" fill="hold" grpId="0" nodeType="withEffect">
                                  <p:stCondLst>
                                    <p:cond delay="289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375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0" presetClass="path" presetSubtype="0" decel="46000" fill="hold" grpId="1" nodeType="withEffect">
                                  <p:stCondLst>
                                    <p:cond delay="2890"/>
                                  </p:stCondLst>
                                  <p:childTnLst>
                                    <p:animMotion origin="layout" path="M -0.00026 -0.00069 C -0.01159 0.00232 -0.01771 0.00325 -0.02487 0.0044 C -0.03216 0.00602 -0.04505 0.00857 -0.06537 0.0132 " pathEditMode="relative" rAng="0" ptsTypes="AAA">
                                      <p:cBhvr>
                                        <p:cTn id="183" dur="1125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5" y="694"/>
                                    </p:animMotion>
                                  </p:childTnLst>
                                </p:cTn>
                              </p:par>
                              <p:par>
                                <p:cTn id="184" presetID="6" presetClass="emph" presetSubtype="0" fill="hold" grpId="2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185" dur="7" fill="hold"/>
                                        <p:tgtEl>
                                          <p:spTgt spid="72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186" presetID="6" presetClass="emph" presetSubtype="0" decel="100000" fill="hold" grpId="3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187" dur="1125" fill="hold"/>
                                        <p:tgtEl>
                                          <p:spTgt spid="72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grpId="0" nodeType="withEffect">
                                  <p:stCondLst>
                                    <p:cond delay="314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375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0" presetClass="path" presetSubtype="0" decel="46000" fill="hold" grpId="1" nodeType="withEffect">
                                  <p:stCondLst>
                                    <p:cond delay="3140"/>
                                  </p:stCondLst>
                                  <p:childTnLst>
                                    <p:animMotion origin="layout" path="M -0.00026 -0.00069 C -0.04597 0.00996 -0.07318 0.02986 -0.0974 0.04005 C -0.12123 0.04977 -0.17526 0.08172 -0.25938 0.15 " pathEditMode="relative" rAng="0" ptsTypes="AAA">
                                      <p:cBhvr>
                                        <p:cTn id="192" dur="1000" spd="-100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56" y="7523"/>
                                    </p:animMotion>
                                  </p:childTnLst>
                                </p:cTn>
                              </p:par>
                              <p:par>
                                <p:cTn id="193" presetID="6" presetClass="emph" presetSubtype="0" fill="hold" grpId="2" nodeType="withEffect">
                                  <p:stCondLst>
                                    <p:cond delay="3140"/>
                                  </p:stCondLst>
                                  <p:childTnLst>
                                    <p:animScale>
                                      <p:cBhvr>
                                        <p:cTn id="194" dur="7" fill="hold"/>
                                        <p:tgtEl>
                                          <p:spTgt spid="122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id="195" presetID="6" presetClass="emph" presetSubtype="0" decel="100000" fill="hold" grpId="3" nodeType="withEffect">
                                  <p:stCondLst>
                                    <p:cond delay="3140"/>
                                  </p:stCondLst>
                                  <p:childTnLst>
                                    <p:animScale>
                                      <p:cBhvr>
                                        <p:cTn id="196" dur="1000" fill="hold"/>
                                        <p:tgtEl>
                                          <p:spTgt spid="122"/>
                                        </p:tgtEl>
                                      </p:cBhvr>
                                      <p:by x="20000" y="20000"/>
                                    </p:animScale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375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0" presetClass="path" presetSubtype="0" decel="100000" fill="hold" grpId="1" nodeType="withEffect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3.95833E-6 0.00417 C -0.03829 0.00139 -0.23086 0.00856 -0.25677 0.00995 C -0.28282 0.01111 -0.5375 0.01852 -0.703 0.02106 " pathEditMode="relative" rAng="0" ptsTypes="AAA">
                                      <p:cBhvr>
                                        <p:cTn id="201" dur="1688" spd="-100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156" y="810"/>
                                    </p:animMotion>
                                  </p:childTnLst>
                                </p:cTn>
                              </p:par>
                              <p:par>
                                <p:cTn id="202" presetID="6" presetClass="emph" presetSubtype="0" fill="hold" grpId="2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203" dur="7" fill="hold"/>
                                        <p:tgtEl>
                                          <p:spTgt spid="124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204" presetID="6" presetClass="emph" presetSubtype="0" decel="100000" fill="hold" grpId="3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205" dur="1688" fill="hold"/>
                                        <p:tgtEl>
                                          <p:spTgt spid="124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  <p:bldP spid="4" grpId="1"/>
      <p:bldP spid="5" grpId="0"/>
      <p:bldP spid="5" grpId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5" grpId="0" animBg="1"/>
      <p:bldP spid="25" grpId="1" animBg="1"/>
      <p:bldP spid="31" grpId="0" animBg="1"/>
      <p:bldP spid="31" grpId="1" animBg="1"/>
      <p:bldP spid="32" grpId="0" animBg="1"/>
      <p:bldP spid="32" grpId="1" animBg="1"/>
      <p:bldP spid="32" grpId="2" animBg="1"/>
      <p:bldP spid="32" grpId="3" animBg="1"/>
      <p:bldP spid="38" grpId="0" animBg="1"/>
      <p:bldP spid="38" grpId="1" animBg="1"/>
      <p:bldP spid="55" grpId="0" animBg="1"/>
      <p:bldP spid="55" grpId="1" animBg="1"/>
      <p:bldP spid="55" grpId="2" animBg="1"/>
      <p:bldP spid="55" grpId="3" animBg="1"/>
      <p:bldP spid="56" grpId="0" animBg="1"/>
      <p:bldP spid="56" grpId="1" animBg="1"/>
      <p:bldP spid="56" grpId="2" animBg="1"/>
      <p:bldP spid="56" grpId="3" animBg="1"/>
      <p:bldP spid="57" grpId="0" animBg="1"/>
      <p:bldP spid="57" grpId="1" animBg="1"/>
      <p:bldP spid="57" grpId="2" animBg="1"/>
      <p:bldP spid="57" grpId="3" animBg="1"/>
      <p:bldP spid="58" grpId="0" animBg="1"/>
      <p:bldP spid="58" grpId="1" animBg="1"/>
      <p:bldP spid="58" grpId="2" animBg="1"/>
      <p:bldP spid="58" grpId="3" animBg="1"/>
      <p:bldP spid="66" grpId="0" animBg="1"/>
      <p:bldP spid="66" grpId="1" animBg="1"/>
      <p:bldP spid="72" grpId="0" animBg="1"/>
      <p:bldP spid="72" grpId="1" animBg="1"/>
      <p:bldP spid="72" grpId="2" animBg="1"/>
      <p:bldP spid="72" grpId="3" animBg="1"/>
      <p:bldP spid="78" grpId="0" animBg="1"/>
      <p:bldP spid="78" grpId="1" animBg="1"/>
      <p:bldP spid="78" grpId="2" animBg="1"/>
      <p:bldP spid="78" grpId="3" animBg="1"/>
      <p:bldP spid="81" grpId="0" animBg="1"/>
      <p:bldP spid="81" grpId="1" animBg="1"/>
      <p:bldP spid="89" grpId="0" animBg="1"/>
      <p:bldP spid="89" grpId="1" animBg="1"/>
      <p:bldP spid="94" grpId="0" animBg="1"/>
      <p:bldP spid="94" grpId="1" animBg="1"/>
      <p:bldP spid="95" grpId="0" animBg="1"/>
      <p:bldP spid="95" grpId="1" animBg="1"/>
      <p:bldP spid="97" grpId="0" animBg="1"/>
      <p:bldP spid="97" grpId="1" animBg="1"/>
      <p:bldP spid="99" grpId="0" animBg="1"/>
      <p:bldP spid="99" grpId="1" animBg="1"/>
      <p:bldP spid="99" grpId="2" animBg="1"/>
      <p:bldP spid="99" grpId="3" animBg="1"/>
      <p:bldP spid="117" grpId="0" animBg="1"/>
      <p:bldP spid="117" grpId="1" animBg="1"/>
      <p:bldP spid="122" grpId="0" animBg="1"/>
      <p:bldP spid="122" grpId="1" animBg="1"/>
      <p:bldP spid="122" grpId="2" animBg="1"/>
      <p:bldP spid="122" grpId="3" animBg="1"/>
      <p:bldP spid="123" grpId="0" animBg="1"/>
      <p:bldP spid="123" grpId="1" animBg="1"/>
      <p:bldP spid="123" grpId="2" animBg="1"/>
      <p:bldP spid="123" grpId="3" animBg="1"/>
      <p:bldP spid="124" grpId="0" animBg="1"/>
      <p:bldP spid="124" grpId="1" animBg="1"/>
      <p:bldP spid="124" grpId="2" animBg="1"/>
      <p:bldP spid="124" grpId="3" animBg="1"/>
      <p:bldP spid="126" grpId="0" animBg="1"/>
      <p:bldP spid="126" grpId="1" animBg="1"/>
      <p:bldP spid="129" grpId="0"/>
      <p:bldP spid="129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0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467616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你都做了哪些事？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图片 65"/>
          <p:cNvPicPr>
            <a:picLocks noChangeAspect="1"/>
          </p:cNvPicPr>
          <p:nvPr/>
        </p:nvPicPr>
        <p:blipFill>
          <a:blip r:embed="rId7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034088"/>
            <a:ext cx="6822393" cy="4263996"/>
          </a:xfrm>
          <a:prstGeom prst="rect">
            <a:avLst/>
          </a:prstGeom>
          <a:ln>
            <a:solidFill>
              <a:schemeClr val="bg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</p:pic>
      <p:cxnSp>
        <p:nvCxnSpPr>
          <p:cNvPr id="3" name="直接连接符 2"/>
          <p:cNvCxnSpPr/>
          <p:nvPr/>
        </p:nvCxnSpPr>
        <p:spPr>
          <a:xfrm rot="16741234" flipH="1">
            <a:off x="561165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rot="16741234" flipH="1">
            <a:off x="180954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V="1">
            <a:off x="14893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H="1">
            <a:off x="515470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rot="16741234" flipV="1">
            <a:off x="209685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279358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6741234" flipH="1" flipV="1">
            <a:off x="619627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rot="16741234" flipV="1">
            <a:off x="786167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285228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038752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rot="16741234" flipV="1">
            <a:off x="1259219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rot="16741234" flipH="1" flipV="1">
            <a:off x="1027522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-503476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>
            <a:off x="-339150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-201579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6741234" flipH="1">
            <a:off x="111354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6741234" flipH="1">
            <a:off x="358025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16741234" flipH="1">
            <a:off x="1196571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350286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358887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31752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596439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834555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34709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>
            <a:off x="-135440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>
            <a:off x="627379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-378993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-776612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-10908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328555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-216272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-357970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115926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410593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568721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 flipH="1">
            <a:off x="600754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 flipH="1">
            <a:off x="543939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844284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677611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219898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873629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>
            <a:off x="1445641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>
            <a:off x="1165039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890403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835221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 flipH="1">
            <a:off x="1689327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 flipH="1">
            <a:off x="-57813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-153087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-1901918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rot="16741234" flipV="1">
            <a:off x="-833850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rot="16741234" flipH="1" flipV="1">
            <a:off x="-489012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rot="16741234" flipH="1">
            <a:off x="852634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 rot="16741234" flipH="1">
            <a:off x="791063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16741234">
            <a:off x="504226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文本框 6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组合 66"/>
          <p:cNvGrpSpPr/>
          <p:nvPr/>
        </p:nvGrpSpPr>
        <p:grpSpPr>
          <a:xfrm>
            <a:off x="5016000" y="2709000"/>
            <a:ext cx="2520000" cy="360000"/>
            <a:chOff x="5016000" y="2709000"/>
            <a:chExt cx="2520000" cy="360000"/>
          </a:xfrm>
          <a:solidFill>
            <a:srgbClr val="95886F"/>
          </a:solidFill>
        </p:grpSpPr>
        <p:grpSp>
          <p:nvGrpSpPr>
            <p:cNvPr id="68" name="组合 67"/>
            <p:cNvGrpSpPr/>
            <p:nvPr/>
          </p:nvGrpSpPr>
          <p:grpSpPr>
            <a:xfrm>
              <a:off x="5016000" y="270900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0" name="椭圆 69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71" name="椭圆 70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  <p:cxnSp>
          <p:nvCxnSpPr>
            <p:cNvPr id="69" name="直接连接符 68"/>
            <p:cNvCxnSpPr/>
            <p:nvPr/>
          </p:nvCxnSpPr>
          <p:spPr>
            <a:xfrm>
              <a:off x="5376000" y="2889000"/>
              <a:ext cx="2160000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组合 71"/>
          <p:cNvGrpSpPr/>
          <p:nvPr/>
        </p:nvGrpSpPr>
        <p:grpSpPr>
          <a:xfrm>
            <a:off x="2890200" y="4598580"/>
            <a:ext cx="4645663" cy="360000"/>
            <a:chOff x="2890200" y="4598580"/>
            <a:chExt cx="4645663" cy="360000"/>
          </a:xfrm>
          <a:solidFill>
            <a:srgbClr val="95886F"/>
          </a:solidFill>
        </p:grpSpPr>
        <p:grpSp>
          <p:nvGrpSpPr>
            <p:cNvPr id="73" name="组合 72"/>
            <p:cNvGrpSpPr/>
            <p:nvPr/>
          </p:nvGrpSpPr>
          <p:grpSpPr>
            <a:xfrm>
              <a:off x="2890200" y="459858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5" name="椭圆 74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76" name="椭圆 75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  <p:cxnSp>
          <p:nvCxnSpPr>
            <p:cNvPr id="74" name="直接连接符 73"/>
            <p:cNvCxnSpPr>
              <a:stCxn id="75" idx="6"/>
            </p:cNvCxnSpPr>
            <p:nvPr/>
          </p:nvCxnSpPr>
          <p:spPr>
            <a:xfrm>
              <a:off x="3250200" y="4778580"/>
              <a:ext cx="4285663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组合 76"/>
          <p:cNvGrpSpPr/>
          <p:nvPr/>
        </p:nvGrpSpPr>
        <p:grpSpPr>
          <a:xfrm>
            <a:off x="7727791" y="2488096"/>
            <a:ext cx="531583" cy="657807"/>
            <a:chOff x="7727791" y="2488096"/>
            <a:chExt cx="531583" cy="657807"/>
          </a:xfrm>
          <a:solidFill>
            <a:srgbClr val="95886F"/>
          </a:solidFill>
        </p:grpSpPr>
        <p:sp>
          <p:nvSpPr>
            <p:cNvPr id="78" name="Freeform 220"/>
            <p:cNvSpPr/>
            <p:nvPr/>
          </p:nvSpPr>
          <p:spPr bwMode="auto">
            <a:xfrm>
              <a:off x="7727791" y="2488096"/>
              <a:ext cx="531583" cy="328903"/>
            </a:xfrm>
            <a:custGeom>
              <a:avLst/>
              <a:gdLst>
                <a:gd name="T0" fmla="*/ 664 w 737"/>
                <a:gd name="T1" fmla="*/ 177 h 456"/>
                <a:gd name="T2" fmla="*/ 737 w 737"/>
                <a:gd name="T3" fmla="*/ 26 h 456"/>
                <a:gd name="T4" fmla="*/ 602 w 737"/>
                <a:gd name="T5" fmla="*/ 0 h 456"/>
                <a:gd name="T6" fmla="*/ 619 w 737"/>
                <a:gd name="T7" fmla="*/ 47 h 456"/>
                <a:gd name="T8" fmla="*/ 0 w 737"/>
                <a:gd name="T9" fmla="*/ 361 h 456"/>
                <a:gd name="T10" fmla="*/ 0 w 737"/>
                <a:gd name="T11" fmla="*/ 456 h 456"/>
                <a:gd name="T12" fmla="*/ 664 w 737"/>
                <a:gd name="T13" fmla="*/ 118 h 456"/>
                <a:gd name="T14" fmla="*/ 664 w 737"/>
                <a:gd name="T15" fmla="*/ 177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7" h="456">
                  <a:moveTo>
                    <a:pt x="664" y="177"/>
                  </a:moveTo>
                  <a:lnTo>
                    <a:pt x="737" y="26"/>
                  </a:lnTo>
                  <a:lnTo>
                    <a:pt x="602" y="0"/>
                  </a:lnTo>
                  <a:lnTo>
                    <a:pt x="619" y="47"/>
                  </a:lnTo>
                  <a:lnTo>
                    <a:pt x="0" y="361"/>
                  </a:lnTo>
                  <a:lnTo>
                    <a:pt x="0" y="456"/>
                  </a:lnTo>
                  <a:lnTo>
                    <a:pt x="664" y="118"/>
                  </a:lnTo>
                  <a:lnTo>
                    <a:pt x="664" y="1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9" name="Rectangle 221"/>
            <p:cNvSpPr>
              <a:spLocks noChangeArrowheads="1"/>
            </p:cNvSpPr>
            <p:nvPr/>
          </p:nvSpPr>
          <p:spPr bwMode="auto">
            <a:xfrm>
              <a:off x="8134592" y="2666973"/>
              <a:ext cx="100979" cy="47748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0" name="Rectangle 222"/>
            <p:cNvSpPr>
              <a:spLocks noChangeArrowheads="1"/>
            </p:cNvSpPr>
            <p:nvPr/>
          </p:nvSpPr>
          <p:spPr bwMode="auto">
            <a:xfrm>
              <a:off x="7934076" y="2765789"/>
              <a:ext cx="100258" cy="37867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1" name="Rectangle 223"/>
            <p:cNvSpPr>
              <a:spLocks noChangeArrowheads="1"/>
            </p:cNvSpPr>
            <p:nvPr/>
          </p:nvSpPr>
          <p:spPr bwMode="auto">
            <a:xfrm>
              <a:off x="7746544" y="2839359"/>
              <a:ext cx="100258" cy="30654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7750953" y="4354150"/>
            <a:ext cx="522928" cy="690265"/>
            <a:chOff x="7572199" y="3251668"/>
            <a:chExt cx="522928" cy="690265"/>
          </a:xfrm>
          <a:solidFill>
            <a:srgbClr val="95886F"/>
          </a:solidFill>
        </p:grpSpPr>
        <p:sp>
          <p:nvSpPr>
            <p:cNvPr id="83" name="Freeform 216"/>
            <p:cNvSpPr/>
            <p:nvPr/>
          </p:nvSpPr>
          <p:spPr bwMode="auto">
            <a:xfrm>
              <a:off x="7572199" y="3251668"/>
              <a:ext cx="522928" cy="328903"/>
            </a:xfrm>
            <a:custGeom>
              <a:avLst/>
              <a:gdLst>
                <a:gd name="T0" fmla="*/ 553 w 725"/>
                <a:gd name="T1" fmla="*/ 456 h 456"/>
                <a:gd name="T2" fmla="*/ 725 w 725"/>
                <a:gd name="T3" fmla="*/ 456 h 456"/>
                <a:gd name="T4" fmla="*/ 695 w 725"/>
                <a:gd name="T5" fmla="*/ 312 h 456"/>
                <a:gd name="T6" fmla="*/ 666 w 725"/>
                <a:gd name="T7" fmla="*/ 364 h 456"/>
                <a:gd name="T8" fmla="*/ 2 w 725"/>
                <a:gd name="T9" fmla="*/ 0 h 456"/>
                <a:gd name="T10" fmla="*/ 0 w 725"/>
                <a:gd name="T11" fmla="*/ 101 h 456"/>
                <a:gd name="T12" fmla="*/ 612 w 725"/>
                <a:gd name="T13" fmla="*/ 420 h 456"/>
                <a:gd name="T14" fmla="*/ 553 w 725"/>
                <a:gd name="T15" fmla="*/ 45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5" h="456">
                  <a:moveTo>
                    <a:pt x="553" y="456"/>
                  </a:moveTo>
                  <a:lnTo>
                    <a:pt x="725" y="456"/>
                  </a:lnTo>
                  <a:lnTo>
                    <a:pt x="695" y="312"/>
                  </a:lnTo>
                  <a:lnTo>
                    <a:pt x="666" y="364"/>
                  </a:lnTo>
                  <a:lnTo>
                    <a:pt x="2" y="0"/>
                  </a:lnTo>
                  <a:lnTo>
                    <a:pt x="0" y="101"/>
                  </a:lnTo>
                  <a:lnTo>
                    <a:pt x="612" y="420"/>
                  </a:lnTo>
                  <a:lnTo>
                    <a:pt x="553" y="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4" name="Rectangle 217"/>
            <p:cNvSpPr>
              <a:spLocks noChangeArrowheads="1"/>
            </p:cNvSpPr>
            <p:nvPr/>
          </p:nvSpPr>
          <p:spPr bwMode="auto">
            <a:xfrm>
              <a:off x="7971066" y="3628176"/>
              <a:ext cx="102422" cy="31375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5" name="Rectangle 218"/>
            <p:cNvSpPr>
              <a:spLocks noChangeArrowheads="1"/>
            </p:cNvSpPr>
            <p:nvPr/>
          </p:nvSpPr>
          <p:spPr bwMode="auto">
            <a:xfrm>
              <a:off x="7778485" y="3553163"/>
              <a:ext cx="102422" cy="38877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6" name="Rectangle 219"/>
            <p:cNvSpPr>
              <a:spLocks noChangeArrowheads="1"/>
            </p:cNvSpPr>
            <p:nvPr/>
          </p:nvSpPr>
          <p:spPr bwMode="auto">
            <a:xfrm>
              <a:off x="7572199" y="3450742"/>
              <a:ext cx="102422" cy="49119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87" name="MH_Text_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463568" y="2760174"/>
            <a:ext cx="3026082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8" name="MH_SubTitle_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463568" y="2212896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9" name="MH_Text_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8488970" y="4655645"/>
            <a:ext cx="3007029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90" name="MH_SubTitle_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488971" y="4108367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000"/>
                            </p:stCondLst>
                            <p:childTnLst>
                              <p:par>
                                <p:cTn id="3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2000"/>
                            </p:stCondLst>
                            <p:childTnLst>
                              <p:par>
                                <p:cTn id="3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" dur="500" tmFilter="0,0; .5, 1; 1, 1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 tmFilter="0,0; .5, 1; 1, 1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2070"/>
                            </p:stCondLst>
                            <p:childTnLst>
                              <p:par>
                                <p:cTn id="3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" dur="500" tmFilter="0,0; .5, 1; 1, 1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" dur="500" tmFilter="0,0; .5, 1; 1, 1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61" grpId="0" animBg="1"/>
      <p:bldP spid="62" grpId="0" animBg="1"/>
      <p:bldP spid="63" grpId="0" animBg="1"/>
      <p:bldP spid="64" grpId="0"/>
      <p:bldP spid="64" grpId="1"/>
      <p:bldP spid="87" grpId="0"/>
      <p:bldP spid="88" grpId="0"/>
      <p:bldP spid="89" grpId="0"/>
      <p:bldP spid="9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组合 74"/>
          <p:cNvGrpSpPr/>
          <p:nvPr/>
        </p:nvGrpSpPr>
        <p:grpSpPr>
          <a:xfrm>
            <a:off x="7300913" y="1483227"/>
            <a:ext cx="4445000" cy="4445000"/>
            <a:chOff x="7199313" y="1394327"/>
            <a:chExt cx="4445000" cy="4445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76" name="文本框 75"/>
            <p:cNvSpPr txBox="1"/>
            <p:nvPr/>
          </p:nvSpPr>
          <p:spPr>
            <a:xfrm>
              <a:off x="8560039" y="3165902"/>
              <a:ext cx="172354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4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扁平化排版</a:t>
              </a:r>
              <a:endParaRPr lang="en-US" altLang="zh-CN" sz="24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  <a:p>
              <a:pPr algn="ctr"/>
              <a:r>
                <a:rPr lang="zh-CN" altLang="en-US" sz="2400" dirty="0">
                  <a:latin typeface="华文细黑" panose="02010600040101010101" pitchFamily="2" charset="-122"/>
                  <a:ea typeface="华文细黑" panose="02010600040101010101" pitchFamily="2" charset="-122"/>
                </a:rPr>
                <a:t>小原则</a:t>
              </a:r>
            </a:p>
          </p:txBody>
        </p:sp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99313" y="1394327"/>
              <a:ext cx="4445000" cy="4445000"/>
            </a:xfrm>
            <a:custGeom>
              <a:avLst/>
              <a:gdLst>
                <a:gd name="connsiteX0" fmla="*/ 2546350 w 5092700"/>
                <a:gd name="connsiteY0" fmla="*/ 0 h 5092700"/>
                <a:gd name="connsiteX1" fmla="*/ 5092700 w 5092700"/>
                <a:gd name="connsiteY1" fmla="*/ 2546350 h 5092700"/>
                <a:gd name="connsiteX2" fmla="*/ 2546350 w 5092700"/>
                <a:gd name="connsiteY2" fmla="*/ 5092700 h 5092700"/>
                <a:gd name="connsiteX3" fmla="*/ 0 w 5092700"/>
                <a:gd name="connsiteY3" fmla="*/ 2546350 h 5092700"/>
                <a:gd name="connsiteX4" fmla="*/ 2546350 w 5092700"/>
                <a:gd name="connsiteY4" fmla="*/ 0 h 5092700"/>
                <a:gd name="connsiteX5" fmla="*/ 2546350 w 5092700"/>
                <a:gd name="connsiteY5" fmla="*/ 1181894 h 5092700"/>
                <a:gd name="connsiteX6" fmla="*/ 1149350 w 5092700"/>
                <a:gd name="connsiteY6" fmla="*/ 2546350 h 5092700"/>
                <a:gd name="connsiteX7" fmla="*/ 2546350 w 5092700"/>
                <a:gd name="connsiteY7" fmla="*/ 3910806 h 5092700"/>
                <a:gd name="connsiteX8" fmla="*/ 3943350 w 5092700"/>
                <a:gd name="connsiteY8" fmla="*/ 2546350 h 5092700"/>
                <a:gd name="connsiteX9" fmla="*/ 2546350 w 5092700"/>
                <a:gd name="connsiteY9" fmla="*/ 1181894 h 509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92700" h="5092700">
                  <a:moveTo>
                    <a:pt x="2546350" y="0"/>
                  </a:moveTo>
                  <a:cubicBezTo>
                    <a:pt x="3952660" y="0"/>
                    <a:pt x="5092700" y="1140040"/>
                    <a:pt x="5092700" y="2546350"/>
                  </a:cubicBezTo>
                  <a:cubicBezTo>
                    <a:pt x="5092700" y="3952660"/>
                    <a:pt x="3952660" y="5092700"/>
                    <a:pt x="2546350" y="5092700"/>
                  </a:cubicBezTo>
                  <a:cubicBezTo>
                    <a:pt x="1140040" y="5092700"/>
                    <a:pt x="0" y="3952660"/>
                    <a:pt x="0" y="2546350"/>
                  </a:cubicBezTo>
                  <a:cubicBezTo>
                    <a:pt x="0" y="1140040"/>
                    <a:pt x="1140040" y="0"/>
                    <a:pt x="2546350" y="0"/>
                  </a:cubicBezTo>
                  <a:close/>
                  <a:moveTo>
                    <a:pt x="2546350" y="1181894"/>
                  </a:moveTo>
                  <a:cubicBezTo>
                    <a:pt x="1774808" y="1181894"/>
                    <a:pt x="1149350" y="1792782"/>
                    <a:pt x="1149350" y="2546350"/>
                  </a:cubicBezTo>
                  <a:cubicBezTo>
                    <a:pt x="1149350" y="3299918"/>
                    <a:pt x="1774808" y="3910806"/>
                    <a:pt x="2546350" y="3910806"/>
                  </a:cubicBezTo>
                  <a:cubicBezTo>
                    <a:pt x="3317892" y="3910806"/>
                    <a:pt x="3943350" y="3299918"/>
                    <a:pt x="3943350" y="2546350"/>
                  </a:cubicBezTo>
                  <a:cubicBezTo>
                    <a:pt x="3943350" y="1792782"/>
                    <a:pt x="3317892" y="1181894"/>
                    <a:pt x="2546350" y="1181894"/>
                  </a:cubicBezTo>
                  <a:close/>
                </a:path>
              </a:pathLst>
            </a:custGeom>
          </p:spPr>
        </p:pic>
      </p:grpSp>
      <p:sp>
        <p:nvSpPr>
          <p:cNvPr id="3" name="文本框 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H="1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 flipH="1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V="1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 rot="16741234" flipH="1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32" idx="6"/>
          </p:cNvCxnSpPr>
          <p:nvPr/>
        </p:nvCxnSpPr>
        <p:spPr>
          <a:xfrm rot="16741234" flipV="1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36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 flipH="1" flipV="1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 flipV="1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4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endCxn id="24" idx="6"/>
          </p:cNvCxnSpPr>
          <p:nvPr/>
        </p:nvCxnSpPr>
        <p:spPr>
          <a:xfrm rot="16741234" flipV="1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 flipV="1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 rot="16741234" flipH="1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椭圆 21"/>
          <p:cNvSpPr/>
          <p:nvPr/>
        </p:nvSpPr>
        <p:spPr>
          <a:xfrm rot="16741234" flipH="1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 flipH="1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 flipH="1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 flipH="1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 flipH="1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16741234" flipH="1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 rot="16741234" flipH="1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5" name="组合 54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6" name="椭圆 55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椭圆 58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椭圆 59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61" name="直接连接符 60"/>
          <p:cNvCxnSpPr>
            <a:endCxn id="34" idx="3"/>
          </p:cNvCxnSpPr>
          <p:nvPr/>
        </p:nvCxnSpPr>
        <p:spPr>
          <a:xfrm rot="16741234" flipV="1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>
            <a:stCxn id="35" idx="0"/>
            <a:endCxn id="34" idx="5"/>
          </p:cNvCxnSpPr>
          <p:nvPr/>
        </p:nvCxnSpPr>
        <p:spPr>
          <a:xfrm rot="16741234" flipH="1" flipV="1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rot="16741234" flipH="1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rot="16741234" flipH="1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6" name="Rectangle 7"/>
          <p:cNvSpPr/>
          <p:nvPr/>
        </p:nvSpPr>
        <p:spPr>
          <a:xfrm>
            <a:off x="1389879" y="186794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亲密原则</a:t>
            </a:r>
          </a:p>
        </p:txBody>
      </p:sp>
      <p:sp>
        <p:nvSpPr>
          <p:cNvPr id="67" name="Shape 3627"/>
          <p:cNvSpPr/>
          <p:nvPr/>
        </p:nvSpPr>
        <p:spPr>
          <a:xfrm>
            <a:off x="810362" y="1890304"/>
            <a:ext cx="367156" cy="3337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1389879" y="2347772"/>
            <a:ext cx="4579121" cy="73866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其实就是把相似的东西靠近一些。比如说一个段落中的</a:t>
            </a:r>
            <a:endParaRPr lang="en-US" altLang="zh-CN" sz="1400" dirty="0">
              <a:solidFill>
                <a:schemeClr val="tx1">
                  <a:lumMod val="50000"/>
                  <a:lumOff val="50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小标题、正文、图标等，他们都是表达一个意思的，就让他们离的近一些</a:t>
            </a:r>
          </a:p>
        </p:txBody>
      </p:sp>
      <p:sp>
        <p:nvSpPr>
          <p:cNvPr id="69" name="Shape 3653"/>
          <p:cNvSpPr/>
          <p:nvPr/>
        </p:nvSpPr>
        <p:spPr>
          <a:xfrm>
            <a:off x="810362" y="3412278"/>
            <a:ext cx="367156" cy="3671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445" y="15886"/>
                </a:moveTo>
                <a:lnTo>
                  <a:pt x="10478" y="18984"/>
                </a:lnTo>
                <a:lnTo>
                  <a:pt x="7944" y="17126"/>
                </a:lnTo>
                <a:lnTo>
                  <a:pt x="7364" y="16700"/>
                </a:lnTo>
                <a:lnTo>
                  <a:pt x="6783" y="17126"/>
                </a:lnTo>
                <a:lnTo>
                  <a:pt x="4249" y="18984"/>
                </a:lnTo>
                <a:lnTo>
                  <a:pt x="5283" y="15886"/>
                </a:lnTo>
                <a:lnTo>
                  <a:pt x="5505" y="15220"/>
                </a:lnTo>
                <a:lnTo>
                  <a:pt x="4946" y="14794"/>
                </a:lnTo>
                <a:lnTo>
                  <a:pt x="2908" y="13241"/>
                </a:lnTo>
                <a:lnTo>
                  <a:pt x="6037" y="13241"/>
                </a:lnTo>
                <a:lnTo>
                  <a:pt x="6275" y="12603"/>
                </a:lnTo>
                <a:lnTo>
                  <a:pt x="7364" y="9683"/>
                </a:lnTo>
                <a:lnTo>
                  <a:pt x="8452" y="12603"/>
                </a:lnTo>
                <a:lnTo>
                  <a:pt x="8690" y="13241"/>
                </a:lnTo>
                <a:lnTo>
                  <a:pt x="11820" y="13241"/>
                </a:lnTo>
                <a:lnTo>
                  <a:pt x="9781" y="14794"/>
                </a:lnTo>
                <a:lnTo>
                  <a:pt x="9223" y="15220"/>
                </a:lnTo>
                <a:cubicBezTo>
                  <a:pt x="9223" y="15220"/>
                  <a:pt x="9445" y="15886"/>
                  <a:pt x="9445" y="15886"/>
                </a:cubicBezTo>
                <a:close/>
                <a:moveTo>
                  <a:pt x="9372" y="12259"/>
                </a:moveTo>
                <a:lnTo>
                  <a:pt x="7364" y="6873"/>
                </a:lnTo>
                <a:lnTo>
                  <a:pt x="5355" y="12259"/>
                </a:lnTo>
                <a:lnTo>
                  <a:pt x="0" y="12259"/>
                </a:lnTo>
                <a:lnTo>
                  <a:pt x="4351" y="15575"/>
                </a:lnTo>
                <a:lnTo>
                  <a:pt x="2343" y="21600"/>
                </a:lnTo>
                <a:lnTo>
                  <a:pt x="7364" y="17918"/>
                </a:lnTo>
                <a:lnTo>
                  <a:pt x="12384" y="21600"/>
                </a:lnTo>
                <a:lnTo>
                  <a:pt x="10376" y="15575"/>
                </a:lnTo>
                <a:lnTo>
                  <a:pt x="14727" y="12259"/>
                </a:lnTo>
                <a:cubicBezTo>
                  <a:pt x="14727" y="12259"/>
                  <a:pt x="9372" y="12259"/>
                  <a:pt x="9372" y="12259"/>
                </a:cubicBezTo>
                <a:close/>
                <a:moveTo>
                  <a:pt x="16781" y="7309"/>
                </a:moveTo>
                <a:lnTo>
                  <a:pt x="16200" y="6883"/>
                </a:lnTo>
                <a:lnTo>
                  <a:pt x="15619" y="7309"/>
                </a:lnTo>
                <a:lnTo>
                  <a:pt x="14426" y="8184"/>
                </a:lnTo>
                <a:lnTo>
                  <a:pt x="14922" y="6693"/>
                </a:lnTo>
                <a:lnTo>
                  <a:pt x="15143" y="6031"/>
                </a:lnTo>
                <a:lnTo>
                  <a:pt x="14590" y="5605"/>
                </a:lnTo>
                <a:lnTo>
                  <a:pt x="13682" y="4905"/>
                </a:lnTo>
                <a:lnTo>
                  <a:pt x="15408" y="4905"/>
                </a:lnTo>
                <a:lnTo>
                  <a:pt x="15647" y="4268"/>
                </a:lnTo>
                <a:lnTo>
                  <a:pt x="16200" y="2793"/>
                </a:lnTo>
                <a:lnTo>
                  <a:pt x="16754" y="4268"/>
                </a:lnTo>
                <a:lnTo>
                  <a:pt x="16992" y="4905"/>
                </a:lnTo>
                <a:lnTo>
                  <a:pt x="18718" y="4905"/>
                </a:lnTo>
                <a:lnTo>
                  <a:pt x="17810" y="5605"/>
                </a:lnTo>
                <a:lnTo>
                  <a:pt x="17257" y="6031"/>
                </a:lnTo>
                <a:lnTo>
                  <a:pt x="17478" y="6693"/>
                </a:lnTo>
                <a:lnTo>
                  <a:pt x="17975" y="8184"/>
                </a:lnTo>
                <a:cubicBezTo>
                  <a:pt x="17975" y="8184"/>
                  <a:pt x="16781" y="7309"/>
                  <a:pt x="16781" y="7309"/>
                </a:cubicBezTo>
                <a:close/>
                <a:moveTo>
                  <a:pt x="21600" y="3922"/>
                </a:moveTo>
                <a:lnTo>
                  <a:pt x="17673" y="3922"/>
                </a:lnTo>
                <a:lnTo>
                  <a:pt x="16200" y="0"/>
                </a:lnTo>
                <a:lnTo>
                  <a:pt x="14727" y="3922"/>
                </a:lnTo>
                <a:lnTo>
                  <a:pt x="10800" y="3922"/>
                </a:lnTo>
                <a:lnTo>
                  <a:pt x="13991" y="6383"/>
                </a:lnTo>
                <a:lnTo>
                  <a:pt x="12518" y="10800"/>
                </a:lnTo>
                <a:lnTo>
                  <a:pt x="16200" y="8100"/>
                </a:lnTo>
                <a:lnTo>
                  <a:pt x="19882" y="10800"/>
                </a:lnTo>
                <a:lnTo>
                  <a:pt x="18409" y="6383"/>
                </a:lnTo>
                <a:cubicBezTo>
                  <a:pt x="18409" y="6383"/>
                  <a:pt x="21600" y="3922"/>
                  <a:pt x="21600" y="3922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1379617" y="3909248"/>
            <a:ext cx="4493538" cy="52322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其实很容易弄明白，就是不同的段落之间，我们需要做</a:t>
            </a:r>
            <a:endParaRPr lang="en-US" altLang="zh-CN" sz="1400" dirty="0">
              <a:solidFill>
                <a:schemeClr val="tx1">
                  <a:lumMod val="50000"/>
                  <a:lumOff val="50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好对齐工作。这样可以让我们阅读起来更舒适</a:t>
            </a:r>
          </a:p>
        </p:txBody>
      </p:sp>
      <p:sp>
        <p:nvSpPr>
          <p:cNvPr id="71" name="Rectangle 7"/>
          <p:cNvSpPr/>
          <p:nvPr/>
        </p:nvSpPr>
        <p:spPr>
          <a:xfrm>
            <a:off x="1389879" y="339785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对齐原则</a:t>
            </a:r>
          </a:p>
        </p:txBody>
      </p:sp>
      <p:sp>
        <p:nvSpPr>
          <p:cNvPr id="72" name="Shape 3661"/>
          <p:cNvSpPr/>
          <p:nvPr/>
        </p:nvSpPr>
        <p:spPr>
          <a:xfrm>
            <a:off x="810362" y="4774990"/>
            <a:ext cx="367156" cy="3337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19"/>
                </a:moveTo>
                <a:cubicBezTo>
                  <a:pt x="16368" y="12419"/>
                  <a:pt x="15709" y="11695"/>
                  <a:pt x="15709" y="10799"/>
                </a:cubicBezTo>
                <a:cubicBezTo>
                  <a:pt x="15709" y="9905"/>
                  <a:pt x="16368" y="9180"/>
                  <a:pt x="17182" y="9180"/>
                </a:cubicBezTo>
                <a:cubicBezTo>
                  <a:pt x="17995" y="9180"/>
                  <a:pt x="18655" y="9905"/>
                  <a:pt x="18655" y="10799"/>
                </a:cubicBezTo>
                <a:cubicBezTo>
                  <a:pt x="18655" y="11695"/>
                  <a:pt x="17995" y="12419"/>
                  <a:pt x="17182" y="12419"/>
                </a:cubicBezTo>
                <a:moveTo>
                  <a:pt x="21109" y="10261"/>
                </a:moveTo>
                <a:lnTo>
                  <a:pt x="19587" y="10261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1"/>
                </a:cubicBezTo>
                <a:lnTo>
                  <a:pt x="491" y="10261"/>
                </a:lnTo>
                <a:cubicBezTo>
                  <a:pt x="220" y="10261"/>
                  <a:pt x="0" y="10502"/>
                  <a:pt x="0" y="10799"/>
                </a:cubicBezTo>
                <a:cubicBezTo>
                  <a:pt x="0" y="11098"/>
                  <a:pt x="220" y="11339"/>
                  <a:pt x="491" y="11339"/>
                </a:cubicBezTo>
                <a:lnTo>
                  <a:pt x="14777" y="11339"/>
                </a:lnTo>
                <a:cubicBezTo>
                  <a:pt x="15004" y="12572"/>
                  <a:pt x="15994" y="13499"/>
                  <a:pt x="17182" y="13499"/>
                </a:cubicBezTo>
                <a:cubicBezTo>
                  <a:pt x="18369" y="13499"/>
                  <a:pt x="19360" y="12572"/>
                  <a:pt x="19587" y="11339"/>
                </a:cubicBezTo>
                <a:lnTo>
                  <a:pt x="21109" y="11339"/>
                </a:lnTo>
                <a:cubicBezTo>
                  <a:pt x="21380" y="11339"/>
                  <a:pt x="21600" y="11098"/>
                  <a:pt x="21600" y="10799"/>
                </a:cubicBezTo>
                <a:cubicBezTo>
                  <a:pt x="21600" y="10502"/>
                  <a:pt x="21380" y="10261"/>
                  <a:pt x="21109" y="10261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3"/>
                  <a:pt x="4213" y="5400"/>
                  <a:pt x="5400" y="5400"/>
                </a:cubicBezTo>
                <a:cubicBezTo>
                  <a:pt x="6587" y="5400"/>
                  <a:pt x="7578" y="4473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8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8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2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2"/>
                  <a:pt x="21380" y="18359"/>
                  <a:pt x="21109" y="18359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1370013" y="5255280"/>
            <a:ext cx="4402137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用来突出关键词或者重点。</a:t>
            </a: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PPT</a:t>
            </a:r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中的关键词就是一些常见的的标题和段落中的核心语句等</a:t>
            </a:r>
          </a:p>
        </p:txBody>
      </p:sp>
      <p:sp>
        <p:nvSpPr>
          <p:cNvPr id="74" name="Rectangle 7"/>
          <p:cNvSpPr/>
          <p:nvPr/>
        </p:nvSpPr>
        <p:spPr>
          <a:xfrm>
            <a:off x="1380275" y="4743888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对比原则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000"/>
                            </p:stCondLst>
                            <p:childTnLst>
                              <p:par>
                                <p:cTn id="35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" dur="500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0" fill="hold">
                            <p:stCondLst>
                              <p:cond delay="545"/>
                            </p:stCondLst>
                            <p:childTnLst>
                              <p:par>
                                <p:cTn id="36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7" dur="500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1090"/>
                            </p:stCondLst>
                            <p:childTnLst>
                              <p:par>
                                <p:cTn id="36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5" dur="500" tmFilter="0,0; .5, 1; 1, 1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5" fill="hold">
                            <p:stCondLst>
                              <p:cond delay="1634"/>
                            </p:stCondLst>
                            <p:childTnLst>
                              <p:par>
                                <p:cTn id="38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" dur="500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3" fill="hold">
                            <p:stCondLst>
                              <p:cond delay="2960"/>
                            </p:stCondLst>
                            <p:childTnLst>
                              <p:par>
                                <p:cTn id="39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1" fill="hold">
                            <p:stCondLst>
                              <p:cond delay="4105"/>
                            </p:stCondLst>
                            <p:childTnLst>
                              <p:par>
                                <p:cTn id="40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 tmFilter="0,0; .5, 1; 1, 1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/>
      <p:bldP spid="69" grpId="0" animBg="1"/>
      <p:bldP spid="70" grpId="0"/>
      <p:bldP spid="71" grpId="0" animBg="1"/>
      <p:bldP spid="72" grpId="0" animBg="1"/>
      <p:bldP spid="73" grpId="0"/>
      <p:bldP spid="7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直接连接符 2"/>
          <p:cNvCxnSpPr/>
          <p:nvPr/>
        </p:nvCxnSpPr>
        <p:spPr>
          <a:xfrm rot="16741234" flipH="1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rot="16741234" flipH="1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V="1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H="1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rot="16741234" flipV="1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6741234" flipH="1" flipV="1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rot="16741234" flipV="1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rot="16741234" flipV="1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rot="16741234" flipH="1" flipV="1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6741234" flipH="1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6741234" flipH="1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16741234" flipH="1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 flipH="1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 flipH="1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 flipH="1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 flipH="1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rot="16741234" flipV="1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rot="16741234" flipH="1" flipV="1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rot="16741234" flipH="1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 rot="16741234" flipH="1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文本框 63"/>
          <p:cNvSpPr txBox="1"/>
          <p:nvPr/>
        </p:nvSpPr>
        <p:spPr>
          <a:xfrm>
            <a:off x="10853517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11568361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组合 65"/>
          <p:cNvGrpSpPr/>
          <p:nvPr/>
        </p:nvGrpSpPr>
        <p:grpSpPr>
          <a:xfrm>
            <a:off x="5677620" y="1148659"/>
            <a:ext cx="3681623" cy="4357094"/>
            <a:chOff x="6802962" y="1888400"/>
            <a:chExt cx="3681623" cy="4357094"/>
          </a:xfrm>
          <a:blipFill>
            <a:blip r:embed="rId7"/>
            <a:stretch>
              <a:fillRect/>
            </a:stretch>
          </a:blipFill>
          <a:effectLst>
            <a:outerShdw blurRad="76200" dist="635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7" name="矩形 66"/>
            <p:cNvSpPr/>
            <p:nvPr/>
          </p:nvSpPr>
          <p:spPr>
            <a:xfrm>
              <a:off x="7655283" y="4085494"/>
              <a:ext cx="2610640" cy="2160000"/>
            </a:xfrm>
            <a:prstGeom prst="rect">
              <a:avLst/>
            </a:prstGeom>
            <a:blipFill>
              <a:blip r:embed="rId8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6802962" y="1888400"/>
              <a:ext cx="2157641" cy="1736494"/>
            </a:xfrm>
            <a:prstGeom prst="rect">
              <a:avLst/>
            </a:prstGeom>
            <a:blipFill>
              <a:blip r:embed="rId8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8758707" y="3060717"/>
              <a:ext cx="1725878" cy="1388488"/>
            </a:xfrm>
            <a:prstGeom prst="rect">
              <a:avLst/>
            </a:prstGeom>
            <a:blipFill>
              <a:blip r:embed="rId9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70" name="MH_Text_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50322" y="3250270"/>
            <a:ext cx="5400000" cy="66776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1" name="MH_SubTitle_1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53760" y="2744325"/>
            <a:ext cx="1975953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72" name="组合 71"/>
          <p:cNvGrpSpPr/>
          <p:nvPr/>
        </p:nvGrpSpPr>
        <p:grpSpPr>
          <a:xfrm>
            <a:off x="2657349" y="2823721"/>
            <a:ext cx="416411" cy="382998"/>
            <a:chOff x="8374817" y="3976831"/>
            <a:chExt cx="719115" cy="661413"/>
          </a:xfrm>
          <a:solidFill>
            <a:schemeClr val="accent3"/>
          </a:solidFill>
        </p:grpSpPr>
        <p:sp>
          <p:nvSpPr>
            <p:cNvPr id="73" name="Freeform 44"/>
            <p:cNvSpPr/>
            <p:nvPr/>
          </p:nvSpPr>
          <p:spPr bwMode="auto">
            <a:xfrm>
              <a:off x="9018919" y="4072040"/>
              <a:ext cx="75013" cy="68522"/>
            </a:xfrm>
            <a:custGeom>
              <a:avLst/>
              <a:gdLst>
                <a:gd name="T0" fmla="*/ 28 w 44"/>
                <a:gd name="T1" fmla="*/ 11 h 40"/>
                <a:gd name="T2" fmla="*/ 0 w 44"/>
                <a:gd name="T3" fmla="*/ 18 h 40"/>
                <a:gd name="T4" fmla="*/ 31 w 44"/>
                <a:gd name="T5" fmla="*/ 40 h 40"/>
                <a:gd name="T6" fmla="*/ 28 w 44"/>
                <a:gd name="T7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0">
                  <a:moveTo>
                    <a:pt x="28" y="11"/>
                  </a:moveTo>
                  <a:cubicBezTo>
                    <a:pt x="13" y="0"/>
                    <a:pt x="0" y="18"/>
                    <a:pt x="0" y="18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44" y="22"/>
                    <a:pt x="28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4" name="Freeform 45"/>
            <p:cNvSpPr/>
            <p:nvPr/>
          </p:nvSpPr>
          <p:spPr bwMode="auto">
            <a:xfrm>
              <a:off x="8831387" y="4116759"/>
              <a:ext cx="230088" cy="284184"/>
            </a:xfrm>
            <a:custGeom>
              <a:avLst/>
              <a:gdLst>
                <a:gd name="T0" fmla="*/ 187 w 319"/>
                <a:gd name="T1" fmla="*/ 85 h 394"/>
                <a:gd name="T2" fmla="*/ 156 w 319"/>
                <a:gd name="T3" fmla="*/ 125 h 394"/>
                <a:gd name="T4" fmla="*/ 104 w 319"/>
                <a:gd name="T5" fmla="*/ 198 h 394"/>
                <a:gd name="T6" fmla="*/ 0 w 319"/>
                <a:gd name="T7" fmla="*/ 342 h 394"/>
                <a:gd name="T8" fmla="*/ 74 w 319"/>
                <a:gd name="T9" fmla="*/ 394 h 394"/>
                <a:gd name="T10" fmla="*/ 104 w 319"/>
                <a:gd name="T11" fmla="*/ 352 h 394"/>
                <a:gd name="T12" fmla="*/ 130 w 319"/>
                <a:gd name="T13" fmla="*/ 314 h 394"/>
                <a:gd name="T14" fmla="*/ 156 w 319"/>
                <a:gd name="T15" fmla="*/ 276 h 394"/>
                <a:gd name="T16" fmla="*/ 319 w 319"/>
                <a:gd name="T17" fmla="*/ 52 h 394"/>
                <a:gd name="T18" fmla="*/ 248 w 319"/>
                <a:gd name="T19" fmla="*/ 0 h 394"/>
                <a:gd name="T20" fmla="*/ 187 w 319"/>
                <a:gd name="T21" fmla="*/ 8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9" h="394">
                  <a:moveTo>
                    <a:pt x="187" y="85"/>
                  </a:moveTo>
                  <a:lnTo>
                    <a:pt x="156" y="125"/>
                  </a:lnTo>
                  <a:lnTo>
                    <a:pt x="104" y="198"/>
                  </a:lnTo>
                  <a:lnTo>
                    <a:pt x="0" y="342"/>
                  </a:lnTo>
                  <a:lnTo>
                    <a:pt x="74" y="394"/>
                  </a:lnTo>
                  <a:lnTo>
                    <a:pt x="104" y="352"/>
                  </a:lnTo>
                  <a:lnTo>
                    <a:pt x="130" y="314"/>
                  </a:lnTo>
                  <a:lnTo>
                    <a:pt x="156" y="276"/>
                  </a:lnTo>
                  <a:lnTo>
                    <a:pt x="319" y="52"/>
                  </a:lnTo>
                  <a:lnTo>
                    <a:pt x="248" y="0"/>
                  </a:lnTo>
                  <a:lnTo>
                    <a:pt x="187" y="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5" name="Freeform 46"/>
            <p:cNvSpPr/>
            <p:nvPr/>
          </p:nvSpPr>
          <p:spPr bwMode="auto">
            <a:xfrm>
              <a:off x="8374817" y="3976831"/>
              <a:ext cx="569090" cy="661413"/>
            </a:xfrm>
            <a:custGeom>
              <a:avLst/>
              <a:gdLst>
                <a:gd name="T0" fmla="*/ 312 w 334"/>
                <a:gd name="T1" fmla="*/ 348 h 388"/>
                <a:gd name="T2" fmla="*/ 293 w 334"/>
                <a:gd name="T3" fmla="*/ 366 h 388"/>
                <a:gd name="T4" fmla="*/ 40 w 334"/>
                <a:gd name="T5" fmla="*/ 366 h 388"/>
                <a:gd name="T6" fmla="*/ 22 w 334"/>
                <a:gd name="T7" fmla="*/ 348 h 388"/>
                <a:gd name="T8" fmla="*/ 22 w 334"/>
                <a:gd name="T9" fmla="*/ 41 h 388"/>
                <a:gd name="T10" fmla="*/ 40 w 334"/>
                <a:gd name="T11" fmla="*/ 23 h 388"/>
                <a:gd name="T12" fmla="*/ 293 w 334"/>
                <a:gd name="T13" fmla="*/ 23 h 388"/>
                <a:gd name="T14" fmla="*/ 312 w 334"/>
                <a:gd name="T15" fmla="*/ 41 h 388"/>
                <a:gd name="T16" fmla="*/ 312 w 334"/>
                <a:gd name="T17" fmla="*/ 140 h 388"/>
                <a:gd name="T18" fmla="*/ 334 w 334"/>
                <a:gd name="T19" fmla="*/ 109 h 388"/>
                <a:gd name="T20" fmla="*/ 334 w 334"/>
                <a:gd name="T21" fmla="*/ 21 h 388"/>
                <a:gd name="T22" fmla="*/ 313 w 334"/>
                <a:gd name="T23" fmla="*/ 0 h 388"/>
                <a:gd name="T24" fmla="*/ 21 w 334"/>
                <a:gd name="T25" fmla="*/ 0 h 388"/>
                <a:gd name="T26" fmla="*/ 0 w 334"/>
                <a:gd name="T27" fmla="*/ 21 h 388"/>
                <a:gd name="T28" fmla="*/ 0 w 334"/>
                <a:gd name="T29" fmla="*/ 368 h 388"/>
                <a:gd name="T30" fmla="*/ 21 w 334"/>
                <a:gd name="T31" fmla="*/ 388 h 388"/>
                <a:gd name="T32" fmla="*/ 313 w 334"/>
                <a:gd name="T33" fmla="*/ 388 h 388"/>
                <a:gd name="T34" fmla="*/ 334 w 334"/>
                <a:gd name="T35" fmla="*/ 368 h 388"/>
                <a:gd name="T36" fmla="*/ 334 w 334"/>
                <a:gd name="T37" fmla="*/ 223 h 388"/>
                <a:gd name="T38" fmla="*/ 312 w 334"/>
                <a:gd name="T39" fmla="*/ 254 h 388"/>
                <a:gd name="T40" fmla="*/ 312 w 334"/>
                <a:gd name="T41" fmla="*/ 34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4" h="388">
                  <a:moveTo>
                    <a:pt x="312" y="348"/>
                  </a:moveTo>
                  <a:cubicBezTo>
                    <a:pt x="312" y="358"/>
                    <a:pt x="303" y="366"/>
                    <a:pt x="293" y="366"/>
                  </a:cubicBezTo>
                  <a:cubicBezTo>
                    <a:pt x="40" y="366"/>
                    <a:pt x="40" y="366"/>
                    <a:pt x="40" y="366"/>
                  </a:cubicBezTo>
                  <a:cubicBezTo>
                    <a:pt x="30" y="366"/>
                    <a:pt x="22" y="358"/>
                    <a:pt x="22" y="34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31"/>
                    <a:pt x="30" y="23"/>
                    <a:pt x="40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303" y="23"/>
                    <a:pt x="312" y="31"/>
                    <a:pt x="312" y="41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34" y="109"/>
                    <a:pt x="334" y="109"/>
                    <a:pt x="334" y="109"/>
                  </a:cubicBezTo>
                  <a:cubicBezTo>
                    <a:pt x="334" y="21"/>
                    <a:pt x="334" y="21"/>
                    <a:pt x="334" y="21"/>
                  </a:cubicBezTo>
                  <a:cubicBezTo>
                    <a:pt x="334" y="10"/>
                    <a:pt x="325" y="0"/>
                    <a:pt x="31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79"/>
                    <a:pt x="9" y="388"/>
                    <a:pt x="21" y="388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25" y="388"/>
                    <a:pt x="334" y="379"/>
                    <a:pt x="334" y="368"/>
                  </a:cubicBezTo>
                  <a:cubicBezTo>
                    <a:pt x="334" y="223"/>
                    <a:pt x="334" y="223"/>
                    <a:pt x="334" y="223"/>
                  </a:cubicBezTo>
                  <a:cubicBezTo>
                    <a:pt x="312" y="254"/>
                    <a:pt x="312" y="254"/>
                    <a:pt x="312" y="254"/>
                  </a:cubicBezTo>
                  <a:lnTo>
                    <a:pt x="312" y="3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6" name="Freeform 47"/>
            <p:cNvSpPr/>
            <p:nvPr/>
          </p:nvSpPr>
          <p:spPr bwMode="auto">
            <a:xfrm>
              <a:off x="8806142" y="4377142"/>
              <a:ext cx="67800" cy="77177"/>
            </a:xfrm>
            <a:custGeom>
              <a:avLst/>
              <a:gdLst>
                <a:gd name="T0" fmla="*/ 21 w 94"/>
                <a:gd name="T1" fmla="*/ 0 h 107"/>
                <a:gd name="T2" fmla="*/ 0 w 94"/>
                <a:gd name="T3" fmla="*/ 107 h 107"/>
                <a:gd name="T4" fmla="*/ 94 w 94"/>
                <a:gd name="T5" fmla="*/ 52 h 107"/>
                <a:gd name="T6" fmla="*/ 21 w 94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07">
                  <a:moveTo>
                    <a:pt x="21" y="0"/>
                  </a:moveTo>
                  <a:lnTo>
                    <a:pt x="0" y="107"/>
                  </a:lnTo>
                  <a:lnTo>
                    <a:pt x="94" y="52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7" name="Rectangle 48"/>
            <p:cNvSpPr>
              <a:spLocks noChangeArrowheads="1"/>
            </p:cNvSpPr>
            <p:nvPr/>
          </p:nvSpPr>
          <p:spPr bwMode="auto">
            <a:xfrm>
              <a:off x="8459928" y="4504808"/>
              <a:ext cx="228646" cy="3462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8" name="Rectangle 49"/>
            <p:cNvSpPr>
              <a:spLocks noChangeArrowheads="1"/>
            </p:cNvSpPr>
            <p:nvPr/>
          </p:nvSpPr>
          <p:spPr bwMode="auto">
            <a:xfrm>
              <a:off x="8459928" y="4428352"/>
              <a:ext cx="228646" cy="339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9" name="Rectangle 50"/>
            <p:cNvSpPr>
              <a:spLocks noChangeArrowheads="1"/>
            </p:cNvSpPr>
            <p:nvPr/>
          </p:nvSpPr>
          <p:spPr bwMode="auto">
            <a:xfrm>
              <a:off x="8459928" y="4354782"/>
              <a:ext cx="228646" cy="3245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0" name="Rectangle 51"/>
            <p:cNvSpPr>
              <a:spLocks noChangeArrowheads="1"/>
            </p:cNvSpPr>
            <p:nvPr/>
          </p:nvSpPr>
          <p:spPr bwMode="auto">
            <a:xfrm>
              <a:off x="8459928" y="4278326"/>
              <a:ext cx="228646" cy="3245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1" name="Rectangle 52"/>
            <p:cNvSpPr>
              <a:spLocks noChangeArrowheads="1"/>
            </p:cNvSpPr>
            <p:nvPr/>
          </p:nvSpPr>
          <p:spPr bwMode="auto">
            <a:xfrm>
              <a:off x="8459928" y="4201870"/>
              <a:ext cx="228646" cy="339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2" name="Rectangle 53"/>
            <p:cNvSpPr>
              <a:spLocks noChangeArrowheads="1"/>
            </p:cNvSpPr>
            <p:nvPr/>
          </p:nvSpPr>
          <p:spPr bwMode="auto">
            <a:xfrm>
              <a:off x="8459928" y="4124694"/>
              <a:ext cx="228646" cy="3462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83" name="MH_Text_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9843" y="4733650"/>
            <a:ext cx="5400000" cy="66776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4" name="MH_SubTitle_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63281" y="4227705"/>
            <a:ext cx="1975953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85" name="组合 84"/>
          <p:cNvGrpSpPr/>
          <p:nvPr/>
        </p:nvGrpSpPr>
        <p:grpSpPr>
          <a:xfrm flipH="1">
            <a:off x="2646415" y="4231111"/>
            <a:ext cx="385981" cy="502539"/>
            <a:chOff x="3196030" y="1160235"/>
            <a:chExt cx="582794" cy="758785"/>
          </a:xfrm>
          <a:solidFill>
            <a:schemeClr val="accent3"/>
          </a:solidFill>
        </p:grpSpPr>
        <p:sp>
          <p:nvSpPr>
            <p:cNvPr id="86" name="Freeform 634"/>
            <p:cNvSpPr>
              <a:spLocks noEditPoints="1"/>
            </p:cNvSpPr>
            <p:nvPr/>
          </p:nvSpPr>
          <p:spPr bwMode="auto">
            <a:xfrm>
              <a:off x="3243635" y="1160235"/>
              <a:ext cx="535189" cy="533747"/>
            </a:xfrm>
            <a:custGeom>
              <a:avLst/>
              <a:gdLst>
                <a:gd name="T0" fmla="*/ 225 w 314"/>
                <a:gd name="T1" fmla="*/ 39 h 313"/>
                <a:gd name="T2" fmla="*/ 34 w 314"/>
                <a:gd name="T3" fmla="*/ 89 h 313"/>
                <a:gd name="T4" fmla="*/ 62 w 314"/>
                <a:gd name="T5" fmla="*/ 264 h 313"/>
                <a:gd name="T6" fmla="*/ 84 w 314"/>
                <a:gd name="T7" fmla="*/ 280 h 313"/>
                <a:gd name="T8" fmla="*/ 110 w 314"/>
                <a:gd name="T9" fmla="*/ 292 h 313"/>
                <a:gd name="T10" fmla="*/ 275 w 314"/>
                <a:gd name="T11" fmla="*/ 230 h 313"/>
                <a:gd name="T12" fmla="*/ 225 w 314"/>
                <a:gd name="T13" fmla="*/ 39 h 313"/>
                <a:gd name="T14" fmla="*/ 229 w 314"/>
                <a:gd name="T15" fmla="*/ 203 h 313"/>
                <a:gd name="T16" fmla="*/ 111 w 314"/>
                <a:gd name="T17" fmla="*/ 234 h 313"/>
                <a:gd name="T18" fmla="*/ 79 w 314"/>
                <a:gd name="T19" fmla="*/ 116 h 313"/>
                <a:gd name="T20" fmla="*/ 198 w 314"/>
                <a:gd name="T21" fmla="*/ 84 h 313"/>
                <a:gd name="T22" fmla="*/ 229 w 314"/>
                <a:gd name="T23" fmla="*/ 20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4" h="313">
                  <a:moveTo>
                    <a:pt x="225" y="39"/>
                  </a:moveTo>
                  <a:cubicBezTo>
                    <a:pt x="158" y="0"/>
                    <a:pt x="72" y="23"/>
                    <a:pt x="34" y="89"/>
                  </a:cubicBezTo>
                  <a:cubicBezTo>
                    <a:pt x="0" y="148"/>
                    <a:pt x="13" y="221"/>
                    <a:pt x="62" y="264"/>
                  </a:cubicBezTo>
                  <a:cubicBezTo>
                    <a:pt x="69" y="270"/>
                    <a:pt x="76" y="275"/>
                    <a:pt x="84" y="280"/>
                  </a:cubicBezTo>
                  <a:cubicBezTo>
                    <a:pt x="92" y="285"/>
                    <a:pt x="101" y="289"/>
                    <a:pt x="110" y="292"/>
                  </a:cubicBezTo>
                  <a:cubicBezTo>
                    <a:pt x="171" y="313"/>
                    <a:pt x="241" y="288"/>
                    <a:pt x="275" y="230"/>
                  </a:cubicBezTo>
                  <a:cubicBezTo>
                    <a:pt x="314" y="163"/>
                    <a:pt x="291" y="77"/>
                    <a:pt x="225" y="39"/>
                  </a:cubicBezTo>
                  <a:close/>
                  <a:moveTo>
                    <a:pt x="229" y="203"/>
                  </a:moveTo>
                  <a:cubicBezTo>
                    <a:pt x="205" y="244"/>
                    <a:pt x="152" y="259"/>
                    <a:pt x="111" y="234"/>
                  </a:cubicBezTo>
                  <a:cubicBezTo>
                    <a:pt x="69" y="210"/>
                    <a:pt x="55" y="157"/>
                    <a:pt x="79" y="116"/>
                  </a:cubicBezTo>
                  <a:cubicBezTo>
                    <a:pt x="103" y="74"/>
                    <a:pt x="157" y="60"/>
                    <a:pt x="198" y="84"/>
                  </a:cubicBezTo>
                  <a:cubicBezTo>
                    <a:pt x="239" y="108"/>
                    <a:pt x="254" y="162"/>
                    <a:pt x="229" y="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7" name="Oval 635"/>
            <p:cNvSpPr>
              <a:spLocks noChangeArrowheads="1"/>
            </p:cNvSpPr>
            <p:nvPr/>
          </p:nvSpPr>
          <p:spPr bwMode="auto">
            <a:xfrm>
              <a:off x="3465068" y="1327572"/>
              <a:ext cx="85111" cy="8727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8" name="Freeform 636"/>
            <p:cNvSpPr/>
            <p:nvPr/>
          </p:nvSpPr>
          <p:spPr bwMode="auto">
            <a:xfrm>
              <a:off x="3507623" y="1422781"/>
              <a:ext cx="92324" cy="98816"/>
            </a:xfrm>
            <a:custGeom>
              <a:avLst/>
              <a:gdLst>
                <a:gd name="T0" fmla="*/ 13 w 54"/>
                <a:gd name="T1" fmla="*/ 0 h 58"/>
                <a:gd name="T2" fmla="*/ 0 w 54"/>
                <a:gd name="T3" fmla="*/ 11 h 58"/>
                <a:gd name="T4" fmla="*/ 13 w 54"/>
                <a:gd name="T5" fmla="*/ 40 h 58"/>
                <a:gd name="T6" fmla="*/ 0 w 54"/>
                <a:gd name="T7" fmla="*/ 58 h 58"/>
                <a:gd name="T8" fmla="*/ 4 w 54"/>
                <a:gd name="T9" fmla="*/ 58 h 58"/>
                <a:gd name="T10" fmla="*/ 44 w 54"/>
                <a:gd name="T11" fmla="*/ 16 h 58"/>
                <a:gd name="T12" fmla="*/ 13 w 54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8">
                  <a:moveTo>
                    <a:pt x="13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4" y="58"/>
                    <a:pt x="44" y="29"/>
                    <a:pt x="44" y="16"/>
                  </a:cubicBezTo>
                  <a:cubicBezTo>
                    <a:pt x="44" y="6"/>
                    <a:pt x="24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9" name="Freeform 637"/>
            <p:cNvSpPr/>
            <p:nvPr/>
          </p:nvSpPr>
          <p:spPr bwMode="auto">
            <a:xfrm>
              <a:off x="3416021" y="1422781"/>
              <a:ext cx="91603" cy="98816"/>
            </a:xfrm>
            <a:custGeom>
              <a:avLst/>
              <a:gdLst>
                <a:gd name="T0" fmla="*/ 54 w 54"/>
                <a:gd name="T1" fmla="*/ 11 h 58"/>
                <a:gd name="T2" fmla="*/ 41 w 54"/>
                <a:gd name="T3" fmla="*/ 0 h 58"/>
                <a:gd name="T4" fmla="*/ 11 w 54"/>
                <a:gd name="T5" fmla="*/ 16 h 58"/>
                <a:gd name="T6" fmla="*/ 50 w 54"/>
                <a:gd name="T7" fmla="*/ 58 h 58"/>
                <a:gd name="T8" fmla="*/ 54 w 54"/>
                <a:gd name="T9" fmla="*/ 58 h 58"/>
                <a:gd name="T10" fmla="*/ 41 w 54"/>
                <a:gd name="T11" fmla="*/ 40 h 58"/>
                <a:gd name="T12" fmla="*/ 54 w 54"/>
                <a:gd name="T13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8">
                  <a:moveTo>
                    <a:pt x="54" y="11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0" y="2"/>
                    <a:pt x="11" y="6"/>
                    <a:pt x="11" y="16"/>
                  </a:cubicBezTo>
                  <a:cubicBezTo>
                    <a:pt x="11" y="29"/>
                    <a:pt x="0" y="58"/>
                    <a:pt x="50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41" y="40"/>
                    <a:pt x="41" y="40"/>
                    <a:pt x="41" y="40"/>
                  </a:cubicBezTo>
                  <a:lnTo>
                    <a:pt x="54" y="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90" name="Freeform 638"/>
            <p:cNvSpPr/>
            <p:nvPr/>
          </p:nvSpPr>
          <p:spPr bwMode="auto">
            <a:xfrm>
              <a:off x="3196030" y="1626181"/>
              <a:ext cx="225039" cy="292839"/>
            </a:xfrm>
            <a:custGeom>
              <a:avLst/>
              <a:gdLst>
                <a:gd name="T0" fmla="*/ 85 w 132"/>
                <a:gd name="T1" fmla="*/ 0 h 172"/>
                <a:gd name="T2" fmla="*/ 12 w 132"/>
                <a:gd name="T3" fmla="*/ 125 h 172"/>
                <a:gd name="T4" fmla="*/ 25 w 132"/>
                <a:gd name="T5" fmla="*/ 158 h 172"/>
                <a:gd name="T6" fmla="*/ 58 w 132"/>
                <a:gd name="T7" fmla="*/ 156 h 172"/>
                <a:gd name="T8" fmla="*/ 132 w 132"/>
                <a:gd name="T9" fmla="*/ 28 h 172"/>
                <a:gd name="T10" fmla="*/ 105 w 132"/>
                <a:gd name="T11" fmla="*/ 19 h 172"/>
                <a:gd name="T12" fmla="*/ 85 w 132"/>
                <a:gd name="T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72">
                  <a:moveTo>
                    <a:pt x="85" y="0"/>
                  </a:move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0" y="144"/>
                    <a:pt x="25" y="158"/>
                  </a:cubicBezTo>
                  <a:cubicBezTo>
                    <a:pt x="49" y="172"/>
                    <a:pt x="58" y="156"/>
                    <a:pt x="58" y="156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19" y="27"/>
                    <a:pt x="105" y="19"/>
                  </a:cubicBezTo>
                  <a:cubicBezTo>
                    <a:pt x="92" y="11"/>
                    <a:pt x="85" y="0"/>
                    <a:pt x="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5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000"/>
                            </p:stCondLst>
                            <p:childTnLst>
                              <p:par>
                                <p:cTn id="35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55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6" fill="hold">
                            <p:stCondLst>
                              <p:cond delay="3000"/>
                            </p:stCondLst>
                            <p:childTnLst>
                              <p:par>
                                <p:cTn id="35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2605"/>
                            </p:stCondLst>
                            <p:childTnLst>
                              <p:par>
                                <p:cTn id="36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" dur="500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4260"/>
                            </p:stCondLst>
                            <p:childTnLst>
                              <p:par>
                                <p:cTn id="37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2" dur="500" tmFilter="0,0; .5, 1; 1, 1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4864"/>
                            </p:stCondLst>
                            <p:childTnLst>
                              <p:par>
                                <p:cTn id="38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0" dur="500" tmFilter="0,0; .5, 1; 1, 1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61" grpId="0" animBg="1"/>
      <p:bldP spid="62" grpId="0" animBg="1"/>
      <p:bldP spid="63" grpId="0" animBg="1"/>
      <p:bldP spid="64" grpId="0"/>
      <p:bldP spid="64" grpId="1"/>
      <p:bldP spid="70" grpId="0"/>
      <p:bldP spid="71" grpId="0"/>
      <p:bldP spid="83" grpId="0"/>
      <p:bldP spid="8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椭圆 18"/>
          <p:cNvSpPr/>
          <p:nvPr/>
        </p:nvSpPr>
        <p:spPr>
          <a:xfrm rot="20700000">
            <a:off x="2057899" y="-1939713"/>
            <a:ext cx="10123488" cy="6982525"/>
          </a:xfrm>
          <a:custGeom>
            <a:avLst/>
            <a:gdLst>
              <a:gd name="connsiteX0" fmla="*/ 0 w 20246976"/>
              <a:gd name="connsiteY0" fmla="*/ 3741738 h 7483475"/>
              <a:gd name="connsiteX1" fmla="*/ 10123488 w 20246976"/>
              <a:gd name="connsiteY1" fmla="*/ 0 h 7483475"/>
              <a:gd name="connsiteX2" fmla="*/ 20246976 w 20246976"/>
              <a:gd name="connsiteY2" fmla="*/ 3741738 h 7483475"/>
              <a:gd name="connsiteX3" fmla="*/ 10123488 w 20246976"/>
              <a:gd name="connsiteY3" fmla="*/ 7483476 h 7483475"/>
              <a:gd name="connsiteX4" fmla="*/ 0 w 20246976"/>
              <a:gd name="connsiteY4" fmla="*/ 3741738 h 7483475"/>
              <a:gd name="connsiteX0-1" fmla="*/ 10123488 w 20246976"/>
              <a:gd name="connsiteY0-2" fmla="*/ 0 h 7483476"/>
              <a:gd name="connsiteX1-3" fmla="*/ 20246976 w 20246976"/>
              <a:gd name="connsiteY1-4" fmla="*/ 3741738 h 7483476"/>
              <a:gd name="connsiteX2-5" fmla="*/ 10123488 w 20246976"/>
              <a:gd name="connsiteY2-6" fmla="*/ 7483476 h 7483476"/>
              <a:gd name="connsiteX3-7" fmla="*/ 0 w 20246976"/>
              <a:gd name="connsiteY3-8" fmla="*/ 3741738 h 7483476"/>
              <a:gd name="connsiteX4-9" fmla="*/ 10214928 w 20246976"/>
              <a:gd name="connsiteY4-10" fmla="*/ 91440 h 7483476"/>
              <a:gd name="connsiteX0-11" fmla="*/ 10321136 w 20444624"/>
              <a:gd name="connsiteY0-12" fmla="*/ 0 h 9044296"/>
              <a:gd name="connsiteX1-13" fmla="*/ 20444624 w 20444624"/>
              <a:gd name="connsiteY1-14" fmla="*/ 3741738 h 9044296"/>
              <a:gd name="connsiteX2-15" fmla="*/ 10321136 w 20444624"/>
              <a:gd name="connsiteY2-16" fmla="*/ 7483476 h 9044296"/>
              <a:gd name="connsiteX3-17" fmla="*/ 197648 w 20444624"/>
              <a:gd name="connsiteY3-18" fmla="*/ 3741738 h 9044296"/>
              <a:gd name="connsiteX4-19" fmla="*/ 6140074 w 20444624"/>
              <a:gd name="connsiteY4-20" fmla="*/ 9044296 h 9044296"/>
              <a:gd name="connsiteX0-21" fmla="*/ 4181062 w 14304550"/>
              <a:gd name="connsiteY0-22" fmla="*/ 0 h 9044296"/>
              <a:gd name="connsiteX1-23" fmla="*/ 14304550 w 14304550"/>
              <a:gd name="connsiteY1-24" fmla="*/ 3741738 h 9044296"/>
              <a:gd name="connsiteX2-25" fmla="*/ 4181062 w 14304550"/>
              <a:gd name="connsiteY2-26" fmla="*/ 7483476 h 9044296"/>
              <a:gd name="connsiteX3-27" fmla="*/ 0 w 14304550"/>
              <a:gd name="connsiteY3-28" fmla="*/ 9044296 h 9044296"/>
              <a:gd name="connsiteX0-29" fmla="*/ 0 w 10123488"/>
              <a:gd name="connsiteY0-30" fmla="*/ 0 h 7483476"/>
              <a:gd name="connsiteX1-31" fmla="*/ 10123488 w 10123488"/>
              <a:gd name="connsiteY1-32" fmla="*/ 3741738 h 7483476"/>
              <a:gd name="connsiteX2-33" fmla="*/ 0 w 10123488"/>
              <a:gd name="connsiteY2-34" fmla="*/ 7483476 h 7483476"/>
              <a:gd name="connsiteX0-35" fmla="*/ 0 w 10123488"/>
              <a:gd name="connsiteY0-36" fmla="*/ 0 h 6982525"/>
              <a:gd name="connsiteX1-37" fmla="*/ 10123488 w 10123488"/>
              <a:gd name="connsiteY1-38" fmla="*/ 3741738 h 6982525"/>
              <a:gd name="connsiteX2-39" fmla="*/ 1810600 w 10123488"/>
              <a:gd name="connsiteY2-40" fmla="*/ 6982525 h 69825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0123488" h="6982525">
                <a:moveTo>
                  <a:pt x="0" y="0"/>
                </a:moveTo>
                <a:cubicBezTo>
                  <a:pt x="5591048" y="0"/>
                  <a:pt x="10123488" y="1675233"/>
                  <a:pt x="10123488" y="3741738"/>
                </a:cubicBezTo>
                <a:cubicBezTo>
                  <a:pt x="10123488" y="5808243"/>
                  <a:pt x="4194692" y="6098765"/>
                  <a:pt x="1810600" y="6982525"/>
                </a:cubicBezTo>
              </a:path>
            </a:pathLst>
          </a:custGeom>
          <a:noFill/>
          <a:ln w="3175">
            <a:solidFill>
              <a:schemeClr val="tx1">
                <a:alpha val="6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/>
              <a:t>c</a:t>
            </a:r>
            <a:endParaRPr lang="zh-CN" altLang="en-US" dirty="0"/>
          </a:p>
        </p:txBody>
      </p:sp>
      <p:sp>
        <p:nvSpPr>
          <p:cNvPr id="3" name="任意多边形 2"/>
          <p:cNvSpPr/>
          <p:nvPr/>
        </p:nvSpPr>
        <p:spPr>
          <a:xfrm>
            <a:off x="0" y="3802511"/>
            <a:ext cx="4935660" cy="3055489"/>
          </a:xfrm>
          <a:custGeom>
            <a:avLst/>
            <a:gdLst>
              <a:gd name="connsiteX0" fmla="*/ 2803774 w 7226300"/>
              <a:gd name="connsiteY0" fmla="*/ 0 h 4473541"/>
              <a:gd name="connsiteX1" fmla="*/ 7226300 w 7226300"/>
              <a:gd name="connsiteY1" fmla="*/ 4422526 h 4473541"/>
              <a:gd name="connsiteX2" fmla="*/ 7225010 w 7226300"/>
              <a:gd name="connsiteY2" fmla="*/ 4473541 h 4473541"/>
              <a:gd name="connsiteX3" fmla="*/ 0 w 7226300"/>
              <a:gd name="connsiteY3" fmla="*/ 4473541 h 4473541"/>
              <a:gd name="connsiteX4" fmla="*/ 0 w 7226300"/>
              <a:gd name="connsiteY4" fmla="*/ 1002532 h 4473541"/>
              <a:gd name="connsiteX5" fmla="*/ 157706 w 7226300"/>
              <a:gd name="connsiteY5" fmla="*/ 878599 h 4473541"/>
              <a:gd name="connsiteX6" fmla="*/ 2803774 w 7226300"/>
              <a:gd name="connsiteY6" fmla="*/ 0 h 4473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26300" h="4473541">
                <a:moveTo>
                  <a:pt x="2803774" y="0"/>
                </a:moveTo>
                <a:cubicBezTo>
                  <a:pt x="5246268" y="0"/>
                  <a:pt x="7226300" y="1980032"/>
                  <a:pt x="7226300" y="4422526"/>
                </a:cubicBezTo>
                <a:lnTo>
                  <a:pt x="7225010" y="4473541"/>
                </a:lnTo>
                <a:lnTo>
                  <a:pt x="0" y="4473541"/>
                </a:lnTo>
                <a:lnTo>
                  <a:pt x="0" y="1002532"/>
                </a:lnTo>
                <a:lnTo>
                  <a:pt x="157706" y="878599"/>
                </a:lnTo>
                <a:cubicBezTo>
                  <a:pt x="895572" y="326783"/>
                  <a:pt x="1811511" y="0"/>
                  <a:pt x="2803774" y="0"/>
                </a:cubicBezTo>
                <a:close/>
              </a:path>
            </a:pathLst>
          </a:custGeom>
          <a:noFill/>
          <a:ln>
            <a:solidFill>
              <a:schemeClr val="tx1">
                <a:alpha val="48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-292080" y="3957008"/>
            <a:ext cx="5049448" cy="2985914"/>
          </a:xfrm>
          <a:custGeom>
            <a:avLst/>
            <a:gdLst>
              <a:gd name="connsiteX0" fmla="*/ 2842877 w 6720815"/>
              <a:gd name="connsiteY0" fmla="*/ 0 h 3974251"/>
              <a:gd name="connsiteX1" fmla="*/ 6720815 w 6720815"/>
              <a:gd name="connsiteY1" fmla="*/ 3877938 h 3974251"/>
              <a:gd name="connsiteX2" fmla="*/ 6718380 w 6720815"/>
              <a:gd name="connsiteY2" fmla="*/ 3974251 h 3974251"/>
              <a:gd name="connsiteX3" fmla="*/ 0 w 6720815"/>
              <a:gd name="connsiteY3" fmla="*/ 3974251 h 3974251"/>
              <a:gd name="connsiteX4" fmla="*/ 0 w 6720815"/>
              <a:gd name="connsiteY4" fmla="*/ 1246687 h 3974251"/>
              <a:gd name="connsiteX5" fmla="*/ 100761 w 6720815"/>
              <a:gd name="connsiteY5" fmla="*/ 1135822 h 3974251"/>
              <a:gd name="connsiteX6" fmla="*/ 2842877 w 6720815"/>
              <a:gd name="connsiteY6" fmla="*/ 0 h 397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20815" h="3974251">
                <a:moveTo>
                  <a:pt x="2842877" y="0"/>
                </a:moveTo>
                <a:cubicBezTo>
                  <a:pt x="4984603" y="0"/>
                  <a:pt x="6720815" y="1736212"/>
                  <a:pt x="6720815" y="3877938"/>
                </a:cubicBezTo>
                <a:lnTo>
                  <a:pt x="6718380" y="3974251"/>
                </a:lnTo>
                <a:lnTo>
                  <a:pt x="0" y="3974251"/>
                </a:lnTo>
                <a:lnTo>
                  <a:pt x="0" y="1246687"/>
                </a:lnTo>
                <a:lnTo>
                  <a:pt x="100761" y="1135822"/>
                </a:lnTo>
                <a:cubicBezTo>
                  <a:pt x="802530" y="434053"/>
                  <a:pt x="1772014" y="0"/>
                  <a:pt x="2842877" y="0"/>
                </a:cubicBezTo>
                <a:close/>
              </a:path>
            </a:pathLst>
          </a:cu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椭圆 4"/>
          <p:cNvSpPr/>
          <p:nvPr/>
        </p:nvSpPr>
        <p:spPr>
          <a:xfrm rot="1180012" flipH="1" flipV="1">
            <a:off x="1104789" y="3643222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/>
          <p:cNvSpPr/>
          <p:nvPr/>
        </p:nvSpPr>
        <p:spPr>
          <a:xfrm rot="1180012" flipH="1" flipV="1">
            <a:off x="246015" y="3342572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/>
          <p:cNvSpPr/>
          <p:nvPr/>
        </p:nvSpPr>
        <p:spPr>
          <a:xfrm rot="1180012" flipH="1" flipV="1">
            <a:off x="638129" y="3947611"/>
            <a:ext cx="120512" cy="120512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 rot="9273309" flipH="1" flipV="1">
            <a:off x="4608872" y="5600393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/>
          <p:cNvSpPr/>
          <p:nvPr/>
        </p:nvSpPr>
        <p:spPr>
          <a:xfrm rot="9273309" flipH="1" flipV="1">
            <a:off x="5578104" y="5266171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 rot="9273309" flipH="1" flipV="1">
            <a:off x="4989593" y="5165263"/>
            <a:ext cx="120512" cy="120512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文本框 15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7" name="直接连接符 16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/>
          <p:cNvSpPr txBox="1"/>
          <p:nvPr/>
        </p:nvSpPr>
        <p:spPr>
          <a:xfrm>
            <a:off x="1199861" y="5465424"/>
            <a:ext cx="18923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</a:rPr>
              <a:t>AIM AT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32" name="矩形 31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/>
          <p:nvPr/>
        </p:nvSpPr>
        <p:spPr>
          <a:xfrm>
            <a:off x="6363990" y="1828025"/>
            <a:ext cx="3064433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33" name="文本框 32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 txBox="1"/>
          <p:nvPr/>
        </p:nvSpPr>
        <p:spPr>
          <a:xfrm>
            <a:off x="9480962" y="1818791"/>
            <a:ext cx="9120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effectLst>
                  <a:reflection blurRad="6350" stA="19000" endPos="45500" dist="12700" dir="5400000" sy="-100000" algn="bl" rotWithShape="0"/>
                </a:effectLst>
              </a:rPr>
              <a:t>2</a:t>
            </a:r>
            <a:endParaRPr lang="zh-CN" altLang="en-US" sz="4800" dirty="0" err="1">
              <a:effectLst>
                <a:reflection blurRad="6350" stA="19000" endPos="45500" dist="12700" dir="5400000" sy="-100000" algn="bl" rotWithShape="0"/>
              </a:effectLst>
            </a:endParaRPr>
          </a:p>
        </p:txBody>
      </p:sp>
      <p:sp>
        <p:nvSpPr>
          <p:cNvPr id="34" name="矩形 33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/>
          <p:nvPr/>
        </p:nvSpPr>
        <p:spPr>
          <a:xfrm>
            <a:off x="4013200" y="3169106"/>
            <a:ext cx="3064433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200" dirty="0"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35" name="文本框 34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 txBox="1"/>
          <p:nvPr/>
        </p:nvSpPr>
        <p:spPr>
          <a:xfrm>
            <a:off x="7158808" y="3159838"/>
            <a:ext cx="9120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>
                <a:effectLst>
                  <a:reflection blurRad="6350" stA="19000" endPos="45500" dist="12700" dir="5400000" sy="-100000" algn="bl" rotWithShape="0"/>
                </a:effectLst>
              </a:rPr>
              <a:t>1</a:t>
            </a:r>
            <a:endParaRPr lang="zh-CN" altLang="en-US" sz="4800" dirty="0" err="1">
              <a:effectLst>
                <a:reflection blurRad="6350" stA="19000" endPos="45500" dist="12700" dir="5400000" sy="-100000" algn="bl" rotWithShape="0"/>
              </a:effectLst>
            </a:endParaRPr>
          </a:p>
        </p:txBody>
      </p:sp>
      <p:sp>
        <p:nvSpPr>
          <p:cNvPr id="36" name="Freeform 124"/>
          <p:cNvSpPr>
            <a:spLocks noEditPoints="1"/>
          </p:cNvSpPr>
          <p:nvPr/>
        </p:nvSpPr>
        <p:spPr bwMode="auto">
          <a:xfrm>
            <a:off x="1801161" y="4547300"/>
            <a:ext cx="689701" cy="689701"/>
          </a:xfrm>
          <a:custGeom>
            <a:avLst/>
            <a:gdLst>
              <a:gd name="T0" fmla="*/ 101 w 140"/>
              <a:gd name="T1" fmla="*/ 21 h 140"/>
              <a:gd name="T2" fmla="*/ 117 w 140"/>
              <a:gd name="T3" fmla="*/ 5 h 140"/>
              <a:gd name="T4" fmla="*/ 119 w 140"/>
              <a:gd name="T5" fmla="*/ 6 h 140"/>
              <a:gd name="T6" fmla="*/ 120 w 140"/>
              <a:gd name="T7" fmla="*/ 20 h 140"/>
              <a:gd name="T8" fmla="*/ 134 w 140"/>
              <a:gd name="T9" fmla="*/ 22 h 140"/>
              <a:gd name="T10" fmla="*/ 135 w 140"/>
              <a:gd name="T11" fmla="*/ 24 h 140"/>
              <a:gd name="T12" fmla="*/ 120 w 140"/>
              <a:gd name="T13" fmla="*/ 39 h 140"/>
              <a:gd name="T14" fmla="*/ 116 w 140"/>
              <a:gd name="T15" fmla="*/ 40 h 140"/>
              <a:gd name="T16" fmla="*/ 107 w 140"/>
              <a:gd name="T17" fmla="*/ 39 h 140"/>
              <a:gd name="T18" fmla="*/ 80 w 140"/>
              <a:gd name="T19" fmla="*/ 66 h 140"/>
              <a:gd name="T20" fmla="*/ 78 w 140"/>
              <a:gd name="T21" fmla="*/ 79 h 140"/>
              <a:gd name="T22" fmla="*/ 61 w 140"/>
              <a:gd name="T23" fmla="*/ 79 h 140"/>
              <a:gd name="T24" fmla="*/ 61 w 140"/>
              <a:gd name="T25" fmla="*/ 62 h 140"/>
              <a:gd name="T26" fmla="*/ 75 w 140"/>
              <a:gd name="T27" fmla="*/ 60 h 140"/>
              <a:gd name="T28" fmla="*/ 101 w 140"/>
              <a:gd name="T29" fmla="*/ 34 h 140"/>
              <a:gd name="T30" fmla="*/ 100 w 140"/>
              <a:gd name="T31" fmla="*/ 25 h 140"/>
              <a:gd name="T32" fmla="*/ 101 w 140"/>
              <a:gd name="T33" fmla="*/ 21 h 140"/>
              <a:gd name="T34" fmla="*/ 130 w 140"/>
              <a:gd name="T35" fmla="*/ 34 h 140"/>
              <a:gd name="T36" fmla="*/ 122 w 140"/>
              <a:gd name="T37" fmla="*/ 42 h 140"/>
              <a:gd name="T38" fmla="*/ 118 w 140"/>
              <a:gd name="T39" fmla="*/ 44 h 140"/>
              <a:gd name="T40" fmla="*/ 124 w 140"/>
              <a:gd name="T41" fmla="*/ 70 h 140"/>
              <a:gd name="T42" fmla="*/ 70 w 140"/>
              <a:gd name="T43" fmla="*/ 125 h 140"/>
              <a:gd name="T44" fmla="*/ 15 w 140"/>
              <a:gd name="T45" fmla="*/ 70 h 140"/>
              <a:gd name="T46" fmla="*/ 70 w 140"/>
              <a:gd name="T47" fmla="*/ 16 h 140"/>
              <a:gd name="T48" fmla="*/ 96 w 140"/>
              <a:gd name="T49" fmla="*/ 23 h 140"/>
              <a:gd name="T50" fmla="*/ 99 w 140"/>
              <a:gd name="T51" fmla="*/ 18 h 140"/>
              <a:gd name="T52" fmla="*/ 106 w 140"/>
              <a:gd name="T53" fmla="*/ 11 h 140"/>
              <a:gd name="T54" fmla="*/ 70 w 140"/>
              <a:gd name="T55" fmla="*/ 0 h 140"/>
              <a:gd name="T56" fmla="*/ 0 w 140"/>
              <a:gd name="T57" fmla="*/ 70 h 140"/>
              <a:gd name="T58" fmla="*/ 70 w 140"/>
              <a:gd name="T59" fmla="*/ 140 h 140"/>
              <a:gd name="T60" fmla="*/ 140 w 140"/>
              <a:gd name="T61" fmla="*/ 70 h 140"/>
              <a:gd name="T62" fmla="*/ 130 w 140"/>
              <a:gd name="T63" fmla="*/ 34 h 140"/>
              <a:gd name="T64" fmla="*/ 70 w 140"/>
              <a:gd name="T65" fmla="*/ 47 h 140"/>
              <a:gd name="T66" fmla="*/ 80 w 140"/>
              <a:gd name="T67" fmla="*/ 49 h 140"/>
              <a:gd name="T68" fmla="*/ 93 w 140"/>
              <a:gd name="T69" fmla="*/ 37 h 140"/>
              <a:gd name="T70" fmla="*/ 70 w 140"/>
              <a:gd name="T71" fmla="*/ 29 h 140"/>
              <a:gd name="T72" fmla="*/ 29 w 140"/>
              <a:gd name="T73" fmla="*/ 70 h 140"/>
              <a:gd name="T74" fmla="*/ 70 w 140"/>
              <a:gd name="T75" fmla="*/ 111 h 140"/>
              <a:gd name="T76" fmla="*/ 111 w 140"/>
              <a:gd name="T77" fmla="*/ 70 h 140"/>
              <a:gd name="T78" fmla="*/ 104 w 140"/>
              <a:gd name="T79" fmla="*/ 48 h 140"/>
              <a:gd name="T80" fmla="*/ 91 w 140"/>
              <a:gd name="T81" fmla="*/ 61 h 140"/>
              <a:gd name="T82" fmla="*/ 93 w 140"/>
              <a:gd name="T83" fmla="*/ 70 h 140"/>
              <a:gd name="T84" fmla="*/ 70 w 140"/>
              <a:gd name="T85" fmla="*/ 94 h 140"/>
              <a:gd name="T86" fmla="*/ 46 w 140"/>
              <a:gd name="T87" fmla="*/ 70 h 140"/>
              <a:gd name="T88" fmla="*/ 70 w 140"/>
              <a:gd name="T89" fmla="*/ 47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0" h="140">
                <a:moveTo>
                  <a:pt x="101" y="21"/>
                </a:moveTo>
                <a:cubicBezTo>
                  <a:pt x="117" y="5"/>
                  <a:pt x="117" y="5"/>
                  <a:pt x="117" y="5"/>
                </a:cubicBezTo>
                <a:cubicBezTo>
                  <a:pt x="118" y="5"/>
                  <a:pt x="118" y="5"/>
                  <a:pt x="119" y="6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6" y="22"/>
                  <a:pt x="136" y="23"/>
                  <a:pt x="135" y="24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19" y="40"/>
                  <a:pt x="117" y="40"/>
                  <a:pt x="116" y="40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80" y="66"/>
                  <a:pt x="80" y="66"/>
                  <a:pt x="80" y="66"/>
                </a:cubicBezTo>
                <a:cubicBezTo>
                  <a:pt x="82" y="70"/>
                  <a:pt x="82" y="75"/>
                  <a:pt x="78" y="79"/>
                </a:cubicBezTo>
                <a:cubicBezTo>
                  <a:pt x="73" y="84"/>
                  <a:pt x="66" y="84"/>
                  <a:pt x="61" y="79"/>
                </a:cubicBezTo>
                <a:cubicBezTo>
                  <a:pt x="57" y="74"/>
                  <a:pt x="57" y="67"/>
                  <a:pt x="61" y="62"/>
                </a:cubicBezTo>
                <a:cubicBezTo>
                  <a:pt x="65" y="59"/>
                  <a:pt x="70" y="58"/>
                  <a:pt x="75" y="60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100" y="23"/>
                  <a:pt x="101" y="22"/>
                  <a:pt x="101" y="21"/>
                </a:cubicBezTo>
                <a:close/>
                <a:moveTo>
                  <a:pt x="130" y="34"/>
                </a:moveTo>
                <a:cubicBezTo>
                  <a:pt x="122" y="42"/>
                  <a:pt x="122" y="42"/>
                  <a:pt x="122" y="42"/>
                </a:cubicBezTo>
                <a:cubicBezTo>
                  <a:pt x="121" y="43"/>
                  <a:pt x="119" y="44"/>
                  <a:pt x="118" y="44"/>
                </a:cubicBezTo>
                <a:cubicBezTo>
                  <a:pt x="122" y="52"/>
                  <a:pt x="124" y="61"/>
                  <a:pt x="124" y="70"/>
                </a:cubicBezTo>
                <a:cubicBezTo>
                  <a:pt x="124" y="100"/>
                  <a:pt x="100" y="125"/>
                  <a:pt x="70" y="125"/>
                </a:cubicBezTo>
                <a:cubicBezTo>
                  <a:pt x="40" y="125"/>
                  <a:pt x="15" y="100"/>
                  <a:pt x="15" y="70"/>
                </a:cubicBezTo>
                <a:cubicBezTo>
                  <a:pt x="15" y="40"/>
                  <a:pt x="40" y="16"/>
                  <a:pt x="70" y="16"/>
                </a:cubicBezTo>
                <a:cubicBezTo>
                  <a:pt x="79" y="16"/>
                  <a:pt x="88" y="18"/>
                  <a:pt x="96" y="23"/>
                </a:cubicBezTo>
                <a:cubicBezTo>
                  <a:pt x="97" y="21"/>
                  <a:pt x="98" y="19"/>
                  <a:pt x="99" y="18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96" y="4"/>
                  <a:pt x="83" y="0"/>
                  <a:pt x="70" y="0"/>
                </a:cubicBezTo>
                <a:cubicBezTo>
                  <a:pt x="31" y="0"/>
                  <a:pt x="0" y="32"/>
                  <a:pt x="0" y="70"/>
                </a:cubicBezTo>
                <a:cubicBezTo>
                  <a:pt x="0" y="109"/>
                  <a:pt x="31" y="140"/>
                  <a:pt x="70" y="140"/>
                </a:cubicBezTo>
                <a:cubicBezTo>
                  <a:pt x="108" y="140"/>
                  <a:pt x="140" y="109"/>
                  <a:pt x="140" y="70"/>
                </a:cubicBezTo>
                <a:cubicBezTo>
                  <a:pt x="140" y="57"/>
                  <a:pt x="136" y="45"/>
                  <a:pt x="130" y="34"/>
                </a:cubicBezTo>
                <a:close/>
                <a:moveTo>
                  <a:pt x="70" y="47"/>
                </a:moveTo>
                <a:cubicBezTo>
                  <a:pt x="73" y="47"/>
                  <a:pt x="77" y="48"/>
                  <a:pt x="80" y="49"/>
                </a:cubicBezTo>
                <a:cubicBezTo>
                  <a:pt x="93" y="37"/>
                  <a:pt x="93" y="37"/>
                  <a:pt x="93" y="37"/>
                </a:cubicBezTo>
                <a:cubicBezTo>
                  <a:pt x="86" y="32"/>
                  <a:pt x="78" y="29"/>
                  <a:pt x="70" y="29"/>
                </a:cubicBezTo>
                <a:cubicBezTo>
                  <a:pt x="47" y="29"/>
                  <a:pt x="29" y="48"/>
                  <a:pt x="29" y="70"/>
                </a:cubicBezTo>
                <a:cubicBezTo>
                  <a:pt x="29" y="93"/>
                  <a:pt x="47" y="111"/>
                  <a:pt x="70" y="111"/>
                </a:cubicBezTo>
                <a:cubicBezTo>
                  <a:pt x="92" y="111"/>
                  <a:pt x="111" y="93"/>
                  <a:pt x="111" y="70"/>
                </a:cubicBezTo>
                <a:cubicBezTo>
                  <a:pt x="111" y="62"/>
                  <a:pt x="108" y="54"/>
                  <a:pt x="104" y="48"/>
                </a:cubicBezTo>
                <a:cubicBezTo>
                  <a:pt x="91" y="61"/>
                  <a:pt x="91" y="61"/>
                  <a:pt x="91" y="61"/>
                </a:cubicBezTo>
                <a:cubicBezTo>
                  <a:pt x="92" y="64"/>
                  <a:pt x="93" y="67"/>
                  <a:pt x="93" y="70"/>
                </a:cubicBezTo>
                <a:cubicBezTo>
                  <a:pt x="93" y="83"/>
                  <a:pt x="83" y="94"/>
                  <a:pt x="70" y="94"/>
                </a:cubicBezTo>
                <a:cubicBezTo>
                  <a:pt x="57" y="94"/>
                  <a:pt x="46" y="83"/>
                  <a:pt x="46" y="70"/>
                </a:cubicBezTo>
                <a:cubicBezTo>
                  <a:pt x="46" y="57"/>
                  <a:pt x="57" y="47"/>
                  <a:pt x="7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2.96296E-6 L 0.11081 2.96296E-6 " pathEditMode="relative" rAng="0" ptsTypes="AA">
                                      <p:cBhvr>
                                        <p:cTn id="20" dur="75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2.96296E-6 L 2.29167E-6 2.96296E-6 " pathEditMode="relative" rAng="0" ptsTypes="AA">
                                      <p:cBhvr>
                                        <p:cTn id="2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5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2774 4.81481E-6 L 0.1108 4.81481E-6 " pathEditMode="relative" rAng="0" ptsTypes="AA">
                                      <p:cBhvr>
                                        <p:cTn id="27" dur="75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35" presetClass="path" presetSubtype="0" accel="50000" decel="50000" fill="hold" grpId="2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-0.028 4.81481E-6 L 3.75E-6 4.81481E-6 " pathEditMode="relative" rAng="0" ptsTypes="AA">
                                      <p:cBhvr>
                                        <p:cTn id="2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3" presetClass="path" presetSubtype="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1524 4.81481E-6 L -0.06315 4.81481E-6 " pathEditMode="relative" rAng="0" ptsTypes="AA">
                                      <p:cBhvr>
                                        <p:cTn id="44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19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35" presetClass="path" presetSubtype="0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602 4.81481E-6 L -3.95833E-6 4.81481E-6 " pathEditMode="relative" rAng="0" ptsTypes="AA">
                                      <p:cBhvr>
                                        <p:cTn id="46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3" grpId="0" animBg="1"/>
      <p:bldP spid="4" grpId="0" animBg="1"/>
      <p:bldP spid="4" grpId="1" animBg="1"/>
      <p:bldP spid="4" grpId="2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6" grpId="0"/>
      <p:bldP spid="16" grpId="1"/>
      <p:bldP spid="32" grpId="0"/>
      <p:bldP spid="32" grpId="1"/>
      <p:bldP spid="32" grpId="2"/>
      <p:bldP spid="33" grpId="0"/>
      <p:bldP spid="34" grpId="0"/>
      <p:bldP spid="34" grpId="1"/>
      <p:bldP spid="34" grpId="2"/>
      <p:bldP spid="35" grpId="0"/>
      <p:bldP spid="3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>
            <a:stCxn id="28" idx="2"/>
            <a:endCxn id="2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stCxn id="22" idx="1"/>
            <a:endCxn id="2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stCxn id="21" idx="1"/>
            <a:endCxn id="2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2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endCxn id="3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5" idx="1"/>
            <a:endCxn id="2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4" idx="7"/>
            <a:endCxn id="3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0" idx="3"/>
            <a:endCxn id="2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5" idx="2"/>
            <a:endCxn id="2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9" idx="3"/>
            <a:endCxn id="2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6" idx="0"/>
            <a:endCxn id="2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4" idx="2"/>
            <a:endCxn id="3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1" idx="1"/>
            <a:endCxn id="3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31" idx="0"/>
            <a:endCxn id="2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3" name="椭圆 2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4" name="椭圆 2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6" name="椭圆 2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7" name="椭圆 2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8" name="椭圆 2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9" name="椭圆 2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30" name="椭圆 2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6" name="直接连接符 35"/>
          <p:cNvCxnSpPr>
            <a:endCxn id="2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文本框 3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9" name="直接连接符 3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endCxn id="45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endCxn id="45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endCxn id="48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endCxn id="45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45" idx="6"/>
            <a:endCxn id="48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椭圆 44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7" name="直接连接符 46"/>
          <p:cNvCxnSpPr>
            <a:stCxn id="46" idx="5"/>
            <a:endCxn id="53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椭圆 47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9" name="直接连接符 48"/>
          <p:cNvCxnSpPr/>
          <p:nvPr/>
        </p:nvCxnSpPr>
        <p:spPr>
          <a:xfrm rot="4922515" flipH="1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/>
          <p:cNvCxnSpPr>
            <a:stCxn id="52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>
            <a:stCxn id="52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椭圆 51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椭圆 54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椭圆 55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椭圆 56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8" name="直接连接符 57"/>
          <p:cNvCxnSpPr>
            <a:stCxn id="56" idx="1"/>
            <a:endCxn id="52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>
            <a:stCxn id="56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reeform 5"/>
          <p:cNvSpPr/>
          <p:nvPr/>
        </p:nvSpPr>
        <p:spPr bwMode="auto">
          <a:xfrm>
            <a:off x="5105705" y="2854555"/>
            <a:ext cx="2049890" cy="1053002"/>
          </a:xfrm>
          <a:custGeom>
            <a:avLst/>
            <a:gdLst>
              <a:gd name="T0" fmla="*/ 2338 w 2338"/>
              <a:gd name="T1" fmla="*/ 477 h 1201"/>
              <a:gd name="T2" fmla="*/ 0 w 2338"/>
              <a:gd name="T3" fmla="*/ 1201 h 1201"/>
              <a:gd name="T4" fmla="*/ 0 w 2338"/>
              <a:gd name="T5" fmla="*/ 724 h 1201"/>
              <a:gd name="T6" fmla="*/ 2338 w 2338"/>
              <a:gd name="T7" fmla="*/ 0 h 1201"/>
              <a:gd name="T8" fmla="*/ 2338 w 2338"/>
              <a:gd name="T9" fmla="*/ 477 h 1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38" h="1201">
                <a:moveTo>
                  <a:pt x="2338" y="477"/>
                </a:moveTo>
                <a:lnTo>
                  <a:pt x="0" y="1201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1" name="Freeform 6"/>
          <p:cNvSpPr/>
          <p:nvPr/>
        </p:nvSpPr>
        <p:spPr bwMode="auto">
          <a:xfrm>
            <a:off x="5105705" y="3652417"/>
            <a:ext cx="2049890" cy="1051249"/>
          </a:xfrm>
          <a:custGeom>
            <a:avLst/>
            <a:gdLst>
              <a:gd name="T0" fmla="*/ 2338 w 2338"/>
              <a:gd name="T1" fmla="*/ 477 h 1199"/>
              <a:gd name="T2" fmla="*/ 0 w 2338"/>
              <a:gd name="T3" fmla="*/ 1199 h 1199"/>
              <a:gd name="T4" fmla="*/ 0 w 2338"/>
              <a:gd name="T5" fmla="*/ 724 h 1199"/>
              <a:gd name="T6" fmla="*/ 2338 w 2338"/>
              <a:gd name="T7" fmla="*/ 0 h 1199"/>
              <a:gd name="T8" fmla="*/ 2338 w 2338"/>
              <a:gd name="T9" fmla="*/ 477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38" h="1199">
                <a:moveTo>
                  <a:pt x="2338" y="477"/>
                </a:moveTo>
                <a:lnTo>
                  <a:pt x="0" y="1199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2" name="Group 19"/>
          <p:cNvGrpSpPr/>
          <p:nvPr/>
        </p:nvGrpSpPr>
        <p:grpSpPr>
          <a:xfrm>
            <a:off x="4754120" y="1525370"/>
            <a:ext cx="2752184" cy="4003337"/>
            <a:chOff x="4675183" y="2070731"/>
            <a:chExt cx="2752184" cy="4003337"/>
          </a:xfrm>
        </p:grpSpPr>
        <p:sp>
          <p:nvSpPr>
            <p:cNvPr id="63" name="Freeform 7"/>
            <p:cNvSpPr/>
            <p:nvPr/>
          </p:nvSpPr>
          <p:spPr bwMode="auto">
            <a:xfrm>
              <a:off x="5637877" y="2284663"/>
              <a:ext cx="826795" cy="892553"/>
            </a:xfrm>
            <a:custGeom>
              <a:avLst/>
              <a:gdLst>
                <a:gd name="T0" fmla="*/ 472 w 943"/>
                <a:gd name="T1" fmla="*/ 0 h 1018"/>
                <a:gd name="T2" fmla="*/ 0 w 943"/>
                <a:gd name="T3" fmla="*/ 397 h 1018"/>
                <a:gd name="T4" fmla="*/ 173 w 943"/>
                <a:gd name="T5" fmla="*/ 842 h 1018"/>
                <a:gd name="T6" fmla="*/ 472 w 943"/>
                <a:gd name="T7" fmla="*/ 1018 h 1018"/>
                <a:gd name="T8" fmla="*/ 770 w 943"/>
                <a:gd name="T9" fmla="*/ 842 h 1018"/>
                <a:gd name="T10" fmla="*/ 943 w 943"/>
                <a:gd name="T11" fmla="*/ 397 h 1018"/>
                <a:gd name="T12" fmla="*/ 472 w 943"/>
                <a:gd name="T13" fmla="*/ 0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3" h="1018">
                  <a:moveTo>
                    <a:pt x="472" y="0"/>
                  </a:moveTo>
                  <a:lnTo>
                    <a:pt x="0" y="397"/>
                  </a:lnTo>
                  <a:lnTo>
                    <a:pt x="173" y="842"/>
                  </a:lnTo>
                  <a:lnTo>
                    <a:pt x="472" y="1018"/>
                  </a:lnTo>
                  <a:lnTo>
                    <a:pt x="770" y="842"/>
                  </a:lnTo>
                  <a:lnTo>
                    <a:pt x="943" y="39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Freeform 8"/>
            <p:cNvSpPr/>
            <p:nvPr/>
          </p:nvSpPr>
          <p:spPr bwMode="auto">
            <a:xfrm>
              <a:off x="4675183" y="2070731"/>
              <a:ext cx="1376530" cy="1023192"/>
            </a:xfrm>
            <a:custGeom>
              <a:avLst/>
              <a:gdLst>
                <a:gd name="T0" fmla="*/ 1062 w 1062"/>
                <a:gd name="T1" fmla="*/ 165 h 790"/>
                <a:gd name="T2" fmla="*/ 504 w 1062"/>
                <a:gd name="T3" fmla="*/ 790 h 790"/>
                <a:gd name="T4" fmla="*/ 0 w 1062"/>
                <a:gd name="T5" fmla="*/ 0 h 790"/>
                <a:gd name="T6" fmla="*/ 1062 w 1062"/>
                <a:gd name="T7" fmla="*/ 165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2" h="790">
                  <a:moveTo>
                    <a:pt x="1062" y="165"/>
                  </a:moveTo>
                  <a:cubicBezTo>
                    <a:pt x="1062" y="165"/>
                    <a:pt x="610" y="540"/>
                    <a:pt x="504" y="790"/>
                  </a:cubicBezTo>
                  <a:cubicBezTo>
                    <a:pt x="504" y="790"/>
                    <a:pt x="117" y="81"/>
                    <a:pt x="0" y="0"/>
                  </a:cubicBezTo>
                  <a:cubicBezTo>
                    <a:pt x="0" y="0"/>
                    <a:pt x="871" y="3"/>
                    <a:pt x="1062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5" name="Freeform 9"/>
            <p:cNvSpPr/>
            <p:nvPr/>
          </p:nvSpPr>
          <p:spPr bwMode="auto">
            <a:xfrm>
              <a:off x="4747955" y="2072485"/>
              <a:ext cx="645303" cy="903951"/>
            </a:xfrm>
            <a:custGeom>
              <a:avLst/>
              <a:gdLst>
                <a:gd name="T0" fmla="*/ 0 w 498"/>
                <a:gd name="T1" fmla="*/ 0 h 698"/>
                <a:gd name="T2" fmla="*/ 498 w 498"/>
                <a:gd name="T3" fmla="*/ 69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8" h="698">
                  <a:moveTo>
                    <a:pt x="0" y="0"/>
                  </a:moveTo>
                  <a:cubicBezTo>
                    <a:pt x="0" y="0"/>
                    <a:pt x="271" y="255"/>
                    <a:pt x="498" y="698"/>
                  </a:cubicBezTo>
                </a:path>
              </a:pathLst>
            </a:custGeom>
            <a:noFill/>
            <a:ln w="26988" cap="flat">
              <a:solidFill>
                <a:srgbClr val="F2F2F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Freeform 10"/>
            <p:cNvSpPr/>
            <p:nvPr/>
          </p:nvSpPr>
          <p:spPr bwMode="auto">
            <a:xfrm>
              <a:off x="6051713" y="2070731"/>
              <a:ext cx="1375654" cy="1023192"/>
            </a:xfrm>
            <a:custGeom>
              <a:avLst/>
              <a:gdLst>
                <a:gd name="T0" fmla="*/ 0 w 1062"/>
                <a:gd name="T1" fmla="*/ 165 h 790"/>
                <a:gd name="T2" fmla="*/ 558 w 1062"/>
                <a:gd name="T3" fmla="*/ 790 h 790"/>
                <a:gd name="T4" fmla="*/ 1062 w 1062"/>
                <a:gd name="T5" fmla="*/ 0 h 790"/>
                <a:gd name="T6" fmla="*/ 0 w 1062"/>
                <a:gd name="T7" fmla="*/ 165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2" h="790">
                  <a:moveTo>
                    <a:pt x="0" y="165"/>
                  </a:moveTo>
                  <a:cubicBezTo>
                    <a:pt x="0" y="165"/>
                    <a:pt x="452" y="540"/>
                    <a:pt x="558" y="790"/>
                  </a:cubicBezTo>
                  <a:cubicBezTo>
                    <a:pt x="558" y="790"/>
                    <a:pt x="946" y="81"/>
                    <a:pt x="1062" y="0"/>
                  </a:cubicBezTo>
                  <a:cubicBezTo>
                    <a:pt x="1062" y="0"/>
                    <a:pt x="191" y="3"/>
                    <a:pt x="0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Freeform 11"/>
            <p:cNvSpPr/>
            <p:nvPr/>
          </p:nvSpPr>
          <p:spPr bwMode="auto">
            <a:xfrm>
              <a:off x="6709291" y="2072485"/>
              <a:ext cx="645303" cy="903951"/>
            </a:xfrm>
            <a:custGeom>
              <a:avLst/>
              <a:gdLst>
                <a:gd name="T0" fmla="*/ 498 w 498"/>
                <a:gd name="T1" fmla="*/ 0 h 698"/>
                <a:gd name="T2" fmla="*/ 0 w 498"/>
                <a:gd name="T3" fmla="*/ 69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8" h="698">
                  <a:moveTo>
                    <a:pt x="498" y="0"/>
                  </a:moveTo>
                  <a:cubicBezTo>
                    <a:pt x="498" y="0"/>
                    <a:pt x="227" y="255"/>
                    <a:pt x="0" y="698"/>
                  </a:cubicBezTo>
                </a:path>
              </a:pathLst>
            </a:custGeom>
            <a:noFill/>
            <a:ln w="26988" cap="flat">
              <a:solidFill>
                <a:srgbClr val="F2F2F2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Freeform 12"/>
            <p:cNvSpPr/>
            <p:nvPr/>
          </p:nvSpPr>
          <p:spPr bwMode="auto">
            <a:xfrm>
              <a:off x="5507238" y="3022904"/>
              <a:ext cx="1068784" cy="3051164"/>
            </a:xfrm>
            <a:custGeom>
              <a:avLst/>
              <a:gdLst>
                <a:gd name="T0" fmla="*/ 897 w 1219"/>
                <a:gd name="T1" fmla="*/ 0 h 3480"/>
                <a:gd name="T2" fmla="*/ 610 w 1219"/>
                <a:gd name="T3" fmla="*/ 168 h 3480"/>
                <a:gd name="T4" fmla="*/ 322 w 1219"/>
                <a:gd name="T5" fmla="*/ 0 h 3480"/>
                <a:gd name="T6" fmla="*/ 0 w 1219"/>
                <a:gd name="T7" fmla="*/ 2804 h 3480"/>
                <a:gd name="T8" fmla="*/ 599 w 1219"/>
                <a:gd name="T9" fmla="*/ 3480 h 3480"/>
                <a:gd name="T10" fmla="*/ 1219 w 1219"/>
                <a:gd name="T11" fmla="*/ 2804 h 3480"/>
                <a:gd name="T12" fmla="*/ 897 w 1219"/>
                <a:gd name="T13" fmla="*/ 0 h 3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9" h="3480">
                  <a:moveTo>
                    <a:pt x="897" y="0"/>
                  </a:moveTo>
                  <a:lnTo>
                    <a:pt x="610" y="168"/>
                  </a:lnTo>
                  <a:lnTo>
                    <a:pt x="322" y="0"/>
                  </a:lnTo>
                  <a:lnTo>
                    <a:pt x="0" y="2804"/>
                  </a:lnTo>
                  <a:lnTo>
                    <a:pt x="599" y="3480"/>
                  </a:lnTo>
                  <a:lnTo>
                    <a:pt x="1219" y="2804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69" name="Freeform 43"/>
          <p:cNvSpPr/>
          <p:nvPr/>
        </p:nvSpPr>
        <p:spPr bwMode="auto">
          <a:xfrm>
            <a:off x="4718172" y="2580126"/>
            <a:ext cx="577792" cy="470826"/>
          </a:xfrm>
          <a:custGeom>
            <a:avLst/>
            <a:gdLst>
              <a:gd name="T0" fmla="*/ 659 w 659"/>
              <a:gd name="T1" fmla="*/ 537 h 537"/>
              <a:gd name="T2" fmla="*/ 0 w 659"/>
              <a:gd name="T3" fmla="*/ 477 h 537"/>
              <a:gd name="T4" fmla="*/ 179 w 659"/>
              <a:gd name="T5" fmla="*/ 242 h 537"/>
              <a:gd name="T6" fmla="*/ 0 w 659"/>
              <a:gd name="T7" fmla="*/ 0 h 537"/>
              <a:gd name="T8" fmla="*/ 659 w 659"/>
              <a:gd name="T9" fmla="*/ 60 h 537"/>
              <a:gd name="T10" fmla="*/ 659 w 659"/>
              <a:gd name="T11" fmla="*/ 537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59" h="537">
                <a:moveTo>
                  <a:pt x="659" y="537"/>
                </a:moveTo>
                <a:lnTo>
                  <a:pt x="0" y="477"/>
                </a:lnTo>
                <a:lnTo>
                  <a:pt x="179" y="242"/>
                </a:lnTo>
                <a:lnTo>
                  <a:pt x="0" y="0"/>
                </a:lnTo>
                <a:lnTo>
                  <a:pt x="659" y="60"/>
                </a:lnTo>
                <a:lnTo>
                  <a:pt x="659" y="53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0" name="Freeform 44"/>
          <p:cNvSpPr/>
          <p:nvPr/>
        </p:nvSpPr>
        <p:spPr bwMode="auto">
          <a:xfrm>
            <a:off x="5105705" y="2634486"/>
            <a:ext cx="189383" cy="475210"/>
          </a:xfrm>
          <a:custGeom>
            <a:avLst/>
            <a:gdLst>
              <a:gd name="T0" fmla="*/ 216 w 216"/>
              <a:gd name="T1" fmla="*/ 477 h 542"/>
              <a:gd name="T2" fmla="*/ 0 w 216"/>
              <a:gd name="T3" fmla="*/ 542 h 542"/>
              <a:gd name="T4" fmla="*/ 0 w 216"/>
              <a:gd name="T5" fmla="*/ 65 h 542"/>
              <a:gd name="T6" fmla="*/ 216 w 216"/>
              <a:gd name="T7" fmla="*/ 0 h 542"/>
              <a:gd name="T8" fmla="*/ 216 w 216"/>
              <a:gd name="T9" fmla="*/ 477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542">
                <a:moveTo>
                  <a:pt x="216" y="477"/>
                </a:moveTo>
                <a:lnTo>
                  <a:pt x="0" y="542"/>
                </a:lnTo>
                <a:lnTo>
                  <a:pt x="0" y="65"/>
                </a:lnTo>
                <a:lnTo>
                  <a:pt x="216" y="0"/>
                </a:lnTo>
                <a:lnTo>
                  <a:pt x="216" y="47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1" name="Freeform 45"/>
          <p:cNvSpPr/>
          <p:nvPr/>
        </p:nvSpPr>
        <p:spPr bwMode="auto">
          <a:xfrm>
            <a:off x="6964459" y="4507269"/>
            <a:ext cx="578669" cy="472580"/>
          </a:xfrm>
          <a:custGeom>
            <a:avLst/>
            <a:gdLst>
              <a:gd name="T0" fmla="*/ 0 w 660"/>
              <a:gd name="T1" fmla="*/ 0 h 539"/>
              <a:gd name="T2" fmla="*/ 660 w 660"/>
              <a:gd name="T3" fmla="*/ 62 h 539"/>
              <a:gd name="T4" fmla="*/ 481 w 660"/>
              <a:gd name="T5" fmla="*/ 297 h 539"/>
              <a:gd name="T6" fmla="*/ 660 w 660"/>
              <a:gd name="T7" fmla="*/ 539 h 539"/>
              <a:gd name="T8" fmla="*/ 0 w 660"/>
              <a:gd name="T9" fmla="*/ 477 h 539"/>
              <a:gd name="T10" fmla="*/ 0 w 660"/>
              <a:gd name="T1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0" h="539">
                <a:moveTo>
                  <a:pt x="0" y="0"/>
                </a:moveTo>
                <a:lnTo>
                  <a:pt x="660" y="62"/>
                </a:lnTo>
                <a:lnTo>
                  <a:pt x="481" y="297"/>
                </a:lnTo>
                <a:lnTo>
                  <a:pt x="660" y="539"/>
                </a:lnTo>
                <a:lnTo>
                  <a:pt x="0" y="47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Freeform 46"/>
          <p:cNvSpPr/>
          <p:nvPr/>
        </p:nvSpPr>
        <p:spPr bwMode="auto">
          <a:xfrm>
            <a:off x="6966213" y="4450279"/>
            <a:ext cx="189383" cy="475210"/>
          </a:xfrm>
          <a:custGeom>
            <a:avLst/>
            <a:gdLst>
              <a:gd name="T0" fmla="*/ 0 w 216"/>
              <a:gd name="T1" fmla="*/ 65 h 542"/>
              <a:gd name="T2" fmla="*/ 216 w 216"/>
              <a:gd name="T3" fmla="*/ 0 h 542"/>
              <a:gd name="T4" fmla="*/ 216 w 216"/>
              <a:gd name="T5" fmla="*/ 477 h 542"/>
              <a:gd name="T6" fmla="*/ 0 w 216"/>
              <a:gd name="T7" fmla="*/ 542 h 542"/>
              <a:gd name="T8" fmla="*/ 0 w 216"/>
              <a:gd name="T9" fmla="*/ 65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542">
                <a:moveTo>
                  <a:pt x="0" y="65"/>
                </a:moveTo>
                <a:lnTo>
                  <a:pt x="216" y="0"/>
                </a:lnTo>
                <a:lnTo>
                  <a:pt x="216" y="477"/>
                </a:lnTo>
                <a:lnTo>
                  <a:pt x="0" y="542"/>
                </a:lnTo>
                <a:lnTo>
                  <a:pt x="0" y="65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73" name="Group 30"/>
          <p:cNvGrpSpPr/>
          <p:nvPr/>
        </p:nvGrpSpPr>
        <p:grpSpPr>
          <a:xfrm>
            <a:off x="5105705" y="2691476"/>
            <a:ext cx="2049890" cy="581300"/>
            <a:chOff x="5026768" y="3236837"/>
            <a:chExt cx="2049890" cy="581300"/>
          </a:xfrm>
        </p:grpSpPr>
        <p:sp>
          <p:nvSpPr>
            <p:cNvPr id="74" name="Freeform 47"/>
            <p:cNvSpPr/>
            <p:nvPr/>
          </p:nvSpPr>
          <p:spPr bwMode="auto">
            <a:xfrm>
              <a:off x="5026768" y="3236837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5" name="TextBox 32"/>
            <p:cNvSpPr txBox="1"/>
            <p:nvPr/>
          </p:nvSpPr>
          <p:spPr>
            <a:xfrm rot="259200">
              <a:off x="5472269" y="3342821"/>
              <a:ext cx="12474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Intelligent</a:t>
              </a:r>
            </a:p>
          </p:txBody>
        </p:sp>
      </p:grpSp>
      <p:grpSp>
        <p:nvGrpSpPr>
          <p:cNvPr id="76" name="Group 33"/>
          <p:cNvGrpSpPr/>
          <p:nvPr/>
        </p:nvGrpSpPr>
        <p:grpSpPr>
          <a:xfrm>
            <a:off x="5105705" y="3489337"/>
            <a:ext cx="2049890" cy="581300"/>
            <a:chOff x="5026768" y="4034698"/>
            <a:chExt cx="2049890" cy="581300"/>
          </a:xfrm>
        </p:grpSpPr>
        <p:sp>
          <p:nvSpPr>
            <p:cNvPr id="77" name="Freeform 48"/>
            <p:cNvSpPr/>
            <p:nvPr/>
          </p:nvSpPr>
          <p:spPr bwMode="auto">
            <a:xfrm>
              <a:off x="5026768" y="4034698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8" name="TextBox 35"/>
            <p:cNvSpPr txBox="1"/>
            <p:nvPr/>
          </p:nvSpPr>
          <p:spPr>
            <a:xfrm rot="259200">
              <a:off x="5308667" y="4140587"/>
              <a:ext cx="15746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Hardworking</a:t>
              </a:r>
            </a:p>
          </p:txBody>
        </p:sp>
      </p:grpSp>
      <p:grpSp>
        <p:nvGrpSpPr>
          <p:cNvPr id="79" name="Group 36"/>
          <p:cNvGrpSpPr/>
          <p:nvPr/>
        </p:nvGrpSpPr>
        <p:grpSpPr>
          <a:xfrm>
            <a:off x="5105705" y="4287199"/>
            <a:ext cx="2049890" cy="581300"/>
            <a:chOff x="5026768" y="4832560"/>
            <a:chExt cx="2049890" cy="581300"/>
          </a:xfrm>
        </p:grpSpPr>
        <p:sp>
          <p:nvSpPr>
            <p:cNvPr id="80" name="Freeform 49"/>
            <p:cNvSpPr/>
            <p:nvPr/>
          </p:nvSpPr>
          <p:spPr bwMode="auto">
            <a:xfrm>
              <a:off x="5026768" y="4832560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81" name="TextBox 38"/>
            <p:cNvSpPr txBox="1"/>
            <p:nvPr/>
          </p:nvSpPr>
          <p:spPr>
            <a:xfrm rot="259200">
              <a:off x="5594899" y="4934193"/>
              <a:ext cx="10021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Modest</a:t>
              </a:r>
            </a:p>
          </p:txBody>
        </p:sp>
      </p:grpSp>
      <p:cxnSp>
        <p:nvCxnSpPr>
          <p:cNvPr id="82" name="Straight Connector 39"/>
          <p:cNvCxnSpPr/>
          <p:nvPr/>
        </p:nvCxnSpPr>
        <p:spPr>
          <a:xfrm flipH="1">
            <a:off x="3623995" y="2691476"/>
            <a:ext cx="788376" cy="0"/>
          </a:xfrm>
          <a:prstGeom prst="line">
            <a:avLst/>
          </a:prstGeom>
          <a:ln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40"/>
          <p:cNvSpPr txBox="1"/>
          <p:nvPr/>
        </p:nvSpPr>
        <p:spPr>
          <a:xfrm>
            <a:off x="1006873" y="2574956"/>
            <a:ext cx="2378521" cy="964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84" name="TextBox 41"/>
          <p:cNvSpPr txBox="1"/>
          <p:nvPr/>
        </p:nvSpPr>
        <p:spPr>
          <a:xfrm>
            <a:off x="2137974" y="2283653"/>
            <a:ext cx="1247420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Intelligent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5" name="Straight Connector 42"/>
          <p:cNvCxnSpPr/>
          <p:nvPr/>
        </p:nvCxnSpPr>
        <p:spPr>
          <a:xfrm flipH="1">
            <a:off x="3623995" y="4501132"/>
            <a:ext cx="788376" cy="0"/>
          </a:xfrm>
          <a:prstGeom prst="line">
            <a:avLst/>
          </a:prstGeom>
          <a:ln>
            <a:solidFill>
              <a:schemeClr val="accent4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43"/>
          <p:cNvSpPr txBox="1"/>
          <p:nvPr/>
        </p:nvSpPr>
        <p:spPr>
          <a:xfrm>
            <a:off x="1006873" y="4384612"/>
            <a:ext cx="2378521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87" name="TextBox 44"/>
          <p:cNvSpPr txBox="1"/>
          <p:nvPr/>
        </p:nvSpPr>
        <p:spPr>
          <a:xfrm>
            <a:off x="2436133" y="4093309"/>
            <a:ext cx="949261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Modest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8" name="Straight Connector 45"/>
          <p:cNvCxnSpPr/>
          <p:nvPr/>
        </p:nvCxnSpPr>
        <p:spPr>
          <a:xfrm>
            <a:off x="7636065" y="3860522"/>
            <a:ext cx="788376" cy="0"/>
          </a:xfrm>
          <a:prstGeom prst="line">
            <a:avLst/>
          </a:prstGeom>
          <a:ln>
            <a:solidFill>
              <a:schemeClr val="accent2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46"/>
          <p:cNvSpPr txBox="1"/>
          <p:nvPr/>
        </p:nvSpPr>
        <p:spPr>
          <a:xfrm flipH="1">
            <a:off x="8663042" y="3744002"/>
            <a:ext cx="2378521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90" name="TextBox 47"/>
          <p:cNvSpPr txBox="1"/>
          <p:nvPr/>
        </p:nvSpPr>
        <p:spPr>
          <a:xfrm flipH="1">
            <a:off x="8663042" y="3452699"/>
            <a:ext cx="1519034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Hardworking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0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5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7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0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8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9" dur="10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5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0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10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10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8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9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10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28" presetID="2" presetClass="entr" presetSubtype="4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3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3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3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35" dur="1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37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9" dur="1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4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3" dur="2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45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7" dur="2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8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34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1" dur="2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353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5" dur="2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6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35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9" dur="2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0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361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3" dur="1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36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7" dur="1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8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36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71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2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37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9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38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2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3" fill="hold">
                                <p:stCondLst>
                                  <p:cond delay="8000"/>
                                </p:stCondLst>
                                <p:childTnLst>
                                  <p:par>
                                    <p:cTn id="38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9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0" fill="hold">
                                <p:stCondLst>
                                  <p:cond delay="8500"/>
                                </p:stCondLst>
                                <p:childTnLst>
                                  <p:par>
                                    <p:cTn id="391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4" fill="hold">
                                <p:stCondLst>
                                  <p:cond delay="9000"/>
                                </p:stCondLst>
                                <p:childTnLst>
                                  <p:par>
                                    <p:cTn id="39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7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8" grpId="0"/>
          <p:bldP spid="38" grpId="1"/>
          <p:bldP spid="45" grpId="0" animBg="1"/>
          <p:bldP spid="46" grpId="0" animBg="1"/>
          <p:bldP spid="48" grpId="0" animBg="1"/>
          <p:bldP spid="52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60" grpId="0" animBg="1"/>
          <p:bldP spid="61" grpId="0" animBg="1"/>
          <p:bldP spid="69" grpId="0" animBg="1"/>
          <p:bldP spid="70" grpId="0" animBg="1"/>
          <p:bldP spid="71" grpId="0" animBg="1"/>
          <p:bldP spid="72" grpId="0" animBg="1"/>
          <p:bldP spid="83" grpId="0"/>
          <p:bldP spid="84" grpId="0"/>
          <p:bldP spid="86" grpId="0"/>
          <p:bldP spid="87" grpId="0"/>
          <p:bldP spid="89" grpId="0"/>
          <p:bldP spid="9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0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5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7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0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8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9" dur="10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5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0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10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10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8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9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10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3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35" dur="1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37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9" dur="1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4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3" dur="2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45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7" dur="2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8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34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1" dur="2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353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5" dur="2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6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35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9" dur="2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0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361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3" dur="1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36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7" dur="1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8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36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71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2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37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9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38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2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3" fill="hold">
                                <p:stCondLst>
                                  <p:cond delay="8000"/>
                                </p:stCondLst>
                                <p:childTnLst>
                                  <p:par>
                                    <p:cTn id="38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9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0" fill="hold">
                                <p:stCondLst>
                                  <p:cond delay="8500"/>
                                </p:stCondLst>
                                <p:childTnLst>
                                  <p:par>
                                    <p:cTn id="391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4" fill="hold">
                                <p:stCondLst>
                                  <p:cond delay="9000"/>
                                </p:stCondLst>
                                <p:childTnLst>
                                  <p:par>
                                    <p:cTn id="39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7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8" grpId="0"/>
          <p:bldP spid="38" grpId="1"/>
          <p:bldP spid="45" grpId="0" animBg="1"/>
          <p:bldP spid="46" grpId="0" animBg="1"/>
          <p:bldP spid="48" grpId="0" animBg="1"/>
          <p:bldP spid="52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60" grpId="0" animBg="1"/>
          <p:bldP spid="61" grpId="0" animBg="1"/>
          <p:bldP spid="69" grpId="0" animBg="1"/>
          <p:bldP spid="70" grpId="0" animBg="1"/>
          <p:bldP spid="71" grpId="0" animBg="1"/>
          <p:bldP spid="72" grpId="0" animBg="1"/>
          <p:bldP spid="83" grpId="0"/>
          <p:bldP spid="84" grpId="0"/>
          <p:bldP spid="86" grpId="0"/>
          <p:bldP spid="87" grpId="0"/>
          <p:bldP spid="89" grpId="0"/>
          <p:bldP spid="90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0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98722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工作中的问题及解决方案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LTRA_SCORM_COURSE_ID" val="17AECF30-4CBE-4005-8430-47D6FDF1C031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PRESENTATION_TITLE" val="点线创意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7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8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9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4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2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5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2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3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heme/theme1.xml><?xml version="1.0" encoding="utf-8"?>
<a:theme xmlns:a="http://schemas.openxmlformats.org/drawingml/2006/main" name="Office 主题​​">
  <a:themeElements>
    <a:clrScheme name="自定义 19">
      <a:dk1>
        <a:sysClr val="windowText" lastClr="000000"/>
      </a:dk1>
      <a:lt1>
        <a:sysClr val="window" lastClr="FFFFFF"/>
      </a:lt1>
      <a:dk2>
        <a:srgbClr val="676A55"/>
      </a:dk2>
      <a:lt2>
        <a:srgbClr val="EAEBDE"/>
      </a:lt2>
      <a:accent1>
        <a:srgbClr val="D6D2CA"/>
      </a:accent1>
      <a:accent2>
        <a:srgbClr val="B6C6B6"/>
      </a:accent2>
      <a:accent3>
        <a:srgbClr val="C1C8B8"/>
      </a:accent3>
      <a:accent4>
        <a:srgbClr val="CEC597"/>
      </a:accent4>
      <a:accent5>
        <a:srgbClr val="8AACA6"/>
      </a:accent5>
      <a:accent6>
        <a:srgbClr val="C0C0B4"/>
      </a:accent6>
      <a:hlink>
        <a:srgbClr val="DB5353"/>
      </a:hlink>
      <a:folHlink>
        <a:srgbClr val="903638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2102</Words>
  <Application>Microsoft Office PowerPoint</Application>
  <PresentationFormat>宽屏</PresentationFormat>
  <Paragraphs>224</Paragraphs>
  <Slides>26</Slides>
  <Notes>26</Notes>
  <HiddenSlides>0</HiddenSlides>
  <MMClips>0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26</vt:i4>
      </vt:variant>
    </vt:vector>
  </HeadingPairs>
  <TitlesOfParts>
    <vt:vector size="42" baseType="lpstr">
      <vt:lpstr>Albertus MT Lt</vt:lpstr>
      <vt:lpstr>Bebas Neue Regular</vt:lpstr>
      <vt:lpstr>FontAwesome</vt:lpstr>
      <vt:lpstr>Gill Sans</vt:lpstr>
      <vt:lpstr>Lato</vt:lpstr>
      <vt:lpstr>Lato Light</vt:lpstr>
      <vt:lpstr>Lato Regular</vt:lpstr>
      <vt:lpstr>Montserrat Light</vt:lpstr>
      <vt:lpstr>Open Sans</vt:lpstr>
      <vt:lpstr>等线</vt:lpstr>
      <vt:lpstr>等线 Light</vt:lpstr>
      <vt:lpstr>华文细黑</vt:lpstr>
      <vt:lpstr>微软雅黑</vt:lpstr>
      <vt:lpstr>Agency FB</vt:lpstr>
      <vt:lpstr>Arial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Business model</vt:lpstr>
      <vt:lpstr>Worldwide sales</vt:lpstr>
      <vt:lpstr>PowerPoint 演示文稿</vt:lpstr>
      <vt:lpstr>PowerPoint 演示文稿</vt:lpstr>
      <vt:lpstr>CHINA MAP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cp:keywords>http:/www.ypppt.com</cp:keywords>
  <cp:lastModifiedBy>天 下</cp:lastModifiedBy>
  <cp:revision>91</cp:revision>
  <dcterms:created xsi:type="dcterms:W3CDTF">2017-12-12T07:27:00Z</dcterms:created>
  <dcterms:modified xsi:type="dcterms:W3CDTF">2021-01-04T22:47:10Z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2052-11.1.0.9022</vt:lpwstr>
  </property>
</Properties>
</file>