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3.xml" ContentType="application/vnd.openxmlformats-officedocument.presentationml.notesSlide+xml"/>
  <Override PartName="/ppt/tags/tag9.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0.xml" ContentType="application/vnd.openxmlformats-officedocument.presentationml.tags+xml"/>
  <Override PartName="/ppt/notesSlides/notesSlide6.xml" ContentType="application/vnd.openxmlformats-officedocument.presentationml.notesSlide+xml"/>
  <Override PartName="/ppt/tags/tag11.xml" ContentType="application/vnd.openxmlformats-officedocument.presentationml.tags+xml"/>
  <Override PartName="/ppt/notesSlides/notesSlide7.xml" ContentType="application/vnd.openxmlformats-officedocument.presentationml.notesSlide+xml"/>
  <Override PartName="/ppt/tags/tag12.xml" ContentType="application/vnd.openxmlformats-officedocument.presentationml.tags+xml"/>
  <Override PartName="/ppt/notesSlides/notesSlide8.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5.xml" ContentType="application/vnd.openxmlformats-officedocument.presentationml.tags+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3.xml" ContentType="application/vnd.openxmlformats-officedocument.presentationml.notesSlide+xml"/>
  <Override PartName="/ppt/tags/tag19.xml" ContentType="application/vnd.openxmlformats-officedocument.presentationml.tags+xml"/>
  <Override PartName="/ppt/notesSlides/notesSlide14.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1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56" r:id="rId2"/>
    <p:sldId id="7465" r:id="rId3"/>
    <p:sldId id="7443" r:id="rId4"/>
    <p:sldId id="280" r:id="rId5"/>
    <p:sldId id="312" r:id="rId6"/>
    <p:sldId id="315" r:id="rId7"/>
    <p:sldId id="321" r:id="rId8"/>
    <p:sldId id="317" r:id="rId9"/>
    <p:sldId id="7524" r:id="rId10"/>
    <p:sldId id="323" r:id="rId11"/>
    <p:sldId id="318" r:id="rId12"/>
    <p:sldId id="311" r:id="rId13"/>
    <p:sldId id="279" r:id="rId14"/>
    <p:sldId id="319" r:id="rId15"/>
    <p:sldId id="7525" r:id="rId16"/>
    <p:sldId id="320" r:id="rId17"/>
    <p:sldId id="314" r:id="rId18"/>
    <p:sldId id="282" r:id="rId19"/>
    <p:sldId id="316" r:id="rId20"/>
    <p:sldId id="7526" r:id="rId21"/>
    <p:sldId id="304" r:id="rId22"/>
    <p:sldId id="275" r:id="rId23"/>
    <p:sldId id="276" r:id="rId24"/>
    <p:sldId id="7527" r:id="rId2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32E4A"/>
    <a:srgbClr val="F0F1F3"/>
    <a:srgbClr val="FFFFFF"/>
    <a:srgbClr val="E5E9EC"/>
    <a:srgbClr val="EFF0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271" autoAdjust="0"/>
    <p:restoredTop sz="94614" autoAdjust="0"/>
  </p:normalViewPr>
  <p:slideViewPr>
    <p:cSldViewPr snapToGrid="0">
      <p:cViewPr varScale="1">
        <p:scale>
          <a:sx n="84" d="100"/>
          <a:sy n="84" d="100"/>
        </p:scale>
        <p:origin x="522" y="78"/>
      </p:cViewPr>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Sheet1!$C$1</c:f>
              <c:strCache>
                <c:ptCount val="1"/>
                <c:pt idx="0">
                  <c:v>系列 2</c:v>
                </c:pt>
              </c:strCache>
            </c:strRef>
          </c:tx>
          <c:spPr>
            <a:solidFill>
              <a:srgbClr val="17324D"/>
            </a:solidFill>
            <a:ln>
              <a:noFill/>
            </a:ln>
            <a:effectLst/>
          </c:spPr>
          <c:invertIfNegative val="0"/>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0-77B8-4923-ADEB-0AC60D2E7124}"/>
            </c:ext>
          </c:extLst>
        </c:ser>
        <c:dLbls>
          <c:showLegendKey val="0"/>
          <c:showVal val="0"/>
          <c:showCatName val="0"/>
          <c:showSerName val="0"/>
          <c:showPercent val="0"/>
          <c:showBubbleSize val="0"/>
        </c:dLbls>
        <c:gapWidth val="219"/>
        <c:overlap val="-27"/>
        <c:axId val="254164128"/>
        <c:axId val="254163568"/>
      </c:barChart>
      <c:catAx>
        <c:axId val="254164128"/>
        <c:scaling>
          <c:orientation val="minMax"/>
        </c:scaling>
        <c:delete val="1"/>
        <c:axPos val="b"/>
        <c:numFmt formatCode="General" sourceLinked="1"/>
        <c:majorTickMark val="none"/>
        <c:minorTickMark val="none"/>
        <c:tickLblPos val="nextTo"/>
        <c:crossAx val="254163568"/>
        <c:crosses val="autoZero"/>
        <c:auto val="1"/>
        <c:lblAlgn val="ctr"/>
        <c:lblOffset val="100"/>
        <c:noMultiLvlLbl val="0"/>
      </c:catAx>
      <c:valAx>
        <c:axId val="254163568"/>
        <c:scaling>
          <c:orientation val="minMax"/>
        </c:scaling>
        <c:delete val="1"/>
        <c:axPos val="l"/>
        <c:numFmt formatCode="General" sourceLinked="1"/>
        <c:majorTickMark val="none"/>
        <c:minorTickMark val="none"/>
        <c:tickLblPos val="nextTo"/>
        <c:crossAx val="254164128"/>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lang="zh-CN" sz="2200" b="0" i="0" u="none" strike="noStrike" kern="1200" cap="none" spc="50" baseline="0">
              <a:solidFill>
                <a:schemeClr val="tx1">
                  <a:lumMod val="65000"/>
                  <a:lumOff val="35000"/>
                </a:schemeClr>
              </a:solidFill>
              <a:latin typeface="+mn-lt"/>
              <a:ea typeface="+mn-ea"/>
              <a:cs typeface="+mn-cs"/>
            </a:defRPr>
          </a:pPr>
          <a:endParaRPr lang="zh-CN"/>
        </a:p>
      </c:txPr>
    </c:title>
    <c:autoTitleDeleted val="0"/>
    <c:plotArea>
      <c:layout/>
      <c:barChart>
        <c:barDir val="col"/>
        <c:grouping val="clustered"/>
        <c:varyColors val="0"/>
        <c:ser>
          <c:idx val="0"/>
          <c:order val="0"/>
          <c:tx>
            <c:strRef>
              <c:f>Sheet1!$B$1</c:f>
              <c:strCache>
                <c:ptCount val="1"/>
                <c:pt idx="0">
                  <c:v>系列 1</c:v>
                </c:pt>
              </c:strCache>
            </c:strRef>
          </c:tx>
          <c:spPr>
            <a:solidFill>
              <a:srgbClr val="17324D"/>
            </a:solidFill>
            <a:ln w="25400" cap="flat" cmpd="sng" algn="ctr">
              <a:noFill/>
              <a:miter lim="800000"/>
            </a:ln>
            <a:effectLst/>
          </c:spPr>
          <c:invertIfNegative val="0"/>
          <c:dPt>
            <c:idx val="0"/>
            <c:invertIfNegative val="0"/>
            <c:bubble3D val="0"/>
            <c:spPr>
              <a:solidFill>
                <a:srgbClr val="17324D"/>
              </a:solidFill>
              <a:ln w="25400" cap="flat" cmpd="sng" algn="ctr">
                <a:noFill/>
                <a:miter lim="800000"/>
              </a:ln>
              <a:effectLst/>
            </c:spPr>
            <c:extLst>
              <c:ext xmlns:c16="http://schemas.microsoft.com/office/drawing/2014/chart" uri="{C3380CC4-5D6E-409C-BE32-E72D297353CC}">
                <c16:uniqueId val="{00000001-84C6-4F6B-98B4-5AF153B6752D}"/>
              </c:ext>
            </c:extLst>
          </c:dPt>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2-84C6-4F6B-98B4-5AF153B6752D}"/>
            </c:ext>
          </c:extLst>
        </c:ser>
        <c:ser>
          <c:idx val="1"/>
          <c:order val="1"/>
          <c:tx>
            <c:strRef>
              <c:f>Sheet1!$C$1</c:f>
              <c:strCache>
                <c:ptCount val="1"/>
                <c:pt idx="0">
                  <c:v>系列 2</c:v>
                </c:pt>
              </c:strCache>
            </c:strRef>
          </c:tx>
          <c:spPr>
            <a:solidFill>
              <a:schemeClr val="tx1">
                <a:lumMod val="50000"/>
                <a:lumOff val="50000"/>
              </a:schemeClr>
            </a:solidFill>
            <a:ln w="25400" cap="flat" cmpd="sng" algn="ctr">
              <a:noFill/>
              <a:miter lim="800000"/>
            </a:ln>
            <a:effectLst/>
          </c:spPr>
          <c:invertIfNegative val="0"/>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3-84C6-4F6B-98B4-5AF153B6752D}"/>
            </c:ext>
          </c:extLst>
        </c:ser>
        <c:ser>
          <c:idx val="2"/>
          <c:order val="2"/>
          <c:tx>
            <c:strRef>
              <c:f>Sheet1!$D$1</c:f>
              <c:strCache>
                <c:ptCount val="1"/>
                <c:pt idx="0">
                  <c:v>系列 3</c:v>
                </c:pt>
              </c:strCache>
            </c:strRef>
          </c:tx>
          <c:spPr>
            <a:noFill/>
            <a:ln w="25400" cap="flat" cmpd="sng" algn="ctr">
              <a:solidFill>
                <a:srgbClr val="17324D"/>
              </a:solidFill>
              <a:miter lim="800000"/>
            </a:ln>
            <a:effectLst/>
          </c:spPr>
          <c:invertIfNegative val="0"/>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4-84C6-4F6B-98B4-5AF153B6752D}"/>
            </c:ext>
          </c:extLst>
        </c:ser>
        <c:dLbls>
          <c:showLegendKey val="0"/>
          <c:showVal val="0"/>
          <c:showCatName val="0"/>
          <c:showSerName val="0"/>
          <c:showPercent val="0"/>
          <c:showBubbleSize val="0"/>
        </c:dLbls>
        <c:gapWidth val="164"/>
        <c:overlap val="-35"/>
        <c:axId val="185929200"/>
        <c:axId val="185928640"/>
      </c:barChart>
      <c:catAx>
        <c:axId val="18592920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tx1">
                    <a:lumMod val="50000"/>
                    <a:lumOff val="50000"/>
                  </a:schemeClr>
                </a:solidFill>
                <a:latin typeface="+mn-lt"/>
                <a:ea typeface="+mn-ea"/>
                <a:cs typeface="+mn-cs"/>
              </a:defRPr>
            </a:pPr>
            <a:endParaRPr lang="zh-CN"/>
          </a:p>
        </c:txPr>
        <c:crossAx val="185928640"/>
        <c:crosses val="autoZero"/>
        <c:auto val="1"/>
        <c:lblAlgn val="ctr"/>
        <c:lblOffset val="100"/>
        <c:noMultiLvlLbl val="0"/>
      </c:catAx>
      <c:valAx>
        <c:axId val="18592864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tx1">
                    <a:lumMod val="50000"/>
                    <a:lumOff val="50000"/>
                  </a:schemeClr>
                </a:solidFill>
                <a:latin typeface="+mn-lt"/>
                <a:ea typeface="+mn-ea"/>
                <a:cs typeface="+mn-cs"/>
              </a:defRPr>
            </a:pPr>
            <a:endParaRPr lang="zh-CN"/>
          </a:p>
        </c:txPr>
        <c:crossAx val="18592920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lang="zh-CN" sz="1195" b="0" i="0" u="none" strike="noStrike" kern="1200" baseline="0">
              <a:solidFill>
                <a:schemeClr val="tx1">
                  <a:lumMod val="50000"/>
                  <a:lumOff val="50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1">
  <cs:axisTitle>
    <cs:lnRef idx="0"/>
    <cs:fillRef idx="0"/>
    <cs:effectRef idx="0"/>
    <cs:fontRef idx="minor">
      <a:schemeClr val="tx1">
        <a:lumMod val="50000"/>
        <a:lumOff val="50000"/>
      </a:schemeClr>
    </cs:fontRef>
    <cs:defRPr sz="1195" kern="1200"/>
  </cs:axisTitle>
  <cs:categoryAxis>
    <cs:lnRef idx="0"/>
    <cs:fillRef idx="0"/>
    <cs:effectRef idx="0"/>
    <cs:fontRef idx="minor">
      <a:schemeClr val="tx1">
        <a:lumMod val="50000"/>
        <a:lumOff val="50000"/>
      </a:schemeClr>
    </cs:fontRef>
    <cs:defRPr sz="1195"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65000"/>
        <a:lumOff val="35000"/>
      </a:schemeClr>
    </cs:fontRef>
    <cs:defRPr sz="1195" kern="1200"/>
  </cs:dataLabel>
  <cs:dataLabelCallout>
    <cs:lnRef idx="0"/>
    <cs:fillRef idx="0"/>
    <cs:effectRef idx="0"/>
    <cs:fontRef idx="minor">
      <a:schemeClr val="bg1"/>
    </cs:fontRef>
    <cs:spPr>
      <a:solidFill>
        <a:schemeClr val="tx1">
          <a:lumMod val="35000"/>
          <a:lumOff val="65000"/>
        </a:schemeClr>
      </a:solidFill>
    </cs:spPr>
    <cs:defRPr sz="1195"/>
    <cs:bodyPr rot="0" spcFirstLastPara="1" vertOverflow="clip" horzOverflow="clip" vert="horz" wrap="square" lIns="36576" tIns="18288" rIns="36576" bIns="18288" anchor="ctr" anchorCtr="1">
      <a:spAutoFit/>
    </cs:bodyPr>
  </cs:dataLabelCallout>
  <cs:dataPoint>
    <cs:lnRef idx="0">
      <cs:styleClr val="auto"/>
    </cs:lnRef>
    <cs:fillRef idx="0"/>
    <cs:effectRef idx="0"/>
    <cs:fontRef idx="minor">
      <a:schemeClr val="dk1"/>
    </cs:fontRef>
    <cs:spPr>
      <a:noFill/>
      <a:ln w="25400" cap="flat" cmpd="sng" algn="ctr">
        <a:solidFill>
          <a:schemeClr val="phClr"/>
        </a:solidFill>
        <a:miter lim="800000"/>
      </a:ln>
    </cs:spPr>
  </cs:dataPoint>
  <cs:dataPoint3D>
    <cs:lnRef idx="0">
      <cs:styleClr val="auto"/>
    </cs:lnRef>
    <cs:fillRef idx="0">
      <cs:styleClr val="auto"/>
    </cs:fillRef>
    <cs:effectRef idx="0"/>
    <cs:fontRef idx="minor">
      <a:schemeClr val="dk1"/>
    </cs:fontRef>
    <cs:spPr>
      <a:ln w="19050" cap="flat" cmpd="sng" algn="ctr">
        <a:solidFill>
          <a:schemeClr val="phClr"/>
        </a:solidFill>
        <a:miter lim="800000"/>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ln w="19050" cap="rnd">
        <a:solidFill>
          <a:schemeClr val="phClr"/>
        </a:solidFill>
        <a:round/>
      </a:ln>
    </cs:spPr>
  </cs:dataPointMarker>
  <cs:dataPointMarkerLayout symbol="circle" size="6"/>
  <cs:dataPointWireframe>
    <cs:lnRef idx="0">
      <cs:styleClr val="auto"/>
    </cs:lnRef>
    <cs:fillRef idx="1"/>
    <cs:effectRef idx="0"/>
    <cs:fontRef idx="minor">
      <a:schemeClr val="tx1"/>
    </cs:fontRef>
    <cs:spPr>
      <a:ln w="9525">
        <a:solidFill>
          <a:schemeClr val="phClr"/>
        </a:solidFill>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5" kern="1200"/>
  </cs:dataTable>
  <cs:downBar>
    <cs:lnRef idx="0"/>
    <cs:fillRef idx="0"/>
    <cs:effectRef idx="0"/>
    <cs:fontRef idx="minor">
      <a:schemeClr val="dk1"/>
    </cs:fontRef>
    <cs:spPr>
      <a:solidFill>
        <a:schemeClr val="dk1">
          <a:lumMod val="75000"/>
          <a:lumOff val="25000"/>
        </a:schemeClr>
      </a:solidFill>
      <a:ln w="9525" cap="flat" cmpd="sng" algn="ctr">
        <a:solidFill>
          <a:schemeClr val="tx1">
            <a:lumMod val="50000"/>
            <a:lumOff val="50000"/>
          </a:schemeClr>
        </a:solidFill>
        <a:round/>
      </a:ln>
    </cs:spPr>
  </cs:downBar>
  <cs:dropLine>
    <cs:lnRef idx="0"/>
    <cs:fillRef idx="0"/>
    <cs:effectRef idx="0"/>
    <cs:fontRef idx="minor">
      <a:schemeClr val="dk1"/>
    </cs:fontRef>
    <cs:spPr>
      <a:ln w="9525" cap="flat" cmpd="sng" algn="ctr">
        <a:solidFill>
          <a:schemeClr val="tx1">
            <a:lumMod val="35000"/>
            <a:lumOff val="65000"/>
          </a:schemeClr>
        </a:solidFill>
        <a:round/>
      </a:ln>
    </cs:spPr>
  </cs:dropLine>
  <cs:errorBar>
    <cs:lnRef idx="0"/>
    <cs:fillRef idx="0"/>
    <cs:effectRef idx="0"/>
    <cs:fontRef idx="minor">
      <a:schemeClr val="dk1"/>
    </cs:fontRef>
    <cs:spPr>
      <a:ln w="9525" cap="flat" cmpd="sng" algn="ctr">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a:solidFill>
          <a:schemeClr val="tx1">
            <a:lumMod val="15000"/>
            <a:lumOff val="85000"/>
          </a:schemeClr>
        </a:solidFill>
      </a:ln>
    </cs:spPr>
  </cs:gridlineMajor>
  <cs:gridlineMinor>
    <cs:lnRef idx="0"/>
    <cs:fillRef idx="0"/>
    <cs:effectRef idx="0"/>
    <cs:fontRef idx="minor">
      <a:schemeClr val="dk1"/>
    </cs:fontRef>
    <cs:spPr>
      <a:ln w="9525">
        <a:solidFill>
          <a:schemeClr val="tx1">
            <a:lumMod val="5000"/>
            <a:lumOff val="95000"/>
          </a:schemeClr>
        </a:solidFill>
      </a:ln>
    </cs:spPr>
  </cs:gridlineMinor>
  <cs:hiLoLine>
    <cs:lnRef idx="0"/>
    <cs:fillRef idx="0"/>
    <cs:effectRef idx="0"/>
    <cs:fontRef idx="minor">
      <a:schemeClr val="dk1"/>
    </cs:fontRef>
    <cs:spPr>
      <a:ln w="9525" cap="flat" cmpd="sng" algn="ctr">
        <a:solidFill>
          <a:schemeClr val="tx1">
            <a:lumMod val="35000"/>
            <a:lumOff val="65000"/>
          </a:schemeClr>
        </a:solidFill>
        <a:round/>
      </a:ln>
    </cs:spPr>
  </cs:hiLoLine>
  <cs:leaderLine>
    <cs:lnRef idx="0"/>
    <cs:fillRef idx="0"/>
    <cs:effectRef idx="0"/>
    <cs:fontRef idx="minor">
      <a:schemeClr val="dk1"/>
    </cs:fontRef>
    <cs:spPr>
      <a:ln w="9525" cap="flat" cmpd="sng" algn="ctr">
        <a:solidFill>
          <a:schemeClr val="tx1">
            <a:lumMod val="35000"/>
            <a:lumOff val="65000"/>
          </a:schemeClr>
        </a:solidFill>
        <a:round/>
      </a:ln>
    </cs:spPr>
  </cs:leaderLine>
  <cs:legend>
    <cs:lnRef idx="0"/>
    <cs:fillRef idx="0"/>
    <cs:effectRef idx="0"/>
    <cs:fontRef idx="minor">
      <a:schemeClr val="tx1">
        <a:lumMod val="50000"/>
        <a:lumOff val="50000"/>
      </a:schemeClr>
    </cs:fontRef>
    <cs:defRPr sz="1195"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defRPr sz="1195" kern="1200"/>
  </cs:seriesAxis>
  <cs:seriesLine>
    <cs:lnRef idx="0"/>
    <cs:fillRef idx="0"/>
    <cs:effectRef idx="0"/>
    <cs:fontRef idx="minor">
      <a:schemeClr val="dk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200" b="0" kern="1200" cap="none" spc="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50000"/>
        <a:lumOff val="50000"/>
      </a:schemeClr>
    </cs:fontRef>
    <cs:defRPr sz="1195" kern="1200"/>
  </cs:trendlineLabel>
  <cs:upBar>
    <cs:lnRef idx="0"/>
    <cs:fillRef idx="0"/>
    <cs:effectRef idx="0"/>
    <cs:fontRef idx="minor">
      <a:schemeClr val="dk1"/>
    </cs:fontRef>
    <cs:spPr>
      <a:solidFill>
        <a:schemeClr val="lt1"/>
      </a:solidFill>
      <a:ln w="9525" cap="flat" cmpd="sng" algn="ctr">
        <a:solidFill>
          <a:schemeClr val="tx1">
            <a:lumMod val="50000"/>
            <a:lumOff val="50000"/>
          </a:schemeClr>
        </a:solidFill>
        <a:round/>
      </a:ln>
    </cs:spPr>
  </cs:upBar>
  <cs:valueAxis>
    <cs:lnRef idx="0"/>
    <cs:fillRef idx="0"/>
    <cs:effectRef idx="0"/>
    <cs:fontRef idx="minor">
      <a:schemeClr val="tx1">
        <a:lumMod val="50000"/>
        <a:lumOff val="50000"/>
      </a:schemeClr>
    </cs:fontRef>
    <cs:defRPr sz="1195"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7">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EEF151C5-21C1-0141-8140-5284F08C5164}" type="doc">
      <dgm:prSet loTypeId="urn:microsoft.com/office/officeart/2009/layout/CircleArrowProcess#1" loCatId="" qsTypeId="urn:microsoft.com/office/officeart/2005/8/quickstyle/simple4#1" qsCatId="simple" csTypeId="urn:microsoft.com/office/officeart/2005/8/colors/accent1_2#7" csCatId="accent1" phldr="1"/>
      <dgm:spPr/>
      <dgm:t>
        <a:bodyPr/>
        <a:lstStyle/>
        <a:p>
          <a:endParaRPr lang="en-US"/>
        </a:p>
      </dgm:t>
    </dgm:pt>
    <dgm:pt modelId="{50381575-B802-BC43-BD00-F204690220FA}">
      <dgm:prSet/>
      <dgm:spPr/>
      <dgm:t>
        <a:bodyPr/>
        <a:lstStyle/>
        <a:p>
          <a:endParaRPr lang="en-US"/>
        </a:p>
      </dgm:t>
    </dgm:pt>
    <dgm:pt modelId="{793BE0AC-93FF-5741-A389-267276961E74}" type="parTrans" cxnId="{E4FE3A7D-F78C-8F4F-B15B-6BF91434DF52}">
      <dgm:prSet/>
      <dgm:spPr/>
      <dgm:t>
        <a:bodyPr/>
        <a:lstStyle/>
        <a:p>
          <a:endParaRPr lang="en-US"/>
        </a:p>
      </dgm:t>
    </dgm:pt>
    <dgm:pt modelId="{0B6C397E-B1F7-5247-99AE-6407E3DA8B71}" type="sibTrans" cxnId="{E4FE3A7D-F78C-8F4F-B15B-6BF91434DF52}">
      <dgm:prSet/>
      <dgm:spPr/>
      <dgm:t>
        <a:bodyPr/>
        <a:lstStyle/>
        <a:p>
          <a:endParaRPr lang="en-US"/>
        </a:p>
      </dgm:t>
    </dgm:pt>
    <dgm:pt modelId="{1DB8AD18-93E6-6F44-AB3F-6B92BDF55906}">
      <dgm:prSet/>
      <dgm:spPr/>
      <dgm:t>
        <a:bodyPr/>
        <a:lstStyle/>
        <a:p>
          <a:endParaRPr lang="en-US"/>
        </a:p>
      </dgm:t>
    </dgm:pt>
    <dgm:pt modelId="{DAA3FEB9-8775-4B43-AC25-4EA142A4993F}" type="parTrans" cxnId="{0BCF08BC-6C39-6441-BD6A-C0A975C996FD}">
      <dgm:prSet/>
      <dgm:spPr/>
      <dgm:t>
        <a:bodyPr/>
        <a:lstStyle/>
        <a:p>
          <a:endParaRPr lang="en-US"/>
        </a:p>
      </dgm:t>
    </dgm:pt>
    <dgm:pt modelId="{55049317-068E-5243-9A0E-D5D4A67EDC5F}" type="sibTrans" cxnId="{0BCF08BC-6C39-6441-BD6A-C0A975C996FD}">
      <dgm:prSet/>
      <dgm:spPr/>
      <dgm:t>
        <a:bodyPr/>
        <a:lstStyle/>
        <a:p>
          <a:endParaRPr lang="en-US"/>
        </a:p>
      </dgm:t>
    </dgm:pt>
    <dgm:pt modelId="{CA247453-C629-5F4B-A1E7-225C43F2C94D}">
      <dgm:prSet/>
      <dgm:spPr/>
      <dgm:t>
        <a:bodyPr/>
        <a:lstStyle/>
        <a:p>
          <a:endParaRPr lang="en-US"/>
        </a:p>
      </dgm:t>
    </dgm:pt>
    <dgm:pt modelId="{BE08E101-A92F-8C4A-8C57-C09CC854A80B}" type="parTrans" cxnId="{99AAE61F-319A-DE47-BA45-620EF20BF82C}">
      <dgm:prSet/>
      <dgm:spPr/>
      <dgm:t>
        <a:bodyPr/>
        <a:lstStyle/>
        <a:p>
          <a:endParaRPr lang="en-US"/>
        </a:p>
      </dgm:t>
    </dgm:pt>
    <dgm:pt modelId="{D79589D5-96F6-E04F-8FD9-AAF3F000161F}" type="sibTrans" cxnId="{99AAE61F-319A-DE47-BA45-620EF20BF82C}">
      <dgm:prSet/>
      <dgm:spPr/>
      <dgm:t>
        <a:bodyPr/>
        <a:lstStyle/>
        <a:p>
          <a:endParaRPr lang="en-US"/>
        </a:p>
      </dgm:t>
    </dgm:pt>
    <dgm:pt modelId="{737340F1-EF03-A743-B011-4713A3774715}" type="pres">
      <dgm:prSet presAssocID="{EEF151C5-21C1-0141-8140-5284F08C5164}" presName="Name0" presStyleCnt="0">
        <dgm:presLayoutVars>
          <dgm:chMax val="7"/>
          <dgm:chPref val="7"/>
          <dgm:dir/>
          <dgm:animLvl val="lvl"/>
        </dgm:presLayoutVars>
      </dgm:prSet>
      <dgm:spPr/>
    </dgm:pt>
    <dgm:pt modelId="{2D663505-8B3E-7948-B146-530ECBA6AB85}" type="pres">
      <dgm:prSet presAssocID="{50381575-B802-BC43-BD00-F204690220FA}" presName="Accent1" presStyleCnt="0"/>
      <dgm:spPr/>
    </dgm:pt>
    <dgm:pt modelId="{9AE41F29-53A0-2642-A1B9-0D2F308182E5}" type="pres">
      <dgm:prSet presAssocID="{50381575-B802-BC43-BD00-F204690220FA}" presName="Accent" presStyleLbl="node1" presStyleIdx="0" presStyleCnt="3"/>
      <dgm:spPr>
        <a:noFill/>
        <a:ln>
          <a:solidFill>
            <a:srgbClr val="17324D"/>
          </a:solidFill>
        </a:ln>
      </dgm:spPr>
    </dgm:pt>
    <dgm:pt modelId="{448E778E-788C-684D-8A1B-6FF88A42F69A}" type="pres">
      <dgm:prSet presAssocID="{50381575-B802-BC43-BD00-F204690220FA}" presName="Parent1" presStyleLbl="revTx" presStyleIdx="0" presStyleCnt="3">
        <dgm:presLayoutVars>
          <dgm:chMax val="1"/>
          <dgm:chPref val="1"/>
          <dgm:bulletEnabled val="1"/>
        </dgm:presLayoutVars>
      </dgm:prSet>
      <dgm:spPr/>
    </dgm:pt>
    <dgm:pt modelId="{DE437B61-57A2-4440-A301-474D9973C01E}" type="pres">
      <dgm:prSet presAssocID="{1DB8AD18-93E6-6F44-AB3F-6B92BDF55906}" presName="Accent2" presStyleCnt="0"/>
      <dgm:spPr/>
    </dgm:pt>
    <dgm:pt modelId="{59DF8D81-CE33-EC46-ACB4-E185347CD6E7}" type="pres">
      <dgm:prSet presAssocID="{1DB8AD18-93E6-6F44-AB3F-6B92BDF55906}" presName="Accent" presStyleLbl="node1" presStyleIdx="1" presStyleCnt="3"/>
      <dgm:spPr>
        <a:noFill/>
        <a:ln>
          <a:solidFill>
            <a:srgbClr val="17324D"/>
          </a:solidFill>
        </a:ln>
      </dgm:spPr>
    </dgm:pt>
    <dgm:pt modelId="{2FDE7BC7-FCD6-DE41-A6CD-CD28DB3584A2}" type="pres">
      <dgm:prSet presAssocID="{1DB8AD18-93E6-6F44-AB3F-6B92BDF55906}" presName="Parent2" presStyleLbl="revTx" presStyleIdx="1" presStyleCnt="3">
        <dgm:presLayoutVars>
          <dgm:chMax val="1"/>
          <dgm:chPref val="1"/>
          <dgm:bulletEnabled val="1"/>
        </dgm:presLayoutVars>
      </dgm:prSet>
      <dgm:spPr/>
    </dgm:pt>
    <dgm:pt modelId="{70E2137E-C71B-D14A-9389-EC254A8E9B2D}" type="pres">
      <dgm:prSet presAssocID="{CA247453-C629-5F4B-A1E7-225C43F2C94D}" presName="Accent3" presStyleCnt="0"/>
      <dgm:spPr/>
    </dgm:pt>
    <dgm:pt modelId="{64B9B5B3-84FC-1140-9801-172C3CDAECE4}" type="pres">
      <dgm:prSet presAssocID="{CA247453-C629-5F4B-A1E7-225C43F2C94D}" presName="Accent" presStyleLbl="node1" presStyleIdx="2" presStyleCnt="3"/>
      <dgm:spPr>
        <a:noFill/>
        <a:ln>
          <a:solidFill>
            <a:srgbClr val="17324D"/>
          </a:solidFill>
        </a:ln>
      </dgm:spPr>
    </dgm:pt>
    <dgm:pt modelId="{39A966E5-4159-7340-9962-89D60FB662A9}" type="pres">
      <dgm:prSet presAssocID="{CA247453-C629-5F4B-A1E7-225C43F2C94D}" presName="Parent3" presStyleLbl="revTx" presStyleIdx="2" presStyleCnt="3">
        <dgm:presLayoutVars>
          <dgm:chMax val="1"/>
          <dgm:chPref val="1"/>
          <dgm:bulletEnabled val="1"/>
        </dgm:presLayoutVars>
      </dgm:prSet>
      <dgm:spPr/>
    </dgm:pt>
  </dgm:ptLst>
  <dgm:cxnLst>
    <dgm:cxn modelId="{99AAE61F-319A-DE47-BA45-620EF20BF82C}" srcId="{EEF151C5-21C1-0141-8140-5284F08C5164}" destId="{CA247453-C629-5F4B-A1E7-225C43F2C94D}" srcOrd="2" destOrd="0" parTransId="{BE08E101-A92F-8C4A-8C57-C09CC854A80B}" sibTransId="{D79589D5-96F6-E04F-8FD9-AAF3F000161F}"/>
    <dgm:cxn modelId="{3A5D3B21-9E67-7948-AEA6-496C12019E67}" type="presOf" srcId="{CA247453-C629-5F4B-A1E7-225C43F2C94D}" destId="{39A966E5-4159-7340-9962-89D60FB662A9}" srcOrd="0" destOrd="0" presId="urn:microsoft.com/office/officeart/2009/layout/CircleArrowProcess#1"/>
    <dgm:cxn modelId="{0D05BB61-78CE-3149-BA61-11DF7A529EBC}" type="presOf" srcId="{50381575-B802-BC43-BD00-F204690220FA}" destId="{448E778E-788C-684D-8A1B-6FF88A42F69A}" srcOrd="0" destOrd="0" presId="urn:microsoft.com/office/officeart/2009/layout/CircleArrowProcess#1"/>
    <dgm:cxn modelId="{E4FE3A7D-F78C-8F4F-B15B-6BF91434DF52}" srcId="{EEF151C5-21C1-0141-8140-5284F08C5164}" destId="{50381575-B802-BC43-BD00-F204690220FA}" srcOrd="0" destOrd="0" parTransId="{793BE0AC-93FF-5741-A389-267276961E74}" sibTransId="{0B6C397E-B1F7-5247-99AE-6407E3DA8B71}"/>
    <dgm:cxn modelId="{2E481982-EC9E-2B48-AC3D-57B5459D1AFD}" type="presOf" srcId="{EEF151C5-21C1-0141-8140-5284F08C5164}" destId="{737340F1-EF03-A743-B011-4713A3774715}" srcOrd="0" destOrd="0" presId="urn:microsoft.com/office/officeart/2009/layout/CircleArrowProcess#1"/>
    <dgm:cxn modelId="{0BCF08BC-6C39-6441-BD6A-C0A975C996FD}" srcId="{EEF151C5-21C1-0141-8140-5284F08C5164}" destId="{1DB8AD18-93E6-6F44-AB3F-6B92BDF55906}" srcOrd="1" destOrd="0" parTransId="{DAA3FEB9-8775-4B43-AC25-4EA142A4993F}" sibTransId="{55049317-068E-5243-9A0E-D5D4A67EDC5F}"/>
    <dgm:cxn modelId="{45E11FD7-258A-974B-A044-6DC7E248B280}" type="presOf" srcId="{1DB8AD18-93E6-6F44-AB3F-6B92BDF55906}" destId="{2FDE7BC7-FCD6-DE41-A6CD-CD28DB3584A2}" srcOrd="0" destOrd="0" presId="urn:microsoft.com/office/officeart/2009/layout/CircleArrowProcess#1"/>
    <dgm:cxn modelId="{CDA05361-D967-3E4D-84F9-F526505C854C}" type="presParOf" srcId="{737340F1-EF03-A743-B011-4713A3774715}" destId="{2D663505-8B3E-7948-B146-530ECBA6AB85}" srcOrd="0" destOrd="0" presId="urn:microsoft.com/office/officeart/2009/layout/CircleArrowProcess#1"/>
    <dgm:cxn modelId="{02D96CDA-3448-484F-A115-BE88430931B9}" type="presParOf" srcId="{2D663505-8B3E-7948-B146-530ECBA6AB85}" destId="{9AE41F29-53A0-2642-A1B9-0D2F308182E5}" srcOrd="0" destOrd="0" presId="urn:microsoft.com/office/officeart/2009/layout/CircleArrowProcess#1"/>
    <dgm:cxn modelId="{6F31FC11-8BAE-414A-A525-78332D8A7181}" type="presParOf" srcId="{737340F1-EF03-A743-B011-4713A3774715}" destId="{448E778E-788C-684D-8A1B-6FF88A42F69A}" srcOrd="1" destOrd="0" presId="urn:microsoft.com/office/officeart/2009/layout/CircleArrowProcess#1"/>
    <dgm:cxn modelId="{EF81B12E-74F4-6647-AFB3-85A2D4AC5E3C}" type="presParOf" srcId="{737340F1-EF03-A743-B011-4713A3774715}" destId="{DE437B61-57A2-4440-A301-474D9973C01E}" srcOrd="2" destOrd="0" presId="urn:microsoft.com/office/officeart/2009/layout/CircleArrowProcess#1"/>
    <dgm:cxn modelId="{755F879E-E246-DC48-9861-1BC163E60ACE}" type="presParOf" srcId="{DE437B61-57A2-4440-A301-474D9973C01E}" destId="{59DF8D81-CE33-EC46-ACB4-E185347CD6E7}" srcOrd="0" destOrd="0" presId="urn:microsoft.com/office/officeart/2009/layout/CircleArrowProcess#1"/>
    <dgm:cxn modelId="{24CC4875-374A-CC40-9BFB-EC31AFAE140B}" type="presParOf" srcId="{737340F1-EF03-A743-B011-4713A3774715}" destId="{2FDE7BC7-FCD6-DE41-A6CD-CD28DB3584A2}" srcOrd="3" destOrd="0" presId="urn:microsoft.com/office/officeart/2009/layout/CircleArrowProcess#1"/>
    <dgm:cxn modelId="{3A532168-539E-B444-B8F7-4C5DC879BC1F}" type="presParOf" srcId="{737340F1-EF03-A743-B011-4713A3774715}" destId="{70E2137E-C71B-D14A-9389-EC254A8E9B2D}" srcOrd="4" destOrd="0" presId="urn:microsoft.com/office/officeart/2009/layout/CircleArrowProcess#1"/>
    <dgm:cxn modelId="{A0D37EEE-DABC-D84B-871D-9DF80BEE365C}" type="presParOf" srcId="{70E2137E-C71B-D14A-9389-EC254A8E9B2D}" destId="{64B9B5B3-84FC-1140-9801-172C3CDAECE4}" srcOrd="0" destOrd="0" presId="urn:microsoft.com/office/officeart/2009/layout/CircleArrowProcess#1"/>
    <dgm:cxn modelId="{EDBB6C9A-AC94-AC4D-804C-274FAFA61F86}" type="presParOf" srcId="{737340F1-EF03-A743-B011-4713A3774715}" destId="{39A966E5-4159-7340-9962-89D60FB662A9}" srcOrd="5" destOrd="0" presId="urn:microsoft.com/office/officeart/2009/layout/CircleArrow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E41F29-53A0-2642-A1B9-0D2F308182E5}">
      <dsp:nvSpPr>
        <dsp:cNvPr id="0" name=""/>
        <dsp:cNvSpPr/>
      </dsp:nvSpPr>
      <dsp:spPr>
        <a:xfrm>
          <a:off x="1104810" y="302052"/>
          <a:ext cx="1911964" cy="1912255"/>
        </a:xfrm>
        <a:prstGeom prst="circularArrow">
          <a:avLst>
            <a:gd name="adj1" fmla="val 10980"/>
            <a:gd name="adj2" fmla="val 1142322"/>
            <a:gd name="adj3" fmla="val 4500000"/>
            <a:gd name="adj4" fmla="val 10800000"/>
            <a:gd name="adj5" fmla="val 12500"/>
          </a:avLst>
        </a:prstGeom>
        <a:noFill/>
        <a:ln>
          <a:solidFill>
            <a:srgbClr val="17324D"/>
          </a:solidFill>
        </a:ln>
        <a:effectLst/>
      </dsp:spPr>
      <dsp:style>
        <a:lnRef idx="0">
          <a:scrgbClr r="0" g="0" b="0"/>
        </a:lnRef>
        <a:fillRef idx="3">
          <a:scrgbClr r="0" g="0" b="0"/>
        </a:fillRef>
        <a:effectRef idx="2">
          <a:scrgbClr r="0" g="0" b="0"/>
        </a:effectRef>
        <a:fontRef idx="minor">
          <a:schemeClr val="lt1"/>
        </a:fontRef>
      </dsp:style>
    </dsp:sp>
    <dsp:sp modelId="{448E778E-788C-684D-8A1B-6FF88A42F69A}">
      <dsp:nvSpPr>
        <dsp:cNvPr id="0" name=""/>
        <dsp:cNvSpPr/>
      </dsp:nvSpPr>
      <dsp:spPr>
        <a:xfrm>
          <a:off x="1527417" y="992435"/>
          <a:ext cx="1062441" cy="5310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1527417" y="992435"/>
        <a:ext cx="1062441" cy="531093"/>
      </dsp:txXfrm>
    </dsp:sp>
    <dsp:sp modelId="{59DF8D81-CE33-EC46-ACB4-E185347CD6E7}">
      <dsp:nvSpPr>
        <dsp:cNvPr id="0" name=""/>
        <dsp:cNvSpPr/>
      </dsp:nvSpPr>
      <dsp:spPr>
        <a:xfrm>
          <a:off x="573768" y="1400785"/>
          <a:ext cx="1911964" cy="1912255"/>
        </a:xfrm>
        <a:prstGeom prst="leftCircularArrow">
          <a:avLst>
            <a:gd name="adj1" fmla="val 10980"/>
            <a:gd name="adj2" fmla="val 1142322"/>
            <a:gd name="adj3" fmla="val 6300000"/>
            <a:gd name="adj4" fmla="val 18900000"/>
            <a:gd name="adj5" fmla="val 12500"/>
          </a:avLst>
        </a:prstGeom>
        <a:noFill/>
        <a:ln>
          <a:solidFill>
            <a:srgbClr val="17324D"/>
          </a:solidFill>
        </a:ln>
        <a:effectLst/>
      </dsp:spPr>
      <dsp:style>
        <a:lnRef idx="0">
          <a:scrgbClr r="0" g="0" b="0"/>
        </a:lnRef>
        <a:fillRef idx="3">
          <a:scrgbClr r="0" g="0" b="0"/>
        </a:fillRef>
        <a:effectRef idx="2">
          <a:scrgbClr r="0" g="0" b="0"/>
        </a:effectRef>
        <a:fontRef idx="minor">
          <a:schemeClr val="lt1"/>
        </a:fontRef>
      </dsp:style>
    </dsp:sp>
    <dsp:sp modelId="{2FDE7BC7-FCD6-DE41-A6CD-CD28DB3584A2}">
      <dsp:nvSpPr>
        <dsp:cNvPr id="0" name=""/>
        <dsp:cNvSpPr/>
      </dsp:nvSpPr>
      <dsp:spPr>
        <a:xfrm>
          <a:off x="998530" y="2097523"/>
          <a:ext cx="1062441" cy="5310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998530" y="2097523"/>
        <a:ext cx="1062441" cy="531093"/>
      </dsp:txXfrm>
    </dsp:sp>
    <dsp:sp modelId="{64B9B5B3-84FC-1140-9801-172C3CDAECE4}">
      <dsp:nvSpPr>
        <dsp:cNvPr id="0" name=""/>
        <dsp:cNvSpPr/>
      </dsp:nvSpPr>
      <dsp:spPr>
        <a:xfrm>
          <a:off x="1240892" y="2631000"/>
          <a:ext cx="1642673" cy="1643332"/>
        </a:xfrm>
        <a:prstGeom prst="blockArc">
          <a:avLst>
            <a:gd name="adj1" fmla="val 13500000"/>
            <a:gd name="adj2" fmla="val 10800000"/>
            <a:gd name="adj3" fmla="val 12740"/>
          </a:avLst>
        </a:prstGeom>
        <a:noFill/>
        <a:ln>
          <a:solidFill>
            <a:srgbClr val="17324D"/>
          </a:solidFill>
        </a:ln>
        <a:effectLst/>
      </dsp:spPr>
      <dsp:style>
        <a:lnRef idx="0">
          <a:scrgbClr r="0" g="0" b="0"/>
        </a:lnRef>
        <a:fillRef idx="3">
          <a:scrgbClr r="0" g="0" b="0"/>
        </a:fillRef>
        <a:effectRef idx="2">
          <a:scrgbClr r="0" g="0" b="0"/>
        </a:effectRef>
        <a:fontRef idx="minor">
          <a:schemeClr val="lt1"/>
        </a:fontRef>
      </dsp:style>
    </dsp:sp>
    <dsp:sp modelId="{39A966E5-4159-7340-9962-89D60FB662A9}">
      <dsp:nvSpPr>
        <dsp:cNvPr id="0" name=""/>
        <dsp:cNvSpPr/>
      </dsp:nvSpPr>
      <dsp:spPr>
        <a:xfrm>
          <a:off x="1529930" y="3204200"/>
          <a:ext cx="1062441" cy="5310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1529930" y="3204200"/>
        <a:ext cx="1062441" cy="531093"/>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1">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parTxLTRAlign" val="l"/>
              <dgm:param type="stBulletLvl" val="1"/>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parTxLTRAlign" val="l"/>
              <dgm:param type="stBulletLvl" val="1"/>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parTxLTRAlign" val="l"/>
              <dgm:param type="stBulletLvl" val="1"/>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parTxLTRAlign" val="l"/>
              <dgm:param type="stBulletLvl" val="1"/>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parTxLTRAlign" val="l"/>
              <dgm:param type="stBulletLvl" val="1"/>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parTxLTRAlign" val="l"/>
              <dgm:param type="stBulletLvl" val="1"/>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parTxLTRAlign" val="l"/>
              <dgm:param type="stBulletLvl" val="1"/>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1">
  <dgm:title val=""/>
  <dgm:desc val=""/>
  <dgm:catLst>
    <dgm:cat type="simple" pri="104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0D85BF-B191-48CA-9728-20FF71D3A776}"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E1D6AA-A951-4B2E-B868-A2A70BA6CA3F}"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2</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6E624F0-09E1-425A-A52F-CC4F476DA1EF}" type="slidenum">
              <a:rPr lang="zh-CN" altLang="en-US" smtClean="0"/>
              <a:t>15</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16</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19</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6E624F0-09E1-425A-A52F-CC4F476DA1EF}" type="slidenum">
              <a:rPr lang="zh-CN" altLang="en-US" smtClean="0"/>
              <a:t>20</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21</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23</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6E624F0-09E1-425A-A52F-CC4F476DA1EF}" type="slidenum">
              <a:rPr lang="zh-CN" altLang="en-US" smtClean="0"/>
              <a:t>3</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7</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8</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6E624F0-09E1-425A-A52F-CC4F476DA1EF}" type="slidenum">
              <a:rPr lang="zh-CN" altLang="en-US" smtClean="0"/>
              <a:t>9</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10</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11</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1358CC-A703-4029-B39F-0A33770C7D58}" type="slidenum">
              <a:rPr lang="zh-CN" altLang="en-US" smtClean="0"/>
              <a:t>12</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14</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gradFill flip="none" rotWithShape="1">
          <a:gsLst>
            <a:gs pos="0">
              <a:srgbClr val="FFFFFF"/>
            </a:gs>
            <a:gs pos="67000">
              <a:srgbClr val="F0F1F3"/>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10" name="图片 9"/>
          <p:cNvPicPr>
            <a:picLocks noChangeAspect="1"/>
          </p:cNvPicPr>
          <p:nvPr userDrawn="1"/>
        </p:nvPicPr>
        <p:blipFill rotWithShape="1">
          <a:blip r:embed="rId2" cstate="print">
            <a:extLst>
              <a:ext uri="{28A0092B-C50C-407E-A947-70E740481C1C}">
                <a14:useLocalDpi xmlns:a14="http://schemas.microsoft.com/office/drawing/2010/main" val="0"/>
              </a:ext>
            </a:extLst>
          </a:blip>
          <a:srcRect r="44845"/>
          <a:stretch>
            <a:fillRect/>
          </a:stretch>
        </p:blipFill>
        <p:spPr>
          <a:xfrm>
            <a:off x="0" y="0"/>
            <a:ext cx="4992914" cy="68580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CA087C5-6DBF-488C-AE10-CBC1E42CD670}"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367427E-6965-4C1F-9B96-9EAA198652BD}"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CA087C5-6DBF-488C-AE10-CBC1E42CD670}"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367427E-6965-4C1F-9B96-9EAA198652BD}"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CA087C5-6DBF-488C-AE10-CBC1E42CD670}"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367427E-6965-4C1F-9B96-9EAA198652BD}"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CCA087C5-6DBF-488C-AE10-CBC1E42CD670}"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367427E-6965-4C1F-9B96-9EAA198652BD}"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CCA087C5-6DBF-488C-AE10-CBC1E42CD670}"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367427E-6965-4C1F-9B96-9EAA198652BD}"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CCA087C5-6DBF-488C-AE10-CBC1E42CD670}" type="datetimeFigureOut">
              <a:rPr lang="zh-CN" altLang="en-US" smtClean="0"/>
              <a:t>2021/1/5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367427E-6965-4C1F-9B96-9EAA198652BD}"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CCA087C5-6DBF-488C-AE10-CBC1E42CD670}"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367427E-6965-4C1F-9B96-9EAA198652BD}"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CA087C5-6DBF-488C-AE10-CBC1E42CD670}"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367427E-6965-4C1F-9B96-9EAA198652BD}"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CCA087C5-6DBF-488C-AE10-CBC1E42CD670}"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367427E-6965-4C1F-9B96-9EAA198652BD}"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CCA087C5-6DBF-488C-AE10-CBC1E42CD670}"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367427E-6965-4C1F-9B96-9EAA198652BD}"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67000">
              <a:srgbClr val="F0F1F3"/>
            </a:gs>
          </a:gsLst>
          <a:path path="circle">
            <a:fillToRect l="50000" t="50000" r="50000" b="50000"/>
          </a:path>
        </a:gra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A087C5-6DBF-488C-AE10-CBC1E42CD670}" type="datetimeFigureOut">
              <a:rPr lang="zh-CN" altLang="en-US" smtClean="0"/>
              <a:t>2021/1/5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67427E-6965-4C1F-9B96-9EAA198652BD}"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slideLayout" Target="../slideLayouts/slideLayout1.xml"/><Relationship Id="rId4" Type="http://schemas.openxmlformats.org/officeDocument/2006/relationships/tags" Target="../tags/tag4.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11.xml"/><Relationship Id="rId5" Type="http://schemas.openxmlformats.org/officeDocument/2006/relationships/image" Target="../media/image17.jpe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12.xml"/><Relationship Id="rId4" Type="http://schemas.openxmlformats.org/officeDocument/2006/relationships/image" Target="../media/image18.wmf"/></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11.xml"/><Relationship Id="rId7" Type="http://schemas.openxmlformats.org/officeDocument/2006/relationships/diagramColors" Target="../diagrams/colors1.xml"/><Relationship Id="rId2" Type="http://schemas.openxmlformats.org/officeDocument/2006/relationships/slideLayout" Target="../slideLayouts/slideLayout7.xml"/><Relationship Id="rId1" Type="http://schemas.openxmlformats.org/officeDocument/2006/relationships/tags" Target="../tags/tag1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7.xml"/><Relationship Id="rId1" Type="http://schemas.openxmlformats.org/officeDocument/2006/relationships/tags" Target="../tags/tag16.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7.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18.xml"/><Relationship Id="rId4" Type="http://schemas.openxmlformats.org/officeDocument/2006/relationships/chart" Target="../charts/char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19.xml"/><Relationship Id="rId4" Type="http://schemas.openxmlformats.org/officeDocument/2006/relationships/image" Target="../media/image21.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0.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21.xml"/><Relationship Id="rId4" Type="http://schemas.openxmlformats.org/officeDocument/2006/relationships/chart" Target="../charts/chart2.xml"/></Relationships>
</file>

<file path=ppt/slides/_rels/slide24.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slideLayout" Target="../slideLayouts/slideLayout1.xml"/><Relationship Id="rId4" Type="http://schemas.openxmlformats.org/officeDocument/2006/relationships/tags" Target="../tags/tag2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3.xml"/><Relationship Id="rId7" Type="http://schemas.openxmlformats.org/officeDocument/2006/relationships/image" Target="../media/image5.svg"/><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image" Target="../media/image3.sv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svg"/></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notesSlide" Target="../notesSlides/notesSlide4.xml"/><Relationship Id="rId7" Type="http://schemas.openxmlformats.org/officeDocument/2006/relationships/image" Target="../media/image13.svg"/><Relationship Id="rId2" Type="http://schemas.openxmlformats.org/officeDocument/2006/relationships/slideLayout" Target="../slideLayouts/slideLayout7.xml"/><Relationship Id="rId1" Type="http://schemas.openxmlformats.org/officeDocument/2006/relationships/tags" Target="../tags/tag9.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 Id="rId9" Type="http://schemas.openxmlformats.org/officeDocument/2006/relationships/image" Target="../media/image15.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67000">
              <a:srgbClr val="F0F1F3"/>
            </a:gs>
          </a:gsLst>
          <a:path path="circle">
            <a:fillToRect l="50000" t="50000" r="50000" b="50000"/>
          </a:path>
        </a:gradFill>
        <a:effectLst/>
      </p:bgPr>
    </p:bg>
    <p:spTree>
      <p:nvGrpSpPr>
        <p:cNvPr id="1" name=""/>
        <p:cNvGrpSpPr/>
        <p:nvPr/>
      </p:nvGrpSpPr>
      <p:grpSpPr>
        <a:xfrm>
          <a:off x="0" y="0"/>
          <a:ext cx="0" cy="0"/>
          <a:chOff x="0" y="0"/>
          <a:chExt cx="0" cy="0"/>
        </a:xfrm>
      </p:grpSpPr>
      <p:grpSp>
        <p:nvGrpSpPr>
          <p:cNvPr id="12" name="组合 11"/>
          <p:cNvGrpSpPr/>
          <p:nvPr/>
        </p:nvGrpSpPr>
        <p:grpSpPr>
          <a:xfrm>
            <a:off x="3933371" y="1197161"/>
            <a:ext cx="7817710" cy="4044148"/>
            <a:chOff x="2155388" y="2198646"/>
            <a:chExt cx="7817710" cy="4044148"/>
          </a:xfrm>
        </p:grpSpPr>
        <p:sp>
          <p:nvSpPr>
            <p:cNvPr id="14" name="PA_文本框 11"/>
            <p:cNvSpPr txBox="1"/>
            <p:nvPr>
              <p:custDataLst>
                <p:tags r:id="rId1"/>
              </p:custDataLst>
            </p:nvPr>
          </p:nvSpPr>
          <p:spPr>
            <a:xfrm>
              <a:off x="2401795" y="3518108"/>
              <a:ext cx="7571303" cy="1015663"/>
            </a:xfrm>
            <a:prstGeom prst="rect">
              <a:avLst/>
            </a:prstGeom>
            <a:noFill/>
          </p:spPr>
          <p:txBody>
            <a:bodyPr wrap="none" rtlCol="0">
              <a:spAutoFit/>
            </a:bodyPr>
            <a:lstStyle/>
            <a:p>
              <a:pPr algn="r"/>
              <a:r>
                <a:rPr lang="zh-CN" altLang="en-US" sz="6000" b="1" dirty="0">
                  <a:solidFill>
                    <a:srgbClr val="132E4A"/>
                  </a:solidFill>
                  <a:latin typeface="等线 Light" panose="02010600030101010101" pitchFamily="2" charset="-122"/>
                  <a:ea typeface="等线 Light" panose="02010600030101010101" pitchFamily="2" charset="-122"/>
                  <a:sym typeface="iekie-Weilaiti" panose="02010601030101010101" pitchFamily="2" charset="-128"/>
                </a:rPr>
                <a:t>极简线条通用</a:t>
              </a:r>
              <a:r>
                <a:rPr lang="en-US" altLang="zh-CN" sz="6000" b="1" dirty="0">
                  <a:solidFill>
                    <a:srgbClr val="132E4A"/>
                  </a:solidFill>
                  <a:latin typeface="等线 Light" panose="02010600030101010101" pitchFamily="2" charset="-122"/>
                  <a:ea typeface="等线 Light" panose="02010600030101010101" pitchFamily="2" charset="-122"/>
                  <a:sym typeface="iekie-Weilaiti" panose="02010601030101010101" pitchFamily="2" charset="-128"/>
                </a:rPr>
                <a:t>PPT</a:t>
              </a:r>
              <a:r>
                <a:rPr lang="zh-CN" altLang="en-US" sz="6000" b="1" dirty="0">
                  <a:solidFill>
                    <a:srgbClr val="132E4A"/>
                  </a:solidFill>
                  <a:latin typeface="等线 Light" panose="02010600030101010101" pitchFamily="2" charset="-122"/>
                  <a:ea typeface="等线 Light" panose="02010600030101010101" pitchFamily="2" charset="-122"/>
                  <a:sym typeface="iekie-Weilaiti" panose="02010601030101010101" pitchFamily="2" charset="-128"/>
                </a:rPr>
                <a:t>模板</a:t>
              </a:r>
            </a:p>
          </p:txBody>
        </p:sp>
        <p:sp>
          <p:nvSpPr>
            <p:cNvPr id="15" name="PA_文本框 28"/>
            <p:cNvSpPr txBox="1"/>
            <p:nvPr>
              <p:custDataLst>
                <p:tags r:id="rId2"/>
              </p:custDataLst>
            </p:nvPr>
          </p:nvSpPr>
          <p:spPr>
            <a:xfrm>
              <a:off x="2155388" y="4553136"/>
              <a:ext cx="7722459" cy="523220"/>
            </a:xfrm>
            <a:prstGeom prst="rect">
              <a:avLst/>
            </a:prstGeom>
            <a:noFill/>
          </p:spPr>
          <p:txBody>
            <a:bodyPr wrap="square" rtlCol="0">
              <a:spAutoFit/>
            </a:bodyPr>
            <a:lstStyle/>
            <a:p>
              <a:pPr lvl="0" algn="r" eaLnBrk="0" fontAlgn="base" hangingPunct="0">
                <a:spcBef>
                  <a:spcPct val="0"/>
                </a:spcBef>
                <a:spcAft>
                  <a:spcPct val="0"/>
                </a:spcAft>
              </a:pPr>
              <a:r>
                <a:rPr lang="en-US" altLang="zh-CN" sz="1400" dirty="0">
                  <a:solidFill>
                    <a:srgbClr val="132E4A"/>
                  </a:solidFill>
                  <a:latin typeface="等线 Light" panose="02010600030101010101" pitchFamily="2" charset="-122"/>
                  <a:ea typeface="等线 Light" panose="02010600030101010101" pitchFamily="2" charset="-122"/>
                  <a:sym typeface="iekie-Weilaiti" panose="02010601030101010101" pitchFamily="2" charset="-128"/>
                </a:rPr>
                <a:t>Without ideal, life is a desert, not angry; Without ideal, life is like night, without light; Without ideal, life is like a maze, without direction.</a:t>
              </a:r>
            </a:p>
          </p:txBody>
        </p:sp>
        <p:sp>
          <p:nvSpPr>
            <p:cNvPr id="16" name="PA_文本框 29"/>
            <p:cNvSpPr txBox="1"/>
            <p:nvPr>
              <p:custDataLst>
                <p:tags r:id="rId3"/>
              </p:custDataLst>
            </p:nvPr>
          </p:nvSpPr>
          <p:spPr>
            <a:xfrm>
              <a:off x="6894258" y="5361655"/>
              <a:ext cx="2931847" cy="881139"/>
            </a:xfrm>
            <a:prstGeom prst="rect">
              <a:avLst/>
            </a:prstGeom>
            <a:noFill/>
          </p:spPr>
          <p:txBody>
            <a:bodyPr wrap="square" rtlCol="0" anchor="ctr" anchorCtr="0">
              <a:spAutoFit/>
            </a:bodyPr>
            <a:lstStyle/>
            <a:p>
              <a:pPr algn="r">
                <a:lnSpc>
                  <a:spcPct val="150000"/>
                </a:lnSpc>
              </a:pPr>
              <a:r>
                <a:rPr lang="zh-CN" altLang="en-US">
                  <a:solidFill>
                    <a:srgbClr val="132E4A"/>
                  </a:solidFill>
                  <a:latin typeface="+mn-ea"/>
                  <a:sym typeface="iekie-Weilaiti" panose="02010601030101010101" pitchFamily="2" charset="-128"/>
                </a:rPr>
                <a:t>汇报人：</a:t>
              </a:r>
              <a:r>
                <a:rPr lang="en-US" altLang="zh-CN">
                  <a:solidFill>
                    <a:srgbClr val="132E4A"/>
                  </a:solidFill>
                  <a:latin typeface="+mn-ea"/>
                  <a:sym typeface="iekie-Weilaiti" panose="02010601030101010101" pitchFamily="2" charset="-128"/>
                </a:rPr>
                <a:t>xiazaii</a:t>
              </a:r>
            </a:p>
            <a:p>
              <a:pPr algn="r">
                <a:lnSpc>
                  <a:spcPct val="150000"/>
                </a:lnSpc>
              </a:pPr>
              <a:r>
                <a:rPr lang="zh-CN" altLang="en-US">
                  <a:solidFill>
                    <a:srgbClr val="132E4A"/>
                  </a:solidFill>
                  <a:latin typeface="+mn-ea"/>
                  <a:sym typeface="iekie-Weilaiti" panose="02010601030101010101" pitchFamily="2" charset="-128"/>
                </a:rPr>
                <a:t>汇报时间：</a:t>
              </a:r>
              <a:r>
                <a:rPr lang="en-US" altLang="zh-CN">
                  <a:solidFill>
                    <a:srgbClr val="132E4A"/>
                  </a:solidFill>
                  <a:latin typeface="+mn-ea"/>
                  <a:sym typeface="iekie-Weilaiti" panose="02010601030101010101" pitchFamily="2" charset="-128"/>
                </a:rPr>
                <a:t>2020.XX.XX</a:t>
              </a:r>
              <a:endParaRPr lang="en-US" altLang="zh-CN" dirty="0">
                <a:solidFill>
                  <a:srgbClr val="132E4A"/>
                </a:solidFill>
                <a:effectLst/>
                <a:latin typeface="+mn-ea"/>
                <a:sym typeface="iekie-Weilaiti" panose="02010601030101010101" pitchFamily="2" charset="-128"/>
              </a:endParaRPr>
            </a:p>
          </p:txBody>
        </p:sp>
        <p:sp>
          <p:nvSpPr>
            <p:cNvPr id="17" name="PA_文本框 11"/>
            <p:cNvSpPr txBox="1"/>
            <p:nvPr>
              <p:custDataLst>
                <p:tags r:id="rId4"/>
              </p:custDataLst>
            </p:nvPr>
          </p:nvSpPr>
          <p:spPr>
            <a:xfrm>
              <a:off x="7131165" y="2198646"/>
              <a:ext cx="2694940" cy="1568450"/>
            </a:xfrm>
            <a:prstGeom prst="rect">
              <a:avLst/>
            </a:prstGeom>
            <a:noFill/>
          </p:spPr>
          <p:txBody>
            <a:bodyPr wrap="none" rtlCol="0">
              <a:spAutoFit/>
            </a:bodyPr>
            <a:lstStyle/>
            <a:p>
              <a:pPr algn="r"/>
              <a:r>
                <a:rPr lang="en-US" altLang="zh-CN" sz="9600" dirty="0">
                  <a:solidFill>
                    <a:srgbClr val="132E4A"/>
                  </a:solidFill>
                  <a:latin typeface="等线 Light" panose="02010600030101010101" pitchFamily="2" charset="-122"/>
                  <a:ea typeface="等线 Light" panose="02010600030101010101" pitchFamily="2" charset="-122"/>
                  <a:sym typeface="iekie-Weilaiti" panose="02010601030101010101" pitchFamily="2" charset="-128"/>
                </a:rPr>
                <a:t>2020</a:t>
              </a:r>
              <a:endParaRPr lang="zh-CN" altLang="en-US" sz="9600" dirty="0">
                <a:solidFill>
                  <a:srgbClr val="132E4A"/>
                </a:solidFill>
                <a:latin typeface="等线 Light" panose="02010600030101010101" pitchFamily="2" charset="-122"/>
                <a:ea typeface="等线 Light" panose="02010600030101010101" pitchFamily="2" charset="-122"/>
                <a:sym typeface="iekie-Weilaiti" panose="02010601030101010101" pitchFamily="2" charset="-128"/>
              </a:endParaRPr>
            </a:p>
          </p:txBody>
        </p:sp>
      </p:grpSp>
    </p:spTree>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67000">
              <a:srgbClr val="F0F1F3"/>
            </a:gs>
          </a:gsLst>
          <a:path path="circle">
            <a:fillToRect l="50000" t="50000" r="50000" b="50000"/>
          </a:path>
        </a:gradFill>
        <a:effectLst/>
      </p:bgPr>
    </p:bg>
    <p:spTree>
      <p:nvGrpSpPr>
        <p:cNvPr id="1" name=""/>
        <p:cNvGrpSpPr/>
        <p:nvPr/>
      </p:nvGrpSpPr>
      <p:grpSpPr>
        <a:xfrm>
          <a:off x="0" y="0"/>
          <a:ext cx="0" cy="0"/>
          <a:chOff x="0" y="0"/>
          <a:chExt cx="0" cy="0"/>
        </a:xfrm>
      </p:grpSpPr>
      <p:grpSp>
        <p:nvGrpSpPr>
          <p:cNvPr id="52" name="组合 51"/>
          <p:cNvGrpSpPr/>
          <p:nvPr/>
        </p:nvGrpSpPr>
        <p:grpSpPr>
          <a:xfrm>
            <a:off x="8211446" y="2272171"/>
            <a:ext cx="2885371" cy="823200"/>
            <a:chOff x="7523107" y="3331677"/>
            <a:chExt cx="2885371" cy="823200"/>
          </a:xfrm>
        </p:grpSpPr>
        <p:sp>
          <p:nvSpPr>
            <p:cNvPr id="53" name="矩形 52"/>
            <p:cNvSpPr/>
            <p:nvPr/>
          </p:nvSpPr>
          <p:spPr>
            <a:xfrm>
              <a:off x="7523108" y="3331677"/>
              <a:ext cx="2241974" cy="387798"/>
            </a:xfrm>
            <a:prstGeom prst="rect">
              <a:avLst/>
            </a:prstGeom>
          </p:spPr>
          <p:txBody>
            <a:bodyPr wrap="square">
              <a:spAutoFit/>
              <a:scene3d>
                <a:camera prst="orthographicFront"/>
                <a:lightRig rig="threePt" dir="t"/>
              </a:scene3d>
              <a:sp3d contourW="12700"/>
            </a:bodyPr>
            <a:lstStyle/>
            <a:p>
              <a:pPr>
                <a:lnSpc>
                  <a:spcPct val="120000"/>
                </a:lnSpc>
              </a:pPr>
              <a:r>
                <a:rPr lang="zh-CN" altLang="en-US" sz="1600" b="1" dirty="0">
                  <a:solidFill>
                    <a:schemeClr val="tx1">
                      <a:lumMod val="75000"/>
                      <a:lumOff val="25000"/>
                    </a:schemeClr>
                  </a:solidFill>
                  <a:latin typeface="等线" panose="02010600030101010101" pitchFamily="2" charset="-122"/>
                  <a:ea typeface="等线" panose="02010600030101010101" pitchFamily="2" charset="-122"/>
                </a:rPr>
                <a:t>标题文字添加</a:t>
              </a:r>
            </a:p>
          </p:txBody>
        </p:sp>
        <p:sp>
          <p:nvSpPr>
            <p:cNvPr id="54" name="文本框 53"/>
            <p:cNvSpPr txBox="1"/>
            <p:nvPr/>
          </p:nvSpPr>
          <p:spPr>
            <a:xfrm>
              <a:off x="7523107" y="3641467"/>
              <a:ext cx="2885371" cy="513410"/>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800" dirty="0">
                  <a:solidFill>
                    <a:schemeClr val="tx1">
                      <a:lumMod val="75000"/>
                      <a:lumOff val="25000"/>
                    </a:schemeClr>
                  </a:solidFill>
                  <a:latin typeface="Century Gothic" panose="020B0502020202020204" pitchFamily="34" charset="0"/>
                  <a:ea typeface="+mj-ea"/>
                </a:rPr>
                <a:t>The user can demonstrate on a projector or computer, or print the presentation and make it into a film to be used in a wider field.</a:t>
              </a:r>
            </a:p>
          </p:txBody>
        </p:sp>
      </p:grpSp>
      <p:grpSp>
        <p:nvGrpSpPr>
          <p:cNvPr id="55" name="组合 54"/>
          <p:cNvGrpSpPr/>
          <p:nvPr/>
        </p:nvGrpSpPr>
        <p:grpSpPr>
          <a:xfrm>
            <a:off x="8211446" y="4503985"/>
            <a:ext cx="2885371" cy="823200"/>
            <a:chOff x="7523107" y="3331677"/>
            <a:chExt cx="2885371" cy="823200"/>
          </a:xfrm>
        </p:grpSpPr>
        <p:sp>
          <p:nvSpPr>
            <p:cNvPr id="56" name="矩形 55"/>
            <p:cNvSpPr/>
            <p:nvPr/>
          </p:nvSpPr>
          <p:spPr>
            <a:xfrm>
              <a:off x="7523108" y="3331677"/>
              <a:ext cx="2241974" cy="387798"/>
            </a:xfrm>
            <a:prstGeom prst="rect">
              <a:avLst/>
            </a:prstGeom>
          </p:spPr>
          <p:txBody>
            <a:bodyPr wrap="square">
              <a:spAutoFit/>
              <a:scene3d>
                <a:camera prst="orthographicFront"/>
                <a:lightRig rig="threePt" dir="t"/>
              </a:scene3d>
              <a:sp3d contourW="12700"/>
            </a:bodyPr>
            <a:lstStyle/>
            <a:p>
              <a:pPr>
                <a:lnSpc>
                  <a:spcPct val="120000"/>
                </a:lnSpc>
              </a:pPr>
              <a:r>
                <a:rPr lang="zh-CN" altLang="en-US" sz="1600" b="1" dirty="0">
                  <a:solidFill>
                    <a:schemeClr val="tx1">
                      <a:lumMod val="75000"/>
                      <a:lumOff val="25000"/>
                    </a:schemeClr>
                  </a:solidFill>
                  <a:latin typeface="等线" panose="02010600030101010101" pitchFamily="2" charset="-122"/>
                  <a:ea typeface="等线" panose="02010600030101010101" pitchFamily="2" charset="-122"/>
                </a:rPr>
                <a:t>标题文字添加</a:t>
              </a:r>
            </a:p>
          </p:txBody>
        </p:sp>
        <p:sp>
          <p:nvSpPr>
            <p:cNvPr id="57" name="文本框 56"/>
            <p:cNvSpPr txBox="1"/>
            <p:nvPr/>
          </p:nvSpPr>
          <p:spPr>
            <a:xfrm>
              <a:off x="7523107" y="3641467"/>
              <a:ext cx="2885371" cy="513410"/>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800" dirty="0">
                  <a:solidFill>
                    <a:schemeClr val="tx1">
                      <a:lumMod val="75000"/>
                      <a:lumOff val="25000"/>
                    </a:schemeClr>
                  </a:solidFill>
                  <a:latin typeface="Century Gothic" panose="020B0502020202020204" pitchFamily="34" charset="0"/>
                  <a:ea typeface="+mj-ea"/>
                </a:rPr>
                <a:t>The user can demonstrate on a projector or computer, or print the presentation and make it into a film to be used in a wider field.</a:t>
              </a:r>
            </a:p>
          </p:txBody>
        </p:sp>
      </p:grpSp>
      <p:grpSp>
        <p:nvGrpSpPr>
          <p:cNvPr id="58" name="组合 57"/>
          <p:cNvGrpSpPr/>
          <p:nvPr/>
        </p:nvGrpSpPr>
        <p:grpSpPr>
          <a:xfrm>
            <a:off x="1116018" y="2272171"/>
            <a:ext cx="2885371" cy="823200"/>
            <a:chOff x="7523107" y="3331677"/>
            <a:chExt cx="2885371" cy="823200"/>
          </a:xfrm>
        </p:grpSpPr>
        <p:sp>
          <p:nvSpPr>
            <p:cNvPr id="59" name="矩形 58"/>
            <p:cNvSpPr/>
            <p:nvPr/>
          </p:nvSpPr>
          <p:spPr>
            <a:xfrm>
              <a:off x="8166504" y="3331677"/>
              <a:ext cx="2241974" cy="387798"/>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600" b="1" dirty="0">
                  <a:solidFill>
                    <a:schemeClr val="tx1">
                      <a:lumMod val="75000"/>
                      <a:lumOff val="25000"/>
                    </a:schemeClr>
                  </a:solidFill>
                  <a:latin typeface="等线" panose="02010600030101010101" pitchFamily="2" charset="-122"/>
                  <a:ea typeface="等线" panose="02010600030101010101" pitchFamily="2" charset="-122"/>
                </a:rPr>
                <a:t>标题文字添加</a:t>
              </a:r>
            </a:p>
          </p:txBody>
        </p:sp>
        <p:sp>
          <p:nvSpPr>
            <p:cNvPr id="60" name="文本框 59"/>
            <p:cNvSpPr txBox="1"/>
            <p:nvPr/>
          </p:nvSpPr>
          <p:spPr>
            <a:xfrm>
              <a:off x="7523107" y="3641467"/>
              <a:ext cx="2885371" cy="513410"/>
            </a:xfrm>
            <a:prstGeom prst="rect">
              <a:avLst/>
            </a:prstGeom>
            <a:noFill/>
          </p:spPr>
          <p:txBody>
            <a:bodyPr wrap="square" rtlCol="0">
              <a:spAutoFit/>
              <a:scene3d>
                <a:camera prst="orthographicFront"/>
                <a:lightRig rig="threePt" dir="t"/>
              </a:scene3d>
              <a:sp3d contourW="12700"/>
            </a:bodyPr>
            <a:lstStyle/>
            <a:p>
              <a:pPr algn="r">
                <a:lnSpc>
                  <a:spcPct val="114000"/>
                </a:lnSpc>
              </a:pPr>
              <a:r>
                <a:rPr lang="en-US" altLang="zh-CN" sz="800" dirty="0">
                  <a:solidFill>
                    <a:schemeClr val="tx1">
                      <a:lumMod val="75000"/>
                      <a:lumOff val="25000"/>
                    </a:schemeClr>
                  </a:solidFill>
                  <a:latin typeface="Century Gothic" panose="020B0502020202020204" pitchFamily="34" charset="0"/>
                  <a:ea typeface="+mj-ea"/>
                </a:rPr>
                <a:t>The user can demonstrate on a projector or computer, or print the presentation and make it into a film to be used in a wider field.</a:t>
              </a:r>
            </a:p>
          </p:txBody>
        </p:sp>
      </p:grpSp>
      <p:grpSp>
        <p:nvGrpSpPr>
          <p:cNvPr id="61" name="组合 60"/>
          <p:cNvGrpSpPr/>
          <p:nvPr/>
        </p:nvGrpSpPr>
        <p:grpSpPr>
          <a:xfrm>
            <a:off x="1116018" y="4503985"/>
            <a:ext cx="2885371" cy="823200"/>
            <a:chOff x="7523107" y="3331677"/>
            <a:chExt cx="2885371" cy="823200"/>
          </a:xfrm>
        </p:grpSpPr>
        <p:sp>
          <p:nvSpPr>
            <p:cNvPr id="63" name="矩形 62"/>
            <p:cNvSpPr/>
            <p:nvPr/>
          </p:nvSpPr>
          <p:spPr>
            <a:xfrm>
              <a:off x="8166504" y="3331677"/>
              <a:ext cx="2241974" cy="387798"/>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600" b="1" dirty="0">
                  <a:solidFill>
                    <a:schemeClr val="tx1">
                      <a:lumMod val="75000"/>
                      <a:lumOff val="25000"/>
                    </a:schemeClr>
                  </a:solidFill>
                  <a:latin typeface="等线" panose="02010600030101010101" pitchFamily="2" charset="-122"/>
                  <a:ea typeface="等线" panose="02010600030101010101" pitchFamily="2" charset="-122"/>
                </a:rPr>
                <a:t>标题文字添加</a:t>
              </a:r>
            </a:p>
          </p:txBody>
        </p:sp>
        <p:sp>
          <p:nvSpPr>
            <p:cNvPr id="65" name="文本框 64"/>
            <p:cNvSpPr txBox="1"/>
            <p:nvPr/>
          </p:nvSpPr>
          <p:spPr>
            <a:xfrm>
              <a:off x="7523107" y="3641467"/>
              <a:ext cx="2885371" cy="513410"/>
            </a:xfrm>
            <a:prstGeom prst="rect">
              <a:avLst/>
            </a:prstGeom>
            <a:noFill/>
          </p:spPr>
          <p:txBody>
            <a:bodyPr wrap="square" rtlCol="0">
              <a:spAutoFit/>
              <a:scene3d>
                <a:camera prst="orthographicFront"/>
                <a:lightRig rig="threePt" dir="t"/>
              </a:scene3d>
              <a:sp3d contourW="12700"/>
            </a:bodyPr>
            <a:lstStyle/>
            <a:p>
              <a:pPr algn="r">
                <a:lnSpc>
                  <a:spcPct val="114000"/>
                </a:lnSpc>
              </a:pPr>
              <a:r>
                <a:rPr lang="en-US" altLang="zh-CN" sz="800" dirty="0">
                  <a:solidFill>
                    <a:schemeClr val="tx1">
                      <a:lumMod val="75000"/>
                      <a:lumOff val="25000"/>
                    </a:schemeClr>
                  </a:solidFill>
                  <a:latin typeface="Century Gothic" panose="020B0502020202020204" pitchFamily="34" charset="0"/>
                  <a:ea typeface="+mj-ea"/>
                </a:rPr>
                <a:t>The user can demonstrate on a projector or computer, or print the presentation and make it into a film to be used in a wider field.</a:t>
              </a:r>
            </a:p>
          </p:txBody>
        </p:sp>
      </p:grpSp>
      <p:grpSp>
        <p:nvGrpSpPr>
          <p:cNvPr id="5" name="组合 4"/>
          <p:cNvGrpSpPr/>
          <p:nvPr/>
        </p:nvGrpSpPr>
        <p:grpSpPr>
          <a:xfrm>
            <a:off x="4072927" y="1808027"/>
            <a:ext cx="4028615" cy="4028613"/>
            <a:chOff x="4072927" y="1808027"/>
            <a:chExt cx="4028615" cy="4028613"/>
          </a:xfrm>
        </p:grpSpPr>
        <p:grpSp>
          <p:nvGrpSpPr>
            <p:cNvPr id="3" name="组合 2"/>
            <p:cNvGrpSpPr/>
            <p:nvPr/>
          </p:nvGrpSpPr>
          <p:grpSpPr>
            <a:xfrm>
              <a:off x="4072927" y="1808027"/>
              <a:ext cx="4028615" cy="4028613"/>
              <a:chOff x="4072927" y="1808027"/>
              <a:chExt cx="4028615" cy="4028613"/>
            </a:xfrm>
          </p:grpSpPr>
          <p:sp>
            <p:nvSpPr>
              <p:cNvPr id="22" name="Shape 10"/>
              <p:cNvSpPr/>
              <p:nvPr/>
            </p:nvSpPr>
            <p:spPr>
              <a:xfrm>
                <a:off x="4298572" y="2225172"/>
                <a:ext cx="1433601" cy="1739936"/>
              </a:xfrm>
              <a:custGeom>
                <a:avLst/>
                <a:gdLst/>
                <a:ahLst/>
                <a:cxnLst>
                  <a:cxn ang="0">
                    <a:pos x="wd2" y="hd2"/>
                  </a:cxn>
                  <a:cxn ang="5400000">
                    <a:pos x="wd2" y="hd2"/>
                  </a:cxn>
                  <a:cxn ang="10800000">
                    <a:pos x="wd2" y="hd2"/>
                  </a:cxn>
                  <a:cxn ang="16200000">
                    <a:pos x="wd2" y="hd2"/>
                  </a:cxn>
                </a:cxnLst>
                <a:rect l="0" t="0" r="r" b="b"/>
                <a:pathLst>
                  <a:path w="20842" h="21600" extrusionOk="0">
                    <a:moveTo>
                      <a:pt x="18755" y="8290"/>
                    </a:moveTo>
                    <a:lnTo>
                      <a:pt x="13932" y="0"/>
                    </a:lnTo>
                    <a:cubicBezTo>
                      <a:pt x="4453" y="4270"/>
                      <a:pt x="-758" y="12901"/>
                      <a:pt x="90" y="21600"/>
                    </a:cubicBezTo>
                    <a:cubicBezTo>
                      <a:pt x="3767" y="12143"/>
                      <a:pt x="15444" y="13183"/>
                      <a:pt x="17285" y="13675"/>
                    </a:cubicBezTo>
                    <a:cubicBezTo>
                      <a:pt x="18392" y="13854"/>
                      <a:pt x="19594" y="14276"/>
                      <a:pt x="20842" y="15000"/>
                    </a:cubicBezTo>
                    <a:cubicBezTo>
                      <a:pt x="20781" y="13165"/>
                      <a:pt x="19921" y="10282"/>
                      <a:pt x="18755" y="8290"/>
                    </a:cubicBezTo>
                    <a:close/>
                  </a:path>
                </a:pathLst>
              </a:custGeom>
              <a:noFill/>
              <a:ln w="12700">
                <a:solidFill>
                  <a:srgbClr val="17324D"/>
                </a:solidFill>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dirty="0"/>
              </a:p>
            </p:txBody>
          </p:sp>
          <p:sp>
            <p:nvSpPr>
              <p:cNvPr id="23" name="Shape 11"/>
              <p:cNvSpPr/>
              <p:nvPr/>
            </p:nvSpPr>
            <p:spPr>
              <a:xfrm>
                <a:off x="4499789" y="4182255"/>
                <a:ext cx="1739936" cy="1433601"/>
              </a:xfrm>
              <a:custGeom>
                <a:avLst/>
                <a:gdLst/>
                <a:ahLst/>
                <a:cxnLst>
                  <a:cxn ang="0">
                    <a:pos x="wd2" y="hd2"/>
                  </a:cxn>
                  <a:cxn ang="5400000">
                    <a:pos x="wd2" y="hd2"/>
                  </a:cxn>
                  <a:cxn ang="10800000">
                    <a:pos x="wd2" y="hd2"/>
                  </a:cxn>
                  <a:cxn ang="16200000">
                    <a:pos x="wd2" y="hd2"/>
                  </a:cxn>
                </a:cxnLst>
                <a:rect l="0" t="0" r="r" b="b"/>
                <a:pathLst>
                  <a:path w="21600" h="20842" extrusionOk="0">
                    <a:moveTo>
                      <a:pt x="8290" y="2087"/>
                    </a:moveTo>
                    <a:lnTo>
                      <a:pt x="0" y="6910"/>
                    </a:lnTo>
                    <a:cubicBezTo>
                      <a:pt x="4270" y="16389"/>
                      <a:pt x="12901" y="21600"/>
                      <a:pt x="21600" y="20752"/>
                    </a:cubicBezTo>
                    <a:cubicBezTo>
                      <a:pt x="12143" y="17075"/>
                      <a:pt x="13183" y="5398"/>
                      <a:pt x="13675" y="3557"/>
                    </a:cubicBezTo>
                    <a:cubicBezTo>
                      <a:pt x="13854" y="2450"/>
                      <a:pt x="14276" y="1248"/>
                      <a:pt x="15000" y="0"/>
                    </a:cubicBezTo>
                    <a:cubicBezTo>
                      <a:pt x="13165" y="61"/>
                      <a:pt x="10282" y="921"/>
                      <a:pt x="8290" y="2087"/>
                    </a:cubicBezTo>
                    <a:close/>
                  </a:path>
                </a:pathLst>
              </a:custGeom>
              <a:noFill/>
              <a:ln w="12700">
                <a:solidFill>
                  <a:srgbClr val="17324D"/>
                </a:solidFill>
                <a:miter lim="400000"/>
              </a:ln>
            </p:spPr>
            <p:txBody>
              <a:bodyPr lIns="0" tIns="0" rIns="0" bIns="0" anchor="ctr"/>
              <a:lstStyle/>
              <a:p>
                <a:endParaRPr sz="3000">
                  <a:solidFill>
                    <a:srgbClr val="FFFFFF"/>
                  </a:solidFill>
                  <a:effectLst>
                    <a:outerShdw blurRad="38100" dist="12700" dir="5400000" rotWithShape="0">
                      <a:srgbClr val="000000">
                        <a:alpha val="50000"/>
                      </a:srgbClr>
                    </a:outerShdw>
                  </a:effectLst>
                </a:endParaRPr>
              </a:p>
            </p:txBody>
          </p:sp>
          <p:sp>
            <p:nvSpPr>
              <p:cNvPr id="24" name="Shape 12"/>
              <p:cNvSpPr/>
              <p:nvPr/>
            </p:nvSpPr>
            <p:spPr>
              <a:xfrm>
                <a:off x="6459829" y="3681931"/>
                <a:ext cx="1433601" cy="1739936"/>
              </a:xfrm>
              <a:custGeom>
                <a:avLst/>
                <a:gdLst/>
                <a:ahLst/>
                <a:cxnLst>
                  <a:cxn ang="0">
                    <a:pos x="wd2" y="hd2"/>
                  </a:cxn>
                  <a:cxn ang="5400000">
                    <a:pos x="wd2" y="hd2"/>
                  </a:cxn>
                  <a:cxn ang="10800000">
                    <a:pos x="wd2" y="hd2"/>
                  </a:cxn>
                  <a:cxn ang="16200000">
                    <a:pos x="wd2" y="hd2"/>
                  </a:cxn>
                </a:cxnLst>
                <a:rect l="0" t="0" r="r" b="b"/>
                <a:pathLst>
                  <a:path w="20842" h="21600" extrusionOk="0">
                    <a:moveTo>
                      <a:pt x="2087" y="13310"/>
                    </a:moveTo>
                    <a:lnTo>
                      <a:pt x="6910" y="21600"/>
                    </a:lnTo>
                    <a:cubicBezTo>
                      <a:pt x="16389" y="17330"/>
                      <a:pt x="21600" y="8699"/>
                      <a:pt x="20752" y="0"/>
                    </a:cubicBezTo>
                    <a:cubicBezTo>
                      <a:pt x="17075" y="9457"/>
                      <a:pt x="5398" y="8417"/>
                      <a:pt x="3557" y="7925"/>
                    </a:cubicBezTo>
                    <a:cubicBezTo>
                      <a:pt x="2450" y="7746"/>
                      <a:pt x="1248" y="7324"/>
                      <a:pt x="0" y="6600"/>
                    </a:cubicBezTo>
                    <a:cubicBezTo>
                      <a:pt x="61" y="8435"/>
                      <a:pt x="921" y="11318"/>
                      <a:pt x="2087" y="13310"/>
                    </a:cubicBezTo>
                    <a:close/>
                  </a:path>
                </a:pathLst>
              </a:custGeom>
              <a:noFill/>
              <a:ln w="12700">
                <a:solidFill>
                  <a:srgbClr val="17324D"/>
                </a:solidFill>
                <a:miter lim="400000"/>
              </a:ln>
            </p:spPr>
            <p:txBody>
              <a:bodyPr lIns="0" tIns="0" rIns="0" bIns="0" anchor="ctr"/>
              <a:lstStyle/>
              <a:p>
                <a:endParaRPr sz="3000">
                  <a:solidFill>
                    <a:srgbClr val="FFFFFF"/>
                  </a:solidFill>
                  <a:effectLst>
                    <a:outerShdw blurRad="38100" dist="12700" dir="5400000" rotWithShape="0">
                      <a:srgbClr val="000000">
                        <a:alpha val="50000"/>
                      </a:srgbClr>
                    </a:outerShdw>
                  </a:effectLst>
                </a:endParaRPr>
              </a:p>
            </p:txBody>
          </p:sp>
          <p:sp>
            <p:nvSpPr>
              <p:cNvPr id="25" name="Shape 13"/>
              <p:cNvSpPr/>
              <p:nvPr/>
            </p:nvSpPr>
            <p:spPr>
              <a:xfrm>
                <a:off x="5954560" y="2028813"/>
                <a:ext cx="1739936" cy="1433601"/>
              </a:xfrm>
              <a:custGeom>
                <a:avLst/>
                <a:gdLst/>
                <a:ahLst/>
                <a:cxnLst>
                  <a:cxn ang="0">
                    <a:pos x="wd2" y="hd2"/>
                  </a:cxn>
                  <a:cxn ang="5400000">
                    <a:pos x="wd2" y="hd2"/>
                  </a:cxn>
                  <a:cxn ang="10800000">
                    <a:pos x="wd2" y="hd2"/>
                  </a:cxn>
                  <a:cxn ang="16200000">
                    <a:pos x="wd2" y="hd2"/>
                  </a:cxn>
                </a:cxnLst>
                <a:rect l="0" t="0" r="r" b="b"/>
                <a:pathLst>
                  <a:path w="21600" h="20842" extrusionOk="0">
                    <a:moveTo>
                      <a:pt x="13310" y="18755"/>
                    </a:moveTo>
                    <a:lnTo>
                      <a:pt x="21600" y="13932"/>
                    </a:lnTo>
                    <a:cubicBezTo>
                      <a:pt x="17330" y="4453"/>
                      <a:pt x="8699" y="-758"/>
                      <a:pt x="0" y="90"/>
                    </a:cubicBezTo>
                    <a:cubicBezTo>
                      <a:pt x="9457" y="3767"/>
                      <a:pt x="8417" y="15444"/>
                      <a:pt x="7925" y="17285"/>
                    </a:cubicBezTo>
                    <a:cubicBezTo>
                      <a:pt x="7746" y="18392"/>
                      <a:pt x="7324" y="19594"/>
                      <a:pt x="6600" y="20842"/>
                    </a:cubicBezTo>
                    <a:cubicBezTo>
                      <a:pt x="8435" y="20781"/>
                      <a:pt x="11318" y="19921"/>
                      <a:pt x="13310" y="18755"/>
                    </a:cubicBezTo>
                    <a:close/>
                  </a:path>
                </a:pathLst>
              </a:custGeom>
              <a:noFill/>
              <a:ln w="12700">
                <a:solidFill>
                  <a:srgbClr val="17324D"/>
                </a:solidFill>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dirty="0"/>
              </a:p>
            </p:txBody>
          </p:sp>
          <p:sp>
            <p:nvSpPr>
              <p:cNvPr id="28" name="Oval 27"/>
              <p:cNvSpPr/>
              <p:nvPr/>
            </p:nvSpPr>
            <p:spPr>
              <a:xfrm>
                <a:off x="4072927" y="1808027"/>
                <a:ext cx="4028615" cy="4028613"/>
              </a:xfrm>
              <a:prstGeom prst="ellipse">
                <a:avLst/>
              </a:prstGeom>
              <a:noFill/>
              <a:ln w="12700">
                <a:solidFill>
                  <a:srgbClr val="17324D"/>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矩形 67"/>
            <p:cNvSpPr/>
            <p:nvPr/>
          </p:nvSpPr>
          <p:spPr>
            <a:xfrm>
              <a:off x="4960292" y="2808284"/>
              <a:ext cx="558999" cy="392864"/>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dirty="0">
                  <a:solidFill>
                    <a:schemeClr val="tx2">
                      <a:lumMod val="50000"/>
                    </a:schemeClr>
                  </a:solidFill>
                  <a:latin typeface="Century Gothic" panose="020B0502020202020204" pitchFamily="34" charset="0"/>
                </a:rPr>
                <a:t>01</a:t>
              </a:r>
              <a:endParaRPr lang="zh-CN" altLang="en-US" dirty="0">
                <a:solidFill>
                  <a:schemeClr val="tx2">
                    <a:lumMod val="50000"/>
                  </a:schemeClr>
                </a:solidFill>
                <a:latin typeface="Century Gothic" panose="020B0502020202020204" pitchFamily="34" charset="0"/>
              </a:endParaRPr>
            </a:p>
          </p:txBody>
        </p:sp>
        <p:sp>
          <p:nvSpPr>
            <p:cNvPr id="69" name="矩形 68"/>
            <p:cNvSpPr/>
            <p:nvPr/>
          </p:nvSpPr>
          <p:spPr>
            <a:xfrm>
              <a:off x="6654471" y="2808284"/>
              <a:ext cx="558999" cy="424732"/>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dirty="0">
                  <a:solidFill>
                    <a:schemeClr val="tx2">
                      <a:lumMod val="50000"/>
                    </a:schemeClr>
                  </a:solidFill>
                  <a:latin typeface="Century Gothic" panose="020B0502020202020204" pitchFamily="34" charset="0"/>
                </a:rPr>
                <a:t>02</a:t>
              </a:r>
              <a:endParaRPr lang="zh-CN" altLang="en-US" dirty="0">
                <a:solidFill>
                  <a:schemeClr val="tx2">
                    <a:lumMod val="50000"/>
                  </a:schemeClr>
                </a:solidFill>
                <a:latin typeface="Century Gothic" panose="020B0502020202020204" pitchFamily="34" charset="0"/>
              </a:endParaRPr>
            </a:p>
          </p:txBody>
        </p:sp>
        <p:sp>
          <p:nvSpPr>
            <p:cNvPr id="70" name="矩形 69"/>
            <p:cNvSpPr/>
            <p:nvPr/>
          </p:nvSpPr>
          <p:spPr>
            <a:xfrm>
              <a:off x="4960292" y="4421404"/>
              <a:ext cx="558999" cy="392864"/>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dirty="0">
                  <a:solidFill>
                    <a:schemeClr val="tx2">
                      <a:lumMod val="50000"/>
                    </a:schemeClr>
                  </a:solidFill>
                  <a:latin typeface="Century Gothic" panose="020B0502020202020204" pitchFamily="34" charset="0"/>
                </a:rPr>
                <a:t>03</a:t>
              </a:r>
              <a:endParaRPr lang="zh-CN" altLang="en-US" dirty="0">
                <a:solidFill>
                  <a:schemeClr val="tx2">
                    <a:lumMod val="50000"/>
                  </a:schemeClr>
                </a:solidFill>
                <a:latin typeface="Century Gothic" panose="020B0502020202020204" pitchFamily="34" charset="0"/>
              </a:endParaRPr>
            </a:p>
          </p:txBody>
        </p:sp>
        <p:sp>
          <p:nvSpPr>
            <p:cNvPr id="95" name="矩形 94"/>
            <p:cNvSpPr/>
            <p:nvPr/>
          </p:nvSpPr>
          <p:spPr>
            <a:xfrm>
              <a:off x="6654471" y="4421404"/>
              <a:ext cx="558999" cy="392864"/>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dirty="0">
                  <a:solidFill>
                    <a:schemeClr val="tx2">
                      <a:lumMod val="50000"/>
                    </a:schemeClr>
                  </a:solidFill>
                  <a:latin typeface="Century Gothic" panose="020B0502020202020204" pitchFamily="34" charset="0"/>
                </a:rPr>
                <a:t>04</a:t>
              </a:r>
              <a:endParaRPr lang="zh-CN" altLang="en-US" dirty="0">
                <a:solidFill>
                  <a:schemeClr val="tx2">
                    <a:lumMod val="50000"/>
                  </a:schemeClr>
                </a:solidFill>
                <a:latin typeface="Century Gothic" panose="020B0502020202020204" pitchFamily="34" charset="0"/>
              </a:endParaRPr>
            </a:p>
          </p:txBody>
        </p:sp>
      </p:grpSp>
      <p:sp>
        <p:nvSpPr>
          <p:cNvPr id="34" name="Oval 44"/>
          <p:cNvSpPr/>
          <p:nvPr/>
        </p:nvSpPr>
        <p:spPr>
          <a:xfrm>
            <a:off x="5772144" y="3504112"/>
            <a:ext cx="603504" cy="556416"/>
          </a:xfrm>
          <a:custGeom>
            <a:avLst/>
            <a:gdLst>
              <a:gd name="connsiteX0" fmla="*/ 469488 w 578320"/>
              <a:gd name="connsiteY0" fmla="*/ 312166 h 533197"/>
              <a:gd name="connsiteX1" fmla="*/ 523904 w 578320"/>
              <a:gd name="connsiteY1" fmla="*/ 363740 h 533197"/>
              <a:gd name="connsiteX2" fmla="*/ 523904 w 578320"/>
              <a:gd name="connsiteY2" fmla="*/ 376634 h 533197"/>
              <a:gd name="connsiteX3" fmla="*/ 527594 w 578320"/>
              <a:gd name="connsiteY3" fmla="*/ 391369 h 533197"/>
              <a:gd name="connsiteX4" fmla="*/ 512837 w 578320"/>
              <a:gd name="connsiteY4" fmla="*/ 411630 h 533197"/>
              <a:gd name="connsiteX5" fmla="*/ 498080 w 578320"/>
              <a:gd name="connsiteY5" fmla="*/ 440180 h 533197"/>
              <a:gd name="connsiteX6" fmla="*/ 529438 w 578320"/>
              <a:gd name="connsiteY6" fmla="*/ 475176 h 533197"/>
              <a:gd name="connsiteX7" fmla="*/ 578320 w 578320"/>
              <a:gd name="connsiteY7" fmla="*/ 518462 h 533197"/>
              <a:gd name="connsiteX8" fmla="*/ 485168 w 578320"/>
              <a:gd name="connsiteY8" fmla="*/ 533197 h 533197"/>
              <a:gd name="connsiteX9" fmla="*/ 477789 w 578320"/>
              <a:gd name="connsiteY9" fmla="*/ 486228 h 533197"/>
              <a:gd name="connsiteX10" fmla="*/ 481478 w 578320"/>
              <a:gd name="connsiteY10" fmla="*/ 479781 h 533197"/>
              <a:gd name="connsiteX11" fmla="*/ 480556 w 578320"/>
              <a:gd name="connsiteY11" fmla="*/ 477939 h 533197"/>
              <a:gd name="connsiteX12" fmla="*/ 471333 w 578320"/>
              <a:gd name="connsiteY12" fmla="*/ 466888 h 533197"/>
              <a:gd name="connsiteX13" fmla="*/ 467644 w 578320"/>
              <a:gd name="connsiteY13" fmla="*/ 466888 h 533197"/>
              <a:gd name="connsiteX14" fmla="*/ 458421 w 578320"/>
              <a:gd name="connsiteY14" fmla="*/ 477939 h 533197"/>
              <a:gd name="connsiteX15" fmla="*/ 458421 w 578320"/>
              <a:gd name="connsiteY15" fmla="*/ 479781 h 533197"/>
              <a:gd name="connsiteX16" fmla="*/ 462110 w 578320"/>
              <a:gd name="connsiteY16" fmla="*/ 486228 h 533197"/>
              <a:gd name="connsiteX17" fmla="*/ 454732 w 578320"/>
              <a:gd name="connsiteY17" fmla="*/ 533197 h 533197"/>
              <a:gd name="connsiteX18" fmla="*/ 361579 w 578320"/>
              <a:gd name="connsiteY18" fmla="*/ 518462 h 533197"/>
              <a:gd name="connsiteX19" fmla="*/ 409539 w 578320"/>
              <a:gd name="connsiteY19" fmla="*/ 475176 h 533197"/>
              <a:gd name="connsiteX20" fmla="*/ 440897 w 578320"/>
              <a:gd name="connsiteY20" fmla="*/ 440180 h 533197"/>
              <a:gd name="connsiteX21" fmla="*/ 427063 w 578320"/>
              <a:gd name="connsiteY21" fmla="*/ 411630 h 533197"/>
              <a:gd name="connsiteX22" fmla="*/ 411383 w 578320"/>
              <a:gd name="connsiteY22" fmla="*/ 391369 h 533197"/>
              <a:gd name="connsiteX23" fmla="*/ 415995 w 578320"/>
              <a:gd name="connsiteY23" fmla="*/ 376634 h 533197"/>
              <a:gd name="connsiteX24" fmla="*/ 415995 w 578320"/>
              <a:gd name="connsiteY24" fmla="*/ 363740 h 533197"/>
              <a:gd name="connsiteX25" fmla="*/ 469488 w 578320"/>
              <a:gd name="connsiteY25" fmla="*/ 312166 h 533197"/>
              <a:gd name="connsiteX26" fmla="*/ 107909 w 578320"/>
              <a:gd name="connsiteY26" fmla="*/ 312166 h 533197"/>
              <a:gd name="connsiteX27" fmla="*/ 162325 w 578320"/>
              <a:gd name="connsiteY27" fmla="*/ 363740 h 533197"/>
              <a:gd name="connsiteX28" fmla="*/ 162325 w 578320"/>
              <a:gd name="connsiteY28" fmla="*/ 376634 h 533197"/>
              <a:gd name="connsiteX29" fmla="*/ 166937 w 578320"/>
              <a:gd name="connsiteY29" fmla="*/ 391369 h 533197"/>
              <a:gd name="connsiteX30" fmla="*/ 151257 w 578320"/>
              <a:gd name="connsiteY30" fmla="*/ 411630 h 533197"/>
              <a:gd name="connsiteX31" fmla="*/ 137423 w 578320"/>
              <a:gd name="connsiteY31" fmla="*/ 440180 h 533197"/>
              <a:gd name="connsiteX32" fmla="*/ 167859 w 578320"/>
              <a:gd name="connsiteY32" fmla="*/ 475176 h 533197"/>
              <a:gd name="connsiteX33" fmla="*/ 216741 w 578320"/>
              <a:gd name="connsiteY33" fmla="*/ 518462 h 533197"/>
              <a:gd name="connsiteX34" fmla="*/ 123588 w 578320"/>
              <a:gd name="connsiteY34" fmla="*/ 533197 h 533197"/>
              <a:gd name="connsiteX35" fmla="*/ 116210 w 578320"/>
              <a:gd name="connsiteY35" fmla="*/ 486228 h 533197"/>
              <a:gd name="connsiteX36" fmla="*/ 119899 w 578320"/>
              <a:gd name="connsiteY36" fmla="*/ 479781 h 533197"/>
              <a:gd name="connsiteX37" fmla="*/ 119899 w 578320"/>
              <a:gd name="connsiteY37" fmla="*/ 477939 h 533197"/>
              <a:gd name="connsiteX38" fmla="*/ 109754 w 578320"/>
              <a:gd name="connsiteY38" fmla="*/ 466888 h 533197"/>
              <a:gd name="connsiteX39" fmla="*/ 106987 w 578320"/>
              <a:gd name="connsiteY39" fmla="*/ 466888 h 533197"/>
              <a:gd name="connsiteX40" fmla="*/ 96842 w 578320"/>
              <a:gd name="connsiteY40" fmla="*/ 477939 h 533197"/>
              <a:gd name="connsiteX41" fmla="*/ 96842 w 578320"/>
              <a:gd name="connsiteY41" fmla="*/ 479781 h 533197"/>
              <a:gd name="connsiteX42" fmla="*/ 100531 w 578320"/>
              <a:gd name="connsiteY42" fmla="*/ 486228 h 533197"/>
              <a:gd name="connsiteX43" fmla="*/ 93152 w 578320"/>
              <a:gd name="connsiteY43" fmla="*/ 533197 h 533197"/>
              <a:gd name="connsiteX44" fmla="*/ 0 w 578320"/>
              <a:gd name="connsiteY44" fmla="*/ 518462 h 533197"/>
              <a:gd name="connsiteX45" fmla="*/ 48882 w 578320"/>
              <a:gd name="connsiteY45" fmla="*/ 475176 h 533197"/>
              <a:gd name="connsiteX46" fmla="*/ 79318 w 578320"/>
              <a:gd name="connsiteY46" fmla="*/ 440180 h 533197"/>
              <a:gd name="connsiteX47" fmla="*/ 65483 w 578320"/>
              <a:gd name="connsiteY47" fmla="*/ 411630 h 533197"/>
              <a:gd name="connsiteX48" fmla="*/ 49804 w 578320"/>
              <a:gd name="connsiteY48" fmla="*/ 391369 h 533197"/>
              <a:gd name="connsiteX49" fmla="*/ 54416 w 578320"/>
              <a:gd name="connsiteY49" fmla="*/ 376634 h 533197"/>
              <a:gd name="connsiteX50" fmla="*/ 54416 w 578320"/>
              <a:gd name="connsiteY50" fmla="*/ 363740 h 533197"/>
              <a:gd name="connsiteX51" fmla="*/ 107909 w 578320"/>
              <a:gd name="connsiteY51" fmla="*/ 312166 h 533197"/>
              <a:gd name="connsiteX52" fmla="*/ 288717 w 578320"/>
              <a:gd name="connsiteY52" fmla="*/ 237601 h 533197"/>
              <a:gd name="connsiteX53" fmla="*/ 303485 w 578320"/>
              <a:gd name="connsiteY53" fmla="*/ 252338 h 533197"/>
              <a:gd name="connsiteX54" fmla="*/ 303485 w 578320"/>
              <a:gd name="connsiteY54" fmla="*/ 331547 h 533197"/>
              <a:gd name="connsiteX55" fmla="*/ 384708 w 578320"/>
              <a:gd name="connsiteY55" fmla="*/ 398782 h 533197"/>
              <a:gd name="connsiteX56" fmla="*/ 386554 w 578320"/>
              <a:gd name="connsiteY56" fmla="*/ 419045 h 533197"/>
              <a:gd name="connsiteX57" fmla="*/ 375478 w 578320"/>
              <a:gd name="connsiteY57" fmla="*/ 423650 h 533197"/>
              <a:gd name="connsiteX58" fmla="*/ 366248 w 578320"/>
              <a:gd name="connsiteY58" fmla="*/ 420887 h 533197"/>
              <a:gd name="connsiteX59" fmla="*/ 288717 w 578320"/>
              <a:gd name="connsiteY59" fmla="*/ 356415 h 533197"/>
              <a:gd name="connsiteX60" fmla="*/ 212108 w 578320"/>
              <a:gd name="connsiteY60" fmla="*/ 420887 h 533197"/>
              <a:gd name="connsiteX61" fmla="*/ 191802 w 578320"/>
              <a:gd name="connsiteY61" fmla="*/ 419045 h 533197"/>
              <a:gd name="connsiteX62" fmla="*/ 193648 w 578320"/>
              <a:gd name="connsiteY62" fmla="*/ 398782 h 533197"/>
              <a:gd name="connsiteX63" fmla="*/ 274872 w 578320"/>
              <a:gd name="connsiteY63" fmla="*/ 331547 h 533197"/>
              <a:gd name="connsiteX64" fmla="*/ 274872 w 578320"/>
              <a:gd name="connsiteY64" fmla="*/ 252338 h 533197"/>
              <a:gd name="connsiteX65" fmla="*/ 288717 w 578320"/>
              <a:gd name="connsiteY65" fmla="*/ 237601 h 533197"/>
              <a:gd name="connsiteX66" fmla="*/ 288699 w 578320"/>
              <a:gd name="connsiteY66" fmla="*/ 0 h 533197"/>
              <a:gd name="connsiteX67" fmla="*/ 343115 w 578320"/>
              <a:gd name="connsiteY67" fmla="*/ 50653 h 533197"/>
              <a:gd name="connsiteX68" fmla="*/ 343115 w 578320"/>
              <a:gd name="connsiteY68" fmla="*/ 63546 h 533197"/>
              <a:gd name="connsiteX69" fmla="*/ 346805 w 578320"/>
              <a:gd name="connsiteY69" fmla="*/ 78282 h 533197"/>
              <a:gd name="connsiteX70" fmla="*/ 332048 w 578320"/>
              <a:gd name="connsiteY70" fmla="*/ 98543 h 533197"/>
              <a:gd name="connsiteX71" fmla="*/ 318213 w 578320"/>
              <a:gd name="connsiteY71" fmla="*/ 127093 h 533197"/>
              <a:gd name="connsiteX72" fmla="*/ 348649 w 578320"/>
              <a:gd name="connsiteY72" fmla="*/ 163010 h 533197"/>
              <a:gd name="connsiteX73" fmla="*/ 397531 w 578320"/>
              <a:gd name="connsiteY73" fmla="*/ 206295 h 533197"/>
              <a:gd name="connsiteX74" fmla="*/ 304379 w 578320"/>
              <a:gd name="connsiteY74" fmla="*/ 220110 h 533197"/>
              <a:gd name="connsiteX75" fmla="*/ 297000 w 578320"/>
              <a:gd name="connsiteY75" fmla="*/ 173141 h 533197"/>
              <a:gd name="connsiteX76" fmla="*/ 300689 w 578320"/>
              <a:gd name="connsiteY76" fmla="*/ 167615 h 533197"/>
              <a:gd name="connsiteX77" fmla="*/ 300689 w 578320"/>
              <a:gd name="connsiteY77" fmla="*/ 164852 h 533197"/>
              <a:gd name="connsiteX78" fmla="*/ 290544 w 578320"/>
              <a:gd name="connsiteY78" fmla="*/ 154722 h 533197"/>
              <a:gd name="connsiteX79" fmla="*/ 287777 w 578320"/>
              <a:gd name="connsiteY79" fmla="*/ 154722 h 533197"/>
              <a:gd name="connsiteX80" fmla="*/ 277632 w 578320"/>
              <a:gd name="connsiteY80" fmla="*/ 164852 h 533197"/>
              <a:gd name="connsiteX81" fmla="*/ 277632 w 578320"/>
              <a:gd name="connsiteY81" fmla="*/ 167615 h 533197"/>
              <a:gd name="connsiteX82" fmla="*/ 281321 w 578320"/>
              <a:gd name="connsiteY82" fmla="*/ 173141 h 533197"/>
              <a:gd name="connsiteX83" fmla="*/ 273943 w 578320"/>
              <a:gd name="connsiteY83" fmla="*/ 221031 h 533197"/>
              <a:gd name="connsiteX84" fmla="*/ 180790 w 578320"/>
              <a:gd name="connsiteY84" fmla="*/ 206295 h 533197"/>
              <a:gd name="connsiteX85" fmla="*/ 228750 w 578320"/>
              <a:gd name="connsiteY85" fmla="*/ 163010 h 533197"/>
              <a:gd name="connsiteX86" fmla="*/ 260108 w 578320"/>
              <a:gd name="connsiteY86" fmla="*/ 127093 h 533197"/>
              <a:gd name="connsiteX87" fmla="*/ 246274 w 578320"/>
              <a:gd name="connsiteY87" fmla="*/ 98543 h 533197"/>
              <a:gd name="connsiteX88" fmla="*/ 230594 w 578320"/>
              <a:gd name="connsiteY88" fmla="*/ 78282 h 533197"/>
              <a:gd name="connsiteX89" fmla="*/ 235206 w 578320"/>
              <a:gd name="connsiteY89" fmla="*/ 63546 h 533197"/>
              <a:gd name="connsiteX90" fmla="*/ 235206 w 578320"/>
              <a:gd name="connsiteY90" fmla="*/ 50653 h 533197"/>
              <a:gd name="connsiteX91" fmla="*/ 288699 w 578320"/>
              <a:gd name="connsiteY91" fmla="*/ 0 h 53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578320" h="533197">
                <a:moveTo>
                  <a:pt x="469488" y="312166"/>
                </a:moveTo>
                <a:cubicBezTo>
                  <a:pt x="499002" y="312166"/>
                  <a:pt x="523904" y="335190"/>
                  <a:pt x="523904" y="363740"/>
                </a:cubicBezTo>
                <a:lnTo>
                  <a:pt x="523904" y="376634"/>
                </a:lnTo>
                <a:cubicBezTo>
                  <a:pt x="523904" y="376634"/>
                  <a:pt x="529438" y="381238"/>
                  <a:pt x="527594" y="391369"/>
                </a:cubicBezTo>
                <a:cubicBezTo>
                  <a:pt x="526671" y="404262"/>
                  <a:pt x="512837" y="411630"/>
                  <a:pt x="512837" y="411630"/>
                </a:cubicBezTo>
                <a:cubicBezTo>
                  <a:pt x="512837" y="411630"/>
                  <a:pt x="509147" y="430970"/>
                  <a:pt x="498080" y="440180"/>
                </a:cubicBezTo>
                <a:cubicBezTo>
                  <a:pt x="494391" y="467809"/>
                  <a:pt x="513759" y="470572"/>
                  <a:pt x="529438" y="475176"/>
                </a:cubicBezTo>
                <a:cubicBezTo>
                  <a:pt x="555263" y="483465"/>
                  <a:pt x="578320" y="485307"/>
                  <a:pt x="578320" y="518462"/>
                </a:cubicBezTo>
                <a:cubicBezTo>
                  <a:pt x="578320" y="525829"/>
                  <a:pt x="543273" y="532276"/>
                  <a:pt x="485168" y="533197"/>
                </a:cubicBezTo>
                <a:lnTo>
                  <a:pt x="477789" y="486228"/>
                </a:lnTo>
                <a:lnTo>
                  <a:pt x="481478" y="479781"/>
                </a:lnTo>
                <a:cubicBezTo>
                  <a:pt x="481478" y="478860"/>
                  <a:pt x="481478" y="477939"/>
                  <a:pt x="480556" y="477939"/>
                </a:cubicBezTo>
                <a:lnTo>
                  <a:pt x="471333" y="466888"/>
                </a:lnTo>
                <a:cubicBezTo>
                  <a:pt x="470411" y="465967"/>
                  <a:pt x="468566" y="465967"/>
                  <a:pt x="467644" y="466888"/>
                </a:cubicBezTo>
                <a:lnTo>
                  <a:pt x="458421" y="477939"/>
                </a:lnTo>
                <a:cubicBezTo>
                  <a:pt x="457499" y="477939"/>
                  <a:pt x="457499" y="478860"/>
                  <a:pt x="458421" y="479781"/>
                </a:cubicBezTo>
                <a:lnTo>
                  <a:pt x="462110" y="486228"/>
                </a:lnTo>
                <a:lnTo>
                  <a:pt x="454732" y="533197"/>
                </a:lnTo>
                <a:cubicBezTo>
                  <a:pt x="396627" y="532276"/>
                  <a:pt x="361579" y="525829"/>
                  <a:pt x="361579" y="518462"/>
                </a:cubicBezTo>
                <a:cubicBezTo>
                  <a:pt x="361579" y="485307"/>
                  <a:pt x="384637" y="483465"/>
                  <a:pt x="409539" y="475176"/>
                </a:cubicBezTo>
                <a:cubicBezTo>
                  <a:pt x="425218" y="470572"/>
                  <a:pt x="444586" y="466888"/>
                  <a:pt x="440897" y="440180"/>
                </a:cubicBezTo>
                <a:cubicBezTo>
                  <a:pt x="430752" y="430970"/>
                  <a:pt x="427063" y="411630"/>
                  <a:pt x="427063" y="411630"/>
                </a:cubicBezTo>
                <a:cubicBezTo>
                  <a:pt x="427063" y="411630"/>
                  <a:pt x="413228" y="404262"/>
                  <a:pt x="411383" y="391369"/>
                </a:cubicBezTo>
                <a:cubicBezTo>
                  <a:pt x="410461" y="381238"/>
                  <a:pt x="415995" y="376634"/>
                  <a:pt x="415995" y="376634"/>
                </a:cubicBezTo>
                <a:lnTo>
                  <a:pt x="415995" y="363740"/>
                </a:lnTo>
                <a:cubicBezTo>
                  <a:pt x="415995" y="335190"/>
                  <a:pt x="439975" y="312166"/>
                  <a:pt x="469488" y="312166"/>
                </a:cubicBezTo>
                <a:close/>
                <a:moveTo>
                  <a:pt x="107909" y="312166"/>
                </a:moveTo>
                <a:cubicBezTo>
                  <a:pt x="138345" y="312166"/>
                  <a:pt x="162325" y="335190"/>
                  <a:pt x="162325" y="363740"/>
                </a:cubicBezTo>
                <a:lnTo>
                  <a:pt x="162325" y="376634"/>
                </a:lnTo>
                <a:cubicBezTo>
                  <a:pt x="162325" y="376634"/>
                  <a:pt x="167859" y="381238"/>
                  <a:pt x="166937" y="391369"/>
                </a:cubicBezTo>
                <a:cubicBezTo>
                  <a:pt x="165092" y="404262"/>
                  <a:pt x="151257" y="411630"/>
                  <a:pt x="151257" y="411630"/>
                </a:cubicBezTo>
                <a:cubicBezTo>
                  <a:pt x="151257" y="411630"/>
                  <a:pt x="147568" y="430970"/>
                  <a:pt x="137423" y="440180"/>
                </a:cubicBezTo>
                <a:cubicBezTo>
                  <a:pt x="132811" y="467809"/>
                  <a:pt x="152180" y="470572"/>
                  <a:pt x="167859" y="475176"/>
                </a:cubicBezTo>
                <a:cubicBezTo>
                  <a:pt x="193684" y="483465"/>
                  <a:pt x="216741" y="485307"/>
                  <a:pt x="216741" y="518462"/>
                </a:cubicBezTo>
                <a:cubicBezTo>
                  <a:pt x="216741" y="525829"/>
                  <a:pt x="181693" y="532276"/>
                  <a:pt x="123588" y="533197"/>
                </a:cubicBezTo>
                <a:lnTo>
                  <a:pt x="116210" y="486228"/>
                </a:lnTo>
                <a:lnTo>
                  <a:pt x="119899" y="479781"/>
                </a:lnTo>
                <a:cubicBezTo>
                  <a:pt x="120821" y="478860"/>
                  <a:pt x="119899" y="477939"/>
                  <a:pt x="119899" y="477939"/>
                </a:cubicBezTo>
                <a:lnTo>
                  <a:pt x="109754" y="466888"/>
                </a:lnTo>
                <a:cubicBezTo>
                  <a:pt x="108832" y="465967"/>
                  <a:pt x="107909" y="465967"/>
                  <a:pt x="106987" y="466888"/>
                </a:cubicBezTo>
                <a:lnTo>
                  <a:pt x="96842" y="477939"/>
                </a:lnTo>
                <a:cubicBezTo>
                  <a:pt x="96842" y="477939"/>
                  <a:pt x="95919" y="478860"/>
                  <a:pt x="96842" y="479781"/>
                </a:cubicBezTo>
                <a:lnTo>
                  <a:pt x="100531" y="486228"/>
                </a:lnTo>
                <a:lnTo>
                  <a:pt x="93152" y="533197"/>
                </a:lnTo>
                <a:cubicBezTo>
                  <a:pt x="35047" y="532276"/>
                  <a:pt x="0" y="525829"/>
                  <a:pt x="0" y="518462"/>
                </a:cubicBezTo>
                <a:cubicBezTo>
                  <a:pt x="0" y="485307"/>
                  <a:pt x="23057" y="483465"/>
                  <a:pt x="48882" y="475176"/>
                </a:cubicBezTo>
                <a:cubicBezTo>
                  <a:pt x="64561" y="470572"/>
                  <a:pt x="83929" y="466888"/>
                  <a:pt x="79318" y="440180"/>
                </a:cubicBezTo>
                <a:cubicBezTo>
                  <a:pt x="69173" y="430970"/>
                  <a:pt x="65483" y="411630"/>
                  <a:pt x="65483" y="411630"/>
                </a:cubicBezTo>
                <a:cubicBezTo>
                  <a:pt x="65483" y="411630"/>
                  <a:pt x="51649" y="404262"/>
                  <a:pt x="49804" y="391369"/>
                </a:cubicBezTo>
                <a:cubicBezTo>
                  <a:pt x="48882" y="381238"/>
                  <a:pt x="54416" y="376634"/>
                  <a:pt x="54416" y="376634"/>
                </a:cubicBezTo>
                <a:lnTo>
                  <a:pt x="54416" y="363740"/>
                </a:lnTo>
                <a:cubicBezTo>
                  <a:pt x="54416" y="335190"/>
                  <a:pt x="78396" y="312166"/>
                  <a:pt x="107909" y="312166"/>
                </a:cubicBezTo>
                <a:close/>
                <a:moveTo>
                  <a:pt x="288717" y="237601"/>
                </a:moveTo>
                <a:cubicBezTo>
                  <a:pt x="297024" y="237601"/>
                  <a:pt x="303485" y="244048"/>
                  <a:pt x="303485" y="252338"/>
                </a:cubicBezTo>
                <a:lnTo>
                  <a:pt x="303485" y="331547"/>
                </a:lnTo>
                <a:lnTo>
                  <a:pt x="384708" y="398782"/>
                </a:lnTo>
                <a:cubicBezTo>
                  <a:pt x="390246" y="403387"/>
                  <a:pt x="391169" y="412598"/>
                  <a:pt x="386554" y="419045"/>
                </a:cubicBezTo>
                <a:cubicBezTo>
                  <a:pt x="383785" y="421808"/>
                  <a:pt x="379170" y="423650"/>
                  <a:pt x="375478" y="423650"/>
                </a:cubicBezTo>
                <a:cubicBezTo>
                  <a:pt x="371786" y="423650"/>
                  <a:pt x="369017" y="422729"/>
                  <a:pt x="366248" y="420887"/>
                </a:cubicBezTo>
                <a:lnTo>
                  <a:pt x="288717" y="356415"/>
                </a:lnTo>
                <a:lnTo>
                  <a:pt x="212108" y="420887"/>
                </a:lnTo>
                <a:cubicBezTo>
                  <a:pt x="205647" y="425492"/>
                  <a:pt x="196417" y="424571"/>
                  <a:pt x="191802" y="419045"/>
                </a:cubicBezTo>
                <a:cubicBezTo>
                  <a:pt x="186264" y="412598"/>
                  <a:pt x="187187" y="403387"/>
                  <a:pt x="193648" y="398782"/>
                </a:cubicBezTo>
                <a:lnTo>
                  <a:pt x="274872" y="331547"/>
                </a:lnTo>
                <a:lnTo>
                  <a:pt x="274872" y="252338"/>
                </a:lnTo>
                <a:cubicBezTo>
                  <a:pt x="274872" y="244048"/>
                  <a:pt x="281333" y="237601"/>
                  <a:pt x="288717" y="237601"/>
                </a:cubicBezTo>
                <a:close/>
                <a:moveTo>
                  <a:pt x="288699" y="0"/>
                </a:moveTo>
                <a:cubicBezTo>
                  <a:pt x="318213" y="0"/>
                  <a:pt x="343115" y="22103"/>
                  <a:pt x="343115" y="50653"/>
                </a:cubicBezTo>
                <a:lnTo>
                  <a:pt x="343115" y="63546"/>
                </a:lnTo>
                <a:cubicBezTo>
                  <a:pt x="343115" y="63546"/>
                  <a:pt x="348649" y="68151"/>
                  <a:pt x="346805" y="78282"/>
                </a:cubicBezTo>
                <a:cubicBezTo>
                  <a:pt x="345882" y="92096"/>
                  <a:pt x="332048" y="98543"/>
                  <a:pt x="332048" y="98543"/>
                </a:cubicBezTo>
                <a:cubicBezTo>
                  <a:pt x="332048" y="98543"/>
                  <a:pt x="328358" y="117883"/>
                  <a:pt x="318213" y="127093"/>
                </a:cubicBezTo>
                <a:cubicBezTo>
                  <a:pt x="313602" y="154722"/>
                  <a:pt x="332970" y="157484"/>
                  <a:pt x="348649" y="163010"/>
                </a:cubicBezTo>
                <a:cubicBezTo>
                  <a:pt x="374474" y="171299"/>
                  <a:pt x="397531" y="172220"/>
                  <a:pt x="397531" y="206295"/>
                </a:cubicBezTo>
                <a:cubicBezTo>
                  <a:pt x="397531" y="212742"/>
                  <a:pt x="362484" y="219189"/>
                  <a:pt x="304379" y="220110"/>
                </a:cubicBezTo>
                <a:lnTo>
                  <a:pt x="297000" y="173141"/>
                </a:lnTo>
                <a:lnTo>
                  <a:pt x="300689" y="167615"/>
                </a:lnTo>
                <a:cubicBezTo>
                  <a:pt x="300689" y="166694"/>
                  <a:pt x="300689" y="165773"/>
                  <a:pt x="300689" y="164852"/>
                </a:cubicBezTo>
                <a:lnTo>
                  <a:pt x="290544" y="154722"/>
                </a:lnTo>
                <a:cubicBezTo>
                  <a:pt x="289622" y="153801"/>
                  <a:pt x="287777" y="153801"/>
                  <a:pt x="287777" y="154722"/>
                </a:cubicBezTo>
                <a:lnTo>
                  <a:pt x="277632" y="164852"/>
                </a:lnTo>
                <a:cubicBezTo>
                  <a:pt x="276710" y="165773"/>
                  <a:pt x="276710" y="166694"/>
                  <a:pt x="277632" y="167615"/>
                </a:cubicBezTo>
                <a:lnTo>
                  <a:pt x="281321" y="173141"/>
                </a:lnTo>
                <a:lnTo>
                  <a:pt x="273943" y="221031"/>
                </a:lnTo>
                <a:cubicBezTo>
                  <a:pt x="215838" y="219189"/>
                  <a:pt x="180790" y="212742"/>
                  <a:pt x="180790" y="206295"/>
                </a:cubicBezTo>
                <a:cubicBezTo>
                  <a:pt x="180790" y="172220"/>
                  <a:pt x="203848" y="171299"/>
                  <a:pt x="228750" y="163010"/>
                </a:cubicBezTo>
                <a:cubicBezTo>
                  <a:pt x="244429" y="157484"/>
                  <a:pt x="264720" y="154722"/>
                  <a:pt x="260108" y="127093"/>
                </a:cubicBezTo>
                <a:cubicBezTo>
                  <a:pt x="249963" y="117883"/>
                  <a:pt x="246274" y="98543"/>
                  <a:pt x="246274" y="98543"/>
                </a:cubicBezTo>
                <a:cubicBezTo>
                  <a:pt x="246274" y="98543"/>
                  <a:pt x="232439" y="92096"/>
                  <a:pt x="230594" y="78282"/>
                </a:cubicBezTo>
                <a:cubicBezTo>
                  <a:pt x="229672" y="68151"/>
                  <a:pt x="235206" y="63546"/>
                  <a:pt x="235206" y="63546"/>
                </a:cubicBezTo>
                <a:lnTo>
                  <a:pt x="235206" y="50653"/>
                </a:lnTo>
                <a:cubicBezTo>
                  <a:pt x="235206" y="22103"/>
                  <a:pt x="259186" y="0"/>
                  <a:pt x="288699" y="0"/>
                </a:cubicBezTo>
                <a:close/>
              </a:path>
            </a:pathLst>
          </a:custGeom>
          <a:solidFill>
            <a:srgbClr val="17324D"/>
          </a:solid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contourW="12700"/>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solidFill>
                <a:schemeClr val="accent1"/>
              </a:solidFill>
              <a:latin typeface="Century Gothic" panose="020B0502020202020204" pitchFamily="34" charset="0"/>
            </a:endParaRPr>
          </a:p>
        </p:txBody>
      </p:sp>
      <p:grpSp>
        <p:nvGrpSpPr>
          <p:cNvPr id="33" name="组合 32"/>
          <p:cNvGrpSpPr/>
          <p:nvPr/>
        </p:nvGrpSpPr>
        <p:grpSpPr>
          <a:xfrm>
            <a:off x="143922" y="223365"/>
            <a:ext cx="11887200" cy="307777"/>
            <a:chOff x="143922" y="775815"/>
            <a:chExt cx="11887200" cy="307777"/>
          </a:xfrm>
        </p:grpSpPr>
        <p:sp>
          <p:nvSpPr>
            <p:cNvPr id="38" name="MH_Entry_1"/>
            <p:cNvSpPr/>
            <p:nvPr>
              <p:custDataLst>
                <p:tags r:id="rId1"/>
              </p:custDataLst>
            </p:nvPr>
          </p:nvSpPr>
          <p:spPr>
            <a:xfrm>
              <a:off x="4539167" y="775815"/>
              <a:ext cx="2751619" cy="307777"/>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algn="dist" defTabSz="1146175" fontAlgn="base">
                <a:spcBef>
                  <a:spcPct val="0"/>
                </a:spcBef>
                <a:spcAft>
                  <a:spcPct val="0"/>
                </a:spcAft>
              </a:pPr>
              <a:r>
                <a:rPr lang="zh-CN" altLang="en-US" sz="2000" dirty="0">
                  <a:solidFill>
                    <a:schemeClr val="bg2">
                      <a:lumMod val="10000"/>
                    </a:schemeClr>
                  </a:solidFill>
                  <a:latin typeface="等线" panose="02010600030101010101" pitchFamily="2" charset="-122"/>
                  <a:ea typeface="等线" panose="02010600030101010101" pitchFamily="2" charset="-122"/>
                  <a:sym typeface="Arial" panose="020B0604020202020204" pitchFamily="34" charset="0"/>
                </a:rPr>
                <a:t>输入你的标题</a:t>
              </a:r>
            </a:p>
          </p:txBody>
        </p:sp>
        <p:cxnSp>
          <p:nvCxnSpPr>
            <p:cNvPr id="41" name="直接连接符 3"/>
            <p:cNvCxnSpPr/>
            <p:nvPr/>
          </p:nvCxnSpPr>
          <p:spPr>
            <a:xfrm>
              <a:off x="143922" y="926390"/>
              <a:ext cx="4097867" cy="0"/>
            </a:xfrm>
            <a:prstGeom prst="line">
              <a:avLst/>
            </a:prstGeom>
            <a:ln w="12700">
              <a:solidFill>
                <a:srgbClr val="132E4A"/>
              </a:solidFill>
            </a:ln>
          </p:spPr>
          <p:style>
            <a:lnRef idx="1">
              <a:schemeClr val="accent1"/>
            </a:lnRef>
            <a:fillRef idx="0">
              <a:schemeClr val="accent1"/>
            </a:fillRef>
            <a:effectRef idx="0">
              <a:schemeClr val="accent1"/>
            </a:effectRef>
            <a:fontRef idx="minor">
              <a:schemeClr val="tx1"/>
            </a:fontRef>
          </p:style>
        </p:cxnSp>
        <p:cxnSp>
          <p:nvCxnSpPr>
            <p:cNvPr id="42" name="直接连接符 4"/>
            <p:cNvCxnSpPr/>
            <p:nvPr/>
          </p:nvCxnSpPr>
          <p:spPr>
            <a:xfrm>
              <a:off x="7658318" y="909703"/>
              <a:ext cx="4372804" cy="0"/>
            </a:xfrm>
            <a:prstGeom prst="line">
              <a:avLst/>
            </a:prstGeom>
            <a:ln w="12700">
              <a:solidFill>
                <a:srgbClr val="132E4A"/>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2" presetClass="entr" presetSubtype="2" fill="hold" nodeType="afterEffect">
                                  <p:stCondLst>
                                    <p:cond delay="0"/>
                                  </p:stCondLst>
                                  <p:childTnLst>
                                    <p:set>
                                      <p:cBhvr>
                                        <p:cTn id="12" dur="1" fill="hold">
                                          <p:stCondLst>
                                            <p:cond delay="0"/>
                                          </p:stCondLst>
                                        </p:cTn>
                                        <p:tgtEl>
                                          <p:spTgt spid="58"/>
                                        </p:tgtEl>
                                        <p:attrNameLst>
                                          <p:attrName>style.visibility</p:attrName>
                                        </p:attrNameLst>
                                      </p:cBhvr>
                                      <p:to>
                                        <p:strVal val="visible"/>
                                      </p:to>
                                    </p:set>
                                    <p:animEffect transition="in" filter="wipe(right)">
                                      <p:cBhvr>
                                        <p:cTn id="13" dur="500"/>
                                        <p:tgtEl>
                                          <p:spTgt spid="58"/>
                                        </p:tgtEl>
                                      </p:cBhvr>
                                    </p:animEffect>
                                  </p:childTnLst>
                                </p:cTn>
                              </p:par>
                              <p:par>
                                <p:cTn id="14" presetID="22" presetClass="entr" presetSubtype="2" fill="hold"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wipe(right)">
                                      <p:cBhvr>
                                        <p:cTn id="16" dur="500"/>
                                        <p:tgtEl>
                                          <p:spTgt spid="61"/>
                                        </p:tgtEl>
                                      </p:cBhvr>
                                    </p:animEffect>
                                  </p:childTnLst>
                                </p:cTn>
                              </p:par>
                              <p:par>
                                <p:cTn id="17" presetID="22" presetClass="entr" presetSubtype="8" fill="hold" nodeType="withEffect">
                                  <p:stCondLst>
                                    <p:cond delay="0"/>
                                  </p:stCondLst>
                                  <p:childTnLst>
                                    <p:set>
                                      <p:cBhvr>
                                        <p:cTn id="18" dur="1" fill="hold">
                                          <p:stCondLst>
                                            <p:cond delay="0"/>
                                          </p:stCondLst>
                                        </p:cTn>
                                        <p:tgtEl>
                                          <p:spTgt spid="52"/>
                                        </p:tgtEl>
                                        <p:attrNameLst>
                                          <p:attrName>style.visibility</p:attrName>
                                        </p:attrNameLst>
                                      </p:cBhvr>
                                      <p:to>
                                        <p:strVal val="visible"/>
                                      </p:to>
                                    </p:set>
                                    <p:animEffect transition="in" filter="wipe(left)">
                                      <p:cBhvr>
                                        <p:cTn id="19" dur="500"/>
                                        <p:tgtEl>
                                          <p:spTgt spid="52"/>
                                        </p:tgtEl>
                                      </p:cBhvr>
                                    </p:animEffect>
                                  </p:childTnLst>
                                </p:cTn>
                              </p:par>
                              <p:par>
                                <p:cTn id="20" presetID="22" presetClass="entr" presetSubtype="8" fill="hold" nodeType="with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wipe(left)">
                                      <p:cBhvr>
                                        <p:cTn id="22" dur="500"/>
                                        <p:tgtEl>
                                          <p:spTgt spid="55"/>
                                        </p:tgtEl>
                                      </p:cBhvr>
                                    </p:animEffect>
                                  </p:childTnLst>
                                </p:cTn>
                              </p:par>
                            </p:childTnLst>
                          </p:cTn>
                        </p:par>
                        <p:par>
                          <p:cTn id="23" fill="hold">
                            <p:stCondLst>
                              <p:cond delay="1000"/>
                            </p:stCondLst>
                            <p:childTnLst>
                              <p:par>
                                <p:cTn id="24" presetID="53" presetClass="entr" presetSubtype="16"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67000">
              <a:srgbClr val="F0F1F3"/>
            </a:gs>
          </a:gsLst>
          <a:path path="circle">
            <a:fillToRect l="50000" t="50000" r="50000" b="50000"/>
          </a:path>
        </a:gradFill>
        <a:effectLst/>
      </p:bgPr>
    </p:bg>
    <p:spTree>
      <p:nvGrpSpPr>
        <p:cNvPr id="1" name=""/>
        <p:cNvGrpSpPr/>
        <p:nvPr/>
      </p:nvGrpSpPr>
      <p:grpSpPr>
        <a:xfrm>
          <a:off x="0" y="0"/>
          <a:ext cx="0" cy="0"/>
          <a:chOff x="0" y="0"/>
          <a:chExt cx="0" cy="0"/>
        </a:xfrm>
      </p:grpSpPr>
      <p:sp>
        <p:nvSpPr>
          <p:cNvPr id="4" name="矩形 3"/>
          <p:cNvSpPr/>
          <p:nvPr/>
        </p:nvSpPr>
        <p:spPr>
          <a:xfrm>
            <a:off x="4516910" y="1567543"/>
            <a:ext cx="3105805" cy="1844891"/>
          </a:xfrm>
          <a:prstGeom prst="rect">
            <a:avLst/>
          </a:prstGeom>
          <a:solidFill>
            <a:srgbClr val="1732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4525549" y="3773902"/>
            <a:ext cx="3105805" cy="1844891"/>
          </a:xfrm>
          <a:prstGeom prst="rect">
            <a:avLst/>
          </a:prstGeom>
          <a:solidFill>
            <a:srgbClr val="1732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8" name="组合 67"/>
          <p:cNvGrpSpPr/>
          <p:nvPr/>
        </p:nvGrpSpPr>
        <p:grpSpPr>
          <a:xfrm>
            <a:off x="4771364" y="4109552"/>
            <a:ext cx="2885371" cy="1156908"/>
            <a:chOff x="7523107" y="3278623"/>
            <a:chExt cx="2885371" cy="1156908"/>
          </a:xfrm>
        </p:grpSpPr>
        <p:sp>
          <p:nvSpPr>
            <p:cNvPr id="81" name="矩形 80"/>
            <p:cNvSpPr/>
            <p:nvPr/>
          </p:nvSpPr>
          <p:spPr>
            <a:xfrm>
              <a:off x="7523107" y="3278623"/>
              <a:ext cx="2241974" cy="424732"/>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bg1"/>
                  </a:solidFill>
                  <a:latin typeface="等线" panose="02010600030101010101" pitchFamily="2" charset="-122"/>
                  <a:ea typeface="等线" panose="02010600030101010101" pitchFamily="2" charset="-122"/>
                </a:rPr>
                <a:t>标题文字添加</a:t>
              </a:r>
            </a:p>
          </p:txBody>
        </p:sp>
        <p:sp>
          <p:nvSpPr>
            <p:cNvPr id="87" name="文本框 86"/>
            <p:cNvSpPr txBox="1"/>
            <p:nvPr/>
          </p:nvSpPr>
          <p:spPr>
            <a:xfrm>
              <a:off x="7523107" y="3641467"/>
              <a:ext cx="2885371" cy="794064"/>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000" dirty="0">
                  <a:solidFill>
                    <a:schemeClr val="bg1"/>
                  </a:solidFill>
                  <a:latin typeface="Century Gothic" panose="020B0502020202020204" pitchFamily="34" charset="0"/>
                  <a:ea typeface="+mj-ea"/>
                </a:rPr>
                <a:t>The user can demonstrate on a projector or computer, or print the presentation and make it into a film to be used in a wider field.</a:t>
              </a:r>
            </a:p>
          </p:txBody>
        </p:sp>
      </p:grpSp>
      <p:grpSp>
        <p:nvGrpSpPr>
          <p:cNvPr id="93" name="组合 92"/>
          <p:cNvGrpSpPr/>
          <p:nvPr/>
        </p:nvGrpSpPr>
        <p:grpSpPr>
          <a:xfrm>
            <a:off x="4659940" y="1928501"/>
            <a:ext cx="2885371" cy="1103854"/>
            <a:chOff x="7523107" y="3331677"/>
            <a:chExt cx="2885371" cy="1103854"/>
          </a:xfrm>
        </p:grpSpPr>
        <p:sp>
          <p:nvSpPr>
            <p:cNvPr id="94" name="矩形 93"/>
            <p:cNvSpPr/>
            <p:nvPr/>
          </p:nvSpPr>
          <p:spPr>
            <a:xfrm>
              <a:off x="8166504" y="3331677"/>
              <a:ext cx="2241974" cy="424732"/>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dirty="0">
                  <a:solidFill>
                    <a:schemeClr val="bg1"/>
                  </a:solidFill>
                  <a:latin typeface="等线" panose="02010600030101010101" pitchFamily="2" charset="-122"/>
                  <a:ea typeface="等线" panose="02010600030101010101" pitchFamily="2" charset="-122"/>
                </a:rPr>
                <a:t>标题文字添加</a:t>
              </a:r>
            </a:p>
          </p:txBody>
        </p:sp>
        <p:sp>
          <p:nvSpPr>
            <p:cNvPr id="95" name="文本框 94"/>
            <p:cNvSpPr txBox="1"/>
            <p:nvPr/>
          </p:nvSpPr>
          <p:spPr>
            <a:xfrm>
              <a:off x="7523107" y="3641467"/>
              <a:ext cx="2885371" cy="794064"/>
            </a:xfrm>
            <a:prstGeom prst="rect">
              <a:avLst/>
            </a:prstGeom>
            <a:noFill/>
          </p:spPr>
          <p:txBody>
            <a:bodyPr wrap="square" rtlCol="0">
              <a:spAutoFit/>
              <a:scene3d>
                <a:camera prst="orthographicFront"/>
                <a:lightRig rig="threePt" dir="t"/>
              </a:scene3d>
              <a:sp3d contourW="12700"/>
            </a:bodyPr>
            <a:lstStyle/>
            <a:p>
              <a:pPr algn="r">
                <a:lnSpc>
                  <a:spcPct val="114000"/>
                </a:lnSpc>
              </a:pPr>
              <a:r>
                <a:rPr lang="en-US" altLang="zh-CN" sz="1000" dirty="0">
                  <a:solidFill>
                    <a:schemeClr val="bg1"/>
                  </a:solidFill>
                  <a:latin typeface="Century Gothic" panose="020B0502020202020204" pitchFamily="34" charset="0"/>
                  <a:ea typeface="+mj-ea"/>
                </a:rPr>
                <a:t>The user can demonstrate on a projector or computer, or print the presentation and make it into a film to be used in a wider field.</a:t>
              </a:r>
            </a:p>
          </p:txBody>
        </p:sp>
      </p:grpSp>
      <p:sp>
        <p:nvSpPr>
          <p:cNvPr id="3" name="矩形 2"/>
          <p:cNvSpPr/>
          <p:nvPr/>
        </p:nvSpPr>
        <p:spPr>
          <a:xfrm>
            <a:off x="7953829" y="1343264"/>
            <a:ext cx="3425371" cy="47171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754550" y="1329692"/>
            <a:ext cx="3425371" cy="47171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p:nvGrpSpPr>
        <p:grpSpPr>
          <a:xfrm>
            <a:off x="143922" y="223365"/>
            <a:ext cx="11887200" cy="307777"/>
            <a:chOff x="143922" y="775815"/>
            <a:chExt cx="11887200" cy="307777"/>
          </a:xfrm>
        </p:grpSpPr>
        <p:sp>
          <p:nvSpPr>
            <p:cNvPr id="19" name="MH_Entry_1"/>
            <p:cNvSpPr/>
            <p:nvPr>
              <p:custDataLst>
                <p:tags r:id="rId1"/>
              </p:custDataLst>
            </p:nvPr>
          </p:nvSpPr>
          <p:spPr>
            <a:xfrm>
              <a:off x="4539167" y="775815"/>
              <a:ext cx="2751619" cy="307777"/>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algn="dist" defTabSz="1146175" fontAlgn="base">
                <a:spcBef>
                  <a:spcPct val="0"/>
                </a:spcBef>
                <a:spcAft>
                  <a:spcPct val="0"/>
                </a:spcAft>
              </a:pPr>
              <a:r>
                <a:rPr lang="zh-CN" altLang="en-US" sz="2000" dirty="0">
                  <a:solidFill>
                    <a:schemeClr val="bg2">
                      <a:lumMod val="10000"/>
                    </a:schemeClr>
                  </a:solidFill>
                  <a:latin typeface="等线" panose="02010600030101010101" pitchFamily="2" charset="-122"/>
                  <a:ea typeface="等线" panose="02010600030101010101" pitchFamily="2" charset="-122"/>
                  <a:sym typeface="Arial" panose="020B0604020202020204" pitchFamily="34" charset="0"/>
                </a:rPr>
                <a:t>输入你的标题</a:t>
              </a:r>
            </a:p>
          </p:txBody>
        </p:sp>
        <p:cxnSp>
          <p:nvCxnSpPr>
            <p:cNvPr id="20" name="直接连接符 3"/>
            <p:cNvCxnSpPr/>
            <p:nvPr/>
          </p:nvCxnSpPr>
          <p:spPr>
            <a:xfrm>
              <a:off x="143922" y="926390"/>
              <a:ext cx="4097867" cy="0"/>
            </a:xfrm>
            <a:prstGeom prst="line">
              <a:avLst/>
            </a:prstGeom>
            <a:ln w="12700">
              <a:solidFill>
                <a:srgbClr val="132E4A"/>
              </a:solidFill>
            </a:ln>
          </p:spPr>
          <p:style>
            <a:lnRef idx="1">
              <a:schemeClr val="accent1"/>
            </a:lnRef>
            <a:fillRef idx="0">
              <a:schemeClr val="accent1"/>
            </a:fillRef>
            <a:effectRef idx="0">
              <a:schemeClr val="accent1"/>
            </a:effectRef>
            <a:fontRef idx="minor">
              <a:schemeClr val="tx1"/>
            </a:fontRef>
          </p:style>
        </p:cxnSp>
        <p:cxnSp>
          <p:nvCxnSpPr>
            <p:cNvPr id="21" name="直接连接符 4"/>
            <p:cNvCxnSpPr/>
            <p:nvPr/>
          </p:nvCxnSpPr>
          <p:spPr>
            <a:xfrm>
              <a:off x="7658318" y="909703"/>
              <a:ext cx="4372804" cy="0"/>
            </a:xfrm>
            <a:prstGeom prst="line">
              <a:avLst/>
            </a:prstGeom>
            <a:ln w="12700">
              <a:solidFill>
                <a:srgbClr val="132E4A"/>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 calcmode="lin" valueType="num">
                                      <p:cBhvr additive="base">
                                        <p:cTn id="7" dur="500" fill="hold"/>
                                        <p:tgtEl>
                                          <p:spTgt spid="93"/>
                                        </p:tgtEl>
                                        <p:attrNameLst>
                                          <p:attrName>ppt_x</p:attrName>
                                        </p:attrNameLst>
                                      </p:cBhvr>
                                      <p:tavLst>
                                        <p:tav tm="0">
                                          <p:val>
                                            <p:strVal val="0-#ppt_w/2"/>
                                          </p:val>
                                        </p:tav>
                                        <p:tav tm="100000">
                                          <p:val>
                                            <p:strVal val="#ppt_x"/>
                                          </p:val>
                                        </p:tav>
                                      </p:tavLst>
                                    </p:anim>
                                    <p:anim calcmode="lin" valueType="num">
                                      <p:cBhvr additive="base">
                                        <p:cTn id="8" dur="500" fill="hold"/>
                                        <p:tgtEl>
                                          <p:spTgt spid="9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500" fill="hold"/>
                                        <p:tgtEl>
                                          <p:spTgt spid="68"/>
                                        </p:tgtEl>
                                        <p:attrNameLst>
                                          <p:attrName>ppt_x</p:attrName>
                                        </p:attrNameLst>
                                      </p:cBhvr>
                                      <p:tavLst>
                                        <p:tav tm="0">
                                          <p:val>
                                            <p:strVal val="1+#ppt_w/2"/>
                                          </p:val>
                                        </p:tav>
                                        <p:tav tm="100000">
                                          <p:val>
                                            <p:strVal val="#ppt_x"/>
                                          </p:val>
                                        </p:tav>
                                      </p:tavLst>
                                    </p:anim>
                                    <p:anim calcmode="lin" valueType="num">
                                      <p:cBhvr additive="base">
                                        <p:cTn id="12" dur="500" fill="hold"/>
                                        <p:tgtEl>
                                          <p:spTgt spid="6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67000">
              <a:srgbClr val="F0F1F3"/>
            </a:gs>
          </a:gsLst>
          <a:path path="circle">
            <a:fillToRect l="50000" t="50000" r="50000" b="50000"/>
          </a:path>
        </a:gradFill>
        <a:effectLst/>
      </p:bgPr>
    </p:bg>
    <p:spTree>
      <p:nvGrpSpPr>
        <p:cNvPr id="1" name=""/>
        <p:cNvGrpSpPr/>
        <p:nvPr/>
      </p:nvGrpSpPr>
      <p:grpSpPr>
        <a:xfrm>
          <a:off x="0" y="0"/>
          <a:ext cx="0" cy="0"/>
          <a:chOff x="0" y="0"/>
          <a:chExt cx="0" cy="0"/>
        </a:xfrm>
      </p:grpSpPr>
      <p:sp>
        <p:nvSpPr>
          <p:cNvPr id="78" name="文本框 77"/>
          <p:cNvSpPr txBox="1"/>
          <p:nvPr/>
        </p:nvSpPr>
        <p:spPr>
          <a:xfrm>
            <a:off x="8636017" y="2085625"/>
            <a:ext cx="508473" cy="461665"/>
          </a:xfrm>
          <a:prstGeom prst="rect">
            <a:avLst/>
          </a:prstGeom>
          <a:noFill/>
        </p:spPr>
        <p:txBody>
          <a:bodyPr wrap="none" rtlCol="0">
            <a:spAutoFit/>
          </a:bodyPr>
          <a:lstStyle/>
          <a:p>
            <a:r>
              <a:rPr lang="en-US" altLang="zh-CN" sz="2400" dirty="0">
                <a:solidFill>
                  <a:srgbClr val="132E4A"/>
                </a:solidFill>
                <a:latin typeface="等线" panose="02010600030101010101" pitchFamily="2" charset="-122"/>
                <a:ea typeface="等线" panose="02010600030101010101" pitchFamily="2" charset="-122"/>
              </a:rPr>
              <a:t>01</a:t>
            </a:r>
            <a:endParaRPr lang="zh-CN" altLang="en-US" sz="2400" dirty="0">
              <a:solidFill>
                <a:srgbClr val="132E4A"/>
              </a:solidFill>
              <a:latin typeface="等线" panose="02010600030101010101" pitchFamily="2" charset="-122"/>
              <a:ea typeface="等线" panose="02010600030101010101" pitchFamily="2" charset="-122"/>
            </a:endParaRPr>
          </a:p>
        </p:txBody>
      </p:sp>
      <p:sp>
        <p:nvSpPr>
          <p:cNvPr id="89" name="文本框 88"/>
          <p:cNvSpPr txBox="1"/>
          <p:nvPr/>
        </p:nvSpPr>
        <p:spPr>
          <a:xfrm>
            <a:off x="9163726" y="2036698"/>
            <a:ext cx="2908307" cy="523220"/>
          </a:xfrm>
          <a:prstGeom prst="rect">
            <a:avLst/>
          </a:prstGeom>
          <a:noFill/>
        </p:spPr>
        <p:txBody>
          <a:bodyPr wrap="square" rtlCol="0">
            <a:spAutoFit/>
          </a:bodyPr>
          <a:lstStyle/>
          <a:p>
            <a:r>
              <a:rPr lang="zh-CN" altLang="en-US" sz="2800" b="1" dirty="0">
                <a:solidFill>
                  <a:srgbClr val="132E4A"/>
                </a:solidFill>
                <a:latin typeface="等线" panose="02010600030101010101" pitchFamily="2" charset="-122"/>
                <a:ea typeface="等线" panose="02010600030101010101" pitchFamily="2" charset="-122"/>
              </a:rPr>
              <a:t>添加标题</a:t>
            </a:r>
          </a:p>
        </p:txBody>
      </p:sp>
      <p:sp>
        <p:nvSpPr>
          <p:cNvPr id="90" name="矩形 89"/>
          <p:cNvSpPr/>
          <p:nvPr/>
        </p:nvSpPr>
        <p:spPr>
          <a:xfrm>
            <a:off x="8675393" y="2572544"/>
            <a:ext cx="3017496" cy="1938992"/>
          </a:xfrm>
          <a:prstGeom prst="rect">
            <a:avLst/>
          </a:prstGeom>
        </p:spPr>
        <p:txBody>
          <a:bodyPr wrap="square">
            <a:spAutoFit/>
          </a:bodyPr>
          <a:lstStyle/>
          <a:p>
            <a:pPr>
              <a:lnSpc>
                <a:spcPct val="150000"/>
              </a:lnSpc>
            </a:pPr>
            <a:r>
              <a:rPr lang="zh-CN" altLang="en-US" sz="2000" dirty="0">
                <a:solidFill>
                  <a:schemeClr val="tx1">
                    <a:lumMod val="75000"/>
                    <a:lumOff val="25000"/>
                  </a:schemeClr>
                </a:solidFill>
                <a:latin typeface="等线" panose="02010600030101010101" pitchFamily="2" charset="-122"/>
                <a:ea typeface="等线" panose="02010600030101010101" pitchFamily="2" charset="-122"/>
                <a:cs typeface="+mn-ea"/>
              </a:rPr>
              <a:t>请添加文字描述请添加文字描述请添加文字描述请添加文字描述请添加文字描述</a:t>
            </a:r>
          </a:p>
        </p:txBody>
      </p:sp>
      <p:sp>
        <p:nvSpPr>
          <p:cNvPr id="91" name="文本框 90"/>
          <p:cNvSpPr txBox="1"/>
          <p:nvPr/>
        </p:nvSpPr>
        <p:spPr>
          <a:xfrm>
            <a:off x="5237155" y="3473490"/>
            <a:ext cx="508473" cy="461665"/>
          </a:xfrm>
          <a:prstGeom prst="rect">
            <a:avLst/>
          </a:prstGeom>
          <a:noFill/>
        </p:spPr>
        <p:txBody>
          <a:bodyPr wrap="none" rtlCol="0">
            <a:spAutoFit/>
          </a:bodyPr>
          <a:lstStyle/>
          <a:p>
            <a:r>
              <a:rPr lang="en-US" altLang="zh-CN" sz="2400" dirty="0">
                <a:solidFill>
                  <a:srgbClr val="132E4A"/>
                </a:solidFill>
                <a:latin typeface="等线" panose="02010600030101010101" pitchFamily="2" charset="-122"/>
                <a:ea typeface="等线" panose="02010600030101010101" pitchFamily="2" charset="-122"/>
              </a:rPr>
              <a:t>02</a:t>
            </a:r>
            <a:endParaRPr lang="zh-CN" altLang="en-US" sz="2400" dirty="0">
              <a:solidFill>
                <a:srgbClr val="132E4A"/>
              </a:solidFill>
              <a:latin typeface="等线" panose="02010600030101010101" pitchFamily="2" charset="-122"/>
              <a:ea typeface="等线" panose="02010600030101010101" pitchFamily="2" charset="-122"/>
            </a:endParaRPr>
          </a:p>
        </p:txBody>
      </p:sp>
      <p:sp>
        <p:nvSpPr>
          <p:cNvPr id="92" name="文本框 91"/>
          <p:cNvSpPr txBox="1"/>
          <p:nvPr/>
        </p:nvSpPr>
        <p:spPr>
          <a:xfrm>
            <a:off x="5679371" y="3377781"/>
            <a:ext cx="2908307" cy="523220"/>
          </a:xfrm>
          <a:prstGeom prst="rect">
            <a:avLst/>
          </a:prstGeom>
          <a:noFill/>
        </p:spPr>
        <p:txBody>
          <a:bodyPr wrap="square" rtlCol="0">
            <a:spAutoFit/>
          </a:bodyPr>
          <a:lstStyle/>
          <a:p>
            <a:r>
              <a:rPr lang="zh-CN" altLang="en-US" sz="2800" b="1" dirty="0">
                <a:solidFill>
                  <a:srgbClr val="132E4A"/>
                </a:solidFill>
                <a:latin typeface="等线" panose="02010600030101010101" pitchFamily="2" charset="-122"/>
                <a:ea typeface="等线" panose="02010600030101010101" pitchFamily="2" charset="-122"/>
              </a:rPr>
              <a:t>添加标题</a:t>
            </a:r>
          </a:p>
        </p:txBody>
      </p:sp>
      <p:sp>
        <p:nvSpPr>
          <p:cNvPr id="93" name="矩形 92"/>
          <p:cNvSpPr/>
          <p:nvPr/>
        </p:nvSpPr>
        <p:spPr>
          <a:xfrm>
            <a:off x="5354012" y="3887813"/>
            <a:ext cx="2830689" cy="1477328"/>
          </a:xfrm>
          <a:prstGeom prst="rect">
            <a:avLst/>
          </a:prstGeom>
        </p:spPr>
        <p:txBody>
          <a:bodyPr wrap="square">
            <a:spAutoFit/>
          </a:bodyPr>
          <a:lstStyle/>
          <a:p>
            <a:pPr>
              <a:lnSpc>
                <a:spcPct val="150000"/>
              </a:lnSpc>
            </a:pPr>
            <a:r>
              <a:rPr lang="zh-CN" altLang="en-US" sz="2000" dirty="0">
                <a:solidFill>
                  <a:schemeClr val="tx1">
                    <a:lumMod val="75000"/>
                    <a:lumOff val="25000"/>
                  </a:schemeClr>
                </a:solidFill>
                <a:latin typeface="等线" panose="02010600030101010101" pitchFamily="2" charset="-122"/>
                <a:ea typeface="等线" panose="02010600030101010101" pitchFamily="2" charset="-122"/>
                <a:cs typeface="+mn-ea"/>
              </a:rPr>
              <a:t>请添加文字描述请添加文字描述请添加文字描述请添加文字描述</a:t>
            </a:r>
          </a:p>
        </p:txBody>
      </p:sp>
      <p:sp>
        <p:nvSpPr>
          <p:cNvPr id="94" name="文本框 93"/>
          <p:cNvSpPr txBox="1"/>
          <p:nvPr/>
        </p:nvSpPr>
        <p:spPr>
          <a:xfrm>
            <a:off x="1869432" y="4856537"/>
            <a:ext cx="508473" cy="461665"/>
          </a:xfrm>
          <a:prstGeom prst="rect">
            <a:avLst/>
          </a:prstGeom>
          <a:noFill/>
        </p:spPr>
        <p:txBody>
          <a:bodyPr wrap="none" rtlCol="0">
            <a:spAutoFit/>
          </a:bodyPr>
          <a:lstStyle/>
          <a:p>
            <a:r>
              <a:rPr lang="en-US" altLang="zh-CN" sz="2400" dirty="0">
                <a:solidFill>
                  <a:srgbClr val="132E4A"/>
                </a:solidFill>
                <a:latin typeface="等线" panose="02010600030101010101" pitchFamily="2" charset="-122"/>
                <a:ea typeface="等线" panose="02010600030101010101" pitchFamily="2" charset="-122"/>
              </a:rPr>
              <a:t>03</a:t>
            </a:r>
            <a:endParaRPr lang="zh-CN" altLang="en-US" sz="2400" dirty="0">
              <a:solidFill>
                <a:srgbClr val="132E4A"/>
              </a:solidFill>
              <a:latin typeface="等线" panose="02010600030101010101" pitchFamily="2" charset="-122"/>
              <a:ea typeface="等线" panose="02010600030101010101" pitchFamily="2" charset="-122"/>
            </a:endParaRPr>
          </a:p>
        </p:txBody>
      </p:sp>
      <p:sp>
        <p:nvSpPr>
          <p:cNvPr id="95" name="文本框 94"/>
          <p:cNvSpPr txBox="1"/>
          <p:nvPr/>
        </p:nvSpPr>
        <p:spPr>
          <a:xfrm>
            <a:off x="2346629" y="4758748"/>
            <a:ext cx="2908307" cy="523220"/>
          </a:xfrm>
          <a:prstGeom prst="rect">
            <a:avLst/>
          </a:prstGeom>
          <a:noFill/>
        </p:spPr>
        <p:txBody>
          <a:bodyPr wrap="square" rtlCol="0">
            <a:spAutoFit/>
          </a:bodyPr>
          <a:lstStyle/>
          <a:p>
            <a:r>
              <a:rPr lang="zh-CN" altLang="en-US" sz="2800" b="1" dirty="0">
                <a:solidFill>
                  <a:srgbClr val="132E4A"/>
                </a:solidFill>
                <a:latin typeface="等线" panose="02010600030101010101" pitchFamily="2" charset="-122"/>
                <a:ea typeface="等线" panose="02010600030101010101" pitchFamily="2" charset="-122"/>
              </a:rPr>
              <a:t>添加标题</a:t>
            </a:r>
          </a:p>
        </p:txBody>
      </p:sp>
      <p:sp>
        <p:nvSpPr>
          <p:cNvPr id="96" name="矩形 95"/>
          <p:cNvSpPr/>
          <p:nvPr/>
        </p:nvSpPr>
        <p:spPr>
          <a:xfrm>
            <a:off x="1908808" y="5343456"/>
            <a:ext cx="3127429" cy="1015663"/>
          </a:xfrm>
          <a:prstGeom prst="rect">
            <a:avLst/>
          </a:prstGeom>
        </p:spPr>
        <p:txBody>
          <a:bodyPr wrap="square">
            <a:spAutoFit/>
          </a:bodyPr>
          <a:lstStyle/>
          <a:p>
            <a:pPr>
              <a:lnSpc>
                <a:spcPct val="150000"/>
              </a:lnSpc>
            </a:pPr>
            <a:r>
              <a:rPr lang="zh-CN" altLang="en-US" sz="2000" dirty="0">
                <a:solidFill>
                  <a:schemeClr val="tx1">
                    <a:lumMod val="75000"/>
                    <a:lumOff val="25000"/>
                  </a:schemeClr>
                </a:solidFill>
                <a:latin typeface="等线" panose="02010600030101010101" pitchFamily="2" charset="-122"/>
                <a:ea typeface="等线" panose="02010600030101010101" pitchFamily="2" charset="-122"/>
                <a:cs typeface="+mn-ea"/>
              </a:rPr>
              <a:t>请添加文字描述请添加文字描述请添加文字描述</a:t>
            </a:r>
          </a:p>
        </p:txBody>
      </p:sp>
      <p:grpSp>
        <p:nvGrpSpPr>
          <p:cNvPr id="4" name="组合 3"/>
          <p:cNvGrpSpPr/>
          <p:nvPr/>
        </p:nvGrpSpPr>
        <p:grpSpPr>
          <a:xfrm>
            <a:off x="4411496" y="3460950"/>
            <a:ext cx="811530" cy="811530"/>
            <a:chOff x="4194439" y="3343275"/>
            <a:chExt cx="811530" cy="811530"/>
          </a:xfrm>
        </p:grpSpPr>
        <p:sp>
          <p:nvSpPr>
            <p:cNvPr id="61" name="椭圆 60"/>
            <p:cNvSpPr/>
            <p:nvPr/>
          </p:nvSpPr>
          <p:spPr>
            <a:xfrm>
              <a:off x="4194439" y="3343275"/>
              <a:ext cx="811530" cy="811530"/>
            </a:xfrm>
            <a:prstGeom prst="ellipse">
              <a:avLst/>
            </a:prstGeom>
            <a:noFill/>
            <a:ln w="6350">
              <a:solidFill>
                <a:srgbClr val="132E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等线" panose="02010600030101010101" pitchFamily="2" charset="-122"/>
                <a:ea typeface="等线" panose="02010600030101010101" pitchFamily="2" charset="-122"/>
              </a:endParaRPr>
            </a:p>
          </p:txBody>
        </p:sp>
        <p:sp>
          <p:nvSpPr>
            <p:cNvPr id="38" name="Freeform 18"/>
            <p:cNvSpPr>
              <a:spLocks noEditPoints="1"/>
            </p:cNvSpPr>
            <p:nvPr/>
          </p:nvSpPr>
          <p:spPr bwMode="black">
            <a:xfrm>
              <a:off x="4418472" y="3514349"/>
              <a:ext cx="400708" cy="488859"/>
            </a:xfrm>
            <a:custGeom>
              <a:avLst/>
              <a:gdLst>
                <a:gd name="T0" fmla="*/ 129 w 246"/>
                <a:gd name="T1" fmla="*/ 192 h 300"/>
                <a:gd name="T2" fmla="*/ 43 w 246"/>
                <a:gd name="T3" fmla="*/ 202 h 300"/>
                <a:gd name="T4" fmla="*/ 129 w 246"/>
                <a:gd name="T5" fmla="*/ 126 h 300"/>
                <a:gd name="T6" fmla="*/ 43 w 246"/>
                <a:gd name="T7" fmla="*/ 135 h 300"/>
                <a:gd name="T8" fmla="*/ 129 w 246"/>
                <a:gd name="T9" fmla="*/ 126 h 300"/>
                <a:gd name="T10" fmla="*/ 215 w 246"/>
                <a:gd name="T11" fmla="*/ 101 h 300"/>
                <a:gd name="T12" fmla="*/ 219 w 246"/>
                <a:gd name="T13" fmla="*/ 90 h 300"/>
                <a:gd name="T14" fmla="*/ 208 w 246"/>
                <a:gd name="T15" fmla="*/ 111 h 300"/>
                <a:gd name="T16" fmla="*/ 43 w 246"/>
                <a:gd name="T17" fmla="*/ 92 h 300"/>
                <a:gd name="T18" fmla="*/ 117 w 246"/>
                <a:gd name="T19" fmla="*/ 102 h 300"/>
                <a:gd name="T20" fmla="*/ 43 w 246"/>
                <a:gd name="T21" fmla="*/ 235 h 300"/>
                <a:gd name="T22" fmla="*/ 117 w 246"/>
                <a:gd name="T23" fmla="*/ 226 h 300"/>
                <a:gd name="T24" fmla="*/ 43 w 246"/>
                <a:gd name="T25" fmla="*/ 235 h 300"/>
                <a:gd name="T26" fmla="*/ 11 w 246"/>
                <a:gd name="T27" fmla="*/ 287 h 300"/>
                <a:gd name="T28" fmla="*/ 35 w 246"/>
                <a:gd name="T29" fmla="*/ 36 h 300"/>
                <a:gd name="T30" fmla="*/ 0 w 246"/>
                <a:gd name="T31" fmla="*/ 22 h 300"/>
                <a:gd name="T32" fmla="*/ 219 w 246"/>
                <a:gd name="T33" fmla="*/ 300 h 300"/>
                <a:gd name="T34" fmla="*/ 208 w 246"/>
                <a:gd name="T35" fmla="*/ 173 h 300"/>
                <a:gd name="T36" fmla="*/ 117 w 246"/>
                <a:gd name="T37" fmla="*/ 159 h 300"/>
                <a:gd name="T38" fmla="*/ 43 w 246"/>
                <a:gd name="T39" fmla="*/ 169 h 300"/>
                <a:gd name="T40" fmla="*/ 117 w 246"/>
                <a:gd name="T41" fmla="*/ 159 h 300"/>
                <a:gd name="T42" fmla="*/ 57 w 246"/>
                <a:gd name="T43" fmla="*/ 22 h 300"/>
                <a:gd name="T44" fmla="*/ 86 w 246"/>
                <a:gd name="T45" fmla="*/ 20 h 300"/>
                <a:gd name="T46" fmla="*/ 110 w 246"/>
                <a:gd name="T47" fmla="*/ 0 h 300"/>
                <a:gd name="T48" fmla="*/ 133 w 246"/>
                <a:gd name="T49" fmla="*/ 20 h 300"/>
                <a:gd name="T50" fmla="*/ 162 w 246"/>
                <a:gd name="T51" fmla="*/ 22 h 300"/>
                <a:gd name="T52" fmla="*/ 179 w 246"/>
                <a:gd name="T53" fmla="*/ 43 h 300"/>
                <a:gd name="T54" fmla="*/ 41 w 246"/>
                <a:gd name="T55" fmla="*/ 36 h 300"/>
                <a:gd name="T56" fmla="*/ 110 w 246"/>
                <a:gd name="T57" fmla="*/ 20 h 300"/>
                <a:gd name="T58" fmla="*/ 110 w 246"/>
                <a:gd name="T59" fmla="*/ 11 h 300"/>
                <a:gd name="T60" fmla="*/ 190 w 246"/>
                <a:gd name="T61" fmla="*/ 269 h 300"/>
                <a:gd name="T62" fmla="*/ 29 w 246"/>
                <a:gd name="T63" fmla="*/ 59 h 300"/>
                <a:gd name="T64" fmla="*/ 190 w 246"/>
                <a:gd name="T65" fmla="*/ 71 h 300"/>
                <a:gd name="T66" fmla="*/ 200 w 246"/>
                <a:gd name="T67" fmla="*/ 49 h 300"/>
                <a:gd name="T68" fmla="*/ 19 w 246"/>
                <a:gd name="T69" fmla="*/ 278 h 300"/>
                <a:gd name="T70" fmla="*/ 200 w 246"/>
                <a:gd name="T71" fmla="*/ 185 h 300"/>
                <a:gd name="T72" fmla="*/ 190 w 246"/>
                <a:gd name="T73" fmla="*/ 269 h 300"/>
                <a:gd name="T74" fmla="*/ 190 w 246"/>
                <a:gd name="T75" fmla="*/ 133 h 300"/>
                <a:gd name="T76" fmla="*/ 200 w 246"/>
                <a:gd name="T77" fmla="*/ 124 h 300"/>
                <a:gd name="T78" fmla="*/ 215 w 246"/>
                <a:gd name="T79" fmla="*/ 35 h 300"/>
                <a:gd name="T80" fmla="*/ 219 w 246"/>
                <a:gd name="T81" fmla="*/ 22 h 300"/>
                <a:gd name="T82" fmla="*/ 184 w 246"/>
                <a:gd name="T83" fmla="*/ 36 h 300"/>
                <a:gd name="T84" fmla="*/ 208 w 246"/>
                <a:gd name="T85" fmla="*/ 44 h 300"/>
                <a:gd name="T86" fmla="*/ 246 w 246"/>
                <a:gd name="T87" fmla="*/ 41 h 300"/>
                <a:gd name="T88" fmla="*/ 155 w 246"/>
                <a:gd name="T89" fmla="*/ 134 h 300"/>
                <a:gd name="T90" fmla="*/ 156 w 246"/>
                <a:gd name="T91" fmla="*/ 92 h 300"/>
                <a:gd name="T92" fmla="*/ 218 w 246"/>
                <a:gd name="T93" fmla="*/ 41 h 300"/>
                <a:gd name="T94" fmla="*/ 246 w 246"/>
                <a:gd name="T95" fmla="*/ 107 h 300"/>
                <a:gd name="T96" fmla="*/ 155 w 246"/>
                <a:gd name="T97" fmla="*/ 201 h 300"/>
                <a:gd name="T98" fmla="*/ 156 w 246"/>
                <a:gd name="T99" fmla="*/ 159 h 300"/>
                <a:gd name="T100" fmla="*/ 218 w 246"/>
                <a:gd name="T101" fmla="*/ 107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46" h="300">
                  <a:moveTo>
                    <a:pt x="43" y="192"/>
                  </a:moveTo>
                  <a:cubicBezTo>
                    <a:pt x="129" y="192"/>
                    <a:pt x="129" y="192"/>
                    <a:pt x="129" y="192"/>
                  </a:cubicBezTo>
                  <a:cubicBezTo>
                    <a:pt x="129" y="202"/>
                    <a:pt x="129" y="202"/>
                    <a:pt x="129" y="202"/>
                  </a:cubicBezTo>
                  <a:cubicBezTo>
                    <a:pt x="43" y="202"/>
                    <a:pt x="43" y="202"/>
                    <a:pt x="43" y="202"/>
                  </a:cubicBezTo>
                  <a:lnTo>
                    <a:pt x="43" y="192"/>
                  </a:lnTo>
                  <a:close/>
                  <a:moveTo>
                    <a:pt x="129" y="126"/>
                  </a:moveTo>
                  <a:cubicBezTo>
                    <a:pt x="43" y="126"/>
                    <a:pt x="43" y="126"/>
                    <a:pt x="43" y="126"/>
                  </a:cubicBezTo>
                  <a:cubicBezTo>
                    <a:pt x="43" y="135"/>
                    <a:pt x="43" y="135"/>
                    <a:pt x="43" y="135"/>
                  </a:cubicBezTo>
                  <a:cubicBezTo>
                    <a:pt x="129" y="135"/>
                    <a:pt x="129" y="135"/>
                    <a:pt x="129" y="135"/>
                  </a:cubicBezTo>
                  <a:lnTo>
                    <a:pt x="129" y="126"/>
                  </a:lnTo>
                  <a:close/>
                  <a:moveTo>
                    <a:pt x="208" y="111"/>
                  </a:moveTo>
                  <a:cubicBezTo>
                    <a:pt x="215" y="101"/>
                    <a:pt x="215" y="101"/>
                    <a:pt x="215" y="101"/>
                  </a:cubicBezTo>
                  <a:cubicBezTo>
                    <a:pt x="219" y="101"/>
                    <a:pt x="219" y="101"/>
                    <a:pt x="219" y="101"/>
                  </a:cubicBezTo>
                  <a:cubicBezTo>
                    <a:pt x="219" y="90"/>
                    <a:pt x="219" y="90"/>
                    <a:pt x="219" y="90"/>
                  </a:cubicBezTo>
                  <a:cubicBezTo>
                    <a:pt x="208" y="106"/>
                    <a:pt x="208" y="106"/>
                    <a:pt x="208" y="106"/>
                  </a:cubicBezTo>
                  <a:lnTo>
                    <a:pt x="208" y="111"/>
                  </a:lnTo>
                  <a:close/>
                  <a:moveTo>
                    <a:pt x="117" y="92"/>
                  </a:moveTo>
                  <a:cubicBezTo>
                    <a:pt x="43" y="92"/>
                    <a:pt x="43" y="92"/>
                    <a:pt x="43" y="92"/>
                  </a:cubicBezTo>
                  <a:cubicBezTo>
                    <a:pt x="43" y="102"/>
                    <a:pt x="43" y="102"/>
                    <a:pt x="43" y="102"/>
                  </a:cubicBezTo>
                  <a:cubicBezTo>
                    <a:pt x="117" y="102"/>
                    <a:pt x="117" y="102"/>
                    <a:pt x="117" y="102"/>
                  </a:cubicBezTo>
                  <a:lnTo>
                    <a:pt x="117" y="92"/>
                  </a:lnTo>
                  <a:close/>
                  <a:moveTo>
                    <a:pt x="43" y="235"/>
                  </a:moveTo>
                  <a:cubicBezTo>
                    <a:pt x="117" y="235"/>
                    <a:pt x="117" y="235"/>
                    <a:pt x="117" y="235"/>
                  </a:cubicBezTo>
                  <a:cubicBezTo>
                    <a:pt x="117" y="226"/>
                    <a:pt x="117" y="226"/>
                    <a:pt x="117" y="226"/>
                  </a:cubicBezTo>
                  <a:cubicBezTo>
                    <a:pt x="43" y="226"/>
                    <a:pt x="43" y="226"/>
                    <a:pt x="43" y="226"/>
                  </a:cubicBezTo>
                  <a:lnTo>
                    <a:pt x="43" y="235"/>
                  </a:lnTo>
                  <a:close/>
                  <a:moveTo>
                    <a:pt x="208" y="287"/>
                  </a:moveTo>
                  <a:cubicBezTo>
                    <a:pt x="11" y="287"/>
                    <a:pt x="11" y="287"/>
                    <a:pt x="11" y="287"/>
                  </a:cubicBezTo>
                  <a:cubicBezTo>
                    <a:pt x="11" y="36"/>
                    <a:pt x="11" y="36"/>
                    <a:pt x="11" y="36"/>
                  </a:cubicBezTo>
                  <a:cubicBezTo>
                    <a:pt x="35" y="36"/>
                    <a:pt x="35" y="36"/>
                    <a:pt x="35" y="36"/>
                  </a:cubicBezTo>
                  <a:cubicBezTo>
                    <a:pt x="37" y="31"/>
                    <a:pt x="40" y="26"/>
                    <a:pt x="44" y="22"/>
                  </a:cubicBezTo>
                  <a:cubicBezTo>
                    <a:pt x="0" y="22"/>
                    <a:pt x="0" y="22"/>
                    <a:pt x="0" y="22"/>
                  </a:cubicBezTo>
                  <a:cubicBezTo>
                    <a:pt x="0" y="300"/>
                    <a:pt x="0" y="300"/>
                    <a:pt x="0" y="300"/>
                  </a:cubicBezTo>
                  <a:cubicBezTo>
                    <a:pt x="219" y="300"/>
                    <a:pt x="219" y="300"/>
                    <a:pt x="219" y="300"/>
                  </a:cubicBezTo>
                  <a:cubicBezTo>
                    <a:pt x="219" y="157"/>
                    <a:pt x="219" y="157"/>
                    <a:pt x="219" y="157"/>
                  </a:cubicBezTo>
                  <a:cubicBezTo>
                    <a:pt x="208" y="173"/>
                    <a:pt x="208" y="173"/>
                    <a:pt x="208" y="173"/>
                  </a:cubicBezTo>
                  <a:lnTo>
                    <a:pt x="208" y="287"/>
                  </a:lnTo>
                  <a:close/>
                  <a:moveTo>
                    <a:pt x="117" y="159"/>
                  </a:moveTo>
                  <a:cubicBezTo>
                    <a:pt x="43" y="159"/>
                    <a:pt x="43" y="159"/>
                    <a:pt x="43" y="159"/>
                  </a:cubicBezTo>
                  <a:cubicBezTo>
                    <a:pt x="43" y="169"/>
                    <a:pt x="43" y="169"/>
                    <a:pt x="43" y="169"/>
                  </a:cubicBezTo>
                  <a:cubicBezTo>
                    <a:pt x="117" y="169"/>
                    <a:pt x="117" y="169"/>
                    <a:pt x="117" y="169"/>
                  </a:cubicBezTo>
                  <a:lnTo>
                    <a:pt x="117" y="159"/>
                  </a:lnTo>
                  <a:close/>
                  <a:moveTo>
                    <a:pt x="41" y="36"/>
                  </a:moveTo>
                  <a:cubicBezTo>
                    <a:pt x="43" y="29"/>
                    <a:pt x="50" y="25"/>
                    <a:pt x="57" y="22"/>
                  </a:cubicBezTo>
                  <a:cubicBezTo>
                    <a:pt x="63" y="21"/>
                    <a:pt x="71" y="20"/>
                    <a:pt x="77" y="20"/>
                  </a:cubicBezTo>
                  <a:cubicBezTo>
                    <a:pt x="80" y="20"/>
                    <a:pt x="83" y="20"/>
                    <a:pt x="86" y="20"/>
                  </a:cubicBezTo>
                  <a:cubicBezTo>
                    <a:pt x="87" y="20"/>
                    <a:pt x="88" y="20"/>
                    <a:pt x="89" y="20"/>
                  </a:cubicBezTo>
                  <a:cubicBezTo>
                    <a:pt x="89" y="9"/>
                    <a:pt x="98" y="0"/>
                    <a:pt x="110" y="0"/>
                  </a:cubicBezTo>
                  <a:cubicBezTo>
                    <a:pt x="121" y="0"/>
                    <a:pt x="130" y="9"/>
                    <a:pt x="130" y="20"/>
                  </a:cubicBezTo>
                  <a:cubicBezTo>
                    <a:pt x="131" y="20"/>
                    <a:pt x="132" y="20"/>
                    <a:pt x="133" y="20"/>
                  </a:cubicBezTo>
                  <a:cubicBezTo>
                    <a:pt x="136" y="20"/>
                    <a:pt x="139" y="20"/>
                    <a:pt x="142" y="20"/>
                  </a:cubicBezTo>
                  <a:cubicBezTo>
                    <a:pt x="149" y="20"/>
                    <a:pt x="156" y="21"/>
                    <a:pt x="162" y="22"/>
                  </a:cubicBezTo>
                  <a:cubicBezTo>
                    <a:pt x="170" y="25"/>
                    <a:pt x="176" y="29"/>
                    <a:pt x="178" y="36"/>
                  </a:cubicBezTo>
                  <a:cubicBezTo>
                    <a:pt x="179" y="38"/>
                    <a:pt x="179" y="41"/>
                    <a:pt x="179" y="43"/>
                  </a:cubicBezTo>
                  <a:cubicBezTo>
                    <a:pt x="145" y="43"/>
                    <a:pt x="74" y="43"/>
                    <a:pt x="40" y="43"/>
                  </a:cubicBezTo>
                  <a:cubicBezTo>
                    <a:pt x="40" y="41"/>
                    <a:pt x="41" y="38"/>
                    <a:pt x="41" y="36"/>
                  </a:cubicBezTo>
                  <a:close/>
                  <a:moveTo>
                    <a:pt x="99" y="20"/>
                  </a:moveTo>
                  <a:cubicBezTo>
                    <a:pt x="103" y="20"/>
                    <a:pt x="106" y="20"/>
                    <a:pt x="110" y="20"/>
                  </a:cubicBezTo>
                  <a:cubicBezTo>
                    <a:pt x="113" y="20"/>
                    <a:pt x="116" y="20"/>
                    <a:pt x="120" y="20"/>
                  </a:cubicBezTo>
                  <a:cubicBezTo>
                    <a:pt x="119" y="15"/>
                    <a:pt x="115" y="11"/>
                    <a:pt x="110" y="11"/>
                  </a:cubicBezTo>
                  <a:cubicBezTo>
                    <a:pt x="104" y="11"/>
                    <a:pt x="100" y="15"/>
                    <a:pt x="99" y="20"/>
                  </a:cubicBezTo>
                  <a:close/>
                  <a:moveTo>
                    <a:pt x="190" y="269"/>
                  </a:moveTo>
                  <a:cubicBezTo>
                    <a:pt x="29" y="269"/>
                    <a:pt x="29" y="269"/>
                    <a:pt x="29" y="269"/>
                  </a:cubicBezTo>
                  <a:cubicBezTo>
                    <a:pt x="29" y="59"/>
                    <a:pt x="29" y="59"/>
                    <a:pt x="29" y="59"/>
                  </a:cubicBezTo>
                  <a:cubicBezTo>
                    <a:pt x="190" y="59"/>
                    <a:pt x="190" y="59"/>
                    <a:pt x="190" y="59"/>
                  </a:cubicBezTo>
                  <a:cubicBezTo>
                    <a:pt x="190" y="71"/>
                    <a:pt x="190" y="71"/>
                    <a:pt x="190" y="71"/>
                  </a:cubicBezTo>
                  <a:cubicBezTo>
                    <a:pt x="200" y="57"/>
                    <a:pt x="200" y="57"/>
                    <a:pt x="200" y="57"/>
                  </a:cubicBezTo>
                  <a:cubicBezTo>
                    <a:pt x="200" y="49"/>
                    <a:pt x="200" y="49"/>
                    <a:pt x="200" y="49"/>
                  </a:cubicBezTo>
                  <a:cubicBezTo>
                    <a:pt x="19" y="49"/>
                    <a:pt x="19" y="49"/>
                    <a:pt x="19" y="49"/>
                  </a:cubicBezTo>
                  <a:cubicBezTo>
                    <a:pt x="19" y="278"/>
                    <a:pt x="19" y="278"/>
                    <a:pt x="19" y="278"/>
                  </a:cubicBezTo>
                  <a:cubicBezTo>
                    <a:pt x="200" y="278"/>
                    <a:pt x="200" y="278"/>
                    <a:pt x="200" y="278"/>
                  </a:cubicBezTo>
                  <a:cubicBezTo>
                    <a:pt x="200" y="185"/>
                    <a:pt x="200" y="185"/>
                    <a:pt x="200" y="185"/>
                  </a:cubicBezTo>
                  <a:cubicBezTo>
                    <a:pt x="190" y="199"/>
                    <a:pt x="190" y="199"/>
                    <a:pt x="190" y="199"/>
                  </a:cubicBezTo>
                  <a:lnTo>
                    <a:pt x="190" y="269"/>
                  </a:lnTo>
                  <a:close/>
                  <a:moveTo>
                    <a:pt x="200" y="119"/>
                  </a:moveTo>
                  <a:cubicBezTo>
                    <a:pt x="190" y="133"/>
                    <a:pt x="190" y="133"/>
                    <a:pt x="190" y="133"/>
                  </a:cubicBezTo>
                  <a:cubicBezTo>
                    <a:pt x="190" y="138"/>
                    <a:pt x="190" y="138"/>
                    <a:pt x="190" y="138"/>
                  </a:cubicBezTo>
                  <a:cubicBezTo>
                    <a:pt x="200" y="124"/>
                    <a:pt x="200" y="124"/>
                    <a:pt x="200" y="124"/>
                  </a:cubicBezTo>
                  <a:lnTo>
                    <a:pt x="200" y="119"/>
                  </a:lnTo>
                  <a:close/>
                  <a:moveTo>
                    <a:pt x="215" y="35"/>
                  </a:moveTo>
                  <a:cubicBezTo>
                    <a:pt x="219" y="35"/>
                    <a:pt x="219" y="35"/>
                    <a:pt x="219" y="35"/>
                  </a:cubicBezTo>
                  <a:cubicBezTo>
                    <a:pt x="219" y="22"/>
                    <a:pt x="219" y="22"/>
                    <a:pt x="219" y="22"/>
                  </a:cubicBezTo>
                  <a:cubicBezTo>
                    <a:pt x="175" y="22"/>
                    <a:pt x="175" y="22"/>
                    <a:pt x="175" y="22"/>
                  </a:cubicBezTo>
                  <a:cubicBezTo>
                    <a:pt x="179" y="26"/>
                    <a:pt x="182" y="30"/>
                    <a:pt x="184" y="36"/>
                  </a:cubicBezTo>
                  <a:cubicBezTo>
                    <a:pt x="208" y="36"/>
                    <a:pt x="208" y="36"/>
                    <a:pt x="208" y="36"/>
                  </a:cubicBezTo>
                  <a:cubicBezTo>
                    <a:pt x="208" y="44"/>
                    <a:pt x="208" y="44"/>
                    <a:pt x="208" y="44"/>
                  </a:cubicBezTo>
                  <a:lnTo>
                    <a:pt x="215" y="35"/>
                  </a:lnTo>
                  <a:close/>
                  <a:moveTo>
                    <a:pt x="246" y="41"/>
                  </a:moveTo>
                  <a:cubicBezTo>
                    <a:pt x="182" y="134"/>
                    <a:pt x="182" y="134"/>
                    <a:pt x="182" y="134"/>
                  </a:cubicBezTo>
                  <a:cubicBezTo>
                    <a:pt x="155" y="134"/>
                    <a:pt x="155" y="134"/>
                    <a:pt x="155" y="134"/>
                  </a:cubicBezTo>
                  <a:cubicBezTo>
                    <a:pt x="129" y="92"/>
                    <a:pt x="129" y="92"/>
                    <a:pt x="129" y="92"/>
                  </a:cubicBezTo>
                  <a:cubicBezTo>
                    <a:pt x="156" y="92"/>
                    <a:pt x="156" y="92"/>
                    <a:pt x="156" y="92"/>
                  </a:cubicBezTo>
                  <a:cubicBezTo>
                    <a:pt x="169" y="113"/>
                    <a:pt x="169" y="113"/>
                    <a:pt x="169" y="113"/>
                  </a:cubicBezTo>
                  <a:cubicBezTo>
                    <a:pt x="218" y="41"/>
                    <a:pt x="218" y="41"/>
                    <a:pt x="218" y="41"/>
                  </a:cubicBezTo>
                  <a:lnTo>
                    <a:pt x="246" y="41"/>
                  </a:lnTo>
                  <a:close/>
                  <a:moveTo>
                    <a:pt x="246" y="107"/>
                  </a:moveTo>
                  <a:cubicBezTo>
                    <a:pt x="182" y="201"/>
                    <a:pt x="182" y="201"/>
                    <a:pt x="182" y="201"/>
                  </a:cubicBezTo>
                  <a:cubicBezTo>
                    <a:pt x="155" y="201"/>
                    <a:pt x="155" y="201"/>
                    <a:pt x="155" y="201"/>
                  </a:cubicBezTo>
                  <a:cubicBezTo>
                    <a:pt x="129" y="159"/>
                    <a:pt x="129" y="159"/>
                    <a:pt x="129" y="159"/>
                  </a:cubicBezTo>
                  <a:cubicBezTo>
                    <a:pt x="156" y="159"/>
                    <a:pt x="156" y="159"/>
                    <a:pt x="156" y="159"/>
                  </a:cubicBezTo>
                  <a:cubicBezTo>
                    <a:pt x="169" y="180"/>
                    <a:pt x="169" y="180"/>
                    <a:pt x="169" y="180"/>
                  </a:cubicBezTo>
                  <a:cubicBezTo>
                    <a:pt x="218" y="107"/>
                    <a:pt x="218" y="107"/>
                    <a:pt x="218" y="107"/>
                  </a:cubicBezTo>
                  <a:lnTo>
                    <a:pt x="246" y="107"/>
                  </a:lnTo>
                  <a:close/>
                </a:path>
              </a:pathLst>
            </a:custGeom>
            <a:solidFill>
              <a:schemeClr val="bg1">
                <a:lumMod val="50000"/>
              </a:schemeClr>
            </a:solidFill>
            <a:ln>
              <a:noFill/>
            </a:ln>
          </p:spPr>
          <p:txBody>
            <a:bodyPr vert="horz" wrap="square" lIns="82305" tIns="41153" rIns="82305" bIns="41153" numCol="1" anchor="t" anchorCtr="0" compatLnSpc="1"/>
            <a:lstStyle/>
            <a:p>
              <a:endParaRPr lang="en-US" sz="1000" dirty="0">
                <a:latin typeface="等线" panose="02010600030101010101" pitchFamily="2" charset="-122"/>
                <a:ea typeface="等线" panose="02010600030101010101" pitchFamily="2" charset="-122"/>
              </a:endParaRPr>
            </a:p>
          </p:txBody>
        </p:sp>
      </p:grpSp>
      <p:grpSp>
        <p:nvGrpSpPr>
          <p:cNvPr id="8" name="组合 7"/>
          <p:cNvGrpSpPr/>
          <p:nvPr/>
        </p:nvGrpSpPr>
        <p:grpSpPr>
          <a:xfrm>
            <a:off x="1032111" y="4856537"/>
            <a:ext cx="811530" cy="811530"/>
            <a:chOff x="582929" y="1977390"/>
            <a:chExt cx="811530" cy="811530"/>
          </a:xfrm>
        </p:grpSpPr>
        <p:sp>
          <p:nvSpPr>
            <p:cNvPr id="7" name="椭圆 6"/>
            <p:cNvSpPr/>
            <p:nvPr/>
          </p:nvSpPr>
          <p:spPr>
            <a:xfrm>
              <a:off x="582929" y="1977390"/>
              <a:ext cx="811530" cy="811530"/>
            </a:xfrm>
            <a:prstGeom prst="ellipse">
              <a:avLst/>
            </a:prstGeom>
            <a:noFill/>
            <a:ln w="6350">
              <a:solidFill>
                <a:srgbClr val="132E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等线" panose="02010600030101010101" pitchFamily="2" charset="-122"/>
                <a:ea typeface="等线" panose="02010600030101010101" pitchFamily="2" charset="-122"/>
              </a:endParaRPr>
            </a:p>
          </p:txBody>
        </p:sp>
        <p:sp>
          <p:nvSpPr>
            <p:cNvPr id="39" name="Freeform 45"/>
            <p:cNvSpPr>
              <a:spLocks noEditPoints="1"/>
            </p:cNvSpPr>
            <p:nvPr/>
          </p:nvSpPr>
          <p:spPr bwMode="black">
            <a:xfrm>
              <a:off x="776647" y="2172664"/>
              <a:ext cx="398438" cy="429718"/>
            </a:xfrm>
            <a:custGeom>
              <a:avLst/>
              <a:gdLst>
                <a:gd name="T0" fmla="*/ 135 w 140"/>
                <a:gd name="T1" fmla="*/ 85 h 151"/>
                <a:gd name="T2" fmla="*/ 140 w 140"/>
                <a:gd name="T3" fmla="*/ 96 h 151"/>
                <a:gd name="T4" fmla="*/ 134 w 140"/>
                <a:gd name="T5" fmla="*/ 106 h 151"/>
                <a:gd name="T6" fmla="*/ 137 w 140"/>
                <a:gd name="T7" fmla="*/ 117 h 151"/>
                <a:gd name="T8" fmla="*/ 129 w 140"/>
                <a:gd name="T9" fmla="*/ 128 h 151"/>
                <a:gd name="T10" fmla="*/ 128 w 140"/>
                <a:gd name="T11" fmla="*/ 137 h 151"/>
                <a:gd name="T12" fmla="*/ 116 w 140"/>
                <a:gd name="T13" fmla="*/ 148 h 151"/>
                <a:gd name="T14" fmla="*/ 65 w 140"/>
                <a:gd name="T15" fmla="*/ 148 h 151"/>
                <a:gd name="T16" fmla="*/ 33 w 140"/>
                <a:gd name="T17" fmla="*/ 142 h 151"/>
                <a:gd name="T18" fmla="*/ 33 w 140"/>
                <a:gd name="T19" fmla="*/ 82 h 151"/>
                <a:gd name="T20" fmla="*/ 34 w 140"/>
                <a:gd name="T21" fmla="*/ 82 h 151"/>
                <a:gd name="T22" fmla="*/ 34 w 140"/>
                <a:gd name="T23" fmla="*/ 82 h 151"/>
                <a:gd name="T24" fmla="*/ 37 w 140"/>
                <a:gd name="T25" fmla="*/ 82 h 151"/>
                <a:gd name="T26" fmla="*/ 60 w 140"/>
                <a:gd name="T27" fmla="*/ 48 h 151"/>
                <a:gd name="T28" fmla="*/ 68 w 140"/>
                <a:gd name="T29" fmla="*/ 39 h 151"/>
                <a:gd name="T30" fmla="*/ 81 w 140"/>
                <a:gd name="T31" fmla="*/ 3 h 151"/>
                <a:gd name="T32" fmla="*/ 97 w 140"/>
                <a:gd name="T33" fmla="*/ 8 h 151"/>
                <a:gd name="T34" fmla="*/ 99 w 140"/>
                <a:gd name="T35" fmla="*/ 35 h 151"/>
                <a:gd name="T36" fmla="*/ 90 w 140"/>
                <a:gd name="T37" fmla="*/ 60 h 151"/>
                <a:gd name="T38" fmla="*/ 130 w 140"/>
                <a:gd name="T39" fmla="*/ 62 h 151"/>
                <a:gd name="T40" fmla="*/ 140 w 140"/>
                <a:gd name="T41" fmla="*/ 77 h 151"/>
                <a:gd name="T42" fmla="*/ 135 w 140"/>
                <a:gd name="T43" fmla="*/ 85 h 151"/>
                <a:gd name="T44" fmla="*/ 30 w 140"/>
                <a:gd name="T45" fmla="*/ 137 h 151"/>
                <a:gd name="T46" fmla="*/ 30 w 140"/>
                <a:gd name="T47" fmla="*/ 137 h 151"/>
                <a:gd name="T48" fmla="*/ 30 w 140"/>
                <a:gd name="T49" fmla="*/ 82 h 151"/>
                <a:gd name="T50" fmla="*/ 23 w 140"/>
                <a:gd name="T51" fmla="*/ 76 h 151"/>
                <a:gd name="T52" fmla="*/ 7 w 140"/>
                <a:gd name="T53" fmla="*/ 76 h 151"/>
                <a:gd name="T54" fmla="*/ 0 w 140"/>
                <a:gd name="T55" fmla="*/ 82 h 151"/>
                <a:gd name="T56" fmla="*/ 0 w 140"/>
                <a:gd name="T57" fmla="*/ 137 h 151"/>
                <a:gd name="T58" fmla="*/ 7 w 140"/>
                <a:gd name="T59" fmla="*/ 144 h 151"/>
                <a:gd name="T60" fmla="*/ 23 w 140"/>
                <a:gd name="T61" fmla="*/ 144 h 151"/>
                <a:gd name="T62" fmla="*/ 30 w 140"/>
                <a:gd name="T63" fmla="*/ 137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0" h="151">
                  <a:moveTo>
                    <a:pt x="135" y="85"/>
                  </a:moveTo>
                  <a:cubicBezTo>
                    <a:pt x="135" y="88"/>
                    <a:pt x="140" y="93"/>
                    <a:pt x="140" y="96"/>
                  </a:cubicBezTo>
                  <a:cubicBezTo>
                    <a:pt x="140" y="99"/>
                    <a:pt x="134" y="103"/>
                    <a:pt x="134" y="106"/>
                  </a:cubicBezTo>
                  <a:cubicBezTo>
                    <a:pt x="133" y="109"/>
                    <a:pt x="137" y="114"/>
                    <a:pt x="137" y="117"/>
                  </a:cubicBezTo>
                  <a:cubicBezTo>
                    <a:pt x="137" y="121"/>
                    <a:pt x="130" y="125"/>
                    <a:pt x="129" y="128"/>
                  </a:cubicBezTo>
                  <a:cubicBezTo>
                    <a:pt x="128" y="130"/>
                    <a:pt x="129" y="135"/>
                    <a:pt x="128" y="137"/>
                  </a:cubicBezTo>
                  <a:cubicBezTo>
                    <a:pt x="127" y="141"/>
                    <a:pt x="120" y="147"/>
                    <a:pt x="116" y="148"/>
                  </a:cubicBezTo>
                  <a:cubicBezTo>
                    <a:pt x="104" y="151"/>
                    <a:pt x="65" y="148"/>
                    <a:pt x="65" y="148"/>
                  </a:cubicBezTo>
                  <a:cubicBezTo>
                    <a:pt x="65" y="148"/>
                    <a:pt x="65" y="148"/>
                    <a:pt x="33" y="142"/>
                  </a:cubicBezTo>
                  <a:cubicBezTo>
                    <a:pt x="33" y="142"/>
                    <a:pt x="33" y="142"/>
                    <a:pt x="33" y="82"/>
                  </a:cubicBezTo>
                  <a:cubicBezTo>
                    <a:pt x="33" y="82"/>
                    <a:pt x="33" y="82"/>
                    <a:pt x="34" y="82"/>
                  </a:cubicBezTo>
                  <a:cubicBezTo>
                    <a:pt x="34" y="82"/>
                    <a:pt x="34" y="82"/>
                    <a:pt x="34" y="82"/>
                  </a:cubicBezTo>
                  <a:cubicBezTo>
                    <a:pt x="34" y="82"/>
                    <a:pt x="34" y="82"/>
                    <a:pt x="37" y="82"/>
                  </a:cubicBezTo>
                  <a:cubicBezTo>
                    <a:pt x="41" y="81"/>
                    <a:pt x="49" y="75"/>
                    <a:pt x="60" y="48"/>
                  </a:cubicBezTo>
                  <a:cubicBezTo>
                    <a:pt x="61" y="44"/>
                    <a:pt x="65" y="42"/>
                    <a:pt x="68" y="39"/>
                  </a:cubicBezTo>
                  <a:cubicBezTo>
                    <a:pt x="75" y="34"/>
                    <a:pt x="79" y="27"/>
                    <a:pt x="81" y="3"/>
                  </a:cubicBezTo>
                  <a:cubicBezTo>
                    <a:pt x="81" y="0"/>
                    <a:pt x="91" y="1"/>
                    <a:pt x="97" y="8"/>
                  </a:cubicBezTo>
                  <a:cubicBezTo>
                    <a:pt x="102" y="14"/>
                    <a:pt x="102" y="26"/>
                    <a:pt x="99" y="35"/>
                  </a:cubicBezTo>
                  <a:cubicBezTo>
                    <a:pt x="96" y="41"/>
                    <a:pt x="87" y="55"/>
                    <a:pt x="90" y="60"/>
                  </a:cubicBezTo>
                  <a:cubicBezTo>
                    <a:pt x="90" y="60"/>
                    <a:pt x="124" y="59"/>
                    <a:pt x="130" y="62"/>
                  </a:cubicBezTo>
                  <a:cubicBezTo>
                    <a:pt x="134" y="63"/>
                    <a:pt x="140" y="72"/>
                    <a:pt x="140" y="77"/>
                  </a:cubicBezTo>
                  <a:cubicBezTo>
                    <a:pt x="140" y="79"/>
                    <a:pt x="136" y="83"/>
                    <a:pt x="135" y="85"/>
                  </a:cubicBezTo>
                  <a:close/>
                  <a:moveTo>
                    <a:pt x="30" y="137"/>
                  </a:moveTo>
                  <a:cubicBezTo>
                    <a:pt x="30" y="137"/>
                    <a:pt x="30" y="137"/>
                    <a:pt x="30" y="137"/>
                  </a:cubicBezTo>
                  <a:cubicBezTo>
                    <a:pt x="30" y="137"/>
                    <a:pt x="30" y="137"/>
                    <a:pt x="30" y="82"/>
                  </a:cubicBezTo>
                  <a:cubicBezTo>
                    <a:pt x="30" y="79"/>
                    <a:pt x="27" y="76"/>
                    <a:pt x="23" y="76"/>
                  </a:cubicBezTo>
                  <a:cubicBezTo>
                    <a:pt x="23" y="76"/>
                    <a:pt x="23" y="76"/>
                    <a:pt x="7" y="76"/>
                  </a:cubicBezTo>
                  <a:cubicBezTo>
                    <a:pt x="3" y="76"/>
                    <a:pt x="0" y="79"/>
                    <a:pt x="0" y="82"/>
                  </a:cubicBezTo>
                  <a:cubicBezTo>
                    <a:pt x="0" y="82"/>
                    <a:pt x="0" y="82"/>
                    <a:pt x="0" y="137"/>
                  </a:cubicBezTo>
                  <a:cubicBezTo>
                    <a:pt x="0" y="141"/>
                    <a:pt x="3" y="144"/>
                    <a:pt x="7" y="144"/>
                  </a:cubicBezTo>
                  <a:cubicBezTo>
                    <a:pt x="7" y="144"/>
                    <a:pt x="7" y="144"/>
                    <a:pt x="23" y="144"/>
                  </a:cubicBezTo>
                  <a:cubicBezTo>
                    <a:pt x="27" y="144"/>
                    <a:pt x="30" y="141"/>
                    <a:pt x="30" y="137"/>
                  </a:cubicBezTo>
                  <a:close/>
                </a:path>
              </a:pathLst>
            </a:custGeom>
            <a:solidFill>
              <a:schemeClr val="bg1">
                <a:lumMod val="50000"/>
              </a:schemeClr>
            </a:solidFill>
            <a:ln>
              <a:noFill/>
            </a:ln>
          </p:spPr>
          <p:txBody>
            <a:bodyPr vert="horz" wrap="square" lIns="68568" tIns="34285" rIns="68568" bIns="34285" numCol="1" anchor="t" anchorCtr="0" compatLnSpc="1"/>
            <a:lstStyle/>
            <a:p>
              <a:pPr defTabSz="685165"/>
              <a:endParaRPr lang="en-US" dirty="0">
                <a:solidFill>
                  <a:srgbClr val="FFFFFF"/>
                </a:solidFill>
                <a:latin typeface="等线" panose="02010600030101010101" pitchFamily="2" charset="-122"/>
                <a:ea typeface="等线" panose="02010600030101010101" pitchFamily="2" charset="-122"/>
              </a:endParaRPr>
            </a:p>
          </p:txBody>
        </p:sp>
      </p:grpSp>
      <p:grpSp>
        <p:nvGrpSpPr>
          <p:cNvPr id="2" name="组合 1"/>
          <p:cNvGrpSpPr/>
          <p:nvPr/>
        </p:nvGrpSpPr>
        <p:grpSpPr>
          <a:xfrm>
            <a:off x="7790881" y="2099653"/>
            <a:ext cx="811530" cy="811530"/>
            <a:chOff x="7805948" y="4709160"/>
            <a:chExt cx="811530" cy="811530"/>
          </a:xfrm>
        </p:grpSpPr>
        <p:sp>
          <p:nvSpPr>
            <p:cNvPr id="62" name="椭圆 61"/>
            <p:cNvSpPr/>
            <p:nvPr/>
          </p:nvSpPr>
          <p:spPr>
            <a:xfrm>
              <a:off x="7805948" y="4709160"/>
              <a:ext cx="811530" cy="811530"/>
            </a:xfrm>
            <a:prstGeom prst="ellipse">
              <a:avLst/>
            </a:prstGeom>
            <a:noFill/>
            <a:ln w="6350">
              <a:solidFill>
                <a:srgbClr val="132E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等线" panose="02010600030101010101" pitchFamily="2" charset="-122"/>
                <a:ea typeface="等线" panose="02010600030101010101" pitchFamily="2" charset="-122"/>
              </a:endParaRPr>
            </a:p>
          </p:txBody>
        </p:sp>
        <p:pic>
          <p:nvPicPr>
            <p:cNvPr id="40" name="Picture 33" descr="C:\Users\HOWARDY.REDMOND\AppData\Local\Microsoft\Windows\Temporary Internet Files\Content.IE5\G469HTVF\MC900442094[1].wmf"/>
            <p:cNvPicPr>
              <a:picLocks noChangeAspect="1" noChangeArrowheads="1"/>
            </p:cNvPicPr>
            <p:nvPr/>
          </p:nvPicPr>
          <p:blipFill>
            <a:blip r:embed="rId4" cstate="print">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7907284" y="4926598"/>
              <a:ext cx="642464" cy="39551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组合 13"/>
          <p:cNvGrpSpPr/>
          <p:nvPr/>
        </p:nvGrpSpPr>
        <p:grpSpPr>
          <a:xfrm>
            <a:off x="8602411" y="-69358"/>
            <a:ext cx="3090478" cy="2616648"/>
            <a:chOff x="8382938" y="-69358"/>
            <a:chExt cx="3309951" cy="2439063"/>
          </a:xfrm>
        </p:grpSpPr>
        <p:cxnSp>
          <p:nvCxnSpPr>
            <p:cNvPr id="10" name="直接连接符 9"/>
            <p:cNvCxnSpPr/>
            <p:nvPr/>
          </p:nvCxnSpPr>
          <p:spPr>
            <a:xfrm>
              <a:off x="11692889" y="-69358"/>
              <a:ext cx="0" cy="243906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直接箭头连接符 12"/>
            <p:cNvCxnSpPr/>
            <p:nvPr/>
          </p:nvCxnSpPr>
          <p:spPr>
            <a:xfrm flipH="1">
              <a:off x="8382938" y="2369705"/>
              <a:ext cx="3309951" cy="0"/>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9" name="组合 58"/>
          <p:cNvGrpSpPr/>
          <p:nvPr/>
        </p:nvGrpSpPr>
        <p:grpSpPr>
          <a:xfrm>
            <a:off x="5213403" y="2930044"/>
            <a:ext cx="3042937" cy="957769"/>
            <a:chOff x="8382938" y="-69358"/>
            <a:chExt cx="3309951" cy="2439063"/>
          </a:xfrm>
        </p:grpSpPr>
        <p:cxnSp>
          <p:nvCxnSpPr>
            <p:cNvPr id="60" name="直接连接符 59"/>
            <p:cNvCxnSpPr/>
            <p:nvPr/>
          </p:nvCxnSpPr>
          <p:spPr>
            <a:xfrm>
              <a:off x="11692889" y="-69358"/>
              <a:ext cx="0" cy="243906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3" name="直接箭头连接符 62"/>
            <p:cNvCxnSpPr/>
            <p:nvPr/>
          </p:nvCxnSpPr>
          <p:spPr>
            <a:xfrm flipH="1">
              <a:off x="8382938" y="2369705"/>
              <a:ext cx="3309951" cy="0"/>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4" name="组合 63"/>
          <p:cNvGrpSpPr/>
          <p:nvPr/>
        </p:nvGrpSpPr>
        <p:grpSpPr>
          <a:xfrm>
            <a:off x="1843642" y="4269980"/>
            <a:ext cx="2992242" cy="986734"/>
            <a:chOff x="8382938" y="-69358"/>
            <a:chExt cx="3309951" cy="2439063"/>
          </a:xfrm>
        </p:grpSpPr>
        <p:cxnSp>
          <p:nvCxnSpPr>
            <p:cNvPr id="65" name="直接连接符 64"/>
            <p:cNvCxnSpPr/>
            <p:nvPr/>
          </p:nvCxnSpPr>
          <p:spPr>
            <a:xfrm>
              <a:off x="11692889" y="-69358"/>
              <a:ext cx="0" cy="243906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9" name="直接箭头连接符 68"/>
            <p:cNvCxnSpPr/>
            <p:nvPr/>
          </p:nvCxnSpPr>
          <p:spPr>
            <a:xfrm flipH="1">
              <a:off x="8382938" y="2369705"/>
              <a:ext cx="3309951" cy="0"/>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2" name="组合 31"/>
          <p:cNvGrpSpPr/>
          <p:nvPr/>
        </p:nvGrpSpPr>
        <p:grpSpPr>
          <a:xfrm>
            <a:off x="143922" y="223365"/>
            <a:ext cx="11887200" cy="307777"/>
            <a:chOff x="143922" y="775815"/>
            <a:chExt cx="11887200" cy="307777"/>
          </a:xfrm>
        </p:grpSpPr>
        <p:sp>
          <p:nvSpPr>
            <p:cNvPr id="33" name="MH_Entry_1"/>
            <p:cNvSpPr/>
            <p:nvPr>
              <p:custDataLst>
                <p:tags r:id="rId1"/>
              </p:custDataLst>
            </p:nvPr>
          </p:nvSpPr>
          <p:spPr>
            <a:xfrm>
              <a:off x="4539167" y="775815"/>
              <a:ext cx="2751619" cy="307777"/>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algn="dist" defTabSz="1146175" fontAlgn="base">
                <a:spcBef>
                  <a:spcPct val="0"/>
                </a:spcBef>
                <a:spcAft>
                  <a:spcPct val="0"/>
                </a:spcAft>
              </a:pPr>
              <a:r>
                <a:rPr lang="zh-CN" altLang="en-US" sz="2000" dirty="0">
                  <a:solidFill>
                    <a:schemeClr val="bg2">
                      <a:lumMod val="10000"/>
                    </a:schemeClr>
                  </a:solidFill>
                  <a:latin typeface="等线" panose="02010600030101010101" pitchFamily="2" charset="-122"/>
                  <a:ea typeface="等线" panose="02010600030101010101" pitchFamily="2" charset="-122"/>
                  <a:sym typeface="Arial" panose="020B0604020202020204" pitchFamily="34" charset="0"/>
                </a:rPr>
                <a:t>输入你的标题</a:t>
              </a:r>
            </a:p>
          </p:txBody>
        </p:sp>
        <p:cxnSp>
          <p:nvCxnSpPr>
            <p:cNvPr id="34" name="直接连接符 3"/>
            <p:cNvCxnSpPr/>
            <p:nvPr/>
          </p:nvCxnSpPr>
          <p:spPr>
            <a:xfrm>
              <a:off x="143922" y="926390"/>
              <a:ext cx="4097867" cy="0"/>
            </a:xfrm>
            <a:prstGeom prst="line">
              <a:avLst/>
            </a:prstGeom>
            <a:ln w="12700">
              <a:solidFill>
                <a:srgbClr val="132E4A"/>
              </a:solidFill>
            </a:ln>
          </p:spPr>
          <p:style>
            <a:lnRef idx="1">
              <a:schemeClr val="accent1"/>
            </a:lnRef>
            <a:fillRef idx="0">
              <a:schemeClr val="accent1"/>
            </a:fillRef>
            <a:effectRef idx="0">
              <a:schemeClr val="accent1"/>
            </a:effectRef>
            <a:fontRef idx="minor">
              <a:schemeClr val="tx1"/>
            </a:fontRef>
          </p:style>
        </p:cxnSp>
        <p:cxnSp>
          <p:nvCxnSpPr>
            <p:cNvPr id="35" name="直接连接符 4"/>
            <p:cNvCxnSpPr/>
            <p:nvPr/>
          </p:nvCxnSpPr>
          <p:spPr>
            <a:xfrm>
              <a:off x="7658318" y="909703"/>
              <a:ext cx="4372804" cy="0"/>
            </a:xfrm>
            <a:prstGeom prst="line">
              <a:avLst/>
            </a:prstGeom>
            <a:ln w="12700">
              <a:solidFill>
                <a:srgbClr val="132E4A"/>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67000">
              <a:srgbClr val="F0F1F3"/>
            </a:gs>
          </a:gsLst>
          <a:path path="circle">
            <a:fillToRect l="50000" t="50000" r="50000" b="50000"/>
          </a:path>
        </a:gradFill>
        <a:effectLst/>
      </p:bgPr>
    </p:bg>
    <p:spTree>
      <p:nvGrpSpPr>
        <p:cNvPr id="1" name=""/>
        <p:cNvGrpSpPr/>
        <p:nvPr/>
      </p:nvGrpSpPr>
      <p:grpSpPr>
        <a:xfrm>
          <a:off x="0" y="0"/>
          <a:ext cx="0" cy="0"/>
          <a:chOff x="0" y="0"/>
          <a:chExt cx="0" cy="0"/>
        </a:xfrm>
      </p:grpSpPr>
      <p:sp>
        <p:nvSpPr>
          <p:cNvPr id="2" name="椭圆 1"/>
          <p:cNvSpPr/>
          <p:nvPr/>
        </p:nvSpPr>
        <p:spPr>
          <a:xfrm>
            <a:off x="373489" y="2572401"/>
            <a:ext cx="2483893" cy="2483893"/>
          </a:xfrm>
          <a:prstGeom prst="ellipse">
            <a:avLst/>
          </a:prstGeom>
          <a:noFill/>
          <a:ln>
            <a:solidFill>
              <a:srgbClr val="132E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等线" panose="02010600030101010101" pitchFamily="2" charset="-122"/>
              <a:ea typeface="等线" panose="02010600030101010101" pitchFamily="2" charset="-122"/>
            </a:endParaRPr>
          </a:p>
        </p:txBody>
      </p:sp>
      <p:sp>
        <p:nvSpPr>
          <p:cNvPr id="3" name="椭圆 2"/>
          <p:cNvSpPr/>
          <p:nvPr/>
        </p:nvSpPr>
        <p:spPr>
          <a:xfrm>
            <a:off x="3296384" y="2572400"/>
            <a:ext cx="2483893" cy="2483893"/>
          </a:xfrm>
          <a:prstGeom prst="ellipse">
            <a:avLst/>
          </a:prstGeom>
          <a:noFill/>
          <a:ln>
            <a:solidFill>
              <a:srgbClr val="132E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等线" panose="02010600030101010101" pitchFamily="2" charset="-122"/>
              <a:ea typeface="等线" panose="02010600030101010101" pitchFamily="2" charset="-122"/>
            </a:endParaRPr>
          </a:p>
        </p:txBody>
      </p:sp>
      <p:sp>
        <p:nvSpPr>
          <p:cNvPr id="4" name="椭圆 3"/>
          <p:cNvSpPr/>
          <p:nvPr/>
        </p:nvSpPr>
        <p:spPr>
          <a:xfrm>
            <a:off x="6219279" y="2572399"/>
            <a:ext cx="2483893" cy="2483893"/>
          </a:xfrm>
          <a:prstGeom prst="ellipse">
            <a:avLst/>
          </a:prstGeom>
          <a:noFill/>
          <a:ln>
            <a:solidFill>
              <a:srgbClr val="132E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等线" panose="02010600030101010101" pitchFamily="2" charset="-122"/>
              <a:ea typeface="等线" panose="02010600030101010101" pitchFamily="2" charset="-122"/>
            </a:endParaRPr>
          </a:p>
        </p:txBody>
      </p:sp>
      <p:sp>
        <p:nvSpPr>
          <p:cNvPr id="5" name="椭圆 4"/>
          <p:cNvSpPr/>
          <p:nvPr/>
        </p:nvSpPr>
        <p:spPr>
          <a:xfrm>
            <a:off x="9142174" y="2572398"/>
            <a:ext cx="2483893" cy="2483893"/>
          </a:xfrm>
          <a:prstGeom prst="ellipse">
            <a:avLst/>
          </a:prstGeom>
          <a:noFill/>
          <a:ln>
            <a:solidFill>
              <a:srgbClr val="132E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等线" panose="02010600030101010101" pitchFamily="2" charset="-122"/>
              <a:ea typeface="等线" panose="02010600030101010101" pitchFamily="2" charset="-122"/>
            </a:endParaRPr>
          </a:p>
        </p:txBody>
      </p:sp>
      <p:grpSp>
        <p:nvGrpSpPr>
          <p:cNvPr id="12" name="组合 11"/>
          <p:cNvGrpSpPr/>
          <p:nvPr/>
        </p:nvGrpSpPr>
        <p:grpSpPr>
          <a:xfrm>
            <a:off x="2671118" y="3408579"/>
            <a:ext cx="811530" cy="811530"/>
            <a:chOff x="173624" y="2446020"/>
            <a:chExt cx="811530" cy="811530"/>
          </a:xfrm>
          <a:solidFill>
            <a:srgbClr val="132E4A"/>
          </a:solidFill>
        </p:grpSpPr>
        <p:sp>
          <p:nvSpPr>
            <p:cNvPr id="13" name="椭圆 12"/>
            <p:cNvSpPr/>
            <p:nvPr/>
          </p:nvSpPr>
          <p:spPr>
            <a:xfrm>
              <a:off x="173624" y="2446020"/>
              <a:ext cx="811530" cy="811530"/>
            </a:xfrm>
            <a:prstGeom prst="ellipse">
              <a:avLst/>
            </a:prstGeom>
            <a:grpFill/>
            <a:ln w="6350">
              <a:solidFill>
                <a:srgbClr val="3563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等线" panose="02010600030101010101" pitchFamily="2" charset="-122"/>
                <a:ea typeface="等线" panose="02010600030101010101" pitchFamily="2" charset="-122"/>
              </a:endParaRPr>
            </a:p>
          </p:txBody>
        </p:sp>
        <p:sp>
          <p:nvSpPr>
            <p:cNvPr id="14" name="Freeform 80"/>
            <p:cNvSpPr>
              <a:spLocks noEditPoints="1"/>
            </p:cNvSpPr>
            <p:nvPr/>
          </p:nvSpPr>
          <p:spPr bwMode="auto">
            <a:xfrm>
              <a:off x="416595" y="2605986"/>
              <a:ext cx="337018" cy="496986"/>
            </a:xfrm>
            <a:custGeom>
              <a:avLst/>
              <a:gdLst>
                <a:gd name="T0" fmla="*/ 273 w 280"/>
                <a:gd name="T1" fmla="*/ 0 h 413"/>
                <a:gd name="T2" fmla="*/ 7 w 280"/>
                <a:gd name="T3" fmla="*/ 0 h 413"/>
                <a:gd name="T4" fmla="*/ 0 w 280"/>
                <a:gd name="T5" fmla="*/ 7 h 413"/>
                <a:gd name="T6" fmla="*/ 0 w 280"/>
                <a:gd name="T7" fmla="*/ 406 h 413"/>
                <a:gd name="T8" fmla="*/ 7 w 280"/>
                <a:gd name="T9" fmla="*/ 413 h 413"/>
                <a:gd name="T10" fmla="*/ 273 w 280"/>
                <a:gd name="T11" fmla="*/ 413 h 413"/>
                <a:gd name="T12" fmla="*/ 280 w 280"/>
                <a:gd name="T13" fmla="*/ 406 h 413"/>
                <a:gd name="T14" fmla="*/ 280 w 280"/>
                <a:gd name="T15" fmla="*/ 7 h 413"/>
                <a:gd name="T16" fmla="*/ 273 w 280"/>
                <a:gd name="T17" fmla="*/ 0 h 413"/>
                <a:gd name="T18" fmla="*/ 266 w 280"/>
                <a:gd name="T19" fmla="*/ 398 h 413"/>
                <a:gd name="T20" fmla="*/ 14 w 280"/>
                <a:gd name="T21" fmla="*/ 398 h 413"/>
                <a:gd name="T22" fmla="*/ 14 w 280"/>
                <a:gd name="T23" fmla="*/ 14 h 413"/>
                <a:gd name="T24" fmla="*/ 266 w 280"/>
                <a:gd name="T25" fmla="*/ 14 h 413"/>
                <a:gd name="T26" fmla="*/ 266 w 280"/>
                <a:gd name="T27" fmla="*/ 398 h 413"/>
                <a:gd name="T28" fmla="*/ 108 w 280"/>
                <a:gd name="T29" fmla="*/ 81 h 413"/>
                <a:gd name="T30" fmla="*/ 174 w 280"/>
                <a:gd name="T31" fmla="*/ 81 h 413"/>
                <a:gd name="T32" fmla="*/ 198 w 280"/>
                <a:gd name="T33" fmla="*/ 57 h 413"/>
                <a:gd name="T34" fmla="*/ 174 w 280"/>
                <a:gd name="T35" fmla="*/ 33 h 413"/>
                <a:gd name="T36" fmla="*/ 108 w 280"/>
                <a:gd name="T37" fmla="*/ 33 h 413"/>
                <a:gd name="T38" fmla="*/ 84 w 280"/>
                <a:gd name="T39" fmla="*/ 57 h 413"/>
                <a:gd name="T40" fmla="*/ 108 w 280"/>
                <a:gd name="T41" fmla="*/ 81 h 413"/>
                <a:gd name="T42" fmla="*/ 108 w 280"/>
                <a:gd name="T43" fmla="*/ 48 h 413"/>
                <a:gd name="T44" fmla="*/ 174 w 280"/>
                <a:gd name="T45" fmla="*/ 48 h 413"/>
                <a:gd name="T46" fmla="*/ 184 w 280"/>
                <a:gd name="T47" fmla="*/ 57 h 413"/>
                <a:gd name="T48" fmla="*/ 174 w 280"/>
                <a:gd name="T49" fmla="*/ 66 h 413"/>
                <a:gd name="T50" fmla="*/ 108 w 280"/>
                <a:gd name="T51" fmla="*/ 66 h 413"/>
                <a:gd name="T52" fmla="*/ 99 w 280"/>
                <a:gd name="T53" fmla="*/ 57 h 413"/>
                <a:gd name="T54" fmla="*/ 108 w 280"/>
                <a:gd name="T55" fmla="*/ 48 h 413"/>
                <a:gd name="T56" fmla="*/ 140 w 280"/>
                <a:gd name="T57" fmla="*/ 207 h 413"/>
                <a:gd name="T58" fmla="*/ 73 w 280"/>
                <a:gd name="T59" fmla="*/ 207 h 413"/>
                <a:gd name="T60" fmla="*/ 73 w 280"/>
                <a:gd name="T61" fmla="*/ 140 h 413"/>
                <a:gd name="T62" fmla="*/ 140 w 280"/>
                <a:gd name="T63" fmla="*/ 140 h 413"/>
                <a:gd name="T64" fmla="*/ 140 w 280"/>
                <a:gd name="T65" fmla="*/ 207 h 413"/>
                <a:gd name="T66" fmla="*/ 206 w 280"/>
                <a:gd name="T67" fmla="*/ 280 h 413"/>
                <a:gd name="T68" fmla="*/ 74 w 280"/>
                <a:gd name="T69" fmla="*/ 280 h 413"/>
                <a:gd name="T70" fmla="*/ 74 w 280"/>
                <a:gd name="T71" fmla="*/ 266 h 413"/>
                <a:gd name="T72" fmla="*/ 206 w 280"/>
                <a:gd name="T73" fmla="*/ 266 h 413"/>
                <a:gd name="T74" fmla="*/ 206 w 280"/>
                <a:gd name="T75" fmla="*/ 280 h 413"/>
                <a:gd name="T76" fmla="*/ 75 w 280"/>
                <a:gd name="T77" fmla="*/ 232 h 413"/>
                <a:gd name="T78" fmla="*/ 207 w 280"/>
                <a:gd name="T79" fmla="*/ 232 h 413"/>
                <a:gd name="T80" fmla="*/ 207 w 280"/>
                <a:gd name="T81" fmla="*/ 247 h 413"/>
                <a:gd name="T82" fmla="*/ 75 w 280"/>
                <a:gd name="T83" fmla="*/ 247 h 413"/>
                <a:gd name="T84" fmla="*/ 75 w 280"/>
                <a:gd name="T85" fmla="*/ 232 h 413"/>
                <a:gd name="T86" fmla="*/ 74 w 280"/>
                <a:gd name="T87" fmla="*/ 313 h 413"/>
                <a:gd name="T88" fmla="*/ 74 w 280"/>
                <a:gd name="T89" fmla="*/ 299 h 413"/>
                <a:gd name="T90" fmla="*/ 206 w 280"/>
                <a:gd name="T91" fmla="*/ 299 h 413"/>
                <a:gd name="T92" fmla="*/ 206 w 280"/>
                <a:gd name="T93" fmla="*/ 313 h 413"/>
                <a:gd name="T94" fmla="*/ 74 w 280"/>
                <a:gd name="T95" fmla="*/ 313 h 413"/>
                <a:gd name="T96" fmla="*/ 206 w 280"/>
                <a:gd name="T97" fmla="*/ 347 h 413"/>
                <a:gd name="T98" fmla="*/ 73 w 280"/>
                <a:gd name="T99" fmla="*/ 347 h 413"/>
                <a:gd name="T100" fmla="*/ 73 w 280"/>
                <a:gd name="T101" fmla="*/ 332 h 413"/>
                <a:gd name="T102" fmla="*/ 206 w 280"/>
                <a:gd name="T103" fmla="*/ 332 h 413"/>
                <a:gd name="T104" fmla="*/ 206 w 280"/>
                <a:gd name="T105" fmla="*/ 347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80" h="413">
                  <a:moveTo>
                    <a:pt x="273" y="0"/>
                  </a:moveTo>
                  <a:cubicBezTo>
                    <a:pt x="7" y="0"/>
                    <a:pt x="7" y="0"/>
                    <a:pt x="7" y="0"/>
                  </a:cubicBezTo>
                  <a:cubicBezTo>
                    <a:pt x="3" y="0"/>
                    <a:pt x="0" y="3"/>
                    <a:pt x="0" y="7"/>
                  </a:cubicBezTo>
                  <a:cubicBezTo>
                    <a:pt x="0" y="406"/>
                    <a:pt x="0" y="406"/>
                    <a:pt x="0" y="406"/>
                  </a:cubicBezTo>
                  <a:cubicBezTo>
                    <a:pt x="0" y="410"/>
                    <a:pt x="3" y="413"/>
                    <a:pt x="7" y="413"/>
                  </a:cubicBezTo>
                  <a:cubicBezTo>
                    <a:pt x="273" y="413"/>
                    <a:pt x="273" y="413"/>
                    <a:pt x="273" y="413"/>
                  </a:cubicBezTo>
                  <a:cubicBezTo>
                    <a:pt x="277" y="413"/>
                    <a:pt x="280" y="410"/>
                    <a:pt x="280" y="406"/>
                  </a:cubicBezTo>
                  <a:cubicBezTo>
                    <a:pt x="280" y="7"/>
                    <a:pt x="280" y="7"/>
                    <a:pt x="280" y="7"/>
                  </a:cubicBezTo>
                  <a:cubicBezTo>
                    <a:pt x="280" y="3"/>
                    <a:pt x="277" y="0"/>
                    <a:pt x="273" y="0"/>
                  </a:cubicBezTo>
                  <a:close/>
                  <a:moveTo>
                    <a:pt x="266" y="398"/>
                  </a:moveTo>
                  <a:cubicBezTo>
                    <a:pt x="14" y="398"/>
                    <a:pt x="14" y="398"/>
                    <a:pt x="14" y="398"/>
                  </a:cubicBezTo>
                  <a:cubicBezTo>
                    <a:pt x="14" y="14"/>
                    <a:pt x="14" y="14"/>
                    <a:pt x="14" y="14"/>
                  </a:cubicBezTo>
                  <a:cubicBezTo>
                    <a:pt x="266" y="14"/>
                    <a:pt x="266" y="14"/>
                    <a:pt x="266" y="14"/>
                  </a:cubicBezTo>
                  <a:lnTo>
                    <a:pt x="266" y="398"/>
                  </a:lnTo>
                  <a:close/>
                  <a:moveTo>
                    <a:pt x="108" y="81"/>
                  </a:moveTo>
                  <a:cubicBezTo>
                    <a:pt x="174" y="81"/>
                    <a:pt x="174" y="81"/>
                    <a:pt x="174" y="81"/>
                  </a:cubicBezTo>
                  <a:cubicBezTo>
                    <a:pt x="187" y="81"/>
                    <a:pt x="198" y="70"/>
                    <a:pt x="198" y="57"/>
                  </a:cubicBezTo>
                  <a:cubicBezTo>
                    <a:pt x="198" y="44"/>
                    <a:pt x="187" y="33"/>
                    <a:pt x="174" y="33"/>
                  </a:cubicBezTo>
                  <a:cubicBezTo>
                    <a:pt x="108" y="33"/>
                    <a:pt x="108" y="33"/>
                    <a:pt x="108" y="33"/>
                  </a:cubicBezTo>
                  <a:cubicBezTo>
                    <a:pt x="95" y="33"/>
                    <a:pt x="84" y="44"/>
                    <a:pt x="84" y="57"/>
                  </a:cubicBezTo>
                  <a:cubicBezTo>
                    <a:pt x="84" y="70"/>
                    <a:pt x="95" y="81"/>
                    <a:pt x="108" y="81"/>
                  </a:cubicBezTo>
                  <a:close/>
                  <a:moveTo>
                    <a:pt x="108" y="48"/>
                  </a:moveTo>
                  <a:cubicBezTo>
                    <a:pt x="174" y="48"/>
                    <a:pt x="174" y="48"/>
                    <a:pt x="174" y="48"/>
                  </a:cubicBezTo>
                  <a:cubicBezTo>
                    <a:pt x="179" y="48"/>
                    <a:pt x="184" y="52"/>
                    <a:pt x="184" y="57"/>
                  </a:cubicBezTo>
                  <a:cubicBezTo>
                    <a:pt x="184" y="62"/>
                    <a:pt x="179" y="66"/>
                    <a:pt x="174" y="66"/>
                  </a:cubicBezTo>
                  <a:cubicBezTo>
                    <a:pt x="108" y="66"/>
                    <a:pt x="108" y="66"/>
                    <a:pt x="108" y="66"/>
                  </a:cubicBezTo>
                  <a:cubicBezTo>
                    <a:pt x="103" y="66"/>
                    <a:pt x="99" y="62"/>
                    <a:pt x="99" y="57"/>
                  </a:cubicBezTo>
                  <a:cubicBezTo>
                    <a:pt x="99" y="52"/>
                    <a:pt x="103" y="48"/>
                    <a:pt x="108" y="48"/>
                  </a:cubicBezTo>
                  <a:close/>
                  <a:moveTo>
                    <a:pt x="140" y="207"/>
                  </a:moveTo>
                  <a:cubicBezTo>
                    <a:pt x="73" y="207"/>
                    <a:pt x="73" y="207"/>
                    <a:pt x="73" y="207"/>
                  </a:cubicBezTo>
                  <a:cubicBezTo>
                    <a:pt x="73" y="140"/>
                    <a:pt x="73" y="140"/>
                    <a:pt x="73" y="140"/>
                  </a:cubicBezTo>
                  <a:cubicBezTo>
                    <a:pt x="140" y="140"/>
                    <a:pt x="140" y="140"/>
                    <a:pt x="140" y="140"/>
                  </a:cubicBezTo>
                  <a:lnTo>
                    <a:pt x="140" y="207"/>
                  </a:lnTo>
                  <a:close/>
                  <a:moveTo>
                    <a:pt x="206" y="280"/>
                  </a:moveTo>
                  <a:cubicBezTo>
                    <a:pt x="74" y="280"/>
                    <a:pt x="74" y="280"/>
                    <a:pt x="74" y="280"/>
                  </a:cubicBezTo>
                  <a:cubicBezTo>
                    <a:pt x="74" y="266"/>
                    <a:pt x="74" y="266"/>
                    <a:pt x="74" y="266"/>
                  </a:cubicBezTo>
                  <a:cubicBezTo>
                    <a:pt x="206" y="266"/>
                    <a:pt x="206" y="266"/>
                    <a:pt x="206" y="266"/>
                  </a:cubicBezTo>
                  <a:lnTo>
                    <a:pt x="206" y="280"/>
                  </a:lnTo>
                  <a:close/>
                  <a:moveTo>
                    <a:pt x="75" y="232"/>
                  </a:moveTo>
                  <a:cubicBezTo>
                    <a:pt x="207" y="232"/>
                    <a:pt x="207" y="232"/>
                    <a:pt x="207" y="232"/>
                  </a:cubicBezTo>
                  <a:cubicBezTo>
                    <a:pt x="207" y="247"/>
                    <a:pt x="207" y="247"/>
                    <a:pt x="207" y="247"/>
                  </a:cubicBezTo>
                  <a:cubicBezTo>
                    <a:pt x="75" y="247"/>
                    <a:pt x="75" y="247"/>
                    <a:pt x="75" y="247"/>
                  </a:cubicBezTo>
                  <a:lnTo>
                    <a:pt x="75" y="232"/>
                  </a:lnTo>
                  <a:close/>
                  <a:moveTo>
                    <a:pt x="74" y="313"/>
                  </a:moveTo>
                  <a:cubicBezTo>
                    <a:pt x="74" y="299"/>
                    <a:pt x="74" y="299"/>
                    <a:pt x="74" y="299"/>
                  </a:cubicBezTo>
                  <a:cubicBezTo>
                    <a:pt x="206" y="299"/>
                    <a:pt x="206" y="299"/>
                    <a:pt x="206" y="299"/>
                  </a:cubicBezTo>
                  <a:cubicBezTo>
                    <a:pt x="206" y="313"/>
                    <a:pt x="206" y="313"/>
                    <a:pt x="206" y="313"/>
                  </a:cubicBezTo>
                  <a:lnTo>
                    <a:pt x="74" y="313"/>
                  </a:lnTo>
                  <a:close/>
                  <a:moveTo>
                    <a:pt x="206" y="347"/>
                  </a:moveTo>
                  <a:cubicBezTo>
                    <a:pt x="73" y="347"/>
                    <a:pt x="73" y="347"/>
                    <a:pt x="73" y="347"/>
                  </a:cubicBezTo>
                  <a:cubicBezTo>
                    <a:pt x="73" y="332"/>
                    <a:pt x="73" y="332"/>
                    <a:pt x="73" y="332"/>
                  </a:cubicBezTo>
                  <a:cubicBezTo>
                    <a:pt x="206" y="332"/>
                    <a:pt x="206" y="332"/>
                    <a:pt x="206" y="332"/>
                  </a:cubicBezTo>
                  <a:lnTo>
                    <a:pt x="206" y="347"/>
                  </a:lnTo>
                  <a:close/>
                </a:path>
              </a:pathLst>
            </a:custGeom>
            <a:grpFill/>
            <a:ln>
              <a:noFill/>
            </a:ln>
          </p:spPr>
          <p:txBody>
            <a:bodyPr vert="horz" wrap="square" lIns="68571" tIns="34286" rIns="68571" bIns="34286" numCol="1" anchor="t" anchorCtr="0" compatLnSpc="1"/>
            <a:lstStyle/>
            <a:p>
              <a:pPr defTabSz="685165"/>
              <a:r>
                <a:rPr lang="en-US" altLang="zh-CN" sz="3200" dirty="0">
                  <a:solidFill>
                    <a:srgbClr val="FFFFFF"/>
                  </a:solidFill>
                  <a:latin typeface="等线" panose="02010600030101010101" pitchFamily="2" charset="-122"/>
                  <a:ea typeface="等线" panose="02010600030101010101" pitchFamily="2" charset="-122"/>
                </a:rPr>
                <a:t>》</a:t>
              </a:r>
              <a:endParaRPr lang="en-US" sz="3200" dirty="0">
                <a:solidFill>
                  <a:srgbClr val="FFFFFF"/>
                </a:solidFill>
                <a:latin typeface="等线" panose="02010600030101010101" pitchFamily="2" charset="-122"/>
                <a:ea typeface="等线" panose="02010600030101010101" pitchFamily="2" charset="-122"/>
              </a:endParaRPr>
            </a:p>
          </p:txBody>
        </p:sp>
      </p:grpSp>
      <p:grpSp>
        <p:nvGrpSpPr>
          <p:cNvPr id="21" name="组合 20"/>
          <p:cNvGrpSpPr/>
          <p:nvPr/>
        </p:nvGrpSpPr>
        <p:grpSpPr>
          <a:xfrm>
            <a:off x="5599700" y="3408579"/>
            <a:ext cx="811530" cy="811530"/>
            <a:chOff x="173624" y="2446020"/>
            <a:chExt cx="811530" cy="811530"/>
          </a:xfrm>
          <a:solidFill>
            <a:srgbClr val="132E4A"/>
          </a:solidFill>
        </p:grpSpPr>
        <p:sp>
          <p:nvSpPr>
            <p:cNvPr id="22" name="椭圆 21"/>
            <p:cNvSpPr/>
            <p:nvPr/>
          </p:nvSpPr>
          <p:spPr>
            <a:xfrm>
              <a:off x="173624" y="2446020"/>
              <a:ext cx="811530" cy="811530"/>
            </a:xfrm>
            <a:prstGeom prst="ellipse">
              <a:avLst/>
            </a:prstGeom>
            <a:grpFill/>
            <a:ln w="6350">
              <a:solidFill>
                <a:srgbClr val="3563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等线" panose="02010600030101010101" pitchFamily="2" charset="-122"/>
                <a:ea typeface="等线" panose="02010600030101010101" pitchFamily="2" charset="-122"/>
              </a:endParaRPr>
            </a:p>
          </p:txBody>
        </p:sp>
        <p:sp>
          <p:nvSpPr>
            <p:cNvPr id="23" name="Freeform 80"/>
            <p:cNvSpPr>
              <a:spLocks noEditPoints="1"/>
            </p:cNvSpPr>
            <p:nvPr/>
          </p:nvSpPr>
          <p:spPr bwMode="auto">
            <a:xfrm>
              <a:off x="416595" y="2605986"/>
              <a:ext cx="337018" cy="496986"/>
            </a:xfrm>
            <a:custGeom>
              <a:avLst/>
              <a:gdLst>
                <a:gd name="T0" fmla="*/ 273 w 280"/>
                <a:gd name="T1" fmla="*/ 0 h 413"/>
                <a:gd name="T2" fmla="*/ 7 w 280"/>
                <a:gd name="T3" fmla="*/ 0 h 413"/>
                <a:gd name="T4" fmla="*/ 0 w 280"/>
                <a:gd name="T5" fmla="*/ 7 h 413"/>
                <a:gd name="T6" fmla="*/ 0 w 280"/>
                <a:gd name="T7" fmla="*/ 406 h 413"/>
                <a:gd name="T8" fmla="*/ 7 w 280"/>
                <a:gd name="T9" fmla="*/ 413 h 413"/>
                <a:gd name="T10" fmla="*/ 273 w 280"/>
                <a:gd name="T11" fmla="*/ 413 h 413"/>
                <a:gd name="T12" fmla="*/ 280 w 280"/>
                <a:gd name="T13" fmla="*/ 406 h 413"/>
                <a:gd name="T14" fmla="*/ 280 w 280"/>
                <a:gd name="T15" fmla="*/ 7 h 413"/>
                <a:gd name="T16" fmla="*/ 273 w 280"/>
                <a:gd name="T17" fmla="*/ 0 h 413"/>
                <a:gd name="T18" fmla="*/ 266 w 280"/>
                <a:gd name="T19" fmla="*/ 398 h 413"/>
                <a:gd name="T20" fmla="*/ 14 w 280"/>
                <a:gd name="T21" fmla="*/ 398 h 413"/>
                <a:gd name="T22" fmla="*/ 14 w 280"/>
                <a:gd name="T23" fmla="*/ 14 h 413"/>
                <a:gd name="T24" fmla="*/ 266 w 280"/>
                <a:gd name="T25" fmla="*/ 14 h 413"/>
                <a:gd name="T26" fmla="*/ 266 w 280"/>
                <a:gd name="T27" fmla="*/ 398 h 413"/>
                <a:gd name="T28" fmla="*/ 108 w 280"/>
                <a:gd name="T29" fmla="*/ 81 h 413"/>
                <a:gd name="T30" fmla="*/ 174 w 280"/>
                <a:gd name="T31" fmla="*/ 81 h 413"/>
                <a:gd name="T32" fmla="*/ 198 w 280"/>
                <a:gd name="T33" fmla="*/ 57 h 413"/>
                <a:gd name="T34" fmla="*/ 174 w 280"/>
                <a:gd name="T35" fmla="*/ 33 h 413"/>
                <a:gd name="T36" fmla="*/ 108 w 280"/>
                <a:gd name="T37" fmla="*/ 33 h 413"/>
                <a:gd name="T38" fmla="*/ 84 w 280"/>
                <a:gd name="T39" fmla="*/ 57 h 413"/>
                <a:gd name="T40" fmla="*/ 108 w 280"/>
                <a:gd name="T41" fmla="*/ 81 h 413"/>
                <a:gd name="T42" fmla="*/ 108 w 280"/>
                <a:gd name="T43" fmla="*/ 48 h 413"/>
                <a:gd name="T44" fmla="*/ 174 w 280"/>
                <a:gd name="T45" fmla="*/ 48 h 413"/>
                <a:gd name="T46" fmla="*/ 184 w 280"/>
                <a:gd name="T47" fmla="*/ 57 h 413"/>
                <a:gd name="T48" fmla="*/ 174 w 280"/>
                <a:gd name="T49" fmla="*/ 66 h 413"/>
                <a:gd name="T50" fmla="*/ 108 w 280"/>
                <a:gd name="T51" fmla="*/ 66 h 413"/>
                <a:gd name="T52" fmla="*/ 99 w 280"/>
                <a:gd name="T53" fmla="*/ 57 h 413"/>
                <a:gd name="T54" fmla="*/ 108 w 280"/>
                <a:gd name="T55" fmla="*/ 48 h 413"/>
                <a:gd name="T56" fmla="*/ 140 w 280"/>
                <a:gd name="T57" fmla="*/ 207 h 413"/>
                <a:gd name="T58" fmla="*/ 73 w 280"/>
                <a:gd name="T59" fmla="*/ 207 h 413"/>
                <a:gd name="T60" fmla="*/ 73 w 280"/>
                <a:gd name="T61" fmla="*/ 140 h 413"/>
                <a:gd name="T62" fmla="*/ 140 w 280"/>
                <a:gd name="T63" fmla="*/ 140 h 413"/>
                <a:gd name="T64" fmla="*/ 140 w 280"/>
                <a:gd name="T65" fmla="*/ 207 h 413"/>
                <a:gd name="T66" fmla="*/ 206 w 280"/>
                <a:gd name="T67" fmla="*/ 280 h 413"/>
                <a:gd name="T68" fmla="*/ 74 w 280"/>
                <a:gd name="T69" fmla="*/ 280 h 413"/>
                <a:gd name="T70" fmla="*/ 74 w 280"/>
                <a:gd name="T71" fmla="*/ 266 h 413"/>
                <a:gd name="T72" fmla="*/ 206 w 280"/>
                <a:gd name="T73" fmla="*/ 266 h 413"/>
                <a:gd name="T74" fmla="*/ 206 w 280"/>
                <a:gd name="T75" fmla="*/ 280 h 413"/>
                <a:gd name="T76" fmla="*/ 75 w 280"/>
                <a:gd name="T77" fmla="*/ 232 h 413"/>
                <a:gd name="T78" fmla="*/ 207 w 280"/>
                <a:gd name="T79" fmla="*/ 232 h 413"/>
                <a:gd name="T80" fmla="*/ 207 w 280"/>
                <a:gd name="T81" fmla="*/ 247 h 413"/>
                <a:gd name="T82" fmla="*/ 75 w 280"/>
                <a:gd name="T83" fmla="*/ 247 h 413"/>
                <a:gd name="T84" fmla="*/ 75 w 280"/>
                <a:gd name="T85" fmla="*/ 232 h 413"/>
                <a:gd name="T86" fmla="*/ 74 w 280"/>
                <a:gd name="T87" fmla="*/ 313 h 413"/>
                <a:gd name="T88" fmla="*/ 74 w 280"/>
                <a:gd name="T89" fmla="*/ 299 h 413"/>
                <a:gd name="T90" fmla="*/ 206 w 280"/>
                <a:gd name="T91" fmla="*/ 299 h 413"/>
                <a:gd name="T92" fmla="*/ 206 w 280"/>
                <a:gd name="T93" fmla="*/ 313 h 413"/>
                <a:gd name="T94" fmla="*/ 74 w 280"/>
                <a:gd name="T95" fmla="*/ 313 h 413"/>
                <a:gd name="T96" fmla="*/ 206 w 280"/>
                <a:gd name="T97" fmla="*/ 347 h 413"/>
                <a:gd name="T98" fmla="*/ 73 w 280"/>
                <a:gd name="T99" fmla="*/ 347 h 413"/>
                <a:gd name="T100" fmla="*/ 73 w 280"/>
                <a:gd name="T101" fmla="*/ 332 h 413"/>
                <a:gd name="T102" fmla="*/ 206 w 280"/>
                <a:gd name="T103" fmla="*/ 332 h 413"/>
                <a:gd name="T104" fmla="*/ 206 w 280"/>
                <a:gd name="T105" fmla="*/ 347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80" h="413">
                  <a:moveTo>
                    <a:pt x="273" y="0"/>
                  </a:moveTo>
                  <a:cubicBezTo>
                    <a:pt x="7" y="0"/>
                    <a:pt x="7" y="0"/>
                    <a:pt x="7" y="0"/>
                  </a:cubicBezTo>
                  <a:cubicBezTo>
                    <a:pt x="3" y="0"/>
                    <a:pt x="0" y="3"/>
                    <a:pt x="0" y="7"/>
                  </a:cubicBezTo>
                  <a:cubicBezTo>
                    <a:pt x="0" y="406"/>
                    <a:pt x="0" y="406"/>
                    <a:pt x="0" y="406"/>
                  </a:cubicBezTo>
                  <a:cubicBezTo>
                    <a:pt x="0" y="410"/>
                    <a:pt x="3" y="413"/>
                    <a:pt x="7" y="413"/>
                  </a:cubicBezTo>
                  <a:cubicBezTo>
                    <a:pt x="273" y="413"/>
                    <a:pt x="273" y="413"/>
                    <a:pt x="273" y="413"/>
                  </a:cubicBezTo>
                  <a:cubicBezTo>
                    <a:pt x="277" y="413"/>
                    <a:pt x="280" y="410"/>
                    <a:pt x="280" y="406"/>
                  </a:cubicBezTo>
                  <a:cubicBezTo>
                    <a:pt x="280" y="7"/>
                    <a:pt x="280" y="7"/>
                    <a:pt x="280" y="7"/>
                  </a:cubicBezTo>
                  <a:cubicBezTo>
                    <a:pt x="280" y="3"/>
                    <a:pt x="277" y="0"/>
                    <a:pt x="273" y="0"/>
                  </a:cubicBezTo>
                  <a:close/>
                  <a:moveTo>
                    <a:pt x="266" y="398"/>
                  </a:moveTo>
                  <a:cubicBezTo>
                    <a:pt x="14" y="398"/>
                    <a:pt x="14" y="398"/>
                    <a:pt x="14" y="398"/>
                  </a:cubicBezTo>
                  <a:cubicBezTo>
                    <a:pt x="14" y="14"/>
                    <a:pt x="14" y="14"/>
                    <a:pt x="14" y="14"/>
                  </a:cubicBezTo>
                  <a:cubicBezTo>
                    <a:pt x="266" y="14"/>
                    <a:pt x="266" y="14"/>
                    <a:pt x="266" y="14"/>
                  </a:cubicBezTo>
                  <a:lnTo>
                    <a:pt x="266" y="398"/>
                  </a:lnTo>
                  <a:close/>
                  <a:moveTo>
                    <a:pt x="108" y="81"/>
                  </a:moveTo>
                  <a:cubicBezTo>
                    <a:pt x="174" y="81"/>
                    <a:pt x="174" y="81"/>
                    <a:pt x="174" y="81"/>
                  </a:cubicBezTo>
                  <a:cubicBezTo>
                    <a:pt x="187" y="81"/>
                    <a:pt x="198" y="70"/>
                    <a:pt x="198" y="57"/>
                  </a:cubicBezTo>
                  <a:cubicBezTo>
                    <a:pt x="198" y="44"/>
                    <a:pt x="187" y="33"/>
                    <a:pt x="174" y="33"/>
                  </a:cubicBezTo>
                  <a:cubicBezTo>
                    <a:pt x="108" y="33"/>
                    <a:pt x="108" y="33"/>
                    <a:pt x="108" y="33"/>
                  </a:cubicBezTo>
                  <a:cubicBezTo>
                    <a:pt x="95" y="33"/>
                    <a:pt x="84" y="44"/>
                    <a:pt x="84" y="57"/>
                  </a:cubicBezTo>
                  <a:cubicBezTo>
                    <a:pt x="84" y="70"/>
                    <a:pt x="95" y="81"/>
                    <a:pt x="108" y="81"/>
                  </a:cubicBezTo>
                  <a:close/>
                  <a:moveTo>
                    <a:pt x="108" y="48"/>
                  </a:moveTo>
                  <a:cubicBezTo>
                    <a:pt x="174" y="48"/>
                    <a:pt x="174" y="48"/>
                    <a:pt x="174" y="48"/>
                  </a:cubicBezTo>
                  <a:cubicBezTo>
                    <a:pt x="179" y="48"/>
                    <a:pt x="184" y="52"/>
                    <a:pt x="184" y="57"/>
                  </a:cubicBezTo>
                  <a:cubicBezTo>
                    <a:pt x="184" y="62"/>
                    <a:pt x="179" y="66"/>
                    <a:pt x="174" y="66"/>
                  </a:cubicBezTo>
                  <a:cubicBezTo>
                    <a:pt x="108" y="66"/>
                    <a:pt x="108" y="66"/>
                    <a:pt x="108" y="66"/>
                  </a:cubicBezTo>
                  <a:cubicBezTo>
                    <a:pt x="103" y="66"/>
                    <a:pt x="99" y="62"/>
                    <a:pt x="99" y="57"/>
                  </a:cubicBezTo>
                  <a:cubicBezTo>
                    <a:pt x="99" y="52"/>
                    <a:pt x="103" y="48"/>
                    <a:pt x="108" y="48"/>
                  </a:cubicBezTo>
                  <a:close/>
                  <a:moveTo>
                    <a:pt x="140" y="207"/>
                  </a:moveTo>
                  <a:cubicBezTo>
                    <a:pt x="73" y="207"/>
                    <a:pt x="73" y="207"/>
                    <a:pt x="73" y="207"/>
                  </a:cubicBezTo>
                  <a:cubicBezTo>
                    <a:pt x="73" y="140"/>
                    <a:pt x="73" y="140"/>
                    <a:pt x="73" y="140"/>
                  </a:cubicBezTo>
                  <a:cubicBezTo>
                    <a:pt x="140" y="140"/>
                    <a:pt x="140" y="140"/>
                    <a:pt x="140" y="140"/>
                  </a:cubicBezTo>
                  <a:lnTo>
                    <a:pt x="140" y="207"/>
                  </a:lnTo>
                  <a:close/>
                  <a:moveTo>
                    <a:pt x="206" y="280"/>
                  </a:moveTo>
                  <a:cubicBezTo>
                    <a:pt x="74" y="280"/>
                    <a:pt x="74" y="280"/>
                    <a:pt x="74" y="280"/>
                  </a:cubicBezTo>
                  <a:cubicBezTo>
                    <a:pt x="74" y="266"/>
                    <a:pt x="74" y="266"/>
                    <a:pt x="74" y="266"/>
                  </a:cubicBezTo>
                  <a:cubicBezTo>
                    <a:pt x="206" y="266"/>
                    <a:pt x="206" y="266"/>
                    <a:pt x="206" y="266"/>
                  </a:cubicBezTo>
                  <a:lnTo>
                    <a:pt x="206" y="280"/>
                  </a:lnTo>
                  <a:close/>
                  <a:moveTo>
                    <a:pt x="75" y="232"/>
                  </a:moveTo>
                  <a:cubicBezTo>
                    <a:pt x="207" y="232"/>
                    <a:pt x="207" y="232"/>
                    <a:pt x="207" y="232"/>
                  </a:cubicBezTo>
                  <a:cubicBezTo>
                    <a:pt x="207" y="247"/>
                    <a:pt x="207" y="247"/>
                    <a:pt x="207" y="247"/>
                  </a:cubicBezTo>
                  <a:cubicBezTo>
                    <a:pt x="75" y="247"/>
                    <a:pt x="75" y="247"/>
                    <a:pt x="75" y="247"/>
                  </a:cubicBezTo>
                  <a:lnTo>
                    <a:pt x="75" y="232"/>
                  </a:lnTo>
                  <a:close/>
                  <a:moveTo>
                    <a:pt x="74" y="313"/>
                  </a:moveTo>
                  <a:cubicBezTo>
                    <a:pt x="74" y="299"/>
                    <a:pt x="74" y="299"/>
                    <a:pt x="74" y="299"/>
                  </a:cubicBezTo>
                  <a:cubicBezTo>
                    <a:pt x="206" y="299"/>
                    <a:pt x="206" y="299"/>
                    <a:pt x="206" y="299"/>
                  </a:cubicBezTo>
                  <a:cubicBezTo>
                    <a:pt x="206" y="313"/>
                    <a:pt x="206" y="313"/>
                    <a:pt x="206" y="313"/>
                  </a:cubicBezTo>
                  <a:lnTo>
                    <a:pt x="74" y="313"/>
                  </a:lnTo>
                  <a:close/>
                  <a:moveTo>
                    <a:pt x="206" y="347"/>
                  </a:moveTo>
                  <a:cubicBezTo>
                    <a:pt x="73" y="347"/>
                    <a:pt x="73" y="347"/>
                    <a:pt x="73" y="347"/>
                  </a:cubicBezTo>
                  <a:cubicBezTo>
                    <a:pt x="73" y="332"/>
                    <a:pt x="73" y="332"/>
                    <a:pt x="73" y="332"/>
                  </a:cubicBezTo>
                  <a:cubicBezTo>
                    <a:pt x="206" y="332"/>
                    <a:pt x="206" y="332"/>
                    <a:pt x="206" y="332"/>
                  </a:cubicBezTo>
                  <a:lnTo>
                    <a:pt x="206" y="347"/>
                  </a:lnTo>
                  <a:close/>
                </a:path>
              </a:pathLst>
            </a:custGeom>
            <a:grpFill/>
            <a:ln>
              <a:noFill/>
            </a:ln>
          </p:spPr>
          <p:txBody>
            <a:bodyPr vert="horz" wrap="square" lIns="68571" tIns="34286" rIns="68571" bIns="34286" numCol="1" anchor="t" anchorCtr="0" compatLnSpc="1"/>
            <a:lstStyle/>
            <a:p>
              <a:pPr defTabSz="685165"/>
              <a:r>
                <a:rPr lang="en-US" altLang="zh-CN" sz="3200" dirty="0">
                  <a:solidFill>
                    <a:srgbClr val="FFFFFF"/>
                  </a:solidFill>
                  <a:latin typeface="等线" panose="02010600030101010101" pitchFamily="2" charset="-122"/>
                  <a:ea typeface="等线" panose="02010600030101010101" pitchFamily="2" charset="-122"/>
                </a:rPr>
                <a:t>》</a:t>
              </a:r>
              <a:endParaRPr lang="en-US" sz="3200" dirty="0">
                <a:solidFill>
                  <a:srgbClr val="FFFFFF"/>
                </a:solidFill>
                <a:latin typeface="等线" panose="02010600030101010101" pitchFamily="2" charset="-122"/>
                <a:ea typeface="等线" panose="02010600030101010101" pitchFamily="2" charset="-122"/>
              </a:endParaRPr>
            </a:p>
          </p:txBody>
        </p:sp>
      </p:grpSp>
      <p:grpSp>
        <p:nvGrpSpPr>
          <p:cNvPr id="24" name="组合 23"/>
          <p:cNvGrpSpPr/>
          <p:nvPr/>
        </p:nvGrpSpPr>
        <p:grpSpPr>
          <a:xfrm>
            <a:off x="8516908" y="3408579"/>
            <a:ext cx="811530" cy="811530"/>
            <a:chOff x="173624" y="2446020"/>
            <a:chExt cx="811530" cy="811530"/>
          </a:xfrm>
          <a:solidFill>
            <a:srgbClr val="132E4A"/>
          </a:solidFill>
        </p:grpSpPr>
        <p:sp>
          <p:nvSpPr>
            <p:cNvPr id="25" name="椭圆 24"/>
            <p:cNvSpPr/>
            <p:nvPr/>
          </p:nvSpPr>
          <p:spPr>
            <a:xfrm>
              <a:off x="173624" y="2446020"/>
              <a:ext cx="811530" cy="811530"/>
            </a:xfrm>
            <a:prstGeom prst="ellipse">
              <a:avLst/>
            </a:prstGeom>
            <a:grpFill/>
            <a:ln w="6350">
              <a:solidFill>
                <a:srgbClr val="3563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等线" panose="02010600030101010101" pitchFamily="2" charset="-122"/>
                <a:ea typeface="等线" panose="02010600030101010101" pitchFamily="2" charset="-122"/>
              </a:endParaRPr>
            </a:p>
          </p:txBody>
        </p:sp>
        <p:sp>
          <p:nvSpPr>
            <p:cNvPr id="26" name="Freeform 80"/>
            <p:cNvSpPr>
              <a:spLocks noEditPoints="1"/>
            </p:cNvSpPr>
            <p:nvPr/>
          </p:nvSpPr>
          <p:spPr bwMode="auto">
            <a:xfrm>
              <a:off x="416595" y="2605986"/>
              <a:ext cx="337018" cy="496986"/>
            </a:xfrm>
            <a:custGeom>
              <a:avLst/>
              <a:gdLst>
                <a:gd name="T0" fmla="*/ 273 w 280"/>
                <a:gd name="T1" fmla="*/ 0 h 413"/>
                <a:gd name="T2" fmla="*/ 7 w 280"/>
                <a:gd name="T3" fmla="*/ 0 h 413"/>
                <a:gd name="T4" fmla="*/ 0 w 280"/>
                <a:gd name="T5" fmla="*/ 7 h 413"/>
                <a:gd name="T6" fmla="*/ 0 w 280"/>
                <a:gd name="T7" fmla="*/ 406 h 413"/>
                <a:gd name="T8" fmla="*/ 7 w 280"/>
                <a:gd name="T9" fmla="*/ 413 h 413"/>
                <a:gd name="T10" fmla="*/ 273 w 280"/>
                <a:gd name="T11" fmla="*/ 413 h 413"/>
                <a:gd name="T12" fmla="*/ 280 w 280"/>
                <a:gd name="T13" fmla="*/ 406 h 413"/>
                <a:gd name="T14" fmla="*/ 280 w 280"/>
                <a:gd name="T15" fmla="*/ 7 h 413"/>
                <a:gd name="T16" fmla="*/ 273 w 280"/>
                <a:gd name="T17" fmla="*/ 0 h 413"/>
                <a:gd name="T18" fmla="*/ 266 w 280"/>
                <a:gd name="T19" fmla="*/ 398 h 413"/>
                <a:gd name="T20" fmla="*/ 14 w 280"/>
                <a:gd name="T21" fmla="*/ 398 h 413"/>
                <a:gd name="T22" fmla="*/ 14 w 280"/>
                <a:gd name="T23" fmla="*/ 14 h 413"/>
                <a:gd name="T24" fmla="*/ 266 w 280"/>
                <a:gd name="T25" fmla="*/ 14 h 413"/>
                <a:gd name="T26" fmla="*/ 266 w 280"/>
                <a:gd name="T27" fmla="*/ 398 h 413"/>
                <a:gd name="T28" fmla="*/ 108 w 280"/>
                <a:gd name="T29" fmla="*/ 81 h 413"/>
                <a:gd name="T30" fmla="*/ 174 w 280"/>
                <a:gd name="T31" fmla="*/ 81 h 413"/>
                <a:gd name="T32" fmla="*/ 198 w 280"/>
                <a:gd name="T33" fmla="*/ 57 h 413"/>
                <a:gd name="T34" fmla="*/ 174 w 280"/>
                <a:gd name="T35" fmla="*/ 33 h 413"/>
                <a:gd name="T36" fmla="*/ 108 w 280"/>
                <a:gd name="T37" fmla="*/ 33 h 413"/>
                <a:gd name="T38" fmla="*/ 84 w 280"/>
                <a:gd name="T39" fmla="*/ 57 h 413"/>
                <a:gd name="T40" fmla="*/ 108 w 280"/>
                <a:gd name="T41" fmla="*/ 81 h 413"/>
                <a:gd name="T42" fmla="*/ 108 w 280"/>
                <a:gd name="T43" fmla="*/ 48 h 413"/>
                <a:gd name="T44" fmla="*/ 174 w 280"/>
                <a:gd name="T45" fmla="*/ 48 h 413"/>
                <a:gd name="T46" fmla="*/ 184 w 280"/>
                <a:gd name="T47" fmla="*/ 57 h 413"/>
                <a:gd name="T48" fmla="*/ 174 w 280"/>
                <a:gd name="T49" fmla="*/ 66 h 413"/>
                <a:gd name="T50" fmla="*/ 108 w 280"/>
                <a:gd name="T51" fmla="*/ 66 h 413"/>
                <a:gd name="T52" fmla="*/ 99 w 280"/>
                <a:gd name="T53" fmla="*/ 57 h 413"/>
                <a:gd name="T54" fmla="*/ 108 w 280"/>
                <a:gd name="T55" fmla="*/ 48 h 413"/>
                <a:gd name="T56" fmla="*/ 140 w 280"/>
                <a:gd name="T57" fmla="*/ 207 h 413"/>
                <a:gd name="T58" fmla="*/ 73 w 280"/>
                <a:gd name="T59" fmla="*/ 207 h 413"/>
                <a:gd name="T60" fmla="*/ 73 w 280"/>
                <a:gd name="T61" fmla="*/ 140 h 413"/>
                <a:gd name="T62" fmla="*/ 140 w 280"/>
                <a:gd name="T63" fmla="*/ 140 h 413"/>
                <a:gd name="T64" fmla="*/ 140 w 280"/>
                <a:gd name="T65" fmla="*/ 207 h 413"/>
                <a:gd name="T66" fmla="*/ 206 w 280"/>
                <a:gd name="T67" fmla="*/ 280 h 413"/>
                <a:gd name="T68" fmla="*/ 74 w 280"/>
                <a:gd name="T69" fmla="*/ 280 h 413"/>
                <a:gd name="T70" fmla="*/ 74 w 280"/>
                <a:gd name="T71" fmla="*/ 266 h 413"/>
                <a:gd name="T72" fmla="*/ 206 w 280"/>
                <a:gd name="T73" fmla="*/ 266 h 413"/>
                <a:gd name="T74" fmla="*/ 206 w 280"/>
                <a:gd name="T75" fmla="*/ 280 h 413"/>
                <a:gd name="T76" fmla="*/ 75 w 280"/>
                <a:gd name="T77" fmla="*/ 232 h 413"/>
                <a:gd name="T78" fmla="*/ 207 w 280"/>
                <a:gd name="T79" fmla="*/ 232 h 413"/>
                <a:gd name="T80" fmla="*/ 207 w 280"/>
                <a:gd name="T81" fmla="*/ 247 h 413"/>
                <a:gd name="T82" fmla="*/ 75 w 280"/>
                <a:gd name="T83" fmla="*/ 247 h 413"/>
                <a:gd name="T84" fmla="*/ 75 w 280"/>
                <a:gd name="T85" fmla="*/ 232 h 413"/>
                <a:gd name="T86" fmla="*/ 74 w 280"/>
                <a:gd name="T87" fmla="*/ 313 h 413"/>
                <a:gd name="T88" fmla="*/ 74 w 280"/>
                <a:gd name="T89" fmla="*/ 299 h 413"/>
                <a:gd name="T90" fmla="*/ 206 w 280"/>
                <a:gd name="T91" fmla="*/ 299 h 413"/>
                <a:gd name="T92" fmla="*/ 206 w 280"/>
                <a:gd name="T93" fmla="*/ 313 h 413"/>
                <a:gd name="T94" fmla="*/ 74 w 280"/>
                <a:gd name="T95" fmla="*/ 313 h 413"/>
                <a:gd name="T96" fmla="*/ 206 w 280"/>
                <a:gd name="T97" fmla="*/ 347 h 413"/>
                <a:gd name="T98" fmla="*/ 73 w 280"/>
                <a:gd name="T99" fmla="*/ 347 h 413"/>
                <a:gd name="T100" fmla="*/ 73 w 280"/>
                <a:gd name="T101" fmla="*/ 332 h 413"/>
                <a:gd name="T102" fmla="*/ 206 w 280"/>
                <a:gd name="T103" fmla="*/ 332 h 413"/>
                <a:gd name="T104" fmla="*/ 206 w 280"/>
                <a:gd name="T105" fmla="*/ 347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80" h="413">
                  <a:moveTo>
                    <a:pt x="273" y="0"/>
                  </a:moveTo>
                  <a:cubicBezTo>
                    <a:pt x="7" y="0"/>
                    <a:pt x="7" y="0"/>
                    <a:pt x="7" y="0"/>
                  </a:cubicBezTo>
                  <a:cubicBezTo>
                    <a:pt x="3" y="0"/>
                    <a:pt x="0" y="3"/>
                    <a:pt x="0" y="7"/>
                  </a:cubicBezTo>
                  <a:cubicBezTo>
                    <a:pt x="0" y="406"/>
                    <a:pt x="0" y="406"/>
                    <a:pt x="0" y="406"/>
                  </a:cubicBezTo>
                  <a:cubicBezTo>
                    <a:pt x="0" y="410"/>
                    <a:pt x="3" y="413"/>
                    <a:pt x="7" y="413"/>
                  </a:cubicBezTo>
                  <a:cubicBezTo>
                    <a:pt x="273" y="413"/>
                    <a:pt x="273" y="413"/>
                    <a:pt x="273" y="413"/>
                  </a:cubicBezTo>
                  <a:cubicBezTo>
                    <a:pt x="277" y="413"/>
                    <a:pt x="280" y="410"/>
                    <a:pt x="280" y="406"/>
                  </a:cubicBezTo>
                  <a:cubicBezTo>
                    <a:pt x="280" y="7"/>
                    <a:pt x="280" y="7"/>
                    <a:pt x="280" y="7"/>
                  </a:cubicBezTo>
                  <a:cubicBezTo>
                    <a:pt x="280" y="3"/>
                    <a:pt x="277" y="0"/>
                    <a:pt x="273" y="0"/>
                  </a:cubicBezTo>
                  <a:close/>
                  <a:moveTo>
                    <a:pt x="266" y="398"/>
                  </a:moveTo>
                  <a:cubicBezTo>
                    <a:pt x="14" y="398"/>
                    <a:pt x="14" y="398"/>
                    <a:pt x="14" y="398"/>
                  </a:cubicBezTo>
                  <a:cubicBezTo>
                    <a:pt x="14" y="14"/>
                    <a:pt x="14" y="14"/>
                    <a:pt x="14" y="14"/>
                  </a:cubicBezTo>
                  <a:cubicBezTo>
                    <a:pt x="266" y="14"/>
                    <a:pt x="266" y="14"/>
                    <a:pt x="266" y="14"/>
                  </a:cubicBezTo>
                  <a:lnTo>
                    <a:pt x="266" y="398"/>
                  </a:lnTo>
                  <a:close/>
                  <a:moveTo>
                    <a:pt x="108" y="81"/>
                  </a:moveTo>
                  <a:cubicBezTo>
                    <a:pt x="174" y="81"/>
                    <a:pt x="174" y="81"/>
                    <a:pt x="174" y="81"/>
                  </a:cubicBezTo>
                  <a:cubicBezTo>
                    <a:pt x="187" y="81"/>
                    <a:pt x="198" y="70"/>
                    <a:pt x="198" y="57"/>
                  </a:cubicBezTo>
                  <a:cubicBezTo>
                    <a:pt x="198" y="44"/>
                    <a:pt x="187" y="33"/>
                    <a:pt x="174" y="33"/>
                  </a:cubicBezTo>
                  <a:cubicBezTo>
                    <a:pt x="108" y="33"/>
                    <a:pt x="108" y="33"/>
                    <a:pt x="108" y="33"/>
                  </a:cubicBezTo>
                  <a:cubicBezTo>
                    <a:pt x="95" y="33"/>
                    <a:pt x="84" y="44"/>
                    <a:pt x="84" y="57"/>
                  </a:cubicBezTo>
                  <a:cubicBezTo>
                    <a:pt x="84" y="70"/>
                    <a:pt x="95" y="81"/>
                    <a:pt x="108" y="81"/>
                  </a:cubicBezTo>
                  <a:close/>
                  <a:moveTo>
                    <a:pt x="108" y="48"/>
                  </a:moveTo>
                  <a:cubicBezTo>
                    <a:pt x="174" y="48"/>
                    <a:pt x="174" y="48"/>
                    <a:pt x="174" y="48"/>
                  </a:cubicBezTo>
                  <a:cubicBezTo>
                    <a:pt x="179" y="48"/>
                    <a:pt x="184" y="52"/>
                    <a:pt x="184" y="57"/>
                  </a:cubicBezTo>
                  <a:cubicBezTo>
                    <a:pt x="184" y="62"/>
                    <a:pt x="179" y="66"/>
                    <a:pt x="174" y="66"/>
                  </a:cubicBezTo>
                  <a:cubicBezTo>
                    <a:pt x="108" y="66"/>
                    <a:pt x="108" y="66"/>
                    <a:pt x="108" y="66"/>
                  </a:cubicBezTo>
                  <a:cubicBezTo>
                    <a:pt x="103" y="66"/>
                    <a:pt x="99" y="62"/>
                    <a:pt x="99" y="57"/>
                  </a:cubicBezTo>
                  <a:cubicBezTo>
                    <a:pt x="99" y="52"/>
                    <a:pt x="103" y="48"/>
                    <a:pt x="108" y="48"/>
                  </a:cubicBezTo>
                  <a:close/>
                  <a:moveTo>
                    <a:pt x="140" y="207"/>
                  </a:moveTo>
                  <a:cubicBezTo>
                    <a:pt x="73" y="207"/>
                    <a:pt x="73" y="207"/>
                    <a:pt x="73" y="207"/>
                  </a:cubicBezTo>
                  <a:cubicBezTo>
                    <a:pt x="73" y="140"/>
                    <a:pt x="73" y="140"/>
                    <a:pt x="73" y="140"/>
                  </a:cubicBezTo>
                  <a:cubicBezTo>
                    <a:pt x="140" y="140"/>
                    <a:pt x="140" y="140"/>
                    <a:pt x="140" y="140"/>
                  </a:cubicBezTo>
                  <a:lnTo>
                    <a:pt x="140" y="207"/>
                  </a:lnTo>
                  <a:close/>
                  <a:moveTo>
                    <a:pt x="206" y="280"/>
                  </a:moveTo>
                  <a:cubicBezTo>
                    <a:pt x="74" y="280"/>
                    <a:pt x="74" y="280"/>
                    <a:pt x="74" y="280"/>
                  </a:cubicBezTo>
                  <a:cubicBezTo>
                    <a:pt x="74" y="266"/>
                    <a:pt x="74" y="266"/>
                    <a:pt x="74" y="266"/>
                  </a:cubicBezTo>
                  <a:cubicBezTo>
                    <a:pt x="206" y="266"/>
                    <a:pt x="206" y="266"/>
                    <a:pt x="206" y="266"/>
                  </a:cubicBezTo>
                  <a:lnTo>
                    <a:pt x="206" y="280"/>
                  </a:lnTo>
                  <a:close/>
                  <a:moveTo>
                    <a:pt x="75" y="232"/>
                  </a:moveTo>
                  <a:cubicBezTo>
                    <a:pt x="207" y="232"/>
                    <a:pt x="207" y="232"/>
                    <a:pt x="207" y="232"/>
                  </a:cubicBezTo>
                  <a:cubicBezTo>
                    <a:pt x="207" y="247"/>
                    <a:pt x="207" y="247"/>
                    <a:pt x="207" y="247"/>
                  </a:cubicBezTo>
                  <a:cubicBezTo>
                    <a:pt x="75" y="247"/>
                    <a:pt x="75" y="247"/>
                    <a:pt x="75" y="247"/>
                  </a:cubicBezTo>
                  <a:lnTo>
                    <a:pt x="75" y="232"/>
                  </a:lnTo>
                  <a:close/>
                  <a:moveTo>
                    <a:pt x="74" y="313"/>
                  </a:moveTo>
                  <a:cubicBezTo>
                    <a:pt x="74" y="299"/>
                    <a:pt x="74" y="299"/>
                    <a:pt x="74" y="299"/>
                  </a:cubicBezTo>
                  <a:cubicBezTo>
                    <a:pt x="206" y="299"/>
                    <a:pt x="206" y="299"/>
                    <a:pt x="206" y="299"/>
                  </a:cubicBezTo>
                  <a:cubicBezTo>
                    <a:pt x="206" y="313"/>
                    <a:pt x="206" y="313"/>
                    <a:pt x="206" y="313"/>
                  </a:cubicBezTo>
                  <a:lnTo>
                    <a:pt x="74" y="313"/>
                  </a:lnTo>
                  <a:close/>
                  <a:moveTo>
                    <a:pt x="206" y="347"/>
                  </a:moveTo>
                  <a:cubicBezTo>
                    <a:pt x="73" y="347"/>
                    <a:pt x="73" y="347"/>
                    <a:pt x="73" y="347"/>
                  </a:cubicBezTo>
                  <a:cubicBezTo>
                    <a:pt x="73" y="332"/>
                    <a:pt x="73" y="332"/>
                    <a:pt x="73" y="332"/>
                  </a:cubicBezTo>
                  <a:cubicBezTo>
                    <a:pt x="206" y="332"/>
                    <a:pt x="206" y="332"/>
                    <a:pt x="206" y="332"/>
                  </a:cubicBezTo>
                  <a:lnTo>
                    <a:pt x="206" y="347"/>
                  </a:lnTo>
                  <a:close/>
                </a:path>
              </a:pathLst>
            </a:custGeom>
            <a:grpFill/>
            <a:ln>
              <a:noFill/>
            </a:ln>
          </p:spPr>
          <p:txBody>
            <a:bodyPr vert="horz" wrap="square" lIns="68571" tIns="34286" rIns="68571" bIns="34286" numCol="1" anchor="t" anchorCtr="0" compatLnSpc="1"/>
            <a:lstStyle/>
            <a:p>
              <a:pPr defTabSz="685165"/>
              <a:r>
                <a:rPr lang="en-US" altLang="zh-CN" sz="3200" dirty="0">
                  <a:solidFill>
                    <a:srgbClr val="FFFFFF"/>
                  </a:solidFill>
                  <a:latin typeface="等线" panose="02010600030101010101" pitchFamily="2" charset="-122"/>
                  <a:ea typeface="等线" panose="02010600030101010101" pitchFamily="2" charset="-122"/>
                </a:rPr>
                <a:t>》</a:t>
              </a:r>
              <a:endParaRPr lang="en-US" sz="3200" dirty="0">
                <a:solidFill>
                  <a:srgbClr val="FFFFFF"/>
                </a:solidFill>
                <a:latin typeface="等线" panose="02010600030101010101" pitchFamily="2" charset="-122"/>
                <a:ea typeface="等线" panose="02010600030101010101" pitchFamily="2" charset="-122"/>
              </a:endParaRPr>
            </a:p>
          </p:txBody>
        </p:sp>
      </p:grpSp>
      <p:sp>
        <p:nvSpPr>
          <p:cNvPr id="27" name="矩形 26"/>
          <p:cNvSpPr/>
          <p:nvPr/>
        </p:nvSpPr>
        <p:spPr>
          <a:xfrm>
            <a:off x="661885" y="3306025"/>
            <a:ext cx="1710393" cy="1144031"/>
          </a:xfrm>
          <a:prstGeom prst="rect">
            <a:avLst/>
          </a:prstGeom>
        </p:spPr>
        <p:txBody>
          <a:bodyPr wrap="square">
            <a:spAutoFit/>
          </a:bodyPr>
          <a:lstStyle/>
          <a:p>
            <a:pPr algn="ctr">
              <a:lnSpc>
                <a:spcPct val="150000"/>
              </a:lnSpc>
            </a:pPr>
            <a:r>
              <a:rPr lang="zh-CN" altLang="en-US" sz="2400" dirty="0">
                <a:solidFill>
                  <a:schemeClr val="tx1">
                    <a:lumMod val="75000"/>
                    <a:lumOff val="25000"/>
                  </a:schemeClr>
                </a:solidFill>
                <a:latin typeface="等线" panose="02010600030101010101" pitchFamily="2" charset="-122"/>
                <a:ea typeface="等线" panose="02010600030101010101" pitchFamily="2" charset="-122"/>
                <a:cs typeface="+mn-ea"/>
              </a:rPr>
              <a:t>请添加文字描述</a:t>
            </a:r>
          </a:p>
        </p:txBody>
      </p:sp>
      <p:sp>
        <p:nvSpPr>
          <p:cNvPr id="31" name="矩形 30"/>
          <p:cNvSpPr/>
          <p:nvPr/>
        </p:nvSpPr>
        <p:spPr>
          <a:xfrm>
            <a:off x="3688923" y="3242917"/>
            <a:ext cx="1741206" cy="1200329"/>
          </a:xfrm>
          <a:prstGeom prst="rect">
            <a:avLst/>
          </a:prstGeom>
        </p:spPr>
        <p:txBody>
          <a:bodyPr wrap="square">
            <a:spAutoFit/>
          </a:bodyPr>
          <a:lstStyle/>
          <a:p>
            <a:pPr algn="ctr">
              <a:lnSpc>
                <a:spcPct val="150000"/>
              </a:lnSpc>
            </a:pPr>
            <a:r>
              <a:rPr lang="zh-CN" altLang="en-US" sz="2400" dirty="0">
                <a:solidFill>
                  <a:schemeClr val="tx1">
                    <a:lumMod val="75000"/>
                    <a:lumOff val="25000"/>
                  </a:schemeClr>
                </a:solidFill>
                <a:latin typeface="等线" panose="02010600030101010101" pitchFamily="2" charset="-122"/>
                <a:ea typeface="等线" panose="02010600030101010101" pitchFamily="2" charset="-122"/>
                <a:cs typeface="+mn-ea"/>
              </a:rPr>
              <a:t>请添加文字描述</a:t>
            </a:r>
          </a:p>
        </p:txBody>
      </p:sp>
      <p:sp>
        <p:nvSpPr>
          <p:cNvPr id="33" name="矩形 32"/>
          <p:cNvSpPr/>
          <p:nvPr/>
        </p:nvSpPr>
        <p:spPr>
          <a:xfrm>
            <a:off x="6657095" y="3348860"/>
            <a:ext cx="1710393" cy="1144031"/>
          </a:xfrm>
          <a:prstGeom prst="rect">
            <a:avLst/>
          </a:prstGeom>
        </p:spPr>
        <p:txBody>
          <a:bodyPr wrap="square">
            <a:spAutoFit/>
          </a:bodyPr>
          <a:lstStyle/>
          <a:p>
            <a:pPr algn="ctr">
              <a:lnSpc>
                <a:spcPct val="150000"/>
              </a:lnSpc>
            </a:pPr>
            <a:r>
              <a:rPr lang="zh-CN" altLang="en-US" sz="2400" dirty="0">
                <a:solidFill>
                  <a:schemeClr val="tx1">
                    <a:lumMod val="75000"/>
                    <a:lumOff val="25000"/>
                  </a:schemeClr>
                </a:solidFill>
                <a:latin typeface="等线" panose="02010600030101010101" pitchFamily="2" charset="-122"/>
                <a:ea typeface="等线" panose="02010600030101010101" pitchFamily="2" charset="-122"/>
                <a:cs typeface="+mn-ea"/>
              </a:rPr>
              <a:t>请添加文字描述</a:t>
            </a:r>
          </a:p>
        </p:txBody>
      </p:sp>
      <p:sp>
        <p:nvSpPr>
          <p:cNvPr id="35" name="矩形 34"/>
          <p:cNvSpPr/>
          <p:nvPr/>
        </p:nvSpPr>
        <p:spPr>
          <a:xfrm>
            <a:off x="9709655" y="3379467"/>
            <a:ext cx="1710393" cy="1144031"/>
          </a:xfrm>
          <a:prstGeom prst="rect">
            <a:avLst/>
          </a:prstGeom>
        </p:spPr>
        <p:txBody>
          <a:bodyPr wrap="square">
            <a:spAutoFit/>
          </a:bodyPr>
          <a:lstStyle/>
          <a:p>
            <a:pPr algn="ctr">
              <a:lnSpc>
                <a:spcPct val="150000"/>
              </a:lnSpc>
            </a:pPr>
            <a:r>
              <a:rPr lang="zh-CN" altLang="en-US" sz="2400" dirty="0">
                <a:solidFill>
                  <a:schemeClr val="tx1">
                    <a:lumMod val="75000"/>
                    <a:lumOff val="25000"/>
                  </a:schemeClr>
                </a:solidFill>
                <a:latin typeface="等线" panose="02010600030101010101" pitchFamily="2" charset="-122"/>
                <a:ea typeface="等线" panose="02010600030101010101" pitchFamily="2" charset="-122"/>
                <a:cs typeface="+mn-ea"/>
              </a:rPr>
              <a:t>请添加文字描述</a:t>
            </a:r>
          </a:p>
        </p:txBody>
      </p:sp>
      <p:grpSp>
        <p:nvGrpSpPr>
          <p:cNvPr id="28" name="组合 27"/>
          <p:cNvGrpSpPr/>
          <p:nvPr/>
        </p:nvGrpSpPr>
        <p:grpSpPr>
          <a:xfrm>
            <a:off x="143922" y="223365"/>
            <a:ext cx="11887200" cy="307777"/>
            <a:chOff x="143922" y="775815"/>
            <a:chExt cx="11887200" cy="307777"/>
          </a:xfrm>
        </p:grpSpPr>
        <p:sp>
          <p:nvSpPr>
            <p:cNvPr id="29" name="MH_Entry_1"/>
            <p:cNvSpPr/>
            <p:nvPr>
              <p:custDataLst>
                <p:tags r:id="rId1"/>
              </p:custDataLst>
            </p:nvPr>
          </p:nvSpPr>
          <p:spPr>
            <a:xfrm>
              <a:off x="4539167" y="775815"/>
              <a:ext cx="2751619" cy="307777"/>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algn="dist" defTabSz="1146175" fontAlgn="base">
                <a:spcBef>
                  <a:spcPct val="0"/>
                </a:spcBef>
                <a:spcAft>
                  <a:spcPct val="0"/>
                </a:spcAft>
              </a:pPr>
              <a:r>
                <a:rPr lang="zh-CN" altLang="en-US" sz="2000" dirty="0">
                  <a:solidFill>
                    <a:schemeClr val="bg2">
                      <a:lumMod val="10000"/>
                    </a:schemeClr>
                  </a:solidFill>
                  <a:latin typeface="等线" panose="02010600030101010101" pitchFamily="2" charset="-122"/>
                  <a:ea typeface="等线" panose="02010600030101010101" pitchFamily="2" charset="-122"/>
                  <a:sym typeface="Arial" panose="020B0604020202020204" pitchFamily="34" charset="0"/>
                </a:rPr>
                <a:t>输入你的标题</a:t>
              </a:r>
            </a:p>
          </p:txBody>
        </p:sp>
        <p:cxnSp>
          <p:nvCxnSpPr>
            <p:cNvPr id="30" name="直接连接符 3"/>
            <p:cNvCxnSpPr/>
            <p:nvPr/>
          </p:nvCxnSpPr>
          <p:spPr>
            <a:xfrm>
              <a:off x="143922" y="926390"/>
              <a:ext cx="4097867" cy="0"/>
            </a:xfrm>
            <a:prstGeom prst="line">
              <a:avLst/>
            </a:prstGeom>
            <a:ln w="12700">
              <a:solidFill>
                <a:srgbClr val="132E4A"/>
              </a:solidFill>
            </a:ln>
          </p:spPr>
          <p:style>
            <a:lnRef idx="1">
              <a:schemeClr val="accent1"/>
            </a:lnRef>
            <a:fillRef idx="0">
              <a:schemeClr val="accent1"/>
            </a:fillRef>
            <a:effectRef idx="0">
              <a:schemeClr val="accent1"/>
            </a:effectRef>
            <a:fontRef idx="minor">
              <a:schemeClr val="tx1"/>
            </a:fontRef>
          </p:style>
        </p:cxnSp>
        <p:cxnSp>
          <p:nvCxnSpPr>
            <p:cNvPr id="32" name="直接连接符 4"/>
            <p:cNvCxnSpPr/>
            <p:nvPr/>
          </p:nvCxnSpPr>
          <p:spPr>
            <a:xfrm>
              <a:off x="7658318" y="909703"/>
              <a:ext cx="4372804" cy="0"/>
            </a:xfrm>
            <a:prstGeom prst="line">
              <a:avLst/>
            </a:prstGeom>
            <a:ln w="12700">
              <a:solidFill>
                <a:srgbClr val="132E4A"/>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67000">
              <a:srgbClr val="F0F1F3"/>
            </a:gs>
          </a:gsLst>
          <a:path path="circle">
            <a:fillToRect l="50000" t="50000" r="50000" b="50000"/>
          </a:path>
        </a:gradFill>
        <a:effectLst/>
      </p:bgPr>
    </p:bg>
    <p:spTree>
      <p:nvGrpSpPr>
        <p:cNvPr id="1" name=""/>
        <p:cNvGrpSpPr/>
        <p:nvPr/>
      </p:nvGrpSpPr>
      <p:grpSpPr>
        <a:xfrm>
          <a:off x="0" y="0"/>
          <a:ext cx="0" cy="0"/>
          <a:chOff x="0" y="0"/>
          <a:chExt cx="0" cy="0"/>
        </a:xfrm>
      </p:grpSpPr>
      <p:sp>
        <p:nvSpPr>
          <p:cNvPr id="96" name="文本框 95"/>
          <p:cNvSpPr txBox="1"/>
          <p:nvPr/>
        </p:nvSpPr>
        <p:spPr>
          <a:xfrm>
            <a:off x="1766609" y="6095852"/>
            <a:ext cx="8672033" cy="427746"/>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000" dirty="0">
                <a:solidFill>
                  <a:schemeClr val="tx1">
                    <a:lumMod val="95000"/>
                    <a:lumOff val="5000"/>
                  </a:schemeClr>
                </a:solidFill>
                <a:latin typeface="Century Gothic" panose="020B0502020202020204" pitchFamily="34" charset="0"/>
                <a:ea typeface="+mj-ea"/>
              </a:rPr>
              <a:t>The user can demonstrate on a projector or computer, or print the presentation and make it into a film to be The user can demonstrate on a projector or computer, or print the presentation and make it into a film to be used in a wider </a:t>
            </a:r>
            <a:r>
              <a:rPr lang="en-US" altLang="zh-CN" sz="1000" dirty="0" err="1">
                <a:solidFill>
                  <a:schemeClr val="tx1">
                    <a:lumMod val="95000"/>
                    <a:lumOff val="5000"/>
                  </a:schemeClr>
                </a:solidFill>
                <a:latin typeface="Century Gothic" panose="020B0502020202020204" pitchFamily="34" charset="0"/>
                <a:ea typeface="+mj-ea"/>
              </a:rPr>
              <a:t>field.used</a:t>
            </a:r>
            <a:r>
              <a:rPr lang="en-US" altLang="zh-CN" sz="1000" dirty="0">
                <a:solidFill>
                  <a:schemeClr val="tx1">
                    <a:lumMod val="95000"/>
                    <a:lumOff val="5000"/>
                  </a:schemeClr>
                </a:solidFill>
                <a:latin typeface="Century Gothic" panose="020B0502020202020204" pitchFamily="34" charset="0"/>
                <a:ea typeface="+mj-ea"/>
              </a:rPr>
              <a:t> in a wider field</a:t>
            </a:r>
          </a:p>
        </p:txBody>
      </p:sp>
      <p:sp>
        <p:nvSpPr>
          <p:cNvPr id="3" name="等腰三角形 2"/>
          <p:cNvSpPr/>
          <p:nvPr/>
        </p:nvSpPr>
        <p:spPr>
          <a:xfrm>
            <a:off x="3981421" y="1894040"/>
            <a:ext cx="4242407" cy="3657247"/>
          </a:xfrm>
          <a:prstGeom prst="triangle">
            <a:avLst/>
          </a:prstGeom>
          <a:noFill/>
          <a:ln>
            <a:solidFill>
              <a:srgbClr val="1732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a:off x="5239657" y="3412434"/>
            <a:ext cx="1756229" cy="0"/>
          </a:xfrm>
          <a:prstGeom prst="line">
            <a:avLst/>
          </a:prstGeom>
          <a:ln>
            <a:solidFill>
              <a:srgbClr val="17324D"/>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4658225" y="4455886"/>
            <a:ext cx="2918233" cy="0"/>
          </a:xfrm>
          <a:prstGeom prst="line">
            <a:avLst/>
          </a:prstGeom>
          <a:ln>
            <a:solidFill>
              <a:srgbClr val="17324D"/>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5754299" y="2683806"/>
            <a:ext cx="726083" cy="369332"/>
          </a:xfrm>
          <a:prstGeom prst="rect">
            <a:avLst/>
          </a:prstGeom>
          <a:noFill/>
        </p:spPr>
        <p:txBody>
          <a:bodyPr wrap="square" rtlCol="0">
            <a:spAutoFit/>
          </a:bodyPr>
          <a:lstStyle/>
          <a:p>
            <a:r>
              <a:rPr lang="en-US" altLang="zh-CN" dirty="0"/>
              <a:t>21.3</a:t>
            </a:r>
            <a:endParaRPr lang="zh-CN" altLang="en-US" dirty="0"/>
          </a:p>
        </p:txBody>
      </p:sp>
      <p:sp>
        <p:nvSpPr>
          <p:cNvPr id="20" name="文本框 19"/>
          <p:cNvSpPr txBox="1"/>
          <p:nvPr/>
        </p:nvSpPr>
        <p:spPr>
          <a:xfrm>
            <a:off x="5754299" y="3779206"/>
            <a:ext cx="726083" cy="369332"/>
          </a:xfrm>
          <a:prstGeom prst="rect">
            <a:avLst/>
          </a:prstGeom>
          <a:noFill/>
        </p:spPr>
        <p:txBody>
          <a:bodyPr wrap="square" rtlCol="0">
            <a:spAutoFit/>
          </a:bodyPr>
          <a:lstStyle/>
          <a:p>
            <a:r>
              <a:rPr lang="en-US" altLang="zh-CN" dirty="0"/>
              <a:t>96.8</a:t>
            </a:r>
            <a:endParaRPr lang="zh-CN" altLang="en-US" dirty="0"/>
          </a:p>
        </p:txBody>
      </p:sp>
      <p:sp>
        <p:nvSpPr>
          <p:cNvPr id="21" name="文本框 20"/>
          <p:cNvSpPr txBox="1"/>
          <p:nvPr/>
        </p:nvSpPr>
        <p:spPr>
          <a:xfrm>
            <a:off x="5754299" y="4888639"/>
            <a:ext cx="726083" cy="369332"/>
          </a:xfrm>
          <a:prstGeom prst="rect">
            <a:avLst/>
          </a:prstGeom>
          <a:noFill/>
        </p:spPr>
        <p:txBody>
          <a:bodyPr wrap="square" rtlCol="0">
            <a:spAutoFit/>
          </a:bodyPr>
          <a:lstStyle/>
          <a:p>
            <a:r>
              <a:rPr lang="en-US" altLang="zh-CN" dirty="0"/>
              <a:t>43.5</a:t>
            </a:r>
            <a:endParaRPr lang="zh-CN" altLang="en-US" dirty="0"/>
          </a:p>
        </p:txBody>
      </p:sp>
      <p:grpSp>
        <p:nvGrpSpPr>
          <p:cNvPr id="12" name="组合 11"/>
          <p:cNvGrpSpPr/>
          <p:nvPr/>
        </p:nvGrpSpPr>
        <p:grpSpPr>
          <a:xfrm>
            <a:off x="6785429" y="2393501"/>
            <a:ext cx="1582057" cy="184063"/>
            <a:chOff x="6995886" y="2683806"/>
            <a:chExt cx="1582057" cy="184063"/>
          </a:xfrm>
        </p:grpSpPr>
        <p:sp>
          <p:nvSpPr>
            <p:cNvPr id="9" name="椭圆 8"/>
            <p:cNvSpPr/>
            <p:nvPr/>
          </p:nvSpPr>
          <p:spPr>
            <a:xfrm>
              <a:off x="6995886" y="2683806"/>
              <a:ext cx="184063" cy="184063"/>
            </a:xfrm>
            <a:prstGeom prst="ellipse">
              <a:avLst/>
            </a:prstGeom>
            <a:solidFill>
              <a:srgbClr val="1732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 name="直接连接符 10"/>
            <p:cNvCxnSpPr/>
            <p:nvPr/>
          </p:nvCxnSpPr>
          <p:spPr>
            <a:xfrm>
              <a:off x="7123966" y="2768343"/>
              <a:ext cx="1453977" cy="26955"/>
            </a:xfrm>
            <a:prstGeom prst="line">
              <a:avLst/>
            </a:prstGeom>
            <a:ln>
              <a:solidFill>
                <a:srgbClr val="17324D"/>
              </a:solidFill>
            </a:ln>
          </p:spPr>
          <p:style>
            <a:lnRef idx="1">
              <a:schemeClr val="accent1"/>
            </a:lnRef>
            <a:fillRef idx="0">
              <a:schemeClr val="accent1"/>
            </a:fillRef>
            <a:effectRef idx="0">
              <a:schemeClr val="accent1"/>
            </a:effectRef>
            <a:fontRef idx="minor">
              <a:schemeClr val="tx1"/>
            </a:fontRef>
          </p:style>
        </p:cxnSp>
      </p:grpSp>
      <p:grpSp>
        <p:nvGrpSpPr>
          <p:cNvPr id="26" name="组合 25"/>
          <p:cNvGrpSpPr/>
          <p:nvPr/>
        </p:nvGrpSpPr>
        <p:grpSpPr>
          <a:xfrm>
            <a:off x="8253260" y="4796607"/>
            <a:ext cx="731083" cy="184063"/>
            <a:chOff x="6995886" y="2683806"/>
            <a:chExt cx="731083" cy="184063"/>
          </a:xfrm>
        </p:grpSpPr>
        <p:sp>
          <p:nvSpPr>
            <p:cNvPr id="27" name="椭圆 26"/>
            <p:cNvSpPr/>
            <p:nvPr/>
          </p:nvSpPr>
          <p:spPr>
            <a:xfrm>
              <a:off x="6995886" y="2683806"/>
              <a:ext cx="184063" cy="184063"/>
            </a:xfrm>
            <a:prstGeom prst="ellipse">
              <a:avLst/>
            </a:prstGeom>
            <a:solidFill>
              <a:srgbClr val="1732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8" name="直接连接符 27"/>
            <p:cNvCxnSpPr/>
            <p:nvPr/>
          </p:nvCxnSpPr>
          <p:spPr>
            <a:xfrm>
              <a:off x="7123966" y="2768343"/>
              <a:ext cx="603003" cy="11179"/>
            </a:xfrm>
            <a:prstGeom prst="line">
              <a:avLst/>
            </a:prstGeom>
            <a:ln>
              <a:solidFill>
                <a:srgbClr val="17324D"/>
              </a:solidFill>
            </a:ln>
          </p:spPr>
          <p:style>
            <a:lnRef idx="1">
              <a:schemeClr val="accent1"/>
            </a:lnRef>
            <a:fillRef idx="0">
              <a:schemeClr val="accent1"/>
            </a:fillRef>
            <a:effectRef idx="0">
              <a:schemeClr val="accent1"/>
            </a:effectRef>
            <a:fontRef idx="minor">
              <a:schemeClr val="tx1"/>
            </a:fontRef>
          </p:style>
        </p:cxnSp>
      </p:grpSp>
      <p:grpSp>
        <p:nvGrpSpPr>
          <p:cNvPr id="30" name="组合 29"/>
          <p:cNvGrpSpPr/>
          <p:nvPr/>
        </p:nvGrpSpPr>
        <p:grpSpPr>
          <a:xfrm rot="10800000">
            <a:off x="3320520" y="3687174"/>
            <a:ext cx="1262937" cy="184063"/>
            <a:chOff x="6995886" y="2683806"/>
            <a:chExt cx="1262937" cy="184063"/>
          </a:xfrm>
        </p:grpSpPr>
        <p:sp>
          <p:nvSpPr>
            <p:cNvPr id="31" name="椭圆 30"/>
            <p:cNvSpPr/>
            <p:nvPr/>
          </p:nvSpPr>
          <p:spPr>
            <a:xfrm>
              <a:off x="6995886" y="2683806"/>
              <a:ext cx="184063" cy="184063"/>
            </a:xfrm>
            <a:prstGeom prst="ellipse">
              <a:avLst/>
            </a:prstGeom>
            <a:solidFill>
              <a:srgbClr val="1732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2" name="直接连接符 31"/>
            <p:cNvCxnSpPr/>
            <p:nvPr/>
          </p:nvCxnSpPr>
          <p:spPr>
            <a:xfrm rot="10800000" flipH="1" flipV="1">
              <a:off x="7123965" y="2782856"/>
              <a:ext cx="1134858" cy="21040"/>
            </a:xfrm>
            <a:prstGeom prst="line">
              <a:avLst/>
            </a:prstGeom>
            <a:ln>
              <a:solidFill>
                <a:srgbClr val="17324D"/>
              </a:solidFill>
            </a:ln>
          </p:spPr>
          <p:style>
            <a:lnRef idx="1">
              <a:schemeClr val="accent1"/>
            </a:lnRef>
            <a:fillRef idx="0">
              <a:schemeClr val="accent1"/>
            </a:fillRef>
            <a:effectRef idx="0">
              <a:schemeClr val="accent1"/>
            </a:effectRef>
            <a:fontRef idx="minor">
              <a:schemeClr val="tx1"/>
            </a:fontRef>
          </p:style>
        </p:cxnSp>
      </p:grpSp>
      <p:grpSp>
        <p:nvGrpSpPr>
          <p:cNvPr id="35" name="组合 34"/>
          <p:cNvGrpSpPr/>
          <p:nvPr/>
        </p:nvGrpSpPr>
        <p:grpSpPr>
          <a:xfrm>
            <a:off x="652606" y="3367606"/>
            <a:ext cx="2568327" cy="885492"/>
            <a:chOff x="7868643" y="3331677"/>
            <a:chExt cx="2568327" cy="885492"/>
          </a:xfrm>
        </p:grpSpPr>
        <p:sp>
          <p:nvSpPr>
            <p:cNvPr id="36" name="矩形 35"/>
            <p:cNvSpPr/>
            <p:nvPr/>
          </p:nvSpPr>
          <p:spPr>
            <a:xfrm>
              <a:off x="8166504" y="3331677"/>
              <a:ext cx="2241974" cy="387798"/>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600" b="1" dirty="0">
                  <a:solidFill>
                    <a:schemeClr val="tx1">
                      <a:lumMod val="75000"/>
                      <a:lumOff val="25000"/>
                    </a:schemeClr>
                  </a:solidFill>
                  <a:latin typeface="等线" panose="02010600030101010101" pitchFamily="2" charset="-122"/>
                  <a:ea typeface="等线" panose="02010600030101010101" pitchFamily="2" charset="-122"/>
                </a:rPr>
                <a:t>标题文字添加</a:t>
              </a:r>
            </a:p>
          </p:txBody>
        </p:sp>
        <p:sp>
          <p:nvSpPr>
            <p:cNvPr id="37" name="文本框 36"/>
            <p:cNvSpPr txBox="1"/>
            <p:nvPr/>
          </p:nvSpPr>
          <p:spPr>
            <a:xfrm>
              <a:off x="7868643" y="3651245"/>
              <a:ext cx="2568327" cy="565924"/>
            </a:xfrm>
            <a:prstGeom prst="rect">
              <a:avLst/>
            </a:prstGeom>
            <a:noFill/>
          </p:spPr>
          <p:txBody>
            <a:bodyPr wrap="square" rtlCol="0">
              <a:spAutoFit/>
              <a:scene3d>
                <a:camera prst="orthographicFront"/>
                <a:lightRig rig="threePt" dir="t"/>
              </a:scene3d>
              <a:sp3d contourW="12700"/>
            </a:bodyPr>
            <a:lstStyle/>
            <a:p>
              <a:pPr algn="r">
                <a:lnSpc>
                  <a:spcPct val="114000"/>
                </a:lnSpc>
              </a:pPr>
              <a:r>
                <a:rPr lang="en-US" altLang="zh-CN" sz="900" dirty="0">
                  <a:solidFill>
                    <a:schemeClr val="tx1">
                      <a:lumMod val="75000"/>
                      <a:lumOff val="25000"/>
                    </a:schemeClr>
                  </a:solidFill>
                  <a:latin typeface="Century Gothic" panose="020B0502020202020204" pitchFamily="34" charset="0"/>
                  <a:ea typeface="+mj-ea"/>
                </a:rPr>
                <a:t>The user can demonstrate on a projector or computer, or print the presentation and make it into a field.</a:t>
              </a:r>
            </a:p>
          </p:txBody>
        </p:sp>
      </p:grpSp>
      <p:grpSp>
        <p:nvGrpSpPr>
          <p:cNvPr id="38" name="组合 37"/>
          <p:cNvGrpSpPr/>
          <p:nvPr/>
        </p:nvGrpSpPr>
        <p:grpSpPr>
          <a:xfrm>
            <a:off x="8652585" y="2093393"/>
            <a:ext cx="2885371" cy="823200"/>
            <a:chOff x="7523107" y="3331677"/>
            <a:chExt cx="2885371" cy="823200"/>
          </a:xfrm>
        </p:grpSpPr>
        <p:sp>
          <p:nvSpPr>
            <p:cNvPr id="39" name="矩形 38"/>
            <p:cNvSpPr/>
            <p:nvPr/>
          </p:nvSpPr>
          <p:spPr>
            <a:xfrm>
              <a:off x="7523108" y="3331677"/>
              <a:ext cx="2241974" cy="387798"/>
            </a:xfrm>
            <a:prstGeom prst="rect">
              <a:avLst/>
            </a:prstGeom>
          </p:spPr>
          <p:txBody>
            <a:bodyPr wrap="square">
              <a:spAutoFit/>
              <a:scene3d>
                <a:camera prst="orthographicFront"/>
                <a:lightRig rig="threePt" dir="t"/>
              </a:scene3d>
              <a:sp3d contourW="12700"/>
            </a:bodyPr>
            <a:lstStyle/>
            <a:p>
              <a:pPr>
                <a:lnSpc>
                  <a:spcPct val="120000"/>
                </a:lnSpc>
              </a:pPr>
              <a:r>
                <a:rPr lang="zh-CN" altLang="en-US" sz="1600" b="1" dirty="0">
                  <a:solidFill>
                    <a:schemeClr val="tx1">
                      <a:lumMod val="75000"/>
                      <a:lumOff val="25000"/>
                    </a:schemeClr>
                  </a:solidFill>
                  <a:latin typeface="等线" panose="02010600030101010101" pitchFamily="2" charset="-122"/>
                  <a:ea typeface="等线" panose="02010600030101010101" pitchFamily="2" charset="-122"/>
                </a:rPr>
                <a:t>标题文字添加</a:t>
              </a:r>
            </a:p>
          </p:txBody>
        </p:sp>
        <p:sp>
          <p:nvSpPr>
            <p:cNvPr id="40" name="文本框 39"/>
            <p:cNvSpPr txBox="1"/>
            <p:nvPr/>
          </p:nvSpPr>
          <p:spPr>
            <a:xfrm>
              <a:off x="7523107" y="3641467"/>
              <a:ext cx="2885371" cy="513410"/>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800" dirty="0">
                  <a:solidFill>
                    <a:schemeClr val="tx1">
                      <a:lumMod val="75000"/>
                      <a:lumOff val="25000"/>
                    </a:schemeClr>
                  </a:solidFill>
                  <a:latin typeface="Century Gothic" panose="020B0502020202020204" pitchFamily="34" charset="0"/>
                  <a:ea typeface="+mj-ea"/>
                </a:rPr>
                <a:t>The user can demonstrate on a projector or computer, or print the presentation and make it into a film to be used in a wider field.</a:t>
              </a:r>
            </a:p>
          </p:txBody>
        </p:sp>
      </p:grpSp>
      <p:grpSp>
        <p:nvGrpSpPr>
          <p:cNvPr id="41" name="组合 40"/>
          <p:cNvGrpSpPr/>
          <p:nvPr/>
        </p:nvGrpSpPr>
        <p:grpSpPr>
          <a:xfrm>
            <a:off x="9110774" y="4487253"/>
            <a:ext cx="2631283" cy="823200"/>
            <a:chOff x="7523107" y="3331677"/>
            <a:chExt cx="2631283" cy="823200"/>
          </a:xfrm>
        </p:grpSpPr>
        <p:sp>
          <p:nvSpPr>
            <p:cNvPr id="42" name="矩形 41"/>
            <p:cNvSpPr/>
            <p:nvPr/>
          </p:nvSpPr>
          <p:spPr>
            <a:xfrm>
              <a:off x="7523108" y="3331677"/>
              <a:ext cx="2241974" cy="387798"/>
            </a:xfrm>
            <a:prstGeom prst="rect">
              <a:avLst/>
            </a:prstGeom>
          </p:spPr>
          <p:txBody>
            <a:bodyPr wrap="square">
              <a:spAutoFit/>
              <a:scene3d>
                <a:camera prst="orthographicFront"/>
                <a:lightRig rig="threePt" dir="t"/>
              </a:scene3d>
              <a:sp3d contourW="12700"/>
            </a:bodyPr>
            <a:lstStyle/>
            <a:p>
              <a:pPr>
                <a:lnSpc>
                  <a:spcPct val="120000"/>
                </a:lnSpc>
              </a:pPr>
              <a:r>
                <a:rPr lang="zh-CN" altLang="en-US" sz="1600" b="1" dirty="0">
                  <a:solidFill>
                    <a:schemeClr val="tx1">
                      <a:lumMod val="75000"/>
                      <a:lumOff val="25000"/>
                    </a:schemeClr>
                  </a:solidFill>
                  <a:latin typeface="等线" panose="02010600030101010101" pitchFamily="2" charset="-122"/>
                  <a:ea typeface="等线" panose="02010600030101010101" pitchFamily="2" charset="-122"/>
                </a:rPr>
                <a:t>标题文字添加</a:t>
              </a:r>
            </a:p>
          </p:txBody>
        </p:sp>
        <p:sp>
          <p:nvSpPr>
            <p:cNvPr id="43" name="文本框 42"/>
            <p:cNvSpPr txBox="1"/>
            <p:nvPr/>
          </p:nvSpPr>
          <p:spPr>
            <a:xfrm>
              <a:off x="7523107" y="3641467"/>
              <a:ext cx="2631283" cy="513410"/>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800" dirty="0">
                  <a:solidFill>
                    <a:schemeClr val="tx1">
                      <a:lumMod val="75000"/>
                      <a:lumOff val="25000"/>
                    </a:schemeClr>
                  </a:solidFill>
                  <a:latin typeface="Century Gothic" panose="020B0502020202020204" pitchFamily="34" charset="0"/>
                  <a:ea typeface="+mj-ea"/>
                </a:rPr>
                <a:t>The user can demonstrate on a projector or computer, or print the presentation and make it into a film to be used in a wider field.</a:t>
              </a:r>
            </a:p>
          </p:txBody>
        </p:sp>
      </p:grpSp>
      <p:grpSp>
        <p:nvGrpSpPr>
          <p:cNvPr id="33" name="组合 32"/>
          <p:cNvGrpSpPr/>
          <p:nvPr/>
        </p:nvGrpSpPr>
        <p:grpSpPr>
          <a:xfrm>
            <a:off x="143922" y="223365"/>
            <a:ext cx="11887200" cy="307777"/>
            <a:chOff x="143922" y="775815"/>
            <a:chExt cx="11887200" cy="307777"/>
          </a:xfrm>
        </p:grpSpPr>
        <p:sp>
          <p:nvSpPr>
            <p:cNvPr id="34" name="MH_Entry_1"/>
            <p:cNvSpPr/>
            <p:nvPr>
              <p:custDataLst>
                <p:tags r:id="rId1"/>
              </p:custDataLst>
            </p:nvPr>
          </p:nvSpPr>
          <p:spPr>
            <a:xfrm>
              <a:off x="4539167" y="775815"/>
              <a:ext cx="2751619" cy="307777"/>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algn="dist" defTabSz="1146175" fontAlgn="base">
                <a:spcBef>
                  <a:spcPct val="0"/>
                </a:spcBef>
                <a:spcAft>
                  <a:spcPct val="0"/>
                </a:spcAft>
              </a:pPr>
              <a:r>
                <a:rPr lang="zh-CN" altLang="en-US" sz="2000" dirty="0">
                  <a:solidFill>
                    <a:schemeClr val="bg2">
                      <a:lumMod val="10000"/>
                    </a:schemeClr>
                  </a:solidFill>
                  <a:latin typeface="等线" panose="02010600030101010101" pitchFamily="2" charset="-122"/>
                  <a:ea typeface="等线" panose="02010600030101010101" pitchFamily="2" charset="-122"/>
                  <a:sym typeface="Arial" panose="020B0604020202020204" pitchFamily="34" charset="0"/>
                </a:rPr>
                <a:t>输入你的标题</a:t>
              </a:r>
            </a:p>
          </p:txBody>
        </p:sp>
        <p:cxnSp>
          <p:nvCxnSpPr>
            <p:cNvPr id="44" name="直接连接符 3"/>
            <p:cNvCxnSpPr/>
            <p:nvPr/>
          </p:nvCxnSpPr>
          <p:spPr>
            <a:xfrm>
              <a:off x="143922" y="926390"/>
              <a:ext cx="4097867" cy="0"/>
            </a:xfrm>
            <a:prstGeom prst="line">
              <a:avLst/>
            </a:prstGeom>
            <a:ln w="12700">
              <a:solidFill>
                <a:srgbClr val="132E4A"/>
              </a:solidFill>
            </a:ln>
          </p:spPr>
          <p:style>
            <a:lnRef idx="1">
              <a:schemeClr val="accent1"/>
            </a:lnRef>
            <a:fillRef idx="0">
              <a:schemeClr val="accent1"/>
            </a:fillRef>
            <a:effectRef idx="0">
              <a:schemeClr val="accent1"/>
            </a:effectRef>
            <a:fontRef idx="minor">
              <a:schemeClr val="tx1"/>
            </a:fontRef>
          </p:style>
        </p:cxnSp>
        <p:cxnSp>
          <p:nvCxnSpPr>
            <p:cNvPr id="45" name="直接连接符 4"/>
            <p:cNvCxnSpPr/>
            <p:nvPr/>
          </p:nvCxnSpPr>
          <p:spPr>
            <a:xfrm>
              <a:off x="7658318" y="909703"/>
              <a:ext cx="4372804" cy="0"/>
            </a:xfrm>
            <a:prstGeom prst="line">
              <a:avLst/>
            </a:prstGeom>
            <a:ln w="12700">
              <a:solidFill>
                <a:srgbClr val="132E4A"/>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right)">
                                      <p:cBhvr>
                                        <p:cTn id="7" dur="500"/>
                                        <p:tgtEl>
                                          <p:spTgt spid="35"/>
                                        </p:tgtEl>
                                      </p:cBhvr>
                                    </p:animEffect>
                                  </p:childTnLst>
                                </p:cTn>
                              </p:par>
                              <p:par>
                                <p:cTn id="8" presetID="22" presetClass="entr" presetSubtype="8" fill="hold"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wipe(left)">
                                      <p:cBhvr>
                                        <p:cTn id="10" dur="500"/>
                                        <p:tgtEl>
                                          <p:spTgt spid="38"/>
                                        </p:tgtEl>
                                      </p:cBhvr>
                                    </p:animEffect>
                                  </p:childTnLst>
                                </p:cTn>
                              </p:par>
                              <p:par>
                                <p:cTn id="11" presetID="22" presetClass="entr" presetSubtype="8" fill="hold" nodeType="with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wipe(left)">
                                      <p:cBhvr>
                                        <p:cTn id="13"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67000">
              <a:srgbClr val="F0F1F3"/>
            </a:gs>
          </a:gsLst>
          <a:path path="circle">
            <a:fillToRect l="50000" t="50000" r="50000" b="50000"/>
          </a:path>
        </a:gradFill>
        <a:effectLst/>
      </p:bgPr>
    </p:bg>
    <p:spTree>
      <p:nvGrpSpPr>
        <p:cNvPr id="1" name=""/>
        <p:cNvGrpSpPr/>
        <p:nvPr/>
      </p:nvGrpSpPr>
      <p:grpSpPr>
        <a:xfrm>
          <a:off x="0" y="0"/>
          <a:ext cx="0" cy="0"/>
          <a:chOff x="0" y="0"/>
          <a:chExt cx="0" cy="0"/>
        </a:xfrm>
      </p:grpSpPr>
      <p:sp>
        <p:nvSpPr>
          <p:cNvPr id="4" name="TextBox 2"/>
          <p:cNvSpPr txBox="1"/>
          <p:nvPr/>
        </p:nvSpPr>
        <p:spPr>
          <a:xfrm>
            <a:off x="4656667" y="2070076"/>
            <a:ext cx="2878667" cy="748988"/>
          </a:xfrm>
          <a:prstGeom prst="rect">
            <a:avLst/>
          </a:prstGeom>
          <a:noFill/>
          <a:ln>
            <a:noFill/>
          </a:ln>
        </p:spPr>
        <p:txBody>
          <a:bodyPr wrap="square" rtlCol="0">
            <a:spAutoFit/>
          </a:bodyPr>
          <a:lstStyle/>
          <a:p>
            <a:pPr algn="ctr"/>
            <a:r>
              <a:rPr lang="en-US" altLang="zh-CN" sz="4265" dirty="0">
                <a:latin typeface="Myriad Pro Light" pitchFamily="34" charset="0"/>
              </a:rPr>
              <a:t>Part three</a:t>
            </a:r>
            <a:endParaRPr lang="zh-CN" altLang="en-US" sz="4265" dirty="0">
              <a:latin typeface="Myriad Pro Light" pitchFamily="34" charset="0"/>
            </a:endParaRPr>
          </a:p>
        </p:txBody>
      </p:sp>
      <p:sp>
        <p:nvSpPr>
          <p:cNvPr id="5" name="矩形 4"/>
          <p:cNvSpPr/>
          <p:nvPr/>
        </p:nvSpPr>
        <p:spPr>
          <a:xfrm>
            <a:off x="3875314" y="3023989"/>
            <a:ext cx="4295964" cy="584775"/>
          </a:xfrm>
          <a:prstGeom prst="rect">
            <a:avLst/>
          </a:prstGeom>
          <a:ln>
            <a:noFill/>
          </a:ln>
        </p:spPr>
        <p:txBody>
          <a:bodyPr wrap="square">
            <a:spAutoFit/>
          </a:bodyPr>
          <a:lstStyle/>
          <a:p>
            <a:pPr algn="ctr"/>
            <a:r>
              <a:rPr lang="zh-CN" altLang="en-US" sz="3200" dirty="0">
                <a:latin typeface="+mn-ea"/>
              </a:rPr>
              <a:t>添   加   标   题</a:t>
            </a:r>
          </a:p>
        </p:txBody>
      </p:sp>
      <p:grpSp>
        <p:nvGrpSpPr>
          <p:cNvPr id="6" name="组合 5"/>
          <p:cNvGrpSpPr/>
          <p:nvPr/>
        </p:nvGrpSpPr>
        <p:grpSpPr>
          <a:xfrm>
            <a:off x="3875314" y="2444568"/>
            <a:ext cx="4295963" cy="871810"/>
            <a:chOff x="2906485" y="1833428"/>
            <a:chExt cx="3221971" cy="653859"/>
          </a:xfrm>
        </p:grpSpPr>
        <p:cxnSp>
          <p:nvCxnSpPr>
            <p:cNvPr id="7" name="肘形连接符 6"/>
            <p:cNvCxnSpPr>
              <a:stCxn id="4" idx="3"/>
              <a:endCxn id="5" idx="3"/>
            </p:cNvCxnSpPr>
            <p:nvPr/>
          </p:nvCxnSpPr>
          <p:spPr>
            <a:xfrm>
              <a:off x="5651498" y="1833430"/>
              <a:ext cx="476958" cy="653857"/>
            </a:xfrm>
            <a:prstGeom prst="bentConnector3">
              <a:avLst>
                <a:gd name="adj1" fmla="val 135947"/>
              </a:avLst>
            </a:prstGeom>
            <a:ln>
              <a:solidFill>
                <a:srgbClr val="132E4A"/>
              </a:solidFill>
            </a:ln>
          </p:spPr>
          <p:style>
            <a:lnRef idx="1">
              <a:schemeClr val="accent1"/>
            </a:lnRef>
            <a:fillRef idx="0">
              <a:schemeClr val="accent1"/>
            </a:fillRef>
            <a:effectRef idx="0">
              <a:schemeClr val="accent1"/>
            </a:effectRef>
            <a:fontRef idx="minor">
              <a:schemeClr val="tx1"/>
            </a:fontRef>
          </p:style>
        </p:cxnSp>
        <p:cxnSp>
          <p:nvCxnSpPr>
            <p:cNvPr id="8" name="肘形连接符 7"/>
            <p:cNvCxnSpPr>
              <a:stCxn id="4" idx="1"/>
              <a:endCxn id="5" idx="1"/>
            </p:cNvCxnSpPr>
            <p:nvPr/>
          </p:nvCxnSpPr>
          <p:spPr>
            <a:xfrm rot="10800000" flipV="1">
              <a:off x="2906485" y="1833428"/>
              <a:ext cx="586014" cy="653856"/>
            </a:xfrm>
            <a:prstGeom prst="bentConnector3">
              <a:avLst>
                <a:gd name="adj1" fmla="val 129257"/>
              </a:avLst>
            </a:prstGeom>
            <a:ln>
              <a:solidFill>
                <a:srgbClr val="132E4A"/>
              </a:solidFill>
            </a:ln>
          </p:spPr>
          <p:style>
            <a:lnRef idx="1">
              <a:schemeClr val="accent1"/>
            </a:lnRef>
            <a:fillRef idx="0">
              <a:schemeClr val="accent1"/>
            </a:fillRef>
            <a:effectRef idx="0">
              <a:schemeClr val="accent1"/>
            </a:effectRef>
            <a:fontRef idx="minor">
              <a:schemeClr val="tx1"/>
            </a:fontRef>
          </p:style>
        </p:cxnSp>
      </p:grpSp>
      <p:cxnSp>
        <p:nvCxnSpPr>
          <p:cNvPr id="9" name="直接连接符 8"/>
          <p:cNvCxnSpPr/>
          <p:nvPr/>
        </p:nvCxnSpPr>
        <p:spPr>
          <a:xfrm rot="960000" flipH="1">
            <a:off x="3558693" y="3510130"/>
            <a:ext cx="1053892" cy="1053892"/>
          </a:xfrm>
          <a:prstGeom prst="line">
            <a:avLst/>
          </a:prstGeom>
          <a:ln w="9525">
            <a:solidFill>
              <a:srgbClr val="132E4A"/>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H="1">
            <a:off x="2693439" y="3690256"/>
            <a:ext cx="2552199" cy="1414704"/>
          </a:xfrm>
          <a:prstGeom prst="line">
            <a:avLst/>
          </a:prstGeom>
          <a:ln w="12700">
            <a:solidFill>
              <a:srgbClr val="132E4A"/>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H="1">
            <a:off x="7388774" y="908721"/>
            <a:ext cx="2233591" cy="1238100"/>
          </a:xfrm>
          <a:prstGeom prst="line">
            <a:avLst/>
          </a:prstGeom>
          <a:ln w="9525">
            <a:solidFill>
              <a:srgbClr val="132E4A"/>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H="1">
            <a:off x="7896201" y="1733013"/>
            <a:ext cx="893679" cy="495377"/>
          </a:xfrm>
          <a:prstGeom prst="line">
            <a:avLst/>
          </a:prstGeom>
          <a:ln w="12700">
            <a:solidFill>
              <a:srgbClr val="132E4A"/>
            </a:solidFill>
          </a:ln>
        </p:spPr>
        <p:style>
          <a:lnRef idx="1">
            <a:schemeClr val="accent1"/>
          </a:lnRef>
          <a:fillRef idx="0">
            <a:schemeClr val="accent1"/>
          </a:fillRef>
          <a:effectRef idx="0">
            <a:schemeClr val="accent1"/>
          </a:effectRef>
          <a:fontRef idx="minor">
            <a:schemeClr val="tx1"/>
          </a:fontRef>
        </p:style>
      </p:cxnSp>
      <p:sp>
        <p:nvSpPr>
          <p:cNvPr id="13" name="燕尾形 12"/>
          <p:cNvSpPr/>
          <p:nvPr/>
        </p:nvSpPr>
        <p:spPr>
          <a:xfrm rot="5400000">
            <a:off x="5885978" y="5394218"/>
            <a:ext cx="420047" cy="690077"/>
          </a:xfrm>
          <a:prstGeom prst="chevron">
            <a:avLst>
              <a:gd name="adj" fmla="val 92744"/>
            </a:avLst>
          </a:prstGeom>
          <a:solidFill>
            <a:srgbClr val="132E4A"/>
          </a:solidFill>
          <a:ln w="9525">
            <a:solidFill>
              <a:srgbClr val="132E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4" name="TextBox 39"/>
          <p:cNvSpPr txBox="1"/>
          <p:nvPr/>
        </p:nvSpPr>
        <p:spPr>
          <a:xfrm>
            <a:off x="5405925" y="5109986"/>
            <a:ext cx="1380153" cy="338554"/>
          </a:xfrm>
          <a:prstGeom prst="rect">
            <a:avLst/>
          </a:prstGeom>
          <a:noFill/>
          <a:ln>
            <a:noFill/>
          </a:ln>
        </p:spPr>
        <p:txBody>
          <a:bodyPr wrap="square" rtlCol="0">
            <a:spAutoFit/>
          </a:bodyPr>
          <a:lstStyle/>
          <a:p>
            <a:pPr algn="ctr"/>
            <a:r>
              <a:rPr lang="en-US" altLang="zh-CN" sz="1600" dirty="0">
                <a:latin typeface="Myriad Pro Light" pitchFamily="34" charset="0"/>
              </a:rPr>
              <a:t>Trust me</a:t>
            </a:r>
            <a:endParaRPr lang="zh-CN" altLang="en-US" sz="1600" dirty="0">
              <a:latin typeface="Myriad Pro Light"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202"/>
                                        <p:tgtEl>
                                          <p:spTgt spid="4"/>
                                        </p:tgtEl>
                                      </p:cBhvr>
                                    </p:animEffect>
                                  </p:childTnLst>
                                </p:cTn>
                              </p:par>
                            </p:childTnLst>
                          </p:cTn>
                        </p:par>
                        <p:par>
                          <p:cTn id="8" fill="hold">
                            <p:stCondLst>
                              <p:cond delay="1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901"/>
                                        <p:tgtEl>
                                          <p:spTgt spid="5"/>
                                        </p:tgtEl>
                                      </p:cBhvr>
                                    </p:animEffect>
                                  </p:childTnLst>
                                </p:cTn>
                              </p:par>
                            </p:childTnLst>
                          </p:cTn>
                        </p:par>
                        <p:par>
                          <p:cTn id="12" fill="hold">
                            <p:stCondLst>
                              <p:cond delay="2500"/>
                            </p:stCondLst>
                            <p:childTnLst>
                              <p:par>
                                <p:cTn id="13" presetID="21" presetClass="entr" presetSubtype="1"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heel(1)">
                                      <p:cBhvr>
                                        <p:cTn id="15" dur="2102"/>
                                        <p:tgtEl>
                                          <p:spTgt spid="6"/>
                                        </p:tgtEl>
                                      </p:cBhvr>
                                    </p:animEffect>
                                  </p:childTnLst>
                                </p:cTn>
                              </p:par>
                            </p:childTnLst>
                          </p:cTn>
                        </p:par>
                        <p:par>
                          <p:cTn id="16" fill="hold">
                            <p:stCondLst>
                              <p:cond delay="5000"/>
                            </p:stCondLst>
                            <p:childTnLst>
                              <p:par>
                                <p:cTn id="17" presetID="22" presetClass="entr" presetSubtype="8"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601"/>
                                        <p:tgtEl>
                                          <p:spTgt spid="11"/>
                                        </p:tgtEl>
                                      </p:cBhvr>
                                    </p:animEffect>
                                  </p:childTnLst>
                                </p:cTn>
                              </p:par>
                              <p:par>
                                <p:cTn id="20" presetID="22" presetClass="entr" presetSubtype="8"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601"/>
                                        <p:tgtEl>
                                          <p:spTgt spid="12"/>
                                        </p:tgtEl>
                                      </p:cBhvr>
                                    </p:animEffect>
                                  </p:childTnLst>
                                </p:cTn>
                              </p:par>
                              <p:par>
                                <p:cTn id="23" presetID="22" presetClass="entr" presetSubtype="2"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601"/>
                                        <p:tgtEl>
                                          <p:spTgt spid="9"/>
                                        </p:tgtEl>
                                      </p:cBhvr>
                                    </p:animEffect>
                                  </p:childTnLst>
                                </p:cTn>
                              </p:par>
                              <p:par>
                                <p:cTn id="26" presetID="22" presetClass="entr" presetSubtype="2"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right)">
                                      <p:cBhvr>
                                        <p:cTn id="28" dur="601"/>
                                        <p:tgtEl>
                                          <p:spTgt spid="10"/>
                                        </p:tgtEl>
                                      </p:cBhvr>
                                    </p:animEffect>
                                  </p:childTnLst>
                                </p:cTn>
                              </p:par>
                            </p:childTnLst>
                          </p:cTn>
                        </p:par>
                        <p:par>
                          <p:cTn id="29" fill="hold">
                            <p:stCondLst>
                              <p:cond delay="6000"/>
                            </p:stCondLst>
                            <p:childTnLst>
                              <p:par>
                                <p:cTn id="30" presetID="2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up)">
                                      <p:cBhvr>
                                        <p:cTn id="32" dur="601"/>
                                        <p:tgtEl>
                                          <p:spTgt spid="14"/>
                                        </p:tgtEl>
                                      </p:cBhvr>
                                    </p:animEffect>
                                  </p:childTnLst>
                                </p:cTn>
                              </p:par>
                            </p:childTnLst>
                          </p:cTn>
                        </p:par>
                        <p:par>
                          <p:cTn id="33" fill="hold">
                            <p:stCondLst>
                              <p:cond delay="7000"/>
                            </p:stCondLst>
                            <p:childTnLst>
                              <p:par>
                                <p:cTn id="34" presetID="2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up)">
                                      <p:cBhvr>
                                        <p:cTn id="36" dur="601"/>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3" grpId="0" animBg="1"/>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67000">
              <a:srgbClr val="F0F1F3"/>
            </a:gs>
          </a:gsLst>
          <a:path path="circle">
            <a:fillToRect l="50000" t="50000" r="50000" b="50000"/>
          </a:path>
        </a:gradFill>
        <a:effectLst/>
      </p:bgPr>
    </p:bg>
    <p:spTree>
      <p:nvGrpSpPr>
        <p:cNvPr id="1" name=""/>
        <p:cNvGrpSpPr/>
        <p:nvPr/>
      </p:nvGrpSpPr>
      <p:grpSpPr>
        <a:xfrm>
          <a:off x="0" y="0"/>
          <a:ext cx="0" cy="0"/>
          <a:chOff x="0" y="0"/>
          <a:chExt cx="0" cy="0"/>
        </a:xfrm>
      </p:grpSpPr>
      <p:grpSp>
        <p:nvGrpSpPr>
          <p:cNvPr id="19" name="组合 18"/>
          <p:cNvGrpSpPr/>
          <p:nvPr/>
        </p:nvGrpSpPr>
        <p:grpSpPr>
          <a:xfrm>
            <a:off x="3044952" y="1613843"/>
            <a:ext cx="6263640" cy="4576386"/>
            <a:chOff x="3044952" y="1613843"/>
            <a:chExt cx="6263640" cy="4576386"/>
          </a:xfrm>
        </p:grpSpPr>
        <p:graphicFrame>
          <p:nvGraphicFramePr>
            <p:cNvPr id="5" name="Diagram 4"/>
            <p:cNvGraphicFramePr/>
            <p:nvPr/>
          </p:nvGraphicFramePr>
          <p:xfrm>
            <a:off x="4154424" y="1613843"/>
            <a:ext cx="3590544" cy="457638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TextBox 8"/>
            <p:cNvSpPr txBox="1"/>
            <p:nvPr/>
          </p:nvSpPr>
          <p:spPr>
            <a:xfrm>
              <a:off x="5949696" y="2493138"/>
              <a:ext cx="611144" cy="553998"/>
            </a:xfrm>
            <a:prstGeom prst="rect">
              <a:avLst/>
            </a:prstGeom>
            <a:noFill/>
          </p:spPr>
          <p:txBody>
            <a:bodyPr wrap="square" numCol="1" spcCol="457200" rtlCol="0">
              <a:spAutoFit/>
              <a:scene3d>
                <a:camera prst="orthographicFront"/>
                <a:lightRig rig="threePt" dir="t"/>
              </a:scene3d>
              <a:sp3d contourW="12700"/>
            </a:bodyPr>
            <a:lstStyle/>
            <a:p>
              <a:pPr algn="ctr"/>
              <a:r>
                <a:rPr lang="en-US" sz="3000" dirty="0">
                  <a:solidFill>
                    <a:schemeClr val="tx1">
                      <a:lumMod val="75000"/>
                      <a:lumOff val="25000"/>
                    </a:schemeClr>
                  </a:solidFill>
                  <a:latin typeface="Century Gothic" panose="020B0502020202020204" pitchFamily="34" charset="0"/>
                  <a:ea typeface="Montserrat Light" charset="0"/>
                  <a:cs typeface="Montserrat Light" charset="0"/>
                </a:rPr>
                <a:t>1</a:t>
              </a:r>
            </a:p>
          </p:txBody>
        </p:sp>
        <p:sp>
          <p:nvSpPr>
            <p:cNvPr id="10" name="TextBox 9"/>
            <p:cNvSpPr txBox="1"/>
            <p:nvPr/>
          </p:nvSpPr>
          <p:spPr>
            <a:xfrm>
              <a:off x="5263896" y="3625037"/>
              <a:ext cx="611144" cy="553998"/>
            </a:xfrm>
            <a:prstGeom prst="rect">
              <a:avLst/>
            </a:prstGeom>
            <a:noFill/>
          </p:spPr>
          <p:txBody>
            <a:bodyPr wrap="square" numCol="1" spcCol="457200" rtlCol="0">
              <a:spAutoFit/>
              <a:scene3d>
                <a:camera prst="orthographicFront"/>
                <a:lightRig rig="threePt" dir="t"/>
              </a:scene3d>
              <a:sp3d contourW="12700"/>
            </a:bodyPr>
            <a:lstStyle/>
            <a:p>
              <a:pPr algn="ctr"/>
              <a:r>
                <a:rPr lang="en-US" sz="3000" dirty="0">
                  <a:solidFill>
                    <a:schemeClr val="tx1">
                      <a:lumMod val="75000"/>
                      <a:lumOff val="25000"/>
                    </a:schemeClr>
                  </a:solidFill>
                  <a:latin typeface="Century Gothic" panose="020B0502020202020204" pitchFamily="34" charset="0"/>
                  <a:ea typeface="Montserrat Light" charset="0"/>
                  <a:cs typeface="Montserrat Light" charset="0"/>
                </a:rPr>
                <a:t>2</a:t>
              </a:r>
            </a:p>
          </p:txBody>
        </p:sp>
        <p:sp>
          <p:nvSpPr>
            <p:cNvPr id="11" name="TextBox 10"/>
            <p:cNvSpPr txBox="1"/>
            <p:nvPr/>
          </p:nvSpPr>
          <p:spPr>
            <a:xfrm>
              <a:off x="5939809" y="4795186"/>
              <a:ext cx="611144" cy="553998"/>
            </a:xfrm>
            <a:prstGeom prst="rect">
              <a:avLst/>
            </a:prstGeom>
            <a:noFill/>
          </p:spPr>
          <p:txBody>
            <a:bodyPr wrap="square" numCol="1" spcCol="457200" rtlCol="0">
              <a:spAutoFit/>
              <a:scene3d>
                <a:camera prst="orthographicFront"/>
                <a:lightRig rig="threePt" dir="t"/>
              </a:scene3d>
              <a:sp3d contourW="12700"/>
            </a:bodyPr>
            <a:lstStyle/>
            <a:p>
              <a:pPr algn="ctr"/>
              <a:r>
                <a:rPr lang="en-US" sz="3000" dirty="0">
                  <a:solidFill>
                    <a:schemeClr val="tx1">
                      <a:lumMod val="75000"/>
                      <a:lumOff val="25000"/>
                    </a:schemeClr>
                  </a:solidFill>
                  <a:latin typeface="Century Gothic" panose="020B0502020202020204" pitchFamily="34" charset="0"/>
                  <a:ea typeface="Montserrat Light" charset="0"/>
                  <a:cs typeface="Montserrat Light" charset="0"/>
                </a:rPr>
                <a:t>3</a:t>
              </a:r>
            </a:p>
          </p:txBody>
        </p:sp>
        <p:sp>
          <p:nvSpPr>
            <p:cNvPr id="18" name="Freeform 17"/>
            <p:cNvSpPr/>
            <p:nvPr/>
          </p:nvSpPr>
          <p:spPr>
            <a:xfrm>
              <a:off x="3044952" y="4463073"/>
              <a:ext cx="6254496" cy="1579138"/>
            </a:xfrm>
            <a:custGeom>
              <a:avLst/>
              <a:gdLst>
                <a:gd name="connsiteX0" fmla="*/ 0 w 6254496"/>
                <a:gd name="connsiteY0" fmla="*/ 0 h 1828800"/>
                <a:gd name="connsiteX1" fmla="*/ 0 w 6254496"/>
                <a:gd name="connsiteY1" fmla="*/ 1828800 h 1828800"/>
                <a:gd name="connsiteX2" fmla="*/ 475488 w 6254496"/>
                <a:gd name="connsiteY2" fmla="*/ 1828800 h 1828800"/>
                <a:gd name="connsiteX3" fmla="*/ 6254496 w 6254496"/>
                <a:gd name="connsiteY3" fmla="*/ 1828800 h 1828800"/>
                <a:gd name="connsiteX4" fmla="*/ 6254496 w 6254496"/>
                <a:gd name="connsiteY4" fmla="*/ 1627632 h 1828800"/>
                <a:gd name="connsiteX5" fmla="*/ 6254496 w 6254496"/>
                <a:gd name="connsiteY5" fmla="*/ 118872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54496" h="1828800">
                  <a:moveTo>
                    <a:pt x="0" y="0"/>
                  </a:moveTo>
                  <a:lnTo>
                    <a:pt x="0" y="1828800"/>
                  </a:lnTo>
                  <a:lnTo>
                    <a:pt x="475488" y="1828800"/>
                  </a:lnTo>
                  <a:lnTo>
                    <a:pt x="6254496" y="1828800"/>
                  </a:lnTo>
                  <a:lnTo>
                    <a:pt x="6254496" y="1627632"/>
                  </a:lnTo>
                  <a:lnTo>
                    <a:pt x="6254496" y="1188720"/>
                  </a:lnTo>
                </a:path>
              </a:pathLst>
            </a:custGeom>
            <a:noFill/>
            <a:ln w="25400">
              <a:solidFill>
                <a:srgbClr val="17324D"/>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contourW="12700"/>
            </a:bodyPr>
            <a:lstStyle/>
            <a:p>
              <a:pPr algn="ctr"/>
              <a:endParaRPr lang="en-US">
                <a:latin typeface="Century Gothic" panose="020B0502020202020204" pitchFamily="34" charset="0"/>
              </a:endParaRPr>
            </a:p>
          </p:txBody>
        </p:sp>
        <p:cxnSp>
          <p:nvCxnSpPr>
            <p:cNvPr id="20" name="Straight Connector 19"/>
            <p:cNvCxnSpPr/>
            <p:nvPr/>
          </p:nvCxnSpPr>
          <p:spPr>
            <a:xfrm flipV="1">
              <a:off x="9308592" y="3481891"/>
              <a:ext cx="0" cy="877825"/>
            </a:xfrm>
            <a:prstGeom prst="line">
              <a:avLst/>
            </a:prstGeom>
            <a:ln w="25400">
              <a:solidFill>
                <a:srgbClr val="17324D"/>
              </a:solidFill>
              <a:prstDash val="solid"/>
            </a:ln>
          </p:spPr>
          <p:style>
            <a:lnRef idx="1">
              <a:schemeClr val="accent1"/>
            </a:lnRef>
            <a:fillRef idx="0">
              <a:schemeClr val="accent1"/>
            </a:fillRef>
            <a:effectRef idx="0">
              <a:schemeClr val="accent1"/>
            </a:effectRef>
            <a:fontRef idx="minor">
              <a:schemeClr val="tx1"/>
            </a:fontRef>
          </p:style>
        </p:cxnSp>
        <p:sp>
          <p:nvSpPr>
            <p:cNvPr id="24" name="Freeform 23"/>
            <p:cNvSpPr/>
            <p:nvPr/>
          </p:nvSpPr>
          <p:spPr>
            <a:xfrm>
              <a:off x="3044952" y="1826827"/>
              <a:ext cx="6236208" cy="1197864"/>
            </a:xfrm>
            <a:custGeom>
              <a:avLst/>
              <a:gdLst>
                <a:gd name="connsiteX0" fmla="*/ 6208776 w 6208776"/>
                <a:gd name="connsiteY0" fmla="*/ 320040 h 1252728"/>
                <a:gd name="connsiteX1" fmla="*/ 6208776 w 6208776"/>
                <a:gd name="connsiteY1" fmla="*/ 0 h 1252728"/>
                <a:gd name="connsiteX2" fmla="*/ 0 w 6208776"/>
                <a:gd name="connsiteY2" fmla="*/ 0 h 1252728"/>
                <a:gd name="connsiteX3" fmla="*/ 0 w 6208776"/>
                <a:gd name="connsiteY3" fmla="*/ 182880 h 1252728"/>
                <a:gd name="connsiteX4" fmla="*/ 0 w 6208776"/>
                <a:gd name="connsiteY4" fmla="*/ 1252728 h 12527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08776" h="1252728">
                  <a:moveTo>
                    <a:pt x="6208776" y="320040"/>
                  </a:moveTo>
                  <a:lnTo>
                    <a:pt x="6208776" y="0"/>
                  </a:lnTo>
                  <a:lnTo>
                    <a:pt x="0" y="0"/>
                  </a:lnTo>
                  <a:lnTo>
                    <a:pt x="0" y="182880"/>
                  </a:lnTo>
                  <a:lnTo>
                    <a:pt x="0" y="1252728"/>
                  </a:lnTo>
                </a:path>
              </a:pathLst>
            </a:custGeom>
            <a:noFill/>
            <a:ln w="25400">
              <a:solidFill>
                <a:srgbClr val="17324D"/>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contourW="12700"/>
            </a:bodyPr>
            <a:lstStyle/>
            <a:p>
              <a:pPr algn="ctr"/>
              <a:endParaRPr lang="en-US">
                <a:latin typeface="Century Gothic" panose="020B0502020202020204" pitchFamily="34" charset="0"/>
              </a:endParaRPr>
            </a:p>
          </p:txBody>
        </p:sp>
      </p:grpSp>
      <p:grpSp>
        <p:nvGrpSpPr>
          <p:cNvPr id="22" name="组合 21"/>
          <p:cNvGrpSpPr/>
          <p:nvPr/>
        </p:nvGrpSpPr>
        <p:grpSpPr>
          <a:xfrm>
            <a:off x="7865906" y="2478100"/>
            <a:ext cx="2885371" cy="928421"/>
            <a:chOff x="7523107" y="3331677"/>
            <a:chExt cx="2885371" cy="928421"/>
          </a:xfrm>
        </p:grpSpPr>
        <p:sp>
          <p:nvSpPr>
            <p:cNvPr id="23" name="矩形 22"/>
            <p:cNvSpPr/>
            <p:nvPr/>
          </p:nvSpPr>
          <p:spPr>
            <a:xfrm>
              <a:off x="7844805" y="3331677"/>
              <a:ext cx="2241974" cy="38779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solidFill>
                    <a:schemeClr val="tx1">
                      <a:lumMod val="85000"/>
                      <a:lumOff val="15000"/>
                    </a:schemeClr>
                  </a:solidFill>
                  <a:latin typeface="等线" panose="02010600030101010101" pitchFamily="2" charset="-122"/>
                  <a:ea typeface="等线" panose="02010600030101010101" pitchFamily="2" charset="-122"/>
                </a:rPr>
                <a:t>标题文字添加</a:t>
              </a:r>
            </a:p>
          </p:txBody>
        </p:sp>
        <p:sp>
          <p:nvSpPr>
            <p:cNvPr id="25" name="文本框 24"/>
            <p:cNvSpPr txBox="1"/>
            <p:nvPr/>
          </p:nvSpPr>
          <p:spPr>
            <a:xfrm>
              <a:off x="7523107" y="3641467"/>
              <a:ext cx="2885371" cy="618631"/>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000" dirty="0">
                  <a:solidFill>
                    <a:schemeClr val="tx1">
                      <a:lumMod val="85000"/>
                      <a:lumOff val="15000"/>
                    </a:schemeClr>
                  </a:solidFill>
                  <a:latin typeface="Century Gothic" panose="020B0502020202020204" pitchFamily="34" charset="0"/>
                  <a:ea typeface="+mj-ea"/>
                </a:rPr>
                <a:t>The user can demonstrate on a projector or computer, or print the presentation and make it into.</a:t>
              </a:r>
            </a:p>
          </p:txBody>
        </p:sp>
      </p:grpSp>
      <p:grpSp>
        <p:nvGrpSpPr>
          <p:cNvPr id="26" name="组合 25"/>
          <p:cNvGrpSpPr/>
          <p:nvPr/>
        </p:nvGrpSpPr>
        <p:grpSpPr>
          <a:xfrm>
            <a:off x="7865906" y="4525984"/>
            <a:ext cx="2885371" cy="928421"/>
            <a:chOff x="7523107" y="3331677"/>
            <a:chExt cx="2885371" cy="928421"/>
          </a:xfrm>
        </p:grpSpPr>
        <p:sp>
          <p:nvSpPr>
            <p:cNvPr id="27" name="矩形 26"/>
            <p:cNvSpPr/>
            <p:nvPr/>
          </p:nvSpPr>
          <p:spPr>
            <a:xfrm>
              <a:off x="7844805" y="3331677"/>
              <a:ext cx="2241974" cy="38779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solidFill>
                    <a:schemeClr val="tx1">
                      <a:lumMod val="85000"/>
                      <a:lumOff val="15000"/>
                    </a:schemeClr>
                  </a:solidFill>
                  <a:latin typeface="等线" panose="02010600030101010101" pitchFamily="2" charset="-122"/>
                  <a:ea typeface="等线" panose="02010600030101010101" pitchFamily="2" charset="-122"/>
                </a:rPr>
                <a:t>标题文字添加</a:t>
              </a:r>
            </a:p>
          </p:txBody>
        </p:sp>
        <p:sp>
          <p:nvSpPr>
            <p:cNvPr id="28" name="文本框 27"/>
            <p:cNvSpPr txBox="1"/>
            <p:nvPr/>
          </p:nvSpPr>
          <p:spPr>
            <a:xfrm>
              <a:off x="7523107" y="3641467"/>
              <a:ext cx="2885371" cy="618631"/>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000" dirty="0">
                  <a:solidFill>
                    <a:schemeClr val="tx1">
                      <a:lumMod val="85000"/>
                      <a:lumOff val="15000"/>
                    </a:schemeClr>
                  </a:solidFill>
                  <a:latin typeface="Century Gothic" panose="020B0502020202020204" pitchFamily="34" charset="0"/>
                  <a:ea typeface="+mj-ea"/>
                </a:rPr>
                <a:t>The user can demonstrate on a projector or computer, or print the presentation and make it.</a:t>
              </a:r>
            </a:p>
          </p:txBody>
        </p:sp>
      </p:grpSp>
      <p:grpSp>
        <p:nvGrpSpPr>
          <p:cNvPr id="29" name="组合 28"/>
          <p:cNvGrpSpPr/>
          <p:nvPr/>
        </p:nvGrpSpPr>
        <p:grpSpPr>
          <a:xfrm>
            <a:off x="1607453" y="3133791"/>
            <a:ext cx="2885371" cy="1103854"/>
            <a:chOff x="7523107" y="3331677"/>
            <a:chExt cx="2885371" cy="1103854"/>
          </a:xfrm>
        </p:grpSpPr>
        <p:sp>
          <p:nvSpPr>
            <p:cNvPr id="30" name="矩形 29"/>
            <p:cNvSpPr/>
            <p:nvPr/>
          </p:nvSpPr>
          <p:spPr>
            <a:xfrm>
              <a:off x="7844805" y="3331677"/>
              <a:ext cx="2241974" cy="38779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solidFill>
                    <a:schemeClr val="tx1">
                      <a:lumMod val="85000"/>
                      <a:lumOff val="15000"/>
                    </a:schemeClr>
                  </a:solidFill>
                  <a:latin typeface="等线" panose="02010600030101010101" pitchFamily="2" charset="-122"/>
                  <a:ea typeface="等线" panose="02010600030101010101" pitchFamily="2" charset="-122"/>
                </a:rPr>
                <a:t>标题文字添加</a:t>
              </a:r>
            </a:p>
          </p:txBody>
        </p:sp>
        <p:sp>
          <p:nvSpPr>
            <p:cNvPr id="31" name="文本框 30"/>
            <p:cNvSpPr txBox="1"/>
            <p:nvPr/>
          </p:nvSpPr>
          <p:spPr>
            <a:xfrm>
              <a:off x="7523107" y="3641467"/>
              <a:ext cx="2885371" cy="794064"/>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000" dirty="0">
                  <a:solidFill>
                    <a:schemeClr val="tx1">
                      <a:lumMod val="85000"/>
                      <a:lumOff val="15000"/>
                    </a:schemeClr>
                  </a:solidFill>
                  <a:latin typeface="Century Gothic" panose="020B0502020202020204" pitchFamily="34" charset="0"/>
                  <a:ea typeface="+mj-ea"/>
                </a:rPr>
                <a:t>The user can demonstrate on a projector or computer, or print the presentation and make it into a film to be used in a wider field. The user can demonstrate on a</a:t>
              </a:r>
            </a:p>
          </p:txBody>
        </p:sp>
      </p:grpSp>
      <p:grpSp>
        <p:nvGrpSpPr>
          <p:cNvPr id="33" name="组合 32"/>
          <p:cNvGrpSpPr/>
          <p:nvPr/>
        </p:nvGrpSpPr>
        <p:grpSpPr>
          <a:xfrm>
            <a:off x="143922" y="223365"/>
            <a:ext cx="11887200" cy="307777"/>
            <a:chOff x="143922" y="775815"/>
            <a:chExt cx="11887200" cy="307777"/>
          </a:xfrm>
        </p:grpSpPr>
        <p:sp>
          <p:nvSpPr>
            <p:cNvPr id="34" name="MH_Entry_1"/>
            <p:cNvSpPr/>
            <p:nvPr>
              <p:custDataLst>
                <p:tags r:id="rId1"/>
              </p:custDataLst>
            </p:nvPr>
          </p:nvSpPr>
          <p:spPr>
            <a:xfrm>
              <a:off x="4539167" y="775815"/>
              <a:ext cx="2751619" cy="307777"/>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algn="dist" defTabSz="1146175" fontAlgn="base">
                <a:spcBef>
                  <a:spcPct val="0"/>
                </a:spcBef>
                <a:spcAft>
                  <a:spcPct val="0"/>
                </a:spcAft>
              </a:pPr>
              <a:r>
                <a:rPr lang="zh-CN" altLang="en-US" sz="2000" dirty="0">
                  <a:solidFill>
                    <a:schemeClr val="bg2">
                      <a:lumMod val="10000"/>
                    </a:schemeClr>
                  </a:solidFill>
                  <a:latin typeface="等线" panose="02010600030101010101" pitchFamily="2" charset="-122"/>
                  <a:ea typeface="等线" panose="02010600030101010101" pitchFamily="2" charset="-122"/>
                  <a:sym typeface="Arial" panose="020B0604020202020204" pitchFamily="34" charset="0"/>
                </a:rPr>
                <a:t>输入你的标题</a:t>
              </a:r>
            </a:p>
          </p:txBody>
        </p:sp>
        <p:cxnSp>
          <p:nvCxnSpPr>
            <p:cNvPr id="35" name="直接连接符 3"/>
            <p:cNvCxnSpPr/>
            <p:nvPr/>
          </p:nvCxnSpPr>
          <p:spPr>
            <a:xfrm>
              <a:off x="143922" y="926390"/>
              <a:ext cx="4097867" cy="0"/>
            </a:xfrm>
            <a:prstGeom prst="line">
              <a:avLst/>
            </a:prstGeom>
            <a:ln w="12700">
              <a:solidFill>
                <a:srgbClr val="132E4A"/>
              </a:solidFill>
            </a:ln>
          </p:spPr>
          <p:style>
            <a:lnRef idx="1">
              <a:schemeClr val="accent1"/>
            </a:lnRef>
            <a:fillRef idx="0">
              <a:schemeClr val="accent1"/>
            </a:fillRef>
            <a:effectRef idx="0">
              <a:schemeClr val="accent1"/>
            </a:effectRef>
            <a:fontRef idx="minor">
              <a:schemeClr val="tx1"/>
            </a:fontRef>
          </p:style>
        </p:cxnSp>
        <p:cxnSp>
          <p:nvCxnSpPr>
            <p:cNvPr id="39" name="直接连接符 4"/>
            <p:cNvCxnSpPr/>
            <p:nvPr/>
          </p:nvCxnSpPr>
          <p:spPr>
            <a:xfrm>
              <a:off x="7658318" y="909703"/>
              <a:ext cx="4372804" cy="0"/>
            </a:xfrm>
            <a:prstGeom prst="line">
              <a:avLst/>
            </a:prstGeom>
            <a:ln w="12700">
              <a:solidFill>
                <a:srgbClr val="132E4A"/>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9"/>
                                        </p:tgtEl>
                                        <p:attrNameLst>
                                          <p:attrName>style.visibility</p:attrName>
                                        </p:attrNameLst>
                                      </p:cBhvr>
                                      <p:to>
                                        <p:strVal val="visible"/>
                                      </p:to>
                                    </p:set>
                                    <p:anim calcmode="lin" valueType="num">
                                      <p:cBhvr>
                                        <p:cTn id="13" dur="500" fill="hold"/>
                                        <p:tgtEl>
                                          <p:spTgt spid="29"/>
                                        </p:tgtEl>
                                        <p:attrNameLst>
                                          <p:attrName>ppt_w</p:attrName>
                                        </p:attrNameLst>
                                      </p:cBhvr>
                                      <p:tavLst>
                                        <p:tav tm="0">
                                          <p:val>
                                            <p:fltVal val="0"/>
                                          </p:val>
                                        </p:tav>
                                        <p:tav tm="100000">
                                          <p:val>
                                            <p:strVal val="#ppt_w"/>
                                          </p:val>
                                        </p:tav>
                                      </p:tavLst>
                                    </p:anim>
                                    <p:anim calcmode="lin" valueType="num">
                                      <p:cBhvr>
                                        <p:cTn id="14" dur="500" fill="hold"/>
                                        <p:tgtEl>
                                          <p:spTgt spid="29"/>
                                        </p:tgtEl>
                                        <p:attrNameLst>
                                          <p:attrName>ppt_h</p:attrName>
                                        </p:attrNameLst>
                                      </p:cBhvr>
                                      <p:tavLst>
                                        <p:tav tm="0">
                                          <p:val>
                                            <p:fltVal val="0"/>
                                          </p:val>
                                        </p:tav>
                                        <p:tav tm="100000">
                                          <p:val>
                                            <p:strVal val="#ppt_h"/>
                                          </p:val>
                                        </p:tav>
                                      </p:tavLst>
                                    </p:anim>
                                    <p:animEffect transition="in" filter="fade">
                                      <p:cBhvr>
                                        <p:cTn id="15" dur="500"/>
                                        <p:tgtEl>
                                          <p:spTgt spid="29"/>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p:cTn id="19" dur="500" fill="hold"/>
                                        <p:tgtEl>
                                          <p:spTgt spid="22"/>
                                        </p:tgtEl>
                                        <p:attrNameLst>
                                          <p:attrName>ppt_w</p:attrName>
                                        </p:attrNameLst>
                                      </p:cBhvr>
                                      <p:tavLst>
                                        <p:tav tm="0">
                                          <p:val>
                                            <p:fltVal val="0"/>
                                          </p:val>
                                        </p:tav>
                                        <p:tav tm="100000">
                                          <p:val>
                                            <p:strVal val="#ppt_w"/>
                                          </p:val>
                                        </p:tav>
                                      </p:tavLst>
                                    </p:anim>
                                    <p:anim calcmode="lin" valueType="num">
                                      <p:cBhvr>
                                        <p:cTn id="20" dur="500" fill="hold"/>
                                        <p:tgtEl>
                                          <p:spTgt spid="22"/>
                                        </p:tgtEl>
                                        <p:attrNameLst>
                                          <p:attrName>ppt_h</p:attrName>
                                        </p:attrNameLst>
                                      </p:cBhvr>
                                      <p:tavLst>
                                        <p:tav tm="0">
                                          <p:val>
                                            <p:fltVal val="0"/>
                                          </p:val>
                                        </p:tav>
                                        <p:tav tm="100000">
                                          <p:val>
                                            <p:strVal val="#ppt_h"/>
                                          </p:val>
                                        </p:tav>
                                      </p:tavLst>
                                    </p:anim>
                                    <p:animEffect transition="in" filter="fade">
                                      <p:cBhvr>
                                        <p:cTn id="21" dur="500"/>
                                        <p:tgtEl>
                                          <p:spTgt spid="22"/>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animEffect transition="in" filter="fade">
                                      <p:cBhvr>
                                        <p:cTn id="2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67000">
              <a:srgbClr val="F0F1F3"/>
            </a:gs>
          </a:gsLst>
          <a:path path="circle">
            <a:fillToRect l="50000" t="50000" r="50000" b="50000"/>
          </a:path>
        </a:gradFill>
        <a:effectLst/>
      </p:bgPr>
    </p:bg>
    <p:spTree>
      <p:nvGrpSpPr>
        <p:cNvPr id="1" name=""/>
        <p:cNvGrpSpPr/>
        <p:nvPr/>
      </p:nvGrpSpPr>
      <p:grpSpPr>
        <a:xfrm>
          <a:off x="0" y="0"/>
          <a:ext cx="0" cy="0"/>
          <a:chOff x="0" y="0"/>
          <a:chExt cx="0" cy="0"/>
        </a:xfrm>
      </p:grpSpPr>
      <p:sp>
        <p:nvSpPr>
          <p:cNvPr id="9" name="椭圆 8"/>
          <p:cNvSpPr/>
          <p:nvPr/>
        </p:nvSpPr>
        <p:spPr>
          <a:xfrm>
            <a:off x="474091" y="2669390"/>
            <a:ext cx="2436375" cy="2437223"/>
          </a:xfrm>
          <a:prstGeom prst="ellipse">
            <a:avLst/>
          </a:prstGeom>
          <a:noFill/>
          <a:ln w="6350">
            <a:solidFill>
              <a:srgbClr val="132E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等线" panose="02010600030101010101" pitchFamily="2" charset="-122"/>
              <a:ea typeface="等线" panose="02010600030101010101" pitchFamily="2" charset="-122"/>
            </a:endParaRPr>
          </a:p>
        </p:txBody>
      </p:sp>
      <p:cxnSp>
        <p:nvCxnSpPr>
          <p:cNvPr id="14" name="直接连接符 13"/>
          <p:cNvCxnSpPr>
            <a:stCxn id="9" idx="6"/>
            <a:endCxn id="37" idx="2"/>
          </p:cNvCxnSpPr>
          <p:nvPr/>
        </p:nvCxnSpPr>
        <p:spPr>
          <a:xfrm>
            <a:off x="2910466" y="3888002"/>
            <a:ext cx="3141645" cy="3586"/>
          </a:xfrm>
          <a:prstGeom prst="line">
            <a:avLst/>
          </a:prstGeom>
          <a:ln>
            <a:solidFill>
              <a:srgbClr val="132E4A"/>
            </a:solidFill>
          </a:ln>
        </p:spPr>
        <p:style>
          <a:lnRef idx="1">
            <a:schemeClr val="accent1"/>
          </a:lnRef>
          <a:fillRef idx="0">
            <a:schemeClr val="accent1"/>
          </a:fillRef>
          <a:effectRef idx="0">
            <a:schemeClr val="accent1"/>
          </a:effectRef>
          <a:fontRef idx="minor">
            <a:schemeClr val="tx1"/>
          </a:fontRef>
        </p:style>
      </p:cxnSp>
      <p:pic>
        <p:nvPicPr>
          <p:cNvPr id="43" name="Picture 8" descr="\\MAGNUM\Projects\Microsoft\Cloud Power FY12\Design\Icons\PNGs\Cross Platform.png"/>
          <p:cNvPicPr>
            <a:picLocks noChangeAspect="1" noChangeArrowheads="1"/>
          </p:cNvPicPr>
          <p:nvPr/>
        </p:nvPicPr>
        <p:blipFill>
          <a:blip r:embed="rId3" cstate="print">
            <a:duotone>
              <a:prstClr val="black"/>
              <a:schemeClr val="accent3">
                <a:tint val="45000"/>
                <a:satMod val="400000"/>
              </a:schemeClr>
            </a:duotone>
          </a:blip>
          <a:srcRect/>
          <a:stretch>
            <a:fillRect/>
          </a:stretch>
        </p:blipFill>
        <p:spPr bwMode="auto">
          <a:xfrm>
            <a:off x="773077" y="2777735"/>
            <a:ext cx="2070990" cy="2220532"/>
          </a:xfrm>
          <a:prstGeom prst="rect">
            <a:avLst/>
          </a:prstGeom>
          <a:noFill/>
        </p:spPr>
      </p:pic>
      <p:grpSp>
        <p:nvGrpSpPr>
          <p:cNvPr id="56" name="组合 55"/>
          <p:cNvGrpSpPr/>
          <p:nvPr/>
        </p:nvGrpSpPr>
        <p:grpSpPr>
          <a:xfrm>
            <a:off x="6052111" y="3550354"/>
            <a:ext cx="682468" cy="682468"/>
            <a:chOff x="8385332" y="3412308"/>
            <a:chExt cx="682468" cy="682468"/>
          </a:xfrm>
        </p:grpSpPr>
        <p:sp>
          <p:nvSpPr>
            <p:cNvPr id="37" name="椭圆 36"/>
            <p:cNvSpPr/>
            <p:nvPr/>
          </p:nvSpPr>
          <p:spPr>
            <a:xfrm>
              <a:off x="8385332" y="3412308"/>
              <a:ext cx="682468" cy="682468"/>
            </a:xfrm>
            <a:prstGeom prst="ellipse">
              <a:avLst/>
            </a:prstGeom>
            <a:noFill/>
            <a:ln w="6350">
              <a:solidFill>
                <a:srgbClr val="132E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等线" panose="02010600030101010101" pitchFamily="2" charset="-122"/>
                <a:ea typeface="等线" panose="02010600030101010101" pitchFamily="2" charset="-122"/>
              </a:endParaRPr>
            </a:p>
          </p:txBody>
        </p:sp>
        <p:sp>
          <p:nvSpPr>
            <p:cNvPr id="47" name="Rounded Rectangle 29"/>
            <p:cNvSpPr/>
            <p:nvPr/>
          </p:nvSpPr>
          <p:spPr bwMode="black">
            <a:xfrm>
              <a:off x="8620552" y="3517340"/>
              <a:ext cx="212027" cy="472403"/>
            </a:xfrm>
            <a:custGeom>
              <a:avLst/>
              <a:gdLst/>
              <a:ahLst/>
              <a:cxnLst/>
              <a:rect l="l" t="t" r="r" b="b"/>
              <a:pathLst>
                <a:path w="2136009" h="4350877">
                  <a:moveTo>
                    <a:pt x="111238" y="2095565"/>
                  </a:moveTo>
                  <a:cubicBezTo>
                    <a:pt x="168383" y="2095565"/>
                    <a:pt x="215464" y="2138656"/>
                    <a:pt x="221204" y="2194180"/>
                  </a:cubicBezTo>
                  <a:lnTo>
                    <a:pt x="222888" y="2194180"/>
                  </a:lnTo>
                  <a:cubicBezTo>
                    <a:pt x="222888" y="2661471"/>
                    <a:pt x="601700" y="3040283"/>
                    <a:pt x="1068991" y="3040283"/>
                  </a:cubicBezTo>
                  <a:cubicBezTo>
                    <a:pt x="1530017" y="3040283"/>
                    <a:pt x="1904922" y="2671559"/>
                    <a:pt x="1914148" y="2212909"/>
                  </a:cubicBezTo>
                  <a:cubicBezTo>
                    <a:pt x="1913589" y="2210904"/>
                    <a:pt x="1913533" y="2208860"/>
                    <a:pt x="1913533" y="2206803"/>
                  </a:cubicBezTo>
                  <a:cubicBezTo>
                    <a:pt x="1913533" y="2145368"/>
                    <a:pt x="1963336" y="2095565"/>
                    <a:pt x="2024771" y="2095565"/>
                  </a:cubicBezTo>
                  <a:cubicBezTo>
                    <a:pt x="2081917" y="2095565"/>
                    <a:pt x="2128997" y="2138656"/>
                    <a:pt x="2134737" y="2194180"/>
                  </a:cubicBezTo>
                  <a:lnTo>
                    <a:pt x="2136009" y="2194180"/>
                  </a:lnTo>
                  <a:lnTo>
                    <a:pt x="2135585" y="2202590"/>
                  </a:lnTo>
                  <a:cubicBezTo>
                    <a:pt x="2135983" y="2203980"/>
                    <a:pt x="2136009" y="2205388"/>
                    <a:pt x="2136009" y="2206803"/>
                  </a:cubicBezTo>
                  <a:lnTo>
                    <a:pt x="2134732" y="2219472"/>
                  </a:lnTo>
                  <a:cubicBezTo>
                    <a:pt x="2123259" y="2751175"/>
                    <a:pt x="1722042" y="3186685"/>
                    <a:pt x="1205164" y="3251541"/>
                  </a:cubicBezTo>
                  <a:lnTo>
                    <a:pt x="1205164" y="3820541"/>
                  </a:lnTo>
                  <a:lnTo>
                    <a:pt x="1457555" y="3820541"/>
                  </a:lnTo>
                  <a:cubicBezTo>
                    <a:pt x="1604003" y="3820541"/>
                    <a:pt x="1722723" y="3939261"/>
                    <a:pt x="1722723" y="4085709"/>
                  </a:cubicBezTo>
                  <a:lnTo>
                    <a:pt x="1722722" y="4085709"/>
                  </a:lnTo>
                  <a:cubicBezTo>
                    <a:pt x="1722722" y="4232157"/>
                    <a:pt x="1604002" y="4350877"/>
                    <a:pt x="1457554" y="4350877"/>
                  </a:cubicBezTo>
                  <a:lnTo>
                    <a:pt x="678455" y="4350876"/>
                  </a:lnTo>
                  <a:cubicBezTo>
                    <a:pt x="532007" y="4350876"/>
                    <a:pt x="413288" y="4232157"/>
                    <a:pt x="413287" y="4085709"/>
                  </a:cubicBezTo>
                  <a:cubicBezTo>
                    <a:pt x="413288" y="3939261"/>
                    <a:pt x="532007" y="3820541"/>
                    <a:pt x="678455" y="3820541"/>
                  </a:cubicBezTo>
                  <a:lnTo>
                    <a:pt x="930844" y="3820541"/>
                  </a:lnTo>
                  <a:lnTo>
                    <a:pt x="930844" y="3251239"/>
                  </a:lnTo>
                  <a:cubicBezTo>
                    <a:pt x="419935" y="3186221"/>
                    <a:pt x="22536" y="2758927"/>
                    <a:pt x="4029" y="2234922"/>
                  </a:cubicBezTo>
                  <a:cubicBezTo>
                    <a:pt x="1255" y="2226017"/>
                    <a:pt x="0" y="2216556"/>
                    <a:pt x="0" y="2206803"/>
                  </a:cubicBezTo>
                  <a:cubicBezTo>
                    <a:pt x="0" y="2145368"/>
                    <a:pt x="49803" y="2095565"/>
                    <a:pt x="111238" y="2095565"/>
                  </a:cubicBezTo>
                  <a:close/>
                  <a:moveTo>
                    <a:pt x="1050366" y="0"/>
                  </a:moveTo>
                  <a:lnTo>
                    <a:pt x="1085642" y="0"/>
                  </a:lnTo>
                  <a:cubicBezTo>
                    <a:pt x="1458724" y="0"/>
                    <a:pt x="1761980" y="298955"/>
                    <a:pt x="1767734" y="670400"/>
                  </a:cubicBezTo>
                  <a:lnTo>
                    <a:pt x="1582354" y="670400"/>
                  </a:lnTo>
                  <a:cubicBezTo>
                    <a:pt x="1489769" y="670400"/>
                    <a:pt x="1414714" y="745455"/>
                    <a:pt x="1414714" y="838040"/>
                  </a:cubicBezTo>
                  <a:cubicBezTo>
                    <a:pt x="1414714" y="930625"/>
                    <a:pt x="1489769" y="1005680"/>
                    <a:pt x="1582354" y="1005680"/>
                  </a:cubicBezTo>
                  <a:lnTo>
                    <a:pt x="1769044" y="1005680"/>
                  </a:lnTo>
                  <a:lnTo>
                    <a:pt x="1769044" y="1319453"/>
                  </a:lnTo>
                  <a:lnTo>
                    <a:pt x="1582354" y="1319453"/>
                  </a:lnTo>
                  <a:cubicBezTo>
                    <a:pt x="1489769" y="1319453"/>
                    <a:pt x="1414714" y="1394508"/>
                    <a:pt x="1414714" y="1487093"/>
                  </a:cubicBezTo>
                  <a:cubicBezTo>
                    <a:pt x="1414714" y="1579678"/>
                    <a:pt x="1489769" y="1654733"/>
                    <a:pt x="1582354" y="1654733"/>
                  </a:cubicBezTo>
                  <a:lnTo>
                    <a:pt x="1769044" y="1654733"/>
                  </a:lnTo>
                  <a:lnTo>
                    <a:pt x="1769044" y="1968506"/>
                  </a:lnTo>
                  <a:lnTo>
                    <a:pt x="1582354" y="1968506"/>
                  </a:lnTo>
                  <a:cubicBezTo>
                    <a:pt x="1489769" y="1968506"/>
                    <a:pt x="1414714" y="2043561"/>
                    <a:pt x="1414714" y="2136146"/>
                  </a:cubicBezTo>
                  <a:cubicBezTo>
                    <a:pt x="1414714" y="2228731"/>
                    <a:pt x="1489769" y="2303786"/>
                    <a:pt x="1582354" y="2303786"/>
                  </a:cubicBezTo>
                  <a:lnTo>
                    <a:pt x="1758275" y="2303786"/>
                  </a:lnTo>
                  <a:cubicBezTo>
                    <a:pt x="1709241" y="2630669"/>
                    <a:pt x="1426601" y="2880360"/>
                    <a:pt x="1085642" y="2880360"/>
                  </a:cubicBezTo>
                  <a:lnTo>
                    <a:pt x="1050366" y="2880360"/>
                  </a:lnTo>
                  <a:cubicBezTo>
                    <a:pt x="709407" y="2880360"/>
                    <a:pt x="426767" y="2630669"/>
                    <a:pt x="377733" y="2303786"/>
                  </a:cubicBezTo>
                  <a:lnTo>
                    <a:pt x="549845" y="2303786"/>
                  </a:lnTo>
                  <a:cubicBezTo>
                    <a:pt x="642430" y="2303786"/>
                    <a:pt x="717485" y="2228731"/>
                    <a:pt x="717485" y="2136146"/>
                  </a:cubicBezTo>
                  <a:cubicBezTo>
                    <a:pt x="717485" y="2043561"/>
                    <a:pt x="642430" y="1968506"/>
                    <a:pt x="549845" y="1968506"/>
                  </a:cubicBezTo>
                  <a:lnTo>
                    <a:pt x="366964" y="1968506"/>
                  </a:lnTo>
                  <a:lnTo>
                    <a:pt x="366964" y="1654733"/>
                  </a:lnTo>
                  <a:lnTo>
                    <a:pt x="549845" y="1654733"/>
                  </a:lnTo>
                  <a:cubicBezTo>
                    <a:pt x="642430" y="1654733"/>
                    <a:pt x="717485" y="1579678"/>
                    <a:pt x="717485" y="1487093"/>
                  </a:cubicBezTo>
                  <a:cubicBezTo>
                    <a:pt x="717485" y="1394508"/>
                    <a:pt x="642430" y="1319453"/>
                    <a:pt x="549845" y="1319453"/>
                  </a:cubicBezTo>
                  <a:lnTo>
                    <a:pt x="366964" y="1319453"/>
                  </a:lnTo>
                  <a:lnTo>
                    <a:pt x="366964" y="1005680"/>
                  </a:lnTo>
                  <a:lnTo>
                    <a:pt x="549845" y="1005680"/>
                  </a:lnTo>
                  <a:cubicBezTo>
                    <a:pt x="642430" y="1005680"/>
                    <a:pt x="717485" y="930625"/>
                    <a:pt x="717485" y="838040"/>
                  </a:cubicBezTo>
                  <a:cubicBezTo>
                    <a:pt x="717485" y="745455"/>
                    <a:pt x="642430" y="670400"/>
                    <a:pt x="549845" y="670400"/>
                  </a:cubicBezTo>
                  <a:lnTo>
                    <a:pt x="368275" y="670400"/>
                  </a:lnTo>
                  <a:cubicBezTo>
                    <a:pt x="374028" y="298955"/>
                    <a:pt x="677284" y="0"/>
                    <a:pt x="1050366" y="0"/>
                  </a:cubicBezTo>
                  <a:close/>
                </a:path>
              </a:pathLst>
            </a:custGeom>
            <a:solidFill>
              <a:schemeClr val="bg1">
                <a:lumMod val="6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noAutofit/>
            </a:bodyPr>
            <a:lstStyle/>
            <a:p>
              <a:pPr algn="ctr" defTabSz="685165" fontAlgn="base">
                <a:spcBef>
                  <a:spcPct val="0"/>
                </a:spcBef>
                <a:spcAft>
                  <a:spcPct val="0"/>
                </a:spcAft>
              </a:pPr>
              <a:endParaRPr lang="en-US" dirty="0" err="1">
                <a:gradFill>
                  <a:gsLst>
                    <a:gs pos="0">
                      <a:srgbClr val="FFFFFF"/>
                    </a:gs>
                    <a:gs pos="100000">
                      <a:srgbClr val="FFFFFF"/>
                    </a:gs>
                  </a:gsLst>
                  <a:lin ang="5400000" scaled="0"/>
                </a:gradFill>
                <a:latin typeface="等线" panose="02010600030101010101" pitchFamily="2" charset="-122"/>
                <a:ea typeface="等线" panose="02010600030101010101" pitchFamily="2" charset="-122"/>
                <a:cs typeface="Segoe UI" panose="020B0502040204020203" pitchFamily="34" charset="0"/>
              </a:endParaRPr>
            </a:p>
          </p:txBody>
        </p:sp>
      </p:grpSp>
      <p:cxnSp>
        <p:nvCxnSpPr>
          <p:cNvPr id="60" name="直接连接符 59"/>
          <p:cNvCxnSpPr/>
          <p:nvPr/>
        </p:nvCxnSpPr>
        <p:spPr>
          <a:xfrm>
            <a:off x="6741932" y="3894412"/>
            <a:ext cx="910168" cy="0"/>
          </a:xfrm>
          <a:prstGeom prst="line">
            <a:avLst/>
          </a:prstGeom>
          <a:ln>
            <a:solidFill>
              <a:srgbClr val="132E4A"/>
            </a:solidFill>
          </a:ln>
        </p:spPr>
        <p:style>
          <a:lnRef idx="1">
            <a:schemeClr val="accent1"/>
          </a:lnRef>
          <a:fillRef idx="0">
            <a:schemeClr val="accent1"/>
          </a:fillRef>
          <a:effectRef idx="0">
            <a:schemeClr val="accent1"/>
          </a:effectRef>
          <a:fontRef idx="minor">
            <a:schemeClr val="tx1"/>
          </a:fontRef>
        </p:style>
      </p:cxnSp>
      <p:sp>
        <p:nvSpPr>
          <p:cNvPr id="63" name="椭圆 62"/>
          <p:cNvSpPr/>
          <p:nvPr/>
        </p:nvSpPr>
        <p:spPr>
          <a:xfrm>
            <a:off x="7655376" y="3550352"/>
            <a:ext cx="682468" cy="682468"/>
          </a:xfrm>
          <a:prstGeom prst="ellipse">
            <a:avLst/>
          </a:prstGeom>
          <a:noFill/>
          <a:ln w="6350">
            <a:solidFill>
              <a:srgbClr val="132E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等线" panose="02010600030101010101" pitchFamily="2" charset="-122"/>
              <a:ea typeface="等线" panose="02010600030101010101" pitchFamily="2" charset="-122"/>
            </a:endParaRPr>
          </a:p>
        </p:txBody>
      </p:sp>
      <p:pic>
        <p:nvPicPr>
          <p:cNvPr id="66" name="Picture 3" descr="\\MAGNUM\Projects\Microsoft\Cloud Power FY12\Design\Icons\PNGs\Scalable_Elastic_4.png"/>
          <p:cNvPicPr>
            <a:picLocks noChangeAspect="1" noChangeArrowheads="1"/>
          </p:cNvPicPr>
          <p:nvPr/>
        </p:nvPicPr>
        <p:blipFill>
          <a:blip r:embed="rId4" cstate="print">
            <a:duotone>
              <a:prstClr val="black"/>
              <a:schemeClr val="accent3">
                <a:tint val="45000"/>
                <a:satMod val="400000"/>
              </a:schemeClr>
            </a:duotone>
          </a:blip>
          <a:srcRect/>
          <a:stretch>
            <a:fillRect/>
          </a:stretch>
        </p:blipFill>
        <p:spPr bwMode="auto">
          <a:xfrm>
            <a:off x="7766652" y="3669799"/>
            <a:ext cx="488117" cy="487990"/>
          </a:xfrm>
          <a:prstGeom prst="rect">
            <a:avLst/>
          </a:prstGeom>
          <a:noFill/>
          <a:ln>
            <a:noFill/>
          </a:ln>
        </p:spPr>
      </p:pic>
      <p:cxnSp>
        <p:nvCxnSpPr>
          <p:cNvPr id="67" name="直接连接符 66"/>
          <p:cNvCxnSpPr>
            <a:stCxn id="37" idx="0"/>
            <a:endCxn id="69" idx="3"/>
          </p:cNvCxnSpPr>
          <p:nvPr/>
        </p:nvCxnSpPr>
        <p:spPr>
          <a:xfrm flipV="1">
            <a:off x="6393345" y="2818167"/>
            <a:ext cx="706607" cy="732187"/>
          </a:xfrm>
          <a:prstGeom prst="line">
            <a:avLst/>
          </a:prstGeom>
          <a:ln>
            <a:solidFill>
              <a:srgbClr val="132E4A"/>
            </a:solidFill>
          </a:ln>
        </p:spPr>
        <p:style>
          <a:lnRef idx="1">
            <a:schemeClr val="accent1"/>
          </a:lnRef>
          <a:fillRef idx="0">
            <a:schemeClr val="accent1"/>
          </a:fillRef>
          <a:effectRef idx="0">
            <a:schemeClr val="accent1"/>
          </a:effectRef>
          <a:fontRef idx="minor">
            <a:schemeClr val="tx1"/>
          </a:fontRef>
        </p:style>
      </p:cxnSp>
      <p:sp>
        <p:nvSpPr>
          <p:cNvPr id="69" name="椭圆 68"/>
          <p:cNvSpPr/>
          <p:nvPr/>
        </p:nvSpPr>
        <p:spPr>
          <a:xfrm>
            <a:off x="7000007" y="2235644"/>
            <a:ext cx="682468" cy="682468"/>
          </a:xfrm>
          <a:prstGeom prst="ellipse">
            <a:avLst/>
          </a:prstGeom>
          <a:noFill/>
          <a:ln w="6350">
            <a:solidFill>
              <a:srgbClr val="132E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等线" panose="02010600030101010101" pitchFamily="2" charset="-122"/>
              <a:ea typeface="等线" panose="02010600030101010101" pitchFamily="2" charset="-122"/>
            </a:endParaRPr>
          </a:p>
        </p:txBody>
      </p:sp>
      <p:grpSp>
        <p:nvGrpSpPr>
          <p:cNvPr id="77" name="组合 76"/>
          <p:cNvGrpSpPr/>
          <p:nvPr/>
        </p:nvGrpSpPr>
        <p:grpSpPr>
          <a:xfrm flipV="1">
            <a:off x="6389581" y="4232819"/>
            <a:ext cx="1289130" cy="1356912"/>
            <a:chOff x="9240916" y="4310148"/>
            <a:chExt cx="1289130" cy="1356912"/>
          </a:xfrm>
        </p:grpSpPr>
        <p:cxnSp>
          <p:nvCxnSpPr>
            <p:cNvPr id="75" name="直接连接符 74"/>
            <p:cNvCxnSpPr>
              <a:endCxn id="76" idx="3"/>
            </p:cNvCxnSpPr>
            <p:nvPr/>
          </p:nvCxnSpPr>
          <p:spPr>
            <a:xfrm flipV="1">
              <a:off x="9240916" y="4892671"/>
              <a:ext cx="706607" cy="774389"/>
            </a:xfrm>
            <a:prstGeom prst="line">
              <a:avLst/>
            </a:prstGeom>
            <a:ln>
              <a:solidFill>
                <a:srgbClr val="132E4A"/>
              </a:solidFill>
            </a:ln>
          </p:spPr>
          <p:style>
            <a:lnRef idx="1">
              <a:schemeClr val="accent1"/>
            </a:lnRef>
            <a:fillRef idx="0">
              <a:schemeClr val="accent1"/>
            </a:fillRef>
            <a:effectRef idx="0">
              <a:schemeClr val="accent1"/>
            </a:effectRef>
            <a:fontRef idx="minor">
              <a:schemeClr val="tx1"/>
            </a:fontRef>
          </p:style>
        </p:cxnSp>
        <p:sp>
          <p:nvSpPr>
            <p:cNvPr id="76" name="椭圆 75"/>
            <p:cNvSpPr/>
            <p:nvPr/>
          </p:nvSpPr>
          <p:spPr>
            <a:xfrm>
              <a:off x="9847578" y="4310148"/>
              <a:ext cx="682468" cy="682468"/>
            </a:xfrm>
            <a:prstGeom prst="ellipse">
              <a:avLst/>
            </a:prstGeom>
            <a:noFill/>
            <a:ln w="6350">
              <a:solidFill>
                <a:srgbClr val="132E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等线" panose="02010600030101010101" pitchFamily="2" charset="-122"/>
                <a:ea typeface="等线" panose="02010600030101010101" pitchFamily="2" charset="-122"/>
              </a:endParaRPr>
            </a:p>
          </p:txBody>
        </p:sp>
      </p:grpSp>
      <p:grpSp>
        <p:nvGrpSpPr>
          <p:cNvPr id="78" name="Group 89"/>
          <p:cNvGrpSpPr>
            <a:grpSpLocks noChangeAspect="1"/>
          </p:cNvGrpSpPr>
          <p:nvPr/>
        </p:nvGrpSpPr>
        <p:grpSpPr>
          <a:xfrm>
            <a:off x="7141658" y="2352166"/>
            <a:ext cx="366933" cy="472283"/>
            <a:chOff x="-2773363" y="1651000"/>
            <a:chExt cx="2692401" cy="3448051"/>
          </a:xfrm>
          <a:solidFill>
            <a:schemeClr val="bg1">
              <a:lumMod val="65000"/>
            </a:schemeClr>
          </a:solidFill>
        </p:grpSpPr>
        <p:sp>
          <p:nvSpPr>
            <p:cNvPr id="79" name="Freeform 19"/>
            <p:cNvSpPr>
              <a:spLocks noEditPoints="1"/>
            </p:cNvSpPr>
            <p:nvPr/>
          </p:nvSpPr>
          <p:spPr bwMode="auto">
            <a:xfrm>
              <a:off x="-1908175" y="1798638"/>
              <a:ext cx="641350" cy="641350"/>
            </a:xfrm>
            <a:custGeom>
              <a:avLst/>
              <a:gdLst>
                <a:gd name="T0" fmla="*/ 171 w 171"/>
                <a:gd name="T1" fmla="*/ 79 h 171"/>
                <a:gd name="T2" fmla="*/ 168 w 171"/>
                <a:gd name="T3" fmla="*/ 77 h 171"/>
                <a:gd name="T4" fmla="*/ 152 w 171"/>
                <a:gd name="T5" fmla="*/ 65 h 171"/>
                <a:gd name="T6" fmla="*/ 165 w 171"/>
                <a:gd name="T7" fmla="*/ 54 h 171"/>
                <a:gd name="T8" fmla="*/ 161 w 171"/>
                <a:gd name="T9" fmla="*/ 52 h 171"/>
                <a:gd name="T10" fmla="*/ 142 w 171"/>
                <a:gd name="T11" fmla="*/ 45 h 171"/>
                <a:gd name="T12" fmla="*/ 152 w 171"/>
                <a:gd name="T13" fmla="*/ 32 h 171"/>
                <a:gd name="T14" fmla="*/ 147 w 171"/>
                <a:gd name="T15" fmla="*/ 30 h 171"/>
                <a:gd name="T16" fmla="*/ 127 w 171"/>
                <a:gd name="T17" fmla="*/ 30 h 171"/>
                <a:gd name="T18" fmla="*/ 132 w 171"/>
                <a:gd name="T19" fmla="*/ 15 h 171"/>
                <a:gd name="T20" fmla="*/ 127 w 171"/>
                <a:gd name="T21" fmla="*/ 14 h 171"/>
                <a:gd name="T22" fmla="*/ 108 w 171"/>
                <a:gd name="T23" fmla="*/ 20 h 171"/>
                <a:gd name="T24" fmla="*/ 108 w 171"/>
                <a:gd name="T25" fmla="*/ 5 h 171"/>
                <a:gd name="T26" fmla="*/ 103 w 171"/>
                <a:gd name="T27" fmla="*/ 4 h 171"/>
                <a:gd name="T28" fmla="*/ 86 w 171"/>
                <a:gd name="T29" fmla="*/ 16 h 171"/>
                <a:gd name="T30" fmla="*/ 79 w 171"/>
                <a:gd name="T31" fmla="*/ 0 h 171"/>
                <a:gd name="T32" fmla="*/ 77 w 171"/>
                <a:gd name="T33" fmla="*/ 3 h 171"/>
                <a:gd name="T34" fmla="*/ 65 w 171"/>
                <a:gd name="T35" fmla="*/ 19 h 171"/>
                <a:gd name="T36" fmla="*/ 53 w 171"/>
                <a:gd name="T37" fmla="*/ 6 h 171"/>
                <a:gd name="T38" fmla="*/ 52 w 171"/>
                <a:gd name="T39" fmla="*/ 10 h 171"/>
                <a:gd name="T40" fmla="*/ 45 w 171"/>
                <a:gd name="T41" fmla="*/ 29 h 171"/>
                <a:gd name="T42" fmla="*/ 30 w 171"/>
                <a:gd name="T43" fmla="*/ 20 h 171"/>
                <a:gd name="T44" fmla="*/ 30 w 171"/>
                <a:gd name="T45" fmla="*/ 24 h 171"/>
                <a:gd name="T46" fmla="*/ 30 w 171"/>
                <a:gd name="T47" fmla="*/ 44 h 171"/>
                <a:gd name="T48" fmla="*/ 13 w 171"/>
                <a:gd name="T49" fmla="*/ 40 h 171"/>
                <a:gd name="T50" fmla="*/ 14 w 171"/>
                <a:gd name="T51" fmla="*/ 44 h 171"/>
                <a:gd name="T52" fmla="*/ 20 w 171"/>
                <a:gd name="T53" fmla="*/ 63 h 171"/>
                <a:gd name="T54" fmla="*/ 2 w 171"/>
                <a:gd name="T55" fmla="*/ 65 h 171"/>
                <a:gd name="T56" fmla="*/ 4 w 171"/>
                <a:gd name="T57" fmla="*/ 68 h 171"/>
                <a:gd name="T58" fmla="*/ 16 w 171"/>
                <a:gd name="T59" fmla="*/ 84 h 171"/>
                <a:gd name="T60" fmla="*/ 0 w 171"/>
                <a:gd name="T61" fmla="*/ 91 h 171"/>
                <a:gd name="T62" fmla="*/ 3 w 171"/>
                <a:gd name="T63" fmla="*/ 94 h 171"/>
                <a:gd name="T64" fmla="*/ 19 w 171"/>
                <a:gd name="T65" fmla="*/ 106 h 171"/>
                <a:gd name="T66" fmla="*/ 6 w 171"/>
                <a:gd name="T67" fmla="*/ 116 h 171"/>
                <a:gd name="T68" fmla="*/ 10 w 171"/>
                <a:gd name="T69" fmla="*/ 119 h 171"/>
                <a:gd name="T70" fmla="*/ 29 w 171"/>
                <a:gd name="T71" fmla="*/ 125 h 171"/>
                <a:gd name="T72" fmla="*/ 19 w 171"/>
                <a:gd name="T73" fmla="*/ 139 h 171"/>
                <a:gd name="T74" fmla="*/ 24 w 171"/>
                <a:gd name="T75" fmla="*/ 141 h 171"/>
                <a:gd name="T76" fmla="*/ 44 w 171"/>
                <a:gd name="T77" fmla="*/ 141 h 171"/>
                <a:gd name="T78" fmla="*/ 39 w 171"/>
                <a:gd name="T79" fmla="*/ 156 h 171"/>
                <a:gd name="T80" fmla="*/ 44 w 171"/>
                <a:gd name="T81" fmla="*/ 157 h 171"/>
                <a:gd name="T82" fmla="*/ 63 w 171"/>
                <a:gd name="T83" fmla="*/ 151 h 171"/>
                <a:gd name="T84" fmla="*/ 63 w 171"/>
                <a:gd name="T85" fmla="*/ 166 h 171"/>
                <a:gd name="T86" fmla="*/ 68 w 171"/>
                <a:gd name="T87" fmla="*/ 166 h 171"/>
                <a:gd name="T88" fmla="*/ 85 w 171"/>
                <a:gd name="T89" fmla="*/ 155 h 171"/>
                <a:gd name="T90" fmla="*/ 91 w 171"/>
                <a:gd name="T91" fmla="*/ 171 h 171"/>
                <a:gd name="T92" fmla="*/ 94 w 171"/>
                <a:gd name="T93" fmla="*/ 168 h 171"/>
                <a:gd name="T94" fmla="*/ 96 w 171"/>
                <a:gd name="T95" fmla="*/ 154 h 171"/>
                <a:gd name="T96" fmla="*/ 114 w 171"/>
                <a:gd name="T97" fmla="*/ 163 h 171"/>
                <a:gd name="T98" fmla="*/ 119 w 171"/>
                <a:gd name="T99" fmla="*/ 162 h 171"/>
                <a:gd name="T100" fmla="*/ 117 w 171"/>
                <a:gd name="T101" fmla="*/ 147 h 171"/>
                <a:gd name="T102" fmla="*/ 137 w 171"/>
                <a:gd name="T103" fmla="*/ 150 h 171"/>
                <a:gd name="T104" fmla="*/ 142 w 171"/>
                <a:gd name="T105" fmla="*/ 149 h 171"/>
                <a:gd name="T106" fmla="*/ 135 w 171"/>
                <a:gd name="T107" fmla="*/ 134 h 171"/>
                <a:gd name="T108" fmla="*/ 154 w 171"/>
                <a:gd name="T109" fmla="*/ 131 h 171"/>
                <a:gd name="T110" fmla="*/ 159 w 171"/>
                <a:gd name="T111" fmla="*/ 129 h 171"/>
                <a:gd name="T112" fmla="*/ 147 w 171"/>
                <a:gd name="T113" fmla="*/ 117 h 171"/>
                <a:gd name="T114" fmla="*/ 165 w 171"/>
                <a:gd name="T115" fmla="*/ 108 h 171"/>
                <a:gd name="T116" fmla="*/ 169 w 171"/>
                <a:gd name="T117" fmla="*/ 105 h 171"/>
                <a:gd name="T118" fmla="*/ 154 w 171"/>
                <a:gd name="T119" fmla="*/ 96 h 171"/>
                <a:gd name="T120" fmla="*/ 168 w 171"/>
                <a:gd name="T121" fmla="*/ 82 h 171"/>
                <a:gd name="T122" fmla="*/ 70 w 171"/>
                <a:gd name="T123" fmla="*/ 85 h 171"/>
                <a:gd name="T124" fmla="*/ 101 w 171"/>
                <a:gd name="T125" fmla="*/ 85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1" h="171">
                  <a:moveTo>
                    <a:pt x="168" y="82"/>
                  </a:moveTo>
                  <a:cubicBezTo>
                    <a:pt x="170" y="82"/>
                    <a:pt x="171" y="81"/>
                    <a:pt x="171" y="79"/>
                  </a:cubicBezTo>
                  <a:cubicBezTo>
                    <a:pt x="171" y="79"/>
                    <a:pt x="171" y="79"/>
                    <a:pt x="171" y="79"/>
                  </a:cubicBezTo>
                  <a:cubicBezTo>
                    <a:pt x="171" y="78"/>
                    <a:pt x="169" y="77"/>
                    <a:pt x="168" y="77"/>
                  </a:cubicBezTo>
                  <a:cubicBezTo>
                    <a:pt x="154" y="75"/>
                    <a:pt x="154" y="75"/>
                    <a:pt x="154" y="75"/>
                  </a:cubicBezTo>
                  <a:cubicBezTo>
                    <a:pt x="154" y="71"/>
                    <a:pt x="153" y="68"/>
                    <a:pt x="152" y="65"/>
                  </a:cubicBezTo>
                  <a:cubicBezTo>
                    <a:pt x="163" y="57"/>
                    <a:pt x="163" y="57"/>
                    <a:pt x="163" y="57"/>
                  </a:cubicBezTo>
                  <a:cubicBezTo>
                    <a:pt x="164" y="56"/>
                    <a:pt x="165" y="55"/>
                    <a:pt x="165" y="54"/>
                  </a:cubicBezTo>
                  <a:cubicBezTo>
                    <a:pt x="165" y="54"/>
                    <a:pt x="165" y="53"/>
                    <a:pt x="165" y="53"/>
                  </a:cubicBezTo>
                  <a:cubicBezTo>
                    <a:pt x="164" y="52"/>
                    <a:pt x="163" y="51"/>
                    <a:pt x="161" y="52"/>
                  </a:cubicBezTo>
                  <a:cubicBezTo>
                    <a:pt x="147" y="54"/>
                    <a:pt x="147" y="54"/>
                    <a:pt x="147" y="54"/>
                  </a:cubicBezTo>
                  <a:cubicBezTo>
                    <a:pt x="146" y="51"/>
                    <a:pt x="144" y="48"/>
                    <a:pt x="142" y="45"/>
                  </a:cubicBezTo>
                  <a:cubicBezTo>
                    <a:pt x="151" y="34"/>
                    <a:pt x="151" y="34"/>
                    <a:pt x="151" y="34"/>
                  </a:cubicBezTo>
                  <a:cubicBezTo>
                    <a:pt x="151" y="34"/>
                    <a:pt x="152" y="33"/>
                    <a:pt x="152" y="32"/>
                  </a:cubicBezTo>
                  <a:cubicBezTo>
                    <a:pt x="152" y="31"/>
                    <a:pt x="151" y="31"/>
                    <a:pt x="151" y="30"/>
                  </a:cubicBezTo>
                  <a:cubicBezTo>
                    <a:pt x="150" y="29"/>
                    <a:pt x="148" y="29"/>
                    <a:pt x="147" y="30"/>
                  </a:cubicBezTo>
                  <a:cubicBezTo>
                    <a:pt x="135" y="36"/>
                    <a:pt x="135" y="36"/>
                    <a:pt x="135" y="36"/>
                  </a:cubicBezTo>
                  <a:cubicBezTo>
                    <a:pt x="132" y="34"/>
                    <a:pt x="130" y="32"/>
                    <a:pt x="127" y="30"/>
                  </a:cubicBezTo>
                  <a:cubicBezTo>
                    <a:pt x="132" y="16"/>
                    <a:pt x="132" y="16"/>
                    <a:pt x="132" y="16"/>
                  </a:cubicBezTo>
                  <a:cubicBezTo>
                    <a:pt x="132" y="16"/>
                    <a:pt x="132" y="16"/>
                    <a:pt x="132" y="15"/>
                  </a:cubicBezTo>
                  <a:cubicBezTo>
                    <a:pt x="132" y="14"/>
                    <a:pt x="132" y="13"/>
                    <a:pt x="131" y="13"/>
                  </a:cubicBezTo>
                  <a:cubicBezTo>
                    <a:pt x="129" y="12"/>
                    <a:pt x="128" y="12"/>
                    <a:pt x="127" y="14"/>
                  </a:cubicBezTo>
                  <a:cubicBezTo>
                    <a:pt x="117" y="23"/>
                    <a:pt x="117" y="23"/>
                    <a:pt x="117" y="23"/>
                  </a:cubicBezTo>
                  <a:cubicBezTo>
                    <a:pt x="114" y="22"/>
                    <a:pt x="111" y="21"/>
                    <a:pt x="108" y="20"/>
                  </a:cubicBezTo>
                  <a:cubicBezTo>
                    <a:pt x="108" y="6"/>
                    <a:pt x="108" y="6"/>
                    <a:pt x="108" y="6"/>
                  </a:cubicBezTo>
                  <a:cubicBezTo>
                    <a:pt x="108" y="5"/>
                    <a:pt x="108" y="5"/>
                    <a:pt x="108" y="5"/>
                  </a:cubicBezTo>
                  <a:cubicBezTo>
                    <a:pt x="108" y="4"/>
                    <a:pt x="107" y="3"/>
                    <a:pt x="106" y="2"/>
                  </a:cubicBezTo>
                  <a:cubicBezTo>
                    <a:pt x="105" y="2"/>
                    <a:pt x="103" y="3"/>
                    <a:pt x="103" y="4"/>
                  </a:cubicBezTo>
                  <a:cubicBezTo>
                    <a:pt x="96" y="17"/>
                    <a:pt x="96" y="17"/>
                    <a:pt x="96" y="17"/>
                  </a:cubicBezTo>
                  <a:cubicBezTo>
                    <a:pt x="93" y="16"/>
                    <a:pt x="90" y="16"/>
                    <a:pt x="86" y="16"/>
                  </a:cubicBezTo>
                  <a:cubicBezTo>
                    <a:pt x="82" y="3"/>
                    <a:pt x="82" y="3"/>
                    <a:pt x="82" y="3"/>
                  </a:cubicBezTo>
                  <a:cubicBezTo>
                    <a:pt x="82" y="1"/>
                    <a:pt x="81" y="0"/>
                    <a:pt x="79" y="0"/>
                  </a:cubicBezTo>
                  <a:cubicBezTo>
                    <a:pt x="78" y="0"/>
                    <a:pt x="77" y="1"/>
                    <a:pt x="77" y="3"/>
                  </a:cubicBezTo>
                  <a:cubicBezTo>
                    <a:pt x="77" y="3"/>
                    <a:pt x="77" y="3"/>
                    <a:pt x="77" y="3"/>
                  </a:cubicBezTo>
                  <a:cubicBezTo>
                    <a:pt x="75" y="17"/>
                    <a:pt x="75" y="17"/>
                    <a:pt x="75" y="17"/>
                  </a:cubicBezTo>
                  <a:cubicBezTo>
                    <a:pt x="71" y="17"/>
                    <a:pt x="68" y="18"/>
                    <a:pt x="65" y="19"/>
                  </a:cubicBezTo>
                  <a:cubicBezTo>
                    <a:pt x="57" y="8"/>
                    <a:pt x="57" y="8"/>
                    <a:pt x="57" y="8"/>
                  </a:cubicBezTo>
                  <a:cubicBezTo>
                    <a:pt x="56" y="6"/>
                    <a:pt x="55" y="5"/>
                    <a:pt x="53" y="6"/>
                  </a:cubicBezTo>
                  <a:cubicBezTo>
                    <a:pt x="52" y="6"/>
                    <a:pt x="52" y="7"/>
                    <a:pt x="52" y="9"/>
                  </a:cubicBezTo>
                  <a:cubicBezTo>
                    <a:pt x="52" y="9"/>
                    <a:pt x="52" y="9"/>
                    <a:pt x="52" y="10"/>
                  </a:cubicBezTo>
                  <a:cubicBezTo>
                    <a:pt x="54" y="23"/>
                    <a:pt x="54" y="23"/>
                    <a:pt x="54" y="23"/>
                  </a:cubicBezTo>
                  <a:cubicBezTo>
                    <a:pt x="51" y="25"/>
                    <a:pt x="48" y="27"/>
                    <a:pt x="45" y="29"/>
                  </a:cubicBezTo>
                  <a:cubicBezTo>
                    <a:pt x="34" y="20"/>
                    <a:pt x="34" y="20"/>
                    <a:pt x="34" y="20"/>
                  </a:cubicBezTo>
                  <a:cubicBezTo>
                    <a:pt x="33" y="19"/>
                    <a:pt x="32" y="19"/>
                    <a:pt x="30" y="20"/>
                  </a:cubicBezTo>
                  <a:cubicBezTo>
                    <a:pt x="30" y="20"/>
                    <a:pt x="29" y="21"/>
                    <a:pt x="29" y="22"/>
                  </a:cubicBezTo>
                  <a:cubicBezTo>
                    <a:pt x="29" y="23"/>
                    <a:pt x="30" y="23"/>
                    <a:pt x="30" y="24"/>
                  </a:cubicBezTo>
                  <a:cubicBezTo>
                    <a:pt x="36" y="36"/>
                    <a:pt x="36" y="36"/>
                    <a:pt x="36" y="36"/>
                  </a:cubicBezTo>
                  <a:cubicBezTo>
                    <a:pt x="34" y="39"/>
                    <a:pt x="32" y="41"/>
                    <a:pt x="30" y="44"/>
                  </a:cubicBezTo>
                  <a:cubicBezTo>
                    <a:pt x="17" y="39"/>
                    <a:pt x="17" y="39"/>
                    <a:pt x="17" y="39"/>
                  </a:cubicBezTo>
                  <a:cubicBezTo>
                    <a:pt x="15" y="38"/>
                    <a:pt x="14" y="39"/>
                    <a:pt x="13" y="40"/>
                  </a:cubicBezTo>
                  <a:cubicBezTo>
                    <a:pt x="13" y="41"/>
                    <a:pt x="12" y="41"/>
                    <a:pt x="12" y="42"/>
                  </a:cubicBezTo>
                  <a:cubicBezTo>
                    <a:pt x="12" y="42"/>
                    <a:pt x="13" y="43"/>
                    <a:pt x="14" y="44"/>
                  </a:cubicBezTo>
                  <a:cubicBezTo>
                    <a:pt x="24" y="54"/>
                    <a:pt x="24" y="54"/>
                    <a:pt x="24" y="54"/>
                  </a:cubicBezTo>
                  <a:cubicBezTo>
                    <a:pt x="22" y="57"/>
                    <a:pt x="21" y="60"/>
                    <a:pt x="20" y="63"/>
                  </a:cubicBezTo>
                  <a:cubicBezTo>
                    <a:pt x="6" y="63"/>
                    <a:pt x="6" y="63"/>
                    <a:pt x="6" y="63"/>
                  </a:cubicBezTo>
                  <a:cubicBezTo>
                    <a:pt x="4" y="62"/>
                    <a:pt x="3" y="63"/>
                    <a:pt x="2" y="65"/>
                  </a:cubicBezTo>
                  <a:cubicBezTo>
                    <a:pt x="2" y="65"/>
                    <a:pt x="2" y="65"/>
                    <a:pt x="2" y="65"/>
                  </a:cubicBezTo>
                  <a:cubicBezTo>
                    <a:pt x="2" y="67"/>
                    <a:pt x="3" y="68"/>
                    <a:pt x="4" y="68"/>
                  </a:cubicBezTo>
                  <a:cubicBezTo>
                    <a:pt x="17" y="74"/>
                    <a:pt x="17" y="74"/>
                    <a:pt x="17" y="74"/>
                  </a:cubicBezTo>
                  <a:cubicBezTo>
                    <a:pt x="16" y="78"/>
                    <a:pt x="16" y="81"/>
                    <a:pt x="16" y="84"/>
                  </a:cubicBezTo>
                  <a:cubicBezTo>
                    <a:pt x="3" y="89"/>
                    <a:pt x="3" y="89"/>
                    <a:pt x="3" y="89"/>
                  </a:cubicBezTo>
                  <a:cubicBezTo>
                    <a:pt x="1" y="89"/>
                    <a:pt x="0" y="90"/>
                    <a:pt x="0" y="91"/>
                  </a:cubicBezTo>
                  <a:cubicBezTo>
                    <a:pt x="0" y="91"/>
                    <a:pt x="0" y="91"/>
                    <a:pt x="0" y="91"/>
                  </a:cubicBezTo>
                  <a:cubicBezTo>
                    <a:pt x="0" y="93"/>
                    <a:pt x="2" y="94"/>
                    <a:pt x="3" y="94"/>
                  </a:cubicBezTo>
                  <a:cubicBezTo>
                    <a:pt x="17" y="96"/>
                    <a:pt x="17" y="96"/>
                    <a:pt x="17" y="96"/>
                  </a:cubicBezTo>
                  <a:cubicBezTo>
                    <a:pt x="17" y="99"/>
                    <a:pt x="18" y="103"/>
                    <a:pt x="19" y="106"/>
                  </a:cubicBezTo>
                  <a:cubicBezTo>
                    <a:pt x="8" y="114"/>
                    <a:pt x="8" y="114"/>
                    <a:pt x="8" y="114"/>
                  </a:cubicBezTo>
                  <a:cubicBezTo>
                    <a:pt x="7" y="114"/>
                    <a:pt x="6" y="115"/>
                    <a:pt x="6" y="116"/>
                  </a:cubicBezTo>
                  <a:cubicBezTo>
                    <a:pt x="6" y="117"/>
                    <a:pt x="6" y="117"/>
                    <a:pt x="6" y="118"/>
                  </a:cubicBezTo>
                  <a:cubicBezTo>
                    <a:pt x="7" y="119"/>
                    <a:pt x="8" y="120"/>
                    <a:pt x="10" y="119"/>
                  </a:cubicBezTo>
                  <a:cubicBezTo>
                    <a:pt x="24" y="117"/>
                    <a:pt x="24" y="117"/>
                    <a:pt x="24" y="117"/>
                  </a:cubicBezTo>
                  <a:cubicBezTo>
                    <a:pt x="25" y="120"/>
                    <a:pt x="27" y="123"/>
                    <a:pt x="29" y="125"/>
                  </a:cubicBezTo>
                  <a:cubicBezTo>
                    <a:pt x="20" y="137"/>
                    <a:pt x="20" y="137"/>
                    <a:pt x="20" y="137"/>
                  </a:cubicBezTo>
                  <a:cubicBezTo>
                    <a:pt x="20" y="137"/>
                    <a:pt x="19" y="138"/>
                    <a:pt x="19" y="139"/>
                  </a:cubicBezTo>
                  <a:cubicBezTo>
                    <a:pt x="19" y="139"/>
                    <a:pt x="20" y="140"/>
                    <a:pt x="20" y="140"/>
                  </a:cubicBezTo>
                  <a:cubicBezTo>
                    <a:pt x="21" y="142"/>
                    <a:pt x="23" y="142"/>
                    <a:pt x="24" y="141"/>
                  </a:cubicBezTo>
                  <a:cubicBezTo>
                    <a:pt x="36" y="134"/>
                    <a:pt x="36" y="134"/>
                    <a:pt x="36" y="134"/>
                  </a:cubicBezTo>
                  <a:cubicBezTo>
                    <a:pt x="39" y="137"/>
                    <a:pt x="41" y="139"/>
                    <a:pt x="44" y="141"/>
                  </a:cubicBezTo>
                  <a:cubicBezTo>
                    <a:pt x="39" y="154"/>
                    <a:pt x="39" y="154"/>
                    <a:pt x="39" y="154"/>
                  </a:cubicBezTo>
                  <a:cubicBezTo>
                    <a:pt x="39" y="155"/>
                    <a:pt x="39" y="155"/>
                    <a:pt x="39" y="156"/>
                  </a:cubicBezTo>
                  <a:cubicBezTo>
                    <a:pt x="39" y="157"/>
                    <a:pt x="39" y="157"/>
                    <a:pt x="40" y="158"/>
                  </a:cubicBezTo>
                  <a:cubicBezTo>
                    <a:pt x="42" y="159"/>
                    <a:pt x="43" y="158"/>
                    <a:pt x="44" y="157"/>
                  </a:cubicBezTo>
                  <a:cubicBezTo>
                    <a:pt x="54" y="147"/>
                    <a:pt x="54" y="147"/>
                    <a:pt x="54" y="147"/>
                  </a:cubicBezTo>
                  <a:cubicBezTo>
                    <a:pt x="57" y="149"/>
                    <a:pt x="60" y="150"/>
                    <a:pt x="63" y="151"/>
                  </a:cubicBezTo>
                  <a:cubicBezTo>
                    <a:pt x="63" y="165"/>
                    <a:pt x="63" y="165"/>
                    <a:pt x="63" y="165"/>
                  </a:cubicBezTo>
                  <a:cubicBezTo>
                    <a:pt x="63" y="165"/>
                    <a:pt x="63" y="166"/>
                    <a:pt x="63" y="166"/>
                  </a:cubicBezTo>
                  <a:cubicBezTo>
                    <a:pt x="63" y="167"/>
                    <a:pt x="64" y="168"/>
                    <a:pt x="65" y="168"/>
                  </a:cubicBezTo>
                  <a:cubicBezTo>
                    <a:pt x="66" y="169"/>
                    <a:pt x="68" y="168"/>
                    <a:pt x="68" y="166"/>
                  </a:cubicBezTo>
                  <a:cubicBezTo>
                    <a:pt x="75" y="154"/>
                    <a:pt x="75" y="154"/>
                    <a:pt x="75" y="154"/>
                  </a:cubicBezTo>
                  <a:cubicBezTo>
                    <a:pt x="78" y="154"/>
                    <a:pt x="81" y="155"/>
                    <a:pt x="85" y="155"/>
                  </a:cubicBezTo>
                  <a:cubicBezTo>
                    <a:pt x="89" y="168"/>
                    <a:pt x="89" y="168"/>
                    <a:pt x="89" y="168"/>
                  </a:cubicBezTo>
                  <a:cubicBezTo>
                    <a:pt x="89" y="170"/>
                    <a:pt x="90" y="171"/>
                    <a:pt x="91" y="171"/>
                  </a:cubicBezTo>
                  <a:cubicBezTo>
                    <a:pt x="91" y="171"/>
                    <a:pt x="92" y="171"/>
                    <a:pt x="92" y="171"/>
                  </a:cubicBezTo>
                  <a:cubicBezTo>
                    <a:pt x="93" y="171"/>
                    <a:pt x="94" y="169"/>
                    <a:pt x="94" y="168"/>
                  </a:cubicBezTo>
                  <a:cubicBezTo>
                    <a:pt x="94" y="168"/>
                    <a:pt x="94" y="168"/>
                    <a:pt x="94" y="168"/>
                  </a:cubicBezTo>
                  <a:cubicBezTo>
                    <a:pt x="96" y="154"/>
                    <a:pt x="96" y="154"/>
                    <a:pt x="96" y="154"/>
                  </a:cubicBezTo>
                  <a:cubicBezTo>
                    <a:pt x="100" y="153"/>
                    <a:pt x="103" y="153"/>
                    <a:pt x="106" y="152"/>
                  </a:cubicBezTo>
                  <a:cubicBezTo>
                    <a:pt x="114" y="163"/>
                    <a:pt x="114" y="163"/>
                    <a:pt x="114" y="163"/>
                  </a:cubicBezTo>
                  <a:cubicBezTo>
                    <a:pt x="115" y="165"/>
                    <a:pt x="116" y="165"/>
                    <a:pt x="118" y="165"/>
                  </a:cubicBezTo>
                  <a:cubicBezTo>
                    <a:pt x="119" y="164"/>
                    <a:pt x="119" y="163"/>
                    <a:pt x="119" y="162"/>
                  </a:cubicBezTo>
                  <a:cubicBezTo>
                    <a:pt x="119" y="162"/>
                    <a:pt x="119" y="161"/>
                    <a:pt x="119" y="161"/>
                  </a:cubicBezTo>
                  <a:cubicBezTo>
                    <a:pt x="117" y="147"/>
                    <a:pt x="117" y="147"/>
                    <a:pt x="117" y="147"/>
                  </a:cubicBezTo>
                  <a:cubicBezTo>
                    <a:pt x="120" y="146"/>
                    <a:pt x="123" y="144"/>
                    <a:pt x="126" y="142"/>
                  </a:cubicBezTo>
                  <a:cubicBezTo>
                    <a:pt x="137" y="150"/>
                    <a:pt x="137" y="150"/>
                    <a:pt x="137" y="150"/>
                  </a:cubicBezTo>
                  <a:cubicBezTo>
                    <a:pt x="138" y="152"/>
                    <a:pt x="139" y="152"/>
                    <a:pt x="141" y="151"/>
                  </a:cubicBezTo>
                  <a:cubicBezTo>
                    <a:pt x="141" y="150"/>
                    <a:pt x="142" y="149"/>
                    <a:pt x="142" y="149"/>
                  </a:cubicBezTo>
                  <a:cubicBezTo>
                    <a:pt x="142" y="148"/>
                    <a:pt x="141" y="147"/>
                    <a:pt x="141" y="147"/>
                  </a:cubicBezTo>
                  <a:cubicBezTo>
                    <a:pt x="135" y="134"/>
                    <a:pt x="135" y="134"/>
                    <a:pt x="135" y="134"/>
                  </a:cubicBezTo>
                  <a:cubicBezTo>
                    <a:pt x="137" y="132"/>
                    <a:pt x="139" y="130"/>
                    <a:pt x="141" y="127"/>
                  </a:cubicBezTo>
                  <a:cubicBezTo>
                    <a:pt x="154" y="131"/>
                    <a:pt x="154" y="131"/>
                    <a:pt x="154" y="131"/>
                  </a:cubicBezTo>
                  <a:cubicBezTo>
                    <a:pt x="156" y="132"/>
                    <a:pt x="157" y="132"/>
                    <a:pt x="158" y="131"/>
                  </a:cubicBezTo>
                  <a:cubicBezTo>
                    <a:pt x="158" y="130"/>
                    <a:pt x="159" y="130"/>
                    <a:pt x="159" y="129"/>
                  </a:cubicBezTo>
                  <a:cubicBezTo>
                    <a:pt x="159" y="128"/>
                    <a:pt x="158" y="127"/>
                    <a:pt x="157" y="127"/>
                  </a:cubicBezTo>
                  <a:cubicBezTo>
                    <a:pt x="147" y="117"/>
                    <a:pt x="147" y="117"/>
                    <a:pt x="147" y="117"/>
                  </a:cubicBezTo>
                  <a:cubicBezTo>
                    <a:pt x="149" y="114"/>
                    <a:pt x="150" y="111"/>
                    <a:pt x="151" y="108"/>
                  </a:cubicBezTo>
                  <a:cubicBezTo>
                    <a:pt x="165" y="108"/>
                    <a:pt x="165" y="108"/>
                    <a:pt x="165" y="108"/>
                  </a:cubicBezTo>
                  <a:cubicBezTo>
                    <a:pt x="167" y="108"/>
                    <a:pt x="168" y="107"/>
                    <a:pt x="169" y="106"/>
                  </a:cubicBezTo>
                  <a:cubicBezTo>
                    <a:pt x="169" y="106"/>
                    <a:pt x="169" y="105"/>
                    <a:pt x="169" y="105"/>
                  </a:cubicBezTo>
                  <a:cubicBezTo>
                    <a:pt x="169" y="104"/>
                    <a:pt x="168" y="103"/>
                    <a:pt x="167" y="103"/>
                  </a:cubicBezTo>
                  <a:cubicBezTo>
                    <a:pt x="154" y="96"/>
                    <a:pt x="154" y="96"/>
                    <a:pt x="154" y="96"/>
                  </a:cubicBezTo>
                  <a:cubicBezTo>
                    <a:pt x="155" y="93"/>
                    <a:pt x="155" y="90"/>
                    <a:pt x="155" y="86"/>
                  </a:cubicBezTo>
                  <a:lnTo>
                    <a:pt x="168" y="82"/>
                  </a:lnTo>
                  <a:close/>
                  <a:moveTo>
                    <a:pt x="86" y="101"/>
                  </a:moveTo>
                  <a:cubicBezTo>
                    <a:pt x="77" y="101"/>
                    <a:pt x="70" y="94"/>
                    <a:pt x="70" y="85"/>
                  </a:cubicBezTo>
                  <a:cubicBezTo>
                    <a:pt x="70" y="77"/>
                    <a:pt x="77" y="70"/>
                    <a:pt x="86" y="70"/>
                  </a:cubicBezTo>
                  <a:cubicBezTo>
                    <a:pt x="94" y="70"/>
                    <a:pt x="101" y="77"/>
                    <a:pt x="101" y="85"/>
                  </a:cubicBezTo>
                  <a:cubicBezTo>
                    <a:pt x="101" y="94"/>
                    <a:pt x="94" y="101"/>
                    <a:pt x="86" y="1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685165" eaLnBrk="1" fontAlgn="auto" latinLnBrk="0" hangingPunct="1">
                <a:lnSpc>
                  <a:spcPct val="100000"/>
                </a:lnSpc>
                <a:spcBef>
                  <a:spcPts val="0"/>
                </a:spcBef>
                <a:spcAft>
                  <a:spcPts val="0"/>
                </a:spcAft>
                <a:buClrTx/>
                <a:buSzTx/>
                <a:buFontTx/>
                <a:buNone/>
                <a:defRPr/>
              </a:pPr>
              <a:endParaRPr kumimoji="0" lang="en-US" sz="1400" b="0" i="0" u="none" strike="noStrike" kern="0" cap="none" spc="0" normalizeH="0" baseline="0" noProof="0" dirty="0">
                <a:ln>
                  <a:noFill/>
                </a:ln>
                <a:solidFill>
                  <a:srgbClr val="FFFFFF"/>
                </a:solidFill>
                <a:effectLst/>
                <a:uLnTx/>
                <a:uFillTx/>
                <a:latin typeface="等线" panose="02010600030101010101" pitchFamily="2" charset="-122"/>
                <a:ea typeface="等线" panose="02010600030101010101" pitchFamily="2" charset="-122"/>
              </a:endParaRPr>
            </a:p>
          </p:txBody>
        </p:sp>
        <p:sp>
          <p:nvSpPr>
            <p:cNvPr id="80" name="Freeform 20"/>
            <p:cNvSpPr>
              <a:spLocks noEditPoints="1"/>
            </p:cNvSpPr>
            <p:nvPr/>
          </p:nvSpPr>
          <p:spPr bwMode="auto">
            <a:xfrm>
              <a:off x="-1333500" y="1651000"/>
              <a:ext cx="454025" cy="454025"/>
            </a:xfrm>
            <a:custGeom>
              <a:avLst/>
              <a:gdLst>
                <a:gd name="T0" fmla="*/ 121 w 121"/>
                <a:gd name="T1" fmla="*/ 56 h 121"/>
                <a:gd name="T2" fmla="*/ 119 w 121"/>
                <a:gd name="T3" fmla="*/ 54 h 121"/>
                <a:gd name="T4" fmla="*/ 108 w 121"/>
                <a:gd name="T5" fmla="*/ 46 h 121"/>
                <a:gd name="T6" fmla="*/ 117 w 121"/>
                <a:gd name="T7" fmla="*/ 38 h 121"/>
                <a:gd name="T8" fmla="*/ 115 w 121"/>
                <a:gd name="T9" fmla="*/ 37 h 121"/>
                <a:gd name="T10" fmla="*/ 101 w 121"/>
                <a:gd name="T11" fmla="*/ 32 h 121"/>
                <a:gd name="T12" fmla="*/ 108 w 121"/>
                <a:gd name="T13" fmla="*/ 23 h 121"/>
                <a:gd name="T14" fmla="*/ 105 w 121"/>
                <a:gd name="T15" fmla="*/ 21 h 121"/>
                <a:gd name="T16" fmla="*/ 90 w 121"/>
                <a:gd name="T17" fmla="*/ 21 h 121"/>
                <a:gd name="T18" fmla="*/ 94 w 121"/>
                <a:gd name="T19" fmla="*/ 11 h 121"/>
                <a:gd name="T20" fmla="*/ 90 w 121"/>
                <a:gd name="T21" fmla="*/ 10 h 121"/>
                <a:gd name="T22" fmla="*/ 77 w 121"/>
                <a:gd name="T23" fmla="*/ 14 h 121"/>
                <a:gd name="T24" fmla="*/ 77 w 121"/>
                <a:gd name="T25" fmla="*/ 3 h 121"/>
                <a:gd name="T26" fmla="*/ 73 w 121"/>
                <a:gd name="T27" fmla="*/ 3 h 121"/>
                <a:gd name="T28" fmla="*/ 61 w 121"/>
                <a:gd name="T29" fmla="*/ 11 h 121"/>
                <a:gd name="T30" fmla="*/ 56 w 121"/>
                <a:gd name="T31" fmla="*/ 0 h 121"/>
                <a:gd name="T32" fmla="*/ 55 w 121"/>
                <a:gd name="T33" fmla="*/ 2 h 121"/>
                <a:gd name="T34" fmla="*/ 46 w 121"/>
                <a:gd name="T35" fmla="*/ 13 h 121"/>
                <a:gd name="T36" fmla="*/ 38 w 121"/>
                <a:gd name="T37" fmla="*/ 4 h 121"/>
                <a:gd name="T38" fmla="*/ 37 w 121"/>
                <a:gd name="T39" fmla="*/ 7 h 121"/>
                <a:gd name="T40" fmla="*/ 32 w 121"/>
                <a:gd name="T41" fmla="*/ 20 h 121"/>
                <a:gd name="T42" fmla="*/ 22 w 121"/>
                <a:gd name="T43" fmla="*/ 14 h 121"/>
                <a:gd name="T44" fmla="*/ 21 w 121"/>
                <a:gd name="T45" fmla="*/ 17 h 121"/>
                <a:gd name="T46" fmla="*/ 21 w 121"/>
                <a:gd name="T47" fmla="*/ 31 h 121"/>
                <a:gd name="T48" fmla="*/ 9 w 121"/>
                <a:gd name="T49" fmla="*/ 28 h 121"/>
                <a:gd name="T50" fmla="*/ 10 w 121"/>
                <a:gd name="T51" fmla="*/ 31 h 121"/>
                <a:gd name="T52" fmla="*/ 14 w 121"/>
                <a:gd name="T53" fmla="*/ 45 h 121"/>
                <a:gd name="T54" fmla="*/ 2 w 121"/>
                <a:gd name="T55" fmla="*/ 46 h 121"/>
                <a:gd name="T56" fmla="*/ 3 w 121"/>
                <a:gd name="T57" fmla="*/ 48 h 121"/>
                <a:gd name="T58" fmla="*/ 11 w 121"/>
                <a:gd name="T59" fmla="*/ 60 h 121"/>
                <a:gd name="T60" fmla="*/ 0 w 121"/>
                <a:gd name="T61" fmla="*/ 65 h 121"/>
                <a:gd name="T62" fmla="*/ 2 w 121"/>
                <a:gd name="T63" fmla="*/ 67 h 121"/>
                <a:gd name="T64" fmla="*/ 14 w 121"/>
                <a:gd name="T65" fmla="*/ 75 h 121"/>
                <a:gd name="T66" fmla="*/ 4 w 121"/>
                <a:gd name="T67" fmla="*/ 83 h 121"/>
                <a:gd name="T68" fmla="*/ 7 w 121"/>
                <a:gd name="T69" fmla="*/ 84 h 121"/>
                <a:gd name="T70" fmla="*/ 20 w 121"/>
                <a:gd name="T71" fmla="*/ 89 h 121"/>
                <a:gd name="T72" fmla="*/ 14 w 121"/>
                <a:gd name="T73" fmla="*/ 98 h 121"/>
                <a:gd name="T74" fmla="*/ 17 w 121"/>
                <a:gd name="T75" fmla="*/ 100 h 121"/>
                <a:gd name="T76" fmla="*/ 31 w 121"/>
                <a:gd name="T77" fmla="*/ 100 h 121"/>
                <a:gd name="T78" fmla="*/ 28 w 121"/>
                <a:gd name="T79" fmla="*/ 110 h 121"/>
                <a:gd name="T80" fmla="*/ 31 w 121"/>
                <a:gd name="T81" fmla="*/ 112 h 121"/>
                <a:gd name="T82" fmla="*/ 45 w 121"/>
                <a:gd name="T83" fmla="*/ 107 h 121"/>
                <a:gd name="T84" fmla="*/ 45 w 121"/>
                <a:gd name="T85" fmla="*/ 118 h 121"/>
                <a:gd name="T86" fmla="*/ 49 w 121"/>
                <a:gd name="T87" fmla="*/ 118 h 121"/>
                <a:gd name="T88" fmla="*/ 60 w 121"/>
                <a:gd name="T89" fmla="*/ 110 h 121"/>
                <a:gd name="T90" fmla="*/ 65 w 121"/>
                <a:gd name="T91" fmla="*/ 121 h 121"/>
                <a:gd name="T92" fmla="*/ 67 w 121"/>
                <a:gd name="T93" fmla="*/ 119 h 121"/>
                <a:gd name="T94" fmla="*/ 68 w 121"/>
                <a:gd name="T95" fmla="*/ 109 h 121"/>
                <a:gd name="T96" fmla="*/ 81 w 121"/>
                <a:gd name="T97" fmla="*/ 116 h 121"/>
                <a:gd name="T98" fmla="*/ 85 w 121"/>
                <a:gd name="T99" fmla="*/ 115 h 121"/>
                <a:gd name="T100" fmla="*/ 83 w 121"/>
                <a:gd name="T101" fmla="*/ 104 h 121"/>
                <a:gd name="T102" fmla="*/ 97 w 121"/>
                <a:gd name="T103" fmla="*/ 107 h 121"/>
                <a:gd name="T104" fmla="*/ 101 w 121"/>
                <a:gd name="T105" fmla="*/ 106 h 121"/>
                <a:gd name="T106" fmla="*/ 96 w 121"/>
                <a:gd name="T107" fmla="*/ 95 h 121"/>
                <a:gd name="T108" fmla="*/ 110 w 121"/>
                <a:gd name="T109" fmla="*/ 93 h 121"/>
                <a:gd name="T110" fmla="*/ 113 w 121"/>
                <a:gd name="T111" fmla="*/ 92 h 121"/>
                <a:gd name="T112" fmla="*/ 105 w 121"/>
                <a:gd name="T113" fmla="*/ 83 h 121"/>
                <a:gd name="T114" fmla="*/ 117 w 121"/>
                <a:gd name="T115" fmla="*/ 77 h 121"/>
                <a:gd name="T116" fmla="*/ 120 w 121"/>
                <a:gd name="T117" fmla="*/ 75 h 121"/>
                <a:gd name="T118" fmla="*/ 109 w 121"/>
                <a:gd name="T119" fmla="*/ 68 h 121"/>
                <a:gd name="T120" fmla="*/ 120 w 121"/>
                <a:gd name="T121" fmla="*/ 58 h 121"/>
                <a:gd name="T122" fmla="*/ 50 w 121"/>
                <a:gd name="T123" fmla="*/ 61 h 121"/>
                <a:gd name="T124" fmla="*/ 72 w 121"/>
                <a:gd name="T125"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1" h="121">
                  <a:moveTo>
                    <a:pt x="120" y="58"/>
                  </a:moveTo>
                  <a:cubicBezTo>
                    <a:pt x="121" y="58"/>
                    <a:pt x="121" y="57"/>
                    <a:pt x="121" y="56"/>
                  </a:cubicBezTo>
                  <a:cubicBezTo>
                    <a:pt x="121" y="56"/>
                    <a:pt x="121" y="56"/>
                    <a:pt x="121" y="56"/>
                  </a:cubicBezTo>
                  <a:cubicBezTo>
                    <a:pt x="121" y="55"/>
                    <a:pt x="120" y="54"/>
                    <a:pt x="119" y="54"/>
                  </a:cubicBezTo>
                  <a:cubicBezTo>
                    <a:pt x="110" y="53"/>
                    <a:pt x="110" y="53"/>
                    <a:pt x="110" y="53"/>
                  </a:cubicBezTo>
                  <a:cubicBezTo>
                    <a:pt x="109" y="50"/>
                    <a:pt x="109" y="48"/>
                    <a:pt x="108" y="46"/>
                  </a:cubicBezTo>
                  <a:cubicBezTo>
                    <a:pt x="116" y="40"/>
                    <a:pt x="116" y="40"/>
                    <a:pt x="116" y="40"/>
                  </a:cubicBezTo>
                  <a:cubicBezTo>
                    <a:pt x="117" y="40"/>
                    <a:pt x="117" y="39"/>
                    <a:pt x="117" y="38"/>
                  </a:cubicBezTo>
                  <a:cubicBezTo>
                    <a:pt x="117" y="38"/>
                    <a:pt x="117" y="38"/>
                    <a:pt x="117" y="38"/>
                  </a:cubicBezTo>
                  <a:cubicBezTo>
                    <a:pt x="117" y="37"/>
                    <a:pt x="116" y="36"/>
                    <a:pt x="115" y="37"/>
                  </a:cubicBezTo>
                  <a:cubicBezTo>
                    <a:pt x="105" y="38"/>
                    <a:pt x="105" y="38"/>
                    <a:pt x="105" y="38"/>
                  </a:cubicBezTo>
                  <a:cubicBezTo>
                    <a:pt x="104" y="36"/>
                    <a:pt x="102" y="34"/>
                    <a:pt x="101" y="32"/>
                  </a:cubicBezTo>
                  <a:cubicBezTo>
                    <a:pt x="107" y="24"/>
                    <a:pt x="107" y="24"/>
                    <a:pt x="107" y="24"/>
                  </a:cubicBezTo>
                  <a:cubicBezTo>
                    <a:pt x="108" y="24"/>
                    <a:pt x="108" y="23"/>
                    <a:pt x="108" y="23"/>
                  </a:cubicBezTo>
                  <a:cubicBezTo>
                    <a:pt x="108" y="22"/>
                    <a:pt x="108" y="22"/>
                    <a:pt x="107" y="21"/>
                  </a:cubicBezTo>
                  <a:cubicBezTo>
                    <a:pt x="107" y="21"/>
                    <a:pt x="105" y="20"/>
                    <a:pt x="105" y="21"/>
                  </a:cubicBezTo>
                  <a:cubicBezTo>
                    <a:pt x="96" y="26"/>
                    <a:pt x="96" y="26"/>
                    <a:pt x="96" y="26"/>
                  </a:cubicBezTo>
                  <a:cubicBezTo>
                    <a:pt x="94" y="24"/>
                    <a:pt x="92" y="22"/>
                    <a:pt x="90" y="21"/>
                  </a:cubicBezTo>
                  <a:cubicBezTo>
                    <a:pt x="94" y="12"/>
                    <a:pt x="94" y="12"/>
                    <a:pt x="94" y="12"/>
                  </a:cubicBezTo>
                  <a:cubicBezTo>
                    <a:pt x="94" y="11"/>
                    <a:pt x="94" y="11"/>
                    <a:pt x="94" y="11"/>
                  </a:cubicBezTo>
                  <a:cubicBezTo>
                    <a:pt x="94" y="10"/>
                    <a:pt x="94" y="9"/>
                    <a:pt x="93" y="9"/>
                  </a:cubicBezTo>
                  <a:cubicBezTo>
                    <a:pt x="92" y="8"/>
                    <a:pt x="91" y="9"/>
                    <a:pt x="90" y="10"/>
                  </a:cubicBezTo>
                  <a:cubicBezTo>
                    <a:pt x="83" y="17"/>
                    <a:pt x="83" y="17"/>
                    <a:pt x="83" y="17"/>
                  </a:cubicBezTo>
                  <a:cubicBezTo>
                    <a:pt x="81" y="15"/>
                    <a:pt x="79" y="15"/>
                    <a:pt x="77" y="14"/>
                  </a:cubicBezTo>
                  <a:cubicBezTo>
                    <a:pt x="77" y="4"/>
                    <a:pt x="77" y="4"/>
                    <a:pt x="77" y="4"/>
                  </a:cubicBezTo>
                  <a:cubicBezTo>
                    <a:pt x="77" y="4"/>
                    <a:pt x="77" y="4"/>
                    <a:pt x="77" y="3"/>
                  </a:cubicBezTo>
                  <a:cubicBezTo>
                    <a:pt x="77" y="2"/>
                    <a:pt x="76" y="2"/>
                    <a:pt x="75" y="1"/>
                  </a:cubicBezTo>
                  <a:cubicBezTo>
                    <a:pt x="74" y="1"/>
                    <a:pt x="73" y="2"/>
                    <a:pt x="73" y="3"/>
                  </a:cubicBezTo>
                  <a:cubicBezTo>
                    <a:pt x="69" y="12"/>
                    <a:pt x="69" y="12"/>
                    <a:pt x="69" y="12"/>
                  </a:cubicBezTo>
                  <a:cubicBezTo>
                    <a:pt x="66" y="11"/>
                    <a:pt x="64" y="11"/>
                    <a:pt x="61" y="11"/>
                  </a:cubicBezTo>
                  <a:cubicBezTo>
                    <a:pt x="59" y="2"/>
                    <a:pt x="59" y="2"/>
                    <a:pt x="59" y="2"/>
                  </a:cubicBezTo>
                  <a:cubicBezTo>
                    <a:pt x="58" y="1"/>
                    <a:pt x="58" y="0"/>
                    <a:pt x="56" y="0"/>
                  </a:cubicBezTo>
                  <a:cubicBezTo>
                    <a:pt x="55" y="0"/>
                    <a:pt x="55" y="1"/>
                    <a:pt x="55" y="2"/>
                  </a:cubicBezTo>
                  <a:cubicBezTo>
                    <a:pt x="55" y="2"/>
                    <a:pt x="55" y="2"/>
                    <a:pt x="55" y="2"/>
                  </a:cubicBezTo>
                  <a:cubicBezTo>
                    <a:pt x="53" y="12"/>
                    <a:pt x="53" y="12"/>
                    <a:pt x="53" y="12"/>
                  </a:cubicBezTo>
                  <a:cubicBezTo>
                    <a:pt x="51" y="12"/>
                    <a:pt x="48" y="13"/>
                    <a:pt x="46" y="13"/>
                  </a:cubicBezTo>
                  <a:cubicBezTo>
                    <a:pt x="40" y="5"/>
                    <a:pt x="40" y="5"/>
                    <a:pt x="40" y="5"/>
                  </a:cubicBezTo>
                  <a:cubicBezTo>
                    <a:pt x="40" y="4"/>
                    <a:pt x="39" y="4"/>
                    <a:pt x="38" y="4"/>
                  </a:cubicBezTo>
                  <a:cubicBezTo>
                    <a:pt x="37" y="4"/>
                    <a:pt x="37" y="5"/>
                    <a:pt x="37" y="6"/>
                  </a:cubicBezTo>
                  <a:cubicBezTo>
                    <a:pt x="37" y="6"/>
                    <a:pt x="37" y="6"/>
                    <a:pt x="37" y="7"/>
                  </a:cubicBezTo>
                  <a:cubicBezTo>
                    <a:pt x="38" y="17"/>
                    <a:pt x="38" y="17"/>
                    <a:pt x="38" y="17"/>
                  </a:cubicBezTo>
                  <a:cubicBezTo>
                    <a:pt x="36" y="18"/>
                    <a:pt x="34" y="19"/>
                    <a:pt x="32" y="20"/>
                  </a:cubicBezTo>
                  <a:cubicBezTo>
                    <a:pt x="24" y="14"/>
                    <a:pt x="24" y="14"/>
                    <a:pt x="24" y="14"/>
                  </a:cubicBezTo>
                  <a:cubicBezTo>
                    <a:pt x="24" y="13"/>
                    <a:pt x="22" y="13"/>
                    <a:pt x="22" y="14"/>
                  </a:cubicBezTo>
                  <a:cubicBezTo>
                    <a:pt x="21" y="14"/>
                    <a:pt x="21" y="15"/>
                    <a:pt x="21" y="15"/>
                  </a:cubicBezTo>
                  <a:cubicBezTo>
                    <a:pt x="21" y="16"/>
                    <a:pt x="21" y="16"/>
                    <a:pt x="21" y="17"/>
                  </a:cubicBezTo>
                  <a:cubicBezTo>
                    <a:pt x="26" y="26"/>
                    <a:pt x="26" y="26"/>
                    <a:pt x="26" y="26"/>
                  </a:cubicBezTo>
                  <a:cubicBezTo>
                    <a:pt x="24" y="27"/>
                    <a:pt x="23" y="29"/>
                    <a:pt x="21" y="31"/>
                  </a:cubicBezTo>
                  <a:cubicBezTo>
                    <a:pt x="12" y="28"/>
                    <a:pt x="12" y="28"/>
                    <a:pt x="12" y="28"/>
                  </a:cubicBezTo>
                  <a:cubicBezTo>
                    <a:pt x="11" y="27"/>
                    <a:pt x="10" y="27"/>
                    <a:pt x="9" y="28"/>
                  </a:cubicBezTo>
                  <a:cubicBezTo>
                    <a:pt x="9" y="29"/>
                    <a:pt x="9" y="29"/>
                    <a:pt x="9" y="29"/>
                  </a:cubicBezTo>
                  <a:cubicBezTo>
                    <a:pt x="9" y="30"/>
                    <a:pt x="9" y="31"/>
                    <a:pt x="10" y="31"/>
                  </a:cubicBezTo>
                  <a:cubicBezTo>
                    <a:pt x="17" y="38"/>
                    <a:pt x="17" y="38"/>
                    <a:pt x="17" y="38"/>
                  </a:cubicBezTo>
                  <a:cubicBezTo>
                    <a:pt x="16" y="40"/>
                    <a:pt x="15" y="42"/>
                    <a:pt x="14" y="45"/>
                  </a:cubicBezTo>
                  <a:cubicBezTo>
                    <a:pt x="4" y="44"/>
                    <a:pt x="4" y="44"/>
                    <a:pt x="4" y="44"/>
                  </a:cubicBezTo>
                  <a:cubicBezTo>
                    <a:pt x="3" y="44"/>
                    <a:pt x="2" y="45"/>
                    <a:pt x="2" y="46"/>
                  </a:cubicBezTo>
                  <a:cubicBezTo>
                    <a:pt x="2" y="46"/>
                    <a:pt x="2" y="46"/>
                    <a:pt x="2" y="46"/>
                  </a:cubicBezTo>
                  <a:cubicBezTo>
                    <a:pt x="2" y="47"/>
                    <a:pt x="2" y="48"/>
                    <a:pt x="3" y="48"/>
                  </a:cubicBezTo>
                  <a:cubicBezTo>
                    <a:pt x="12" y="53"/>
                    <a:pt x="12" y="53"/>
                    <a:pt x="12" y="53"/>
                  </a:cubicBezTo>
                  <a:cubicBezTo>
                    <a:pt x="12" y="55"/>
                    <a:pt x="11" y="57"/>
                    <a:pt x="11" y="60"/>
                  </a:cubicBezTo>
                  <a:cubicBezTo>
                    <a:pt x="2" y="63"/>
                    <a:pt x="2" y="63"/>
                    <a:pt x="2" y="63"/>
                  </a:cubicBezTo>
                  <a:cubicBezTo>
                    <a:pt x="1" y="63"/>
                    <a:pt x="0" y="64"/>
                    <a:pt x="0" y="65"/>
                  </a:cubicBezTo>
                  <a:cubicBezTo>
                    <a:pt x="0" y="65"/>
                    <a:pt x="0" y="65"/>
                    <a:pt x="0" y="65"/>
                  </a:cubicBezTo>
                  <a:cubicBezTo>
                    <a:pt x="0" y="66"/>
                    <a:pt x="1" y="67"/>
                    <a:pt x="2" y="67"/>
                  </a:cubicBezTo>
                  <a:cubicBezTo>
                    <a:pt x="12" y="68"/>
                    <a:pt x="12" y="68"/>
                    <a:pt x="12" y="68"/>
                  </a:cubicBezTo>
                  <a:cubicBezTo>
                    <a:pt x="12" y="71"/>
                    <a:pt x="13" y="73"/>
                    <a:pt x="14" y="75"/>
                  </a:cubicBezTo>
                  <a:cubicBezTo>
                    <a:pt x="5" y="81"/>
                    <a:pt x="5" y="81"/>
                    <a:pt x="5" y="81"/>
                  </a:cubicBezTo>
                  <a:cubicBezTo>
                    <a:pt x="5" y="81"/>
                    <a:pt x="4" y="82"/>
                    <a:pt x="4" y="83"/>
                  </a:cubicBezTo>
                  <a:cubicBezTo>
                    <a:pt x="4" y="83"/>
                    <a:pt x="4" y="83"/>
                    <a:pt x="4" y="83"/>
                  </a:cubicBezTo>
                  <a:cubicBezTo>
                    <a:pt x="5" y="84"/>
                    <a:pt x="6" y="85"/>
                    <a:pt x="7" y="84"/>
                  </a:cubicBezTo>
                  <a:cubicBezTo>
                    <a:pt x="17" y="83"/>
                    <a:pt x="17" y="83"/>
                    <a:pt x="17" y="83"/>
                  </a:cubicBezTo>
                  <a:cubicBezTo>
                    <a:pt x="18" y="85"/>
                    <a:pt x="19" y="87"/>
                    <a:pt x="20" y="89"/>
                  </a:cubicBezTo>
                  <a:cubicBezTo>
                    <a:pt x="14" y="97"/>
                    <a:pt x="14" y="97"/>
                    <a:pt x="14" y="97"/>
                  </a:cubicBezTo>
                  <a:cubicBezTo>
                    <a:pt x="14" y="97"/>
                    <a:pt x="14" y="98"/>
                    <a:pt x="14" y="98"/>
                  </a:cubicBezTo>
                  <a:cubicBezTo>
                    <a:pt x="14" y="99"/>
                    <a:pt x="14" y="99"/>
                    <a:pt x="14" y="100"/>
                  </a:cubicBezTo>
                  <a:cubicBezTo>
                    <a:pt x="15" y="100"/>
                    <a:pt x="16" y="101"/>
                    <a:pt x="17" y="100"/>
                  </a:cubicBezTo>
                  <a:cubicBezTo>
                    <a:pt x="26" y="95"/>
                    <a:pt x="26" y="95"/>
                    <a:pt x="26" y="95"/>
                  </a:cubicBezTo>
                  <a:cubicBezTo>
                    <a:pt x="28" y="97"/>
                    <a:pt x="29" y="99"/>
                    <a:pt x="31" y="100"/>
                  </a:cubicBezTo>
                  <a:cubicBezTo>
                    <a:pt x="28" y="109"/>
                    <a:pt x="28" y="109"/>
                    <a:pt x="28" y="109"/>
                  </a:cubicBezTo>
                  <a:cubicBezTo>
                    <a:pt x="28" y="110"/>
                    <a:pt x="28" y="110"/>
                    <a:pt x="28" y="110"/>
                  </a:cubicBezTo>
                  <a:cubicBezTo>
                    <a:pt x="28" y="111"/>
                    <a:pt x="28" y="112"/>
                    <a:pt x="29" y="112"/>
                  </a:cubicBezTo>
                  <a:cubicBezTo>
                    <a:pt x="30" y="113"/>
                    <a:pt x="31" y="112"/>
                    <a:pt x="31" y="112"/>
                  </a:cubicBezTo>
                  <a:cubicBezTo>
                    <a:pt x="38" y="104"/>
                    <a:pt x="38" y="104"/>
                    <a:pt x="38" y="104"/>
                  </a:cubicBezTo>
                  <a:cubicBezTo>
                    <a:pt x="40" y="106"/>
                    <a:pt x="43" y="106"/>
                    <a:pt x="45" y="107"/>
                  </a:cubicBezTo>
                  <a:cubicBezTo>
                    <a:pt x="45" y="117"/>
                    <a:pt x="45" y="117"/>
                    <a:pt x="45" y="117"/>
                  </a:cubicBezTo>
                  <a:cubicBezTo>
                    <a:pt x="45" y="117"/>
                    <a:pt x="45" y="117"/>
                    <a:pt x="45" y="118"/>
                  </a:cubicBezTo>
                  <a:cubicBezTo>
                    <a:pt x="45" y="119"/>
                    <a:pt x="45" y="119"/>
                    <a:pt x="46" y="120"/>
                  </a:cubicBezTo>
                  <a:cubicBezTo>
                    <a:pt x="47" y="120"/>
                    <a:pt x="48" y="119"/>
                    <a:pt x="49" y="118"/>
                  </a:cubicBezTo>
                  <a:cubicBezTo>
                    <a:pt x="53" y="109"/>
                    <a:pt x="53" y="109"/>
                    <a:pt x="53" y="109"/>
                  </a:cubicBezTo>
                  <a:cubicBezTo>
                    <a:pt x="55" y="110"/>
                    <a:pt x="58" y="110"/>
                    <a:pt x="60" y="110"/>
                  </a:cubicBezTo>
                  <a:cubicBezTo>
                    <a:pt x="63" y="119"/>
                    <a:pt x="63" y="119"/>
                    <a:pt x="63" y="119"/>
                  </a:cubicBezTo>
                  <a:cubicBezTo>
                    <a:pt x="63" y="120"/>
                    <a:pt x="64" y="121"/>
                    <a:pt x="65" y="121"/>
                  </a:cubicBezTo>
                  <a:cubicBezTo>
                    <a:pt x="65" y="121"/>
                    <a:pt x="65" y="121"/>
                    <a:pt x="65" y="121"/>
                  </a:cubicBezTo>
                  <a:cubicBezTo>
                    <a:pt x="66" y="121"/>
                    <a:pt x="67" y="120"/>
                    <a:pt x="67" y="119"/>
                  </a:cubicBezTo>
                  <a:cubicBezTo>
                    <a:pt x="67" y="119"/>
                    <a:pt x="67" y="119"/>
                    <a:pt x="67" y="119"/>
                  </a:cubicBezTo>
                  <a:cubicBezTo>
                    <a:pt x="68" y="109"/>
                    <a:pt x="68" y="109"/>
                    <a:pt x="68" y="109"/>
                  </a:cubicBezTo>
                  <a:cubicBezTo>
                    <a:pt x="71" y="109"/>
                    <a:pt x="73" y="108"/>
                    <a:pt x="75" y="108"/>
                  </a:cubicBezTo>
                  <a:cubicBezTo>
                    <a:pt x="81" y="116"/>
                    <a:pt x="81" y="116"/>
                    <a:pt x="81" y="116"/>
                  </a:cubicBezTo>
                  <a:cubicBezTo>
                    <a:pt x="82" y="117"/>
                    <a:pt x="83" y="117"/>
                    <a:pt x="84" y="117"/>
                  </a:cubicBezTo>
                  <a:cubicBezTo>
                    <a:pt x="84" y="117"/>
                    <a:pt x="85" y="116"/>
                    <a:pt x="85" y="115"/>
                  </a:cubicBezTo>
                  <a:cubicBezTo>
                    <a:pt x="85" y="115"/>
                    <a:pt x="85" y="115"/>
                    <a:pt x="85" y="114"/>
                  </a:cubicBezTo>
                  <a:cubicBezTo>
                    <a:pt x="83" y="104"/>
                    <a:pt x="83" y="104"/>
                    <a:pt x="83" y="104"/>
                  </a:cubicBezTo>
                  <a:cubicBezTo>
                    <a:pt x="85" y="103"/>
                    <a:pt x="87" y="102"/>
                    <a:pt x="89" y="101"/>
                  </a:cubicBezTo>
                  <a:cubicBezTo>
                    <a:pt x="97" y="107"/>
                    <a:pt x="97" y="107"/>
                    <a:pt x="97" y="107"/>
                  </a:cubicBezTo>
                  <a:cubicBezTo>
                    <a:pt x="98" y="108"/>
                    <a:pt x="99" y="108"/>
                    <a:pt x="100" y="107"/>
                  </a:cubicBezTo>
                  <a:cubicBezTo>
                    <a:pt x="100" y="107"/>
                    <a:pt x="101" y="106"/>
                    <a:pt x="101" y="106"/>
                  </a:cubicBezTo>
                  <a:cubicBezTo>
                    <a:pt x="101" y="105"/>
                    <a:pt x="100" y="105"/>
                    <a:pt x="100" y="104"/>
                  </a:cubicBezTo>
                  <a:cubicBezTo>
                    <a:pt x="96" y="95"/>
                    <a:pt x="96" y="95"/>
                    <a:pt x="96" y="95"/>
                  </a:cubicBezTo>
                  <a:cubicBezTo>
                    <a:pt x="97" y="94"/>
                    <a:pt x="99" y="92"/>
                    <a:pt x="100" y="90"/>
                  </a:cubicBezTo>
                  <a:cubicBezTo>
                    <a:pt x="110" y="93"/>
                    <a:pt x="110" y="93"/>
                    <a:pt x="110" y="93"/>
                  </a:cubicBezTo>
                  <a:cubicBezTo>
                    <a:pt x="111" y="94"/>
                    <a:pt x="112" y="94"/>
                    <a:pt x="112" y="93"/>
                  </a:cubicBezTo>
                  <a:cubicBezTo>
                    <a:pt x="113" y="92"/>
                    <a:pt x="113" y="92"/>
                    <a:pt x="113" y="92"/>
                  </a:cubicBezTo>
                  <a:cubicBezTo>
                    <a:pt x="113" y="91"/>
                    <a:pt x="112" y="90"/>
                    <a:pt x="112" y="90"/>
                  </a:cubicBezTo>
                  <a:cubicBezTo>
                    <a:pt x="105" y="83"/>
                    <a:pt x="105" y="83"/>
                    <a:pt x="105" y="83"/>
                  </a:cubicBezTo>
                  <a:cubicBezTo>
                    <a:pt x="106" y="81"/>
                    <a:pt x="107" y="79"/>
                    <a:pt x="107" y="76"/>
                  </a:cubicBezTo>
                  <a:cubicBezTo>
                    <a:pt x="117" y="77"/>
                    <a:pt x="117" y="77"/>
                    <a:pt x="117" y="77"/>
                  </a:cubicBezTo>
                  <a:cubicBezTo>
                    <a:pt x="118" y="77"/>
                    <a:pt x="120" y="76"/>
                    <a:pt x="120" y="75"/>
                  </a:cubicBezTo>
                  <a:cubicBezTo>
                    <a:pt x="120" y="75"/>
                    <a:pt x="120" y="75"/>
                    <a:pt x="120" y="75"/>
                  </a:cubicBezTo>
                  <a:cubicBezTo>
                    <a:pt x="120" y="74"/>
                    <a:pt x="119" y="73"/>
                    <a:pt x="118" y="73"/>
                  </a:cubicBezTo>
                  <a:cubicBezTo>
                    <a:pt x="109" y="68"/>
                    <a:pt x="109" y="68"/>
                    <a:pt x="109" y="68"/>
                  </a:cubicBezTo>
                  <a:cubicBezTo>
                    <a:pt x="110" y="66"/>
                    <a:pt x="110" y="64"/>
                    <a:pt x="110" y="61"/>
                  </a:cubicBezTo>
                  <a:lnTo>
                    <a:pt x="120" y="58"/>
                  </a:lnTo>
                  <a:close/>
                  <a:moveTo>
                    <a:pt x="61" y="72"/>
                  </a:moveTo>
                  <a:cubicBezTo>
                    <a:pt x="55" y="72"/>
                    <a:pt x="50" y="67"/>
                    <a:pt x="50" y="61"/>
                  </a:cubicBezTo>
                  <a:cubicBezTo>
                    <a:pt x="50" y="54"/>
                    <a:pt x="55" y="49"/>
                    <a:pt x="61" y="49"/>
                  </a:cubicBezTo>
                  <a:cubicBezTo>
                    <a:pt x="67" y="49"/>
                    <a:pt x="72" y="54"/>
                    <a:pt x="72" y="61"/>
                  </a:cubicBezTo>
                  <a:cubicBezTo>
                    <a:pt x="72" y="67"/>
                    <a:pt x="67" y="72"/>
                    <a:pt x="61"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685165" eaLnBrk="1" fontAlgn="auto" latinLnBrk="0" hangingPunct="1">
                <a:lnSpc>
                  <a:spcPct val="100000"/>
                </a:lnSpc>
                <a:spcBef>
                  <a:spcPts val="0"/>
                </a:spcBef>
                <a:spcAft>
                  <a:spcPts val="0"/>
                </a:spcAft>
                <a:buClrTx/>
                <a:buSzTx/>
                <a:buFontTx/>
                <a:buNone/>
                <a:defRPr/>
              </a:pPr>
              <a:endParaRPr kumimoji="0" lang="en-US" sz="1400" b="0" i="0" u="none" strike="noStrike" kern="0" cap="none" spc="0" normalizeH="0" baseline="0" noProof="0" dirty="0">
                <a:ln>
                  <a:noFill/>
                </a:ln>
                <a:solidFill>
                  <a:srgbClr val="FFFFFF"/>
                </a:solidFill>
                <a:effectLst/>
                <a:uLnTx/>
                <a:uFillTx/>
                <a:latin typeface="等线" panose="02010600030101010101" pitchFamily="2" charset="-122"/>
                <a:ea typeface="等线" panose="02010600030101010101" pitchFamily="2" charset="-122"/>
              </a:endParaRPr>
            </a:p>
          </p:txBody>
        </p:sp>
        <p:sp>
          <p:nvSpPr>
            <p:cNvPr id="81" name="Oval 21"/>
            <p:cNvSpPr>
              <a:spLocks noChangeArrowheads="1"/>
            </p:cNvSpPr>
            <p:nvPr/>
          </p:nvSpPr>
          <p:spPr bwMode="auto">
            <a:xfrm>
              <a:off x="-1055688" y="2462213"/>
              <a:ext cx="171450" cy="1714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685165" eaLnBrk="1" fontAlgn="auto" latinLnBrk="0" hangingPunct="1">
                <a:lnSpc>
                  <a:spcPct val="100000"/>
                </a:lnSpc>
                <a:spcBef>
                  <a:spcPts val="0"/>
                </a:spcBef>
                <a:spcAft>
                  <a:spcPts val="0"/>
                </a:spcAft>
                <a:buClrTx/>
                <a:buSzTx/>
                <a:buFontTx/>
                <a:buNone/>
                <a:defRPr/>
              </a:pPr>
              <a:endParaRPr kumimoji="0" lang="en-US" sz="1400" b="0" i="0" u="none" strike="noStrike" kern="0" cap="none" spc="0" normalizeH="0" baseline="0" noProof="0" dirty="0">
                <a:ln>
                  <a:noFill/>
                </a:ln>
                <a:solidFill>
                  <a:srgbClr val="FFFFFF"/>
                </a:solidFill>
                <a:effectLst/>
                <a:uLnTx/>
                <a:uFillTx/>
                <a:latin typeface="等线" panose="02010600030101010101" pitchFamily="2" charset="-122"/>
                <a:ea typeface="等线" panose="02010600030101010101" pitchFamily="2" charset="-122"/>
              </a:endParaRPr>
            </a:p>
          </p:txBody>
        </p:sp>
        <p:sp>
          <p:nvSpPr>
            <p:cNvPr id="82" name="Oval 22"/>
            <p:cNvSpPr>
              <a:spLocks noChangeArrowheads="1"/>
            </p:cNvSpPr>
            <p:nvPr/>
          </p:nvSpPr>
          <p:spPr bwMode="auto">
            <a:xfrm>
              <a:off x="-1776413" y="2792413"/>
              <a:ext cx="115888" cy="1190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685165" eaLnBrk="1" fontAlgn="auto" latinLnBrk="0" hangingPunct="1">
                <a:lnSpc>
                  <a:spcPct val="100000"/>
                </a:lnSpc>
                <a:spcBef>
                  <a:spcPts val="0"/>
                </a:spcBef>
                <a:spcAft>
                  <a:spcPts val="0"/>
                </a:spcAft>
                <a:buClrTx/>
                <a:buSzTx/>
                <a:buFontTx/>
                <a:buNone/>
                <a:defRPr/>
              </a:pPr>
              <a:endParaRPr kumimoji="0" lang="en-US" sz="1400" b="0" i="0" u="none" strike="noStrike" kern="0" cap="none" spc="0" normalizeH="0" baseline="0" noProof="0" dirty="0">
                <a:ln>
                  <a:noFill/>
                </a:ln>
                <a:solidFill>
                  <a:srgbClr val="FFFFFF"/>
                </a:solidFill>
                <a:effectLst/>
                <a:uLnTx/>
                <a:uFillTx/>
                <a:latin typeface="等线" panose="02010600030101010101" pitchFamily="2" charset="-122"/>
                <a:ea typeface="等线" panose="02010600030101010101" pitchFamily="2" charset="-122"/>
              </a:endParaRPr>
            </a:p>
          </p:txBody>
        </p:sp>
        <p:sp>
          <p:nvSpPr>
            <p:cNvPr id="83" name="Freeform 23"/>
            <p:cNvSpPr>
              <a:spLocks noEditPoints="1"/>
            </p:cNvSpPr>
            <p:nvPr/>
          </p:nvSpPr>
          <p:spPr bwMode="auto">
            <a:xfrm>
              <a:off x="-2773363" y="2439988"/>
              <a:ext cx="2692401" cy="2659063"/>
            </a:xfrm>
            <a:custGeom>
              <a:avLst/>
              <a:gdLst>
                <a:gd name="T0" fmla="*/ 605 w 718"/>
                <a:gd name="T1" fmla="*/ 20 h 709"/>
                <a:gd name="T2" fmla="*/ 602 w 718"/>
                <a:gd name="T3" fmla="*/ 58 h 709"/>
                <a:gd name="T4" fmla="*/ 587 w 718"/>
                <a:gd name="T5" fmla="*/ 93 h 709"/>
                <a:gd name="T6" fmla="*/ 563 w 718"/>
                <a:gd name="T7" fmla="*/ 121 h 709"/>
                <a:gd name="T8" fmla="*/ 530 w 718"/>
                <a:gd name="T9" fmla="*/ 141 h 709"/>
                <a:gd name="T10" fmla="*/ 493 w 718"/>
                <a:gd name="T11" fmla="*/ 149 h 709"/>
                <a:gd name="T12" fmla="*/ 456 w 718"/>
                <a:gd name="T13" fmla="*/ 147 h 709"/>
                <a:gd name="T14" fmla="*/ 420 w 718"/>
                <a:gd name="T15" fmla="*/ 134 h 709"/>
                <a:gd name="T16" fmla="*/ 391 w 718"/>
                <a:gd name="T17" fmla="*/ 110 h 709"/>
                <a:gd name="T18" fmla="*/ 371 w 718"/>
                <a:gd name="T19" fmla="*/ 78 h 709"/>
                <a:gd name="T20" fmla="*/ 361 w 718"/>
                <a:gd name="T21" fmla="*/ 42 h 709"/>
                <a:gd name="T22" fmla="*/ 363 w 718"/>
                <a:gd name="T23" fmla="*/ 4 h 709"/>
                <a:gd name="T24" fmla="*/ 68 w 718"/>
                <a:gd name="T25" fmla="*/ 221 h 709"/>
                <a:gd name="T26" fmla="*/ 162 w 718"/>
                <a:gd name="T27" fmla="*/ 514 h 709"/>
                <a:gd name="T28" fmla="*/ 334 w 718"/>
                <a:gd name="T29" fmla="*/ 176 h 709"/>
                <a:gd name="T30" fmla="*/ 311 w 718"/>
                <a:gd name="T31" fmla="*/ 189 h 709"/>
                <a:gd name="T32" fmla="*/ 288 w 718"/>
                <a:gd name="T33" fmla="*/ 197 h 709"/>
                <a:gd name="T34" fmla="*/ 258 w 718"/>
                <a:gd name="T35" fmla="*/ 192 h 709"/>
                <a:gd name="T36" fmla="*/ 234 w 718"/>
                <a:gd name="T37" fmla="*/ 181 h 709"/>
                <a:gd name="T38" fmla="*/ 214 w 718"/>
                <a:gd name="T39" fmla="*/ 164 h 709"/>
                <a:gd name="T40" fmla="*/ 201 w 718"/>
                <a:gd name="T41" fmla="*/ 141 h 709"/>
                <a:gd name="T42" fmla="*/ 195 w 718"/>
                <a:gd name="T43" fmla="*/ 116 h 709"/>
                <a:gd name="T44" fmla="*/ 197 w 718"/>
                <a:gd name="T45" fmla="*/ 89 h 709"/>
                <a:gd name="T46" fmla="*/ 207 w 718"/>
                <a:gd name="T47" fmla="*/ 64 h 709"/>
                <a:gd name="T48" fmla="*/ 225 w 718"/>
                <a:gd name="T49" fmla="*/ 43 h 709"/>
                <a:gd name="T50" fmla="*/ 249 w 718"/>
                <a:gd name="T51" fmla="*/ 29 h 709"/>
                <a:gd name="T52" fmla="*/ 275 w 718"/>
                <a:gd name="T53" fmla="*/ 23 h 709"/>
                <a:gd name="T54" fmla="*/ 305 w 718"/>
                <a:gd name="T55" fmla="*/ 28 h 709"/>
                <a:gd name="T56" fmla="*/ 329 w 718"/>
                <a:gd name="T57" fmla="*/ 38 h 709"/>
                <a:gd name="T58" fmla="*/ 349 w 718"/>
                <a:gd name="T59" fmla="*/ 55 h 709"/>
                <a:gd name="T60" fmla="*/ 362 w 718"/>
                <a:gd name="T61" fmla="*/ 78 h 709"/>
                <a:gd name="T62" fmla="*/ 368 w 718"/>
                <a:gd name="T63" fmla="*/ 104 h 709"/>
                <a:gd name="T64" fmla="*/ 366 w 718"/>
                <a:gd name="T65" fmla="*/ 131 h 709"/>
                <a:gd name="T66" fmla="*/ 356 w 718"/>
                <a:gd name="T67" fmla="*/ 156 h 709"/>
                <a:gd name="T68" fmla="*/ 338 w 718"/>
                <a:gd name="T69" fmla="*/ 176 h 709"/>
                <a:gd name="T70" fmla="*/ 451 w 718"/>
                <a:gd name="T71" fmla="*/ 208 h 709"/>
                <a:gd name="T72" fmla="*/ 444 w 718"/>
                <a:gd name="T73" fmla="*/ 224 h 709"/>
                <a:gd name="T74" fmla="*/ 433 w 718"/>
                <a:gd name="T75" fmla="*/ 237 h 709"/>
                <a:gd name="T76" fmla="*/ 418 w 718"/>
                <a:gd name="T77" fmla="*/ 247 h 709"/>
                <a:gd name="T78" fmla="*/ 401 w 718"/>
                <a:gd name="T79" fmla="*/ 251 h 709"/>
                <a:gd name="T80" fmla="*/ 383 w 718"/>
                <a:gd name="T81" fmla="*/ 250 h 709"/>
                <a:gd name="T82" fmla="*/ 367 w 718"/>
                <a:gd name="T83" fmla="*/ 243 h 709"/>
                <a:gd name="T84" fmla="*/ 353 w 718"/>
                <a:gd name="T85" fmla="*/ 232 h 709"/>
                <a:gd name="T86" fmla="*/ 343 w 718"/>
                <a:gd name="T87" fmla="*/ 217 h 709"/>
                <a:gd name="T88" fmla="*/ 339 w 718"/>
                <a:gd name="T89" fmla="*/ 200 h 709"/>
                <a:gd name="T90" fmla="*/ 340 w 718"/>
                <a:gd name="T91" fmla="*/ 183 h 709"/>
                <a:gd name="T92" fmla="*/ 346 w 718"/>
                <a:gd name="T93" fmla="*/ 166 h 709"/>
                <a:gd name="T94" fmla="*/ 357 w 718"/>
                <a:gd name="T95" fmla="*/ 153 h 709"/>
                <a:gd name="T96" fmla="*/ 372 w 718"/>
                <a:gd name="T97" fmla="*/ 143 h 709"/>
                <a:gd name="T98" fmla="*/ 389 w 718"/>
                <a:gd name="T99" fmla="*/ 138 h 709"/>
                <a:gd name="T100" fmla="*/ 407 w 718"/>
                <a:gd name="T101" fmla="*/ 139 h 709"/>
                <a:gd name="T102" fmla="*/ 423 w 718"/>
                <a:gd name="T103" fmla="*/ 146 h 709"/>
                <a:gd name="T104" fmla="*/ 437 w 718"/>
                <a:gd name="T105" fmla="*/ 157 h 709"/>
                <a:gd name="T106" fmla="*/ 446 w 718"/>
                <a:gd name="T107" fmla="*/ 172 h 709"/>
                <a:gd name="T108" fmla="*/ 451 w 718"/>
                <a:gd name="T109" fmla="*/ 189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18" h="709">
                  <a:moveTo>
                    <a:pt x="606" y="330"/>
                  </a:moveTo>
                  <a:cubicBezTo>
                    <a:pt x="718" y="140"/>
                    <a:pt x="627" y="0"/>
                    <a:pt x="627" y="0"/>
                  </a:cubicBezTo>
                  <a:cubicBezTo>
                    <a:pt x="578" y="0"/>
                    <a:pt x="578" y="0"/>
                    <a:pt x="578" y="0"/>
                  </a:cubicBezTo>
                  <a:cubicBezTo>
                    <a:pt x="579" y="4"/>
                    <a:pt x="580" y="9"/>
                    <a:pt x="581" y="13"/>
                  </a:cubicBezTo>
                  <a:cubicBezTo>
                    <a:pt x="601" y="16"/>
                    <a:pt x="601" y="16"/>
                    <a:pt x="601" y="16"/>
                  </a:cubicBezTo>
                  <a:cubicBezTo>
                    <a:pt x="603" y="16"/>
                    <a:pt x="605" y="18"/>
                    <a:pt x="605" y="20"/>
                  </a:cubicBezTo>
                  <a:cubicBezTo>
                    <a:pt x="605" y="20"/>
                    <a:pt x="605" y="20"/>
                    <a:pt x="605" y="20"/>
                  </a:cubicBezTo>
                  <a:cubicBezTo>
                    <a:pt x="605" y="23"/>
                    <a:pt x="604" y="24"/>
                    <a:pt x="601" y="24"/>
                  </a:cubicBezTo>
                  <a:cubicBezTo>
                    <a:pt x="582" y="30"/>
                    <a:pt x="582" y="30"/>
                    <a:pt x="582" y="30"/>
                  </a:cubicBezTo>
                  <a:cubicBezTo>
                    <a:pt x="582" y="35"/>
                    <a:pt x="581" y="40"/>
                    <a:pt x="581" y="45"/>
                  </a:cubicBezTo>
                  <a:cubicBezTo>
                    <a:pt x="599" y="54"/>
                    <a:pt x="599" y="54"/>
                    <a:pt x="599" y="54"/>
                  </a:cubicBezTo>
                  <a:cubicBezTo>
                    <a:pt x="601" y="55"/>
                    <a:pt x="602" y="56"/>
                    <a:pt x="602" y="58"/>
                  </a:cubicBezTo>
                  <a:cubicBezTo>
                    <a:pt x="602" y="58"/>
                    <a:pt x="602" y="59"/>
                    <a:pt x="602" y="59"/>
                  </a:cubicBezTo>
                  <a:cubicBezTo>
                    <a:pt x="601" y="61"/>
                    <a:pt x="599" y="62"/>
                    <a:pt x="597" y="62"/>
                  </a:cubicBezTo>
                  <a:cubicBezTo>
                    <a:pt x="577" y="62"/>
                    <a:pt x="577" y="62"/>
                    <a:pt x="577" y="62"/>
                  </a:cubicBezTo>
                  <a:cubicBezTo>
                    <a:pt x="575" y="66"/>
                    <a:pt x="573" y="71"/>
                    <a:pt x="571" y="75"/>
                  </a:cubicBezTo>
                  <a:cubicBezTo>
                    <a:pt x="585" y="89"/>
                    <a:pt x="585" y="89"/>
                    <a:pt x="585" y="89"/>
                  </a:cubicBezTo>
                  <a:cubicBezTo>
                    <a:pt x="587" y="90"/>
                    <a:pt x="587" y="91"/>
                    <a:pt x="587" y="93"/>
                  </a:cubicBezTo>
                  <a:cubicBezTo>
                    <a:pt x="587" y="94"/>
                    <a:pt x="587" y="94"/>
                    <a:pt x="587" y="95"/>
                  </a:cubicBezTo>
                  <a:cubicBezTo>
                    <a:pt x="585" y="97"/>
                    <a:pt x="583" y="97"/>
                    <a:pt x="581" y="96"/>
                  </a:cubicBezTo>
                  <a:cubicBezTo>
                    <a:pt x="562" y="90"/>
                    <a:pt x="562" y="90"/>
                    <a:pt x="562" y="90"/>
                  </a:cubicBezTo>
                  <a:cubicBezTo>
                    <a:pt x="559" y="94"/>
                    <a:pt x="556" y="97"/>
                    <a:pt x="552" y="101"/>
                  </a:cubicBezTo>
                  <a:cubicBezTo>
                    <a:pt x="562" y="119"/>
                    <a:pt x="562" y="119"/>
                    <a:pt x="562" y="119"/>
                  </a:cubicBezTo>
                  <a:cubicBezTo>
                    <a:pt x="562" y="120"/>
                    <a:pt x="563" y="120"/>
                    <a:pt x="563" y="121"/>
                  </a:cubicBezTo>
                  <a:cubicBezTo>
                    <a:pt x="563" y="122"/>
                    <a:pt x="562" y="124"/>
                    <a:pt x="561" y="124"/>
                  </a:cubicBezTo>
                  <a:cubicBezTo>
                    <a:pt x="559" y="126"/>
                    <a:pt x="557" y="126"/>
                    <a:pt x="555" y="124"/>
                  </a:cubicBezTo>
                  <a:cubicBezTo>
                    <a:pt x="539" y="112"/>
                    <a:pt x="539" y="112"/>
                    <a:pt x="539" y="112"/>
                  </a:cubicBezTo>
                  <a:cubicBezTo>
                    <a:pt x="535" y="114"/>
                    <a:pt x="531" y="117"/>
                    <a:pt x="527" y="119"/>
                  </a:cubicBezTo>
                  <a:cubicBezTo>
                    <a:pt x="530" y="139"/>
                    <a:pt x="530" y="139"/>
                    <a:pt x="530" y="139"/>
                  </a:cubicBezTo>
                  <a:cubicBezTo>
                    <a:pt x="530" y="140"/>
                    <a:pt x="530" y="140"/>
                    <a:pt x="530" y="141"/>
                  </a:cubicBezTo>
                  <a:cubicBezTo>
                    <a:pt x="530" y="142"/>
                    <a:pt x="529" y="144"/>
                    <a:pt x="528" y="145"/>
                  </a:cubicBezTo>
                  <a:cubicBezTo>
                    <a:pt x="526" y="145"/>
                    <a:pt x="523" y="144"/>
                    <a:pt x="522" y="142"/>
                  </a:cubicBezTo>
                  <a:cubicBezTo>
                    <a:pt x="511" y="126"/>
                    <a:pt x="511" y="126"/>
                    <a:pt x="511" y="126"/>
                  </a:cubicBezTo>
                  <a:cubicBezTo>
                    <a:pt x="506" y="127"/>
                    <a:pt x="501" y="128"/>
                    <a:pt x="497" y="129"/>
                  </a:cubicBezTo>
                  <a:cubicBezTo>
                    <a:pt x="493" y="149"/>
                    <a:pt x="493" y="149"/>
                    <a:pt x="493" y="149"/>
                  </a:cubicBezTo>
                  <a:cubicBezTo>
                    <a:pt x="493" y="149"/>
                    <a:pt x="493" y="149"/>
                    <a:pt x="493" y="149"/>
                  </a:cubicBezTo>
                  <a:cubicBezTo>
                    <a:pt x="493" y="151"/>
                    <a:pt x="492" y="153"/>
                    <a:pt x="490" y="153"/>
                  </a:cubicBezTo>
                  <a:cubicBezTo>
                    <a:pt x="490" y="153"/>
                    <a:pt x="490" y="153"/>
                    <a:pt x="489" y="153"/>
                  </a:cubicBezTo>
                  <a:cubicBezTo>
                    <a:pt x="487" y="153"/>
                    <a:pt x="486" y="152"/>
                    <a:pt x="485" y="150"/>
                  </a:cubicBezTo>
                  <a:cubicBezTo>
                    <a:pt x="479" y="130"/>
                    <a:pt x="479" y="130"/>
                    <a:pt x="479" y="130"/>
                  </a:cubicBezTo>
                  <a:cubicBezTo>
                    <a:pt x="475" y="130"/>
                    <a:pt x="470" y="130"/>
                    <a:pt x="465" y="129"/>
                  </a:cubicBezTo>
                  <a:cubicBezTo>
                    <a:pt x="456" y="147"/>
                    <a:pt x="456" y="147"/>
                    <a:pt x="456" y="147"/>
                  </a:cubicBezTo>
                  <a:cubicBezTo>
                    <a:pt x="455" y="149"/>
                    <a:pt x="453" y="151"/>
                    <a:pt x="451" y="150"/>
                  </a:cubicBezTo>
                  <a:cubicBezTo>
                    <a:pt x="449" y="150"/>
                    <a:pt x="448" y="148"/>
                    <a:pt x="448" y="146"/>
                  </a:cubicBezTo>
                  <a:cubicBezTo>
                    <a:pt x="448" y="146"/>
                    <a:pt x="448" y="146"/>
                    <a:pt x="448" y="145"/>
                  </a:cubicBezTo>
                  <a:cubicBezTo>
                    <a:pt x="448" y="125"/>
                    <a:pt x="448" y="125"/>
                    <a:pt x="448" y="125"/>
                  </a:cubicBezTo>
                  <a:cubicBezTo>
                    <a:pt x="444" y="123"/>
                    <a:pt x="439" y="121"/>
                    <a:pt x="435" y="119"/>
                  </a:cubicBezTo>
                  <a:cubicBezTo>
                    <a:pt x="420" y="134"/>
                    <a:pt x="420" y="134"/>
                    <a:pt x="420" y="134"/>
                  </a:cubicBezTo>
                  <a:cubicBezTo>
                    <a:pt x="419" y="135"/>
                    <a:pt x="417" y="136"/>
                    <a:pt x="415" y="135"/>
                  </a:cubicBezTo>
                  <a:cubicBezTo>
                    <a:pt x="414" y="134"/>
                    <a:pt x="413" y="133"/>
                    <a:pt x="413" y="131"/>
                  </a:cubicBezTo>
                  <a:cubicBezTo>
                    <a:pt x="413" y="131"/>
                    <a:pt x="413" y="130"/>
                    <a:pt x="414" y="129"/>
                  </a:cubicBezTo>
                  <a:cubicBezTo>
                    <a:pt x="420" y="110"/>
                    <a:pt x="420" y="110"/>
                    <a:pt x="420" y="110"/>
                  </a:cubicBezTo>
                  <a:cubicBezTo>
                    <a:pt x="416" y="107"/>
                    <a:pt x="413" y="104"/>
                    <a:pt x="409" y="101"/>
                  </a:cubicBezTo>
                  <a:cubicBezTo>
                    <a:pt x="391" y="110"/>
                    <a:pt x="391" y="110"/>
                    <a:pt x="391" y="110"/>
                  </a:cubicBezTo>
                  <a:cubicBezTo>
                    <a:pt x="389" y="111"/>
                    <a:pt x="387" y="111"/>
                    <a:pt x="386" y="109"/>
                  </a:cubicBezTo>
                  <a:cubicBezTo>
                    <a:pt x="385" y="109"/>
                    <a:pt x="385" y="108"/>
                    <a:pt x="385" y="107"/>
                  </a:cubicBezTo>
                  <a:cubicBezTo>
                    <a:pt x="385" y="106"/>
                    <a:pt x="385" y="104"/>
                    <a:pt x="386" y="104"/>
                  </a:cubicBezTo>
                  <a:cubicBezTo>
                    <a:pt x="398" y="87"/>
                    <a:pt x="398" y="87"/>
                    <a:pt x="398" y="87"/>
                  </a:cubicBezTo>
                  <a:cubicBezTo>
                    <a:pt x="395" y="83"/>
                    <a:pt x="393" y="79"/>
                    <a:pt x="391" y="75"/>
                  </a:cubicBezTo>
                  <a:cubicBezTo>
                    <a:pt x="371" y="78"/>
                    <a:pt x="371" y="78"/>
                    <a:pt x="371" y="78"/>
                  </a:cubicBezTo>
                  <a:cubicBezTo>
                    <a:pt x="369" y="79"/>
                    <a:pt x="366" y="78"/>
                    <a:pt x="365" y="76"/>
                  </a:cubicBezTo>
                  <a:cubicBezTo>
                    <a:pt x="365" y="75"/>
                    <a:pt x="365" y="75"/>
                    <a:pt x="365" y="74"/>
                  </a:cubicBezTo>
                  <a:cubicBezTo>
                    <a:pt x="365" y="73"/>
                    <a:pt x="366" y="71"/>
                    <a:pt x="368" y="71"/>
                  </a:cubicBezTo>
                  <a:cubicBezTo>
                    <a:pt x="384" y="59"/>
                    <a:pt x="384" y="59"/>
                    <a:pt x="384" y="59"/>
                  </a:cubicBezTo>
                  <a:cubicBezTo>
                    <a:pt x="383" y="54"/>
                    <a:pt x="382" y="50"/>
                    <a:pt x="381" y="45"/>
                  </a:cubicBezTo>
                  <a:cubicBezTo>
                    <a:pt x="361" y="42"/>
                    <a:pt x="361" y="42"/>
                    <a:pt x="361" y="42"/>
                  </a:cubicBezTo>
                  <a:cubicBezTo>
                    <a:pt x="359" y="42"/>
                    <a:pt x="357" y="40"/>
                    <a:pt x="357" y="38"/>
                  </a:cubicBezTo>
                  <a:cubicBezTo>
                    <a:pt x="357" y="38"/>
                    <a:pt x="357" y="38"/>
                    <a:pt x="357" y="38"/>
                  </a:cubicBezTo>
                  <a:cubicBezTo>
                    <a:pt x="357" y="36"/>
                    <a:pt x="358" y="34"/>
                    <a:pt x="360" y="34"/>
                  </a:cubicBezTo>
                  <a:cubicBezTo>
                    <a:pt x="380" y="28"/>
                    <a:pt x="380" y="28"/>
                    <a:pt x="380" y="28"/>
                  </a:cubicBezTo>
                  <a:cubicBezTo>
                    <a:pt x="380" y="23"/>
                    <a:pt x="380" y="18"/>
                    <a:pt x="381" y="13"/>
                  </a:cubicBezTo>
                  <a:cubicBezTo>
                    <a:pt x="363" y="4"/>
                    <a:pt x="363" y="4"/>
                    <a:pt x="363" y="4"/>
                  </a:cubicBezTo>
                  <a:cubicBezTo>
                    <a:pt x="361" y="4"/>
                    <a:pt x="360" y="2"/>
                    <a:pt x="360" y="0"/>
                  </a:cubicBezTo>
                  <a:cubicBezTo>
                    <a:pt x="360" y="0"/>
                    <a:pt x="360" y="0"/>
                    <a:pt x="360" y="0"/>
                  </a:cubicBezTo>
                  <a:cubicBezTo>
                    <a:pt x="110" y="0"/>
                    <a:pt x="110" y="0"/>
                    <a:pt x="110" y="0"/>
                  </a:cubicBezTo>
                  <a:cubicBezTo>
                    <a:pt x="103" y="41"/>
                    <a:pt x="83" y="85"/>
                    <a:pt x="83" y="85"/>
                  </a:cubicBezTo>
                  <a:cubicBezTo>
                    <a:pt x="71" y="115"/>
                    <a:pt x="79" y="137"/>
                    <a:pt x="79" y="137"/>
                  </a:cubicBezTo>
                  <a:cubicBezTo>
                    <a:pt x="103" y="178"/>
                    <a:pt x="84" y="200"/>
                    <a:pt x="68" y="221"/>
                  </a:cubicBezTo>
                  <a:cubicBezTo>
                    <a:pt x="53" y="242"/>
                    <a:pt x="0" y="315"/>
                    <a:pt x="51" y="317"/>
                  </a:cubicBezTo>
                  <a:cubicBezTo>
                    <a:pt x="99" y="318"/>
                    <a:pt x="84" y="334"/>
                    <a:pt x="84" y="334"/>
                  </a:cubicBezTo>
                  <a:cubicBezTo>
                    <a:pt x="63" y="380"/>
                    <a:pt x="96" y="381"/>
                    <a:pt x="96" y="381"/>
                  </a:cubicBezTo>
                  <a:cubicBezTo>
                    <a:pt x="81" y="408"/>
                    <a:pt x="103" y="409"/>
                    <a:pt x="103" y="409"/>
                  </a:cubicBezTo>
                  <a:cubicBezTo>
                    <a:pt x="135" y="409"/>
                    <a:pt x="118" y="438"/>
                    <a:pt x="118" y="438"/>
                  </a:cubicBezTo>
                  <a:cubicBezTo>
                    <a:pt x="79" y="481"/>
                    <a:pt x="113" y="524"/>
                    <a:pt x="162" y="514"/>
                  </a:cubicBezTo>
                  <a:cubicBezTo>
                    <a:pt x="259" y="494"/>
                    <a:pt x="309" y="527"/>
                    <a:pt x="286" y="597"/>
                  </a:cubicBezTo>
                  <a:cubicBezTo>
                    <a:pt x="263" y="666"/>
                    <a:pt x="232" y="709"/>
                    <a:pt x="232" y="709"/>
                  </a:cubicBezTo>
                  <a:cubicBezTo>
                    <a:pt x="659" y="709"/>
                    <a:pt x="659" y="709"/>
                    <a:pt x="659" y="709"/>
                  </a:cubicBezTo>
                  <a:cubicBezTo>
                    <a:pt x="568" y="521"/>
                    <a:pt x="568" y="521"/>
                    <a:pt x="568" y="521"/>
                  </a:cubicBezTo>
                  <a:cubicBezTo>
                    <a:pt x="540" y="458"/>
                    <a:pt x="606" y="330"/>
                    <a:pt x="606" y="330"/>
                  </a:cubicBezTo>
                  <a:close/>
                  <a:moveTo>
                    <a:pt x="334" y="176"/>
                  </a:moveTo>
                  <a:cubicBezTo>
                    <a:pt x="322" y="168"/>
                    <a:pt x="322" y="168"/>
                    <a:pt x="322" y="168"/>
                  </a:cubicBezTo>
                  <a:cubicBezTo>
                    <a:pt x="320" y="169"/>
                    <a:pt x="317" y="171"/>
                    <a:pt x="314" y="173"/>
                  </a:cubicBezTo>
                  <a:cubicBezTo>
                    <a:pt x="316" y="187"/>
                    <a:pt x="316" y="187"/>
                    <a:pt x="316" y="187"/>
                  </a:cubicBezTo>
                  <a:cubicBezTo>
                    <a:pt x="316" y="187"/>
                    <a:pt x="316" y="188"/>
                    <a:pt x="316" y="188"/>
                  </a:cubicBezTo>
                  <a:cubicBezTo>
                    <a:pt x="316" y="189"/>
                    <a:pt x="315" y="190"/>
                    <a:pt x="314" y="191"/>
                  </a:cubicBezTo>
                  <a:cubicBezTo>
                    <a:pt x="313" y="191"/>
                    <a:pt x="311" y="190"/>
                    <a:pt x="311" y="189"/>
                  </a:cubicBezTo>
                  <a:cubicBezTo>
                    <a:pt x="302" y="177"/>
                    <a:pt x="302" y="177"/>
                    <a:pt x="302" y="177"/>
                  </a:cubicBezTo>
                  <a:cubicBezTo>
                    <a:pt x="299" y="178"/>
                    <a:pt x="296" y="179"/>
                    <a:pt x="293" y="180"/>
                  </a:cubicBezTo>
                  <a:cubicBezTo>
                    <a:pt x="290" y="194"/>
                    <a:pt x="290" y="194"/>
                    <a:pt x="290" y="194"/>
                  </a:cubicBezTo>
                  <a:cubicBezTo>
                    <a:pt x="290" y="194"/>
                    <a:pt x="290" y="194"/>
                    <a:pt x="290" y="194"/>
                  </a:cubicBezTo>
                  <a:cubicBezTo>
                    <a:pt x="290" y="195"/>
                    <a:pt x="289" y="197"/>
                    <a:pt x="288" y="197"/>
                  </a:cubicBezTo>
                  <a:cubicBezTo>
                    <a:pt x="288" y="197"/>
                    <a:pt x="288" y="197"/>
                    <a:pt x="288" y="197"/>
                  </a:cubicBezTo>
                  <a:cubicBezTo>
                    <a:pt x="286" y="197"/>
                    <a:pt x="285" y="196"/>
                    <a:pt x="285" y="194"/>
                  </a:cubicBezTo>
                  <a:cubicBezTo>
                    <a:pt x="281" y="180"/>
                    <a:pt x="281" y="180"/>
                    <a:pt x="281" y="180"/>
                  </a:cubicBezTo>
                  <a:cubicBezTo>
                    <a:pt x="277" y="180"/>
                    <a:pt x="274" y="180"/>
                    <a:pt x="270" y="180"/>
                  </a:cubicBezTo>
                  <a:cubicBezTo>
                    <a:pt x="264" y="192"/>
                    <a:pt x="264" y="192"/>
                    <a:pt x="264" y="192"/>
                  </a:cubicBezTo>
                  <a:cubicBezTo>
                    <a:pt x="264" y="194"/>
                    <a:pt x="262" y="195"/>
                    <a:pt x="261" y="194"/>
                  </a:cubicBezTo>
                  <a:cubicBezTo>
                    <a:pt x="259" y="194"/>
                    <a:pt x="258" y="193"/>
                    <a:pt x="258" y="192"/>
                  </a:cubicBezTo>
                  <a:cubicBezTo>
                    <a:pt x="258" y="191"/>
                    <a:pt x="258" y="191"/>
                    <a:pt x="259" y="191"/>
                  </a:cubicBezTo>
                  <a:cubicBezTo>
                    <a:pt x="259" y="177"/>
                    <a:pt x="259" y="177"/>
                    <a:pt x="259" y="177"/>
                  </a:cubicBezTo>
                  <a:cubicBezTo>
                    <a:pt x="255" y="176"/>
                    <a:pt x="252" y="174"/>
                    <a:pt x="249" y="173"/>
                  </a:cubicBezTo>
                  <a:cubicBezTo>
                    <a:pt x="239" y="183"/>
                    <a:pt x="239" y="183"/>
                    <a:pt x="239" y="183"/>
                  </a:cubicBezTo>
                  <a:cubicBezTo>
                    <a:pt x="238" y="184"/>
                    <a:pt x="237" y="185"/>
                    <a:pt x="235" y="184"/>
                  </a:cubicBezTo>
                  <a:cubicBezTo>
                    <a:pt x="235" y="183"/>
                    <a:pt x="234" y="182"/>
                    <a:pt x="234" y="181"/>
                  </a:cubicBezTo>
                  <a:cubicBezTo>
                    <a:pt x="234" y="181"/>
                    <a:pt x="234" y="180"/>
                    <a:pt x="235" y="180"/>
                  </a:cubicBezTo>
                  <a:cubicBezTo>
                    <a:pt x="239" y="166"/>
                    <a:pt x="239" y="166"/>
                    <a:pt x="239" y="166"/>
                  </a:cubicBezTo>
                  <a:cubicBezTo>
                    <a:pt x="236" y="164"/>
                    <a:pt x="234" y="162"/>
                    <a:pt x="231" y="160"/>
                  </a:cubicBezTo>
                  <a:cubicBezTo>
                    <a:pt x="219" y="166"/>
                    <a:pt x="219" y="166"/>
                    <a:pt x="219" y="166"/>
                  </a:cubicBezTo>
                  <a:cubicBezTo>
                    <a:pt x="218" y="167"/>
                    <a:pt x="216" y="167"/>
                    <a:pt x="215" y="166"/>
                  </a:cubicBezTo>
                  <a:cubicBezTo>
                    <a:pt x="214" y="165"/>
                    <a:pt x="214" y="165"/>
                    <a:pt x="214" y="164"/>
                  </a:cubicBezTo>
                  <a:cubicBezTo>
                    <a:pt x="214" y="163"/>
                    <a:pt x="214" y="163"/>
                    <a:pt x="215" y="162"/>
                  </a:cubicBezTo>
                  <a:cubicBezTo>
                    <a:pt x="224" y="151"/>
                    <a:pt x="224" y="151"/>
                    <a:pt x="224" y="151"/>
                  </a:cubicBezTo>
                  <a:cubicBezTo>
                    <a:pt x="222" y="148"/>
                    <a:pt x="220" y="145"/>
                    <a:pt x="218" y="142"/>
                  </a:cubicBezTo>
                  <a:cubicBezTo>
                    <a:pt x="204" y="144"/>
                    <a:pt x="204" y="144"/>
                    <a:pt x="204" y="144"/>
                  </a:cubicBezTo>
                  <a:cubicBezTo>
                    <a:pt x="203" y="145"/>
                    <a:pt x="201" y="144"/>
                    <a:pt x="201" y="143"/>
                  </a:cubicBezTo>
                  <a:cubicBezTo>
                    <a:pt x="201" y="142"/>
                    <a:pt x="201" y="142"/>
                    <a:pt x="201" y="141"/>
                  </a:cubicBezTo>
                  <a:cubicBezTo>
                    <a:pt x="201" y="140"/>
                    <a:pt x="201" y="139"/>
                    <a:pt x="202" y="139"/>
                  </a:cubicBezTo>
                  <a:cubicBezTo>
                    <a:pt x="214" y="131"/>
                    <a:pt x="214" y="131"/>
                    <a:pt x="214" y="131"/>
                  </a:cubicBezTo>
                  <a:cubicBezTo>
                    <a:pt x="213" y="127"/>
                    <a:pt x="212" y="124"/>
                    <a:pt x="212" y="121"/>
                  </a:cubicBezTo>
                  <a:cubicBezTo>
                    <a:pt x="198" y="119"/>
                    <a:pt x="198" y="119"/>
                    <a:pt x="198" y="119"/>
                  </a:cubicBezTo>
                  <a:cubicBezTo>
                    <a:pt x="196" y="119"/>
                    <a:pt x="195" y="118"/>
                    <a:pt x="195" y="116"/>
                  </a:cubicBezTo>
                  <a:cubicBezTo>
                    <a:pt x="195" y="116"/>
                    <a:pt x="195" y="116"/>
                    <a:pt x="195" y="116"/>
                  </a:cubicBezTo>
                  <a:cubicBezTo>
                    <a:pt x="195" y="114"/>
                    <a:pt x="196" y="113"/>
                    <a:pt x="197" y="113"/>
                  </a:cubicBezTo>
                  <a:cubicBezTo>
                    <a:pt x="211" y="109"/>
                    <a:pt x="211" y="109"/>
                    <a:pt x="211" y="109"/>
                  </a:cubicBezTo>
                  <a:cubicBezTo>
                    <a:pt x="211" y="105"/>
                    <a:pt x="211" y="102"/>
                    <a:pt x="212" y="99"/>
                  </a:cubicBezTo>
                  <a:cubicBezTo>
                    <a:pt x="199" y="92"/>
                    <a:pt x="199" y="92"/>
                    <a:pt x="199" y="92"/>
                  </a:cubicBezTo>
                  <a:cubicBezTo>
                    <a:pt x="198" y="92"/>
                    <a:pt x="197" y="91"/>
                    <a:pt x="197" y="89"/>
                  </a:cubicBezTo>
                  <a:cubicBezTo>
                    <a:pt x="197" y="89"/>
                    <a:pt x="197" y="89"/>
                    <a:pt x="197" y="89"/>
                  </a:cubicBezTo>
                  <a:cubicBezTo>
                    <a:pt x="197" y="87"/>
                    <a:pt x="199" y="86"/>
                    <a:pt x="200" y="87"/>
                  </a:cubicBezTo>
                  <a:cubicBezTo>
                    <a:pt x="215" y="87"/>
                    <a:pt x="215" y="87"/>
                    <a:pt x="215" y="87"/>
                  </a:cubicBezTo>
                  <a:cubicBezTo>
                    <a:pt x="216" y="84"/>
                    <a:pt x="217" y="81"/>
                    <a:pt x="218" y="78"/>
                  </a:cubicBezTo>
                  <a:cubicBezTo>
                    <a:pt x="208" y="68"/>
                    <a:pt x="208" y="68"/>
                    <a:pt x="208" y="68"/>
                  </a:cubicBezTo>
                  <a:cubicBezTo>
                    <a:pt x="208" y="67"/>
                    <a:pt x="207" y="66"/>
                    <a:pt x="207" y="65"/>
                  </a:cubicBezTo>
                  <a:cubicBezTo>
                    <a:pt x="207" y="65"/>
                    <a:pt x="207" y="64"/>
                    <a:pt x="207" y="64"/>
                  </a:cubicBezTo>
                  <a:cubicBezTo>
                    <a:pt x="208" y="62"/>
                    <a:pt x="210" y="62"/>
                    <a:pt x="211" y="63"/>
                  </a:cubicBezTo>
                  <a:cubicBezTo>
                    <a:pt x="225" y="67"/>
                    <a:pt x="225" y="67"/>
                    <a:pt x="225" y="67"/>
                  </a:cubicBezTo>
                  <a:cubicBezTo>
                    <a:pt x="227" y="65"/>
                    <a:pt x="229" y="62"/>
                    <a:pt x="232" y="60"/>
                  </a:cubicBezTo>
                  <a:cubicBezTo>
                    <a:pt x="225" y="47"/>
                    <a:pt x="225" y="47"/>
                    <a:pt x="225" y="47"/>
                  </a:cubicBezTo>
                  <a:cubicBezTo>
                    <a:pt x="225" y="46"/>
                    <a:pt x="224" y="46"/>
                    <a:pt x="224" y="45"/>
                  </a:cubicBezTo>
                  <a:cubicBezTo>
                    <a:pt x="224" y="44"/>
                    <a:pt x="225" y="44"/>
                    <a:pt x="225" y="43"/>
                  </a:cubicBezTo>
                  <a:cubicBezTo>
                    <a:pt x="227" y="42"/>
                    <a:pt x="228" y="42"/>
                    <a:pt x="229" y="43"/>
                  </a:cubicBezTo>
                  <a:cubicBezTo>
                    <a:pt x="241" y="52"/>
                    <a:pt x="241" y="52"/>
                    <a:pt x="241" y="52"/>
                  </a:cubicBezTo>
                  <a:cubicBezTo>
                    <a:pt x="243" y="50"/>
                    <a:pt x="246" y="48"/>
                    <a:pt x="249" y="47"/>
                  </a:cubicBezTo>
                  <a:cubicBezTo>
                    <a:pt x="247" y="33"/>
                    <a:pt x="247" y="33"/>
                    <a:pt x="247" y="33"/>
                  </a:cubicBezTo>
                  <a:cubicBezTo>
                    <a:pt x="247" y="32"/>
                    <a:pt x="247" y="32"/>
                    <a:pt x="247" y="32"/>
                  </a:cubicBezTo>
                  <a:cubicBezTo>
                    <a:pt x="247" y="30"/>
                    <a:pt x="248" y="29"/>
                    <a:pt x="249" y="29"/>
                  </a:cubicBezTo>
                  <a:cubicBezTo>
                    <a:pt x="250" y="28"/>
                    <a:pt x="252" y="29"/>
                    <a:pt x="252" y="31"/>
                  </a:cubicBezTo>
                  <a:cubicBezTo>
                    <a:pt x="261" y="42"/>
                    <a:pt x="261" y="42"/>
                    <a:pt x="261" y="42"/>
                  </a:cubicBezTo>
                  <a:cubicBezTo>
                    <a:pt x="264" y="41"/>
                    <a:pt x="267" y="40"/>
                    <a:pt x="270" y="40"/>
                  </a:cubicBezTo>
                  <a:cubicBezTo>
                    <a:pt x="273" y="26"/>
                    <a:pt x="273" y="26"/>
                    <a:pt x="273" y="26"/>
                  </a:cubicBezTo>
                  <a:cubicBezTo>
                    <a:pt x="273" y="26"/>
                    <a:pt x="273" y="26"/>
                    <a:pt x="273" y="26"/>
                  </a:cubicBezTo>
                  <a:cubicBezTo>
                    <a:pt x="273" y="24"/>
                    <a:pt x="274" y="23"/>
                    <a:pt x="275" y="23"/>
                  </a:cubicBezTo>
                  <a:cubicBezTo>
                    <a:pt x="277" y="23"/>
                    <a:pt x="278" y="24"/>
                    <a:pt x="278" y="25"/>
                  </a:cubicBezTo>
                  <a:cubicBezTo>
                    <a:pt x="282" y="39"/>
                    <a:pt x="282" y="39"/>
                    <a:pt x="282" y="39"/>
                  </a:cubicBezTo>
                  <a:cubicBezTo>
                    <a:pt x="286" y="39"/>
                    <a:pt x="289" y="39"/>
                    <a:pt x="293" y="40"/>
                  </a:cubicBezTo>
                  <a:cubicBezTo>
                    <a:pt x="299" y="27"/>
                    <a:pt x="299" y="27"/>
                    <a:pt x="299" y="27"/>
                  </a:cubicBezTo>
                  <a:cubicBezTo>
                    <a:pt x="299" y="26"/>
                    <a:pt x="301" y="25"/>
                    <a:pt x="302" y="25"/>
                  </a:cubicBezTo>
                  <a:cubicBezTo>
                    <a:pt x="304" y="25"/>
                    <a:pt x="305" y="27"/>
                    <a:pt x="305" y="28"/>
                  </a:cubicBezTo>
                  <a:cubicBezTo>
                    <a:pt x="305" y="28"/>
                    <a:pt x="305" y="28"/>
                    <a:pt x="304" y="29"/>
                  </a:cubicBezTo>
                  <a:cubicBezTo>
                    <a:pt x="304" y="43"/>
                    <a:pt x="304" y="43"/>
                    <a:pt x="304" y="43"/>
                  </a:cubicBezTo>
                  <a:cubicBezTo>
                    <a:pt x="308" y="44"/>
                    <a:pt x="311" y="45"/>
                    <a:pt x="314" y="47"/>
                  </a:cubicBezTo>
                  <a:cubicBezTo>
                    <a:pt x="324" y="37"/>
                    <a:pt x="324" y="37"/>
                    <a:pt x="324" y="37"/>
                  </a:cubicBezTo>
                  <a:cubicBezTo>
                    <a:pt x="325" y="35"/>
                    <a:pt x="326" y="35"/>
                    <a:pt x="328" y="36"/>
                  </a:cubicBezTo>
                  <a:cubicBezTo>
                    <a:pt x="328" y="36"/>
                    <a:pt x="329" y="37"/>
                    <a:pt x="329" y="38"/>
                  </a:cubicBezTo>
                  <a:cubicBezTo>
                    <a:pt x="329" y="39"/>
                    <a:pt x="329" y="39"/>
                    <a:pt x="328" y="40"/>
                  </a:cubicBezTo>
                  <a:cubicBezTo>
                    <a:pt x="324" y="53"/>
                    <a:pt x="324" y="53"/>
                    <a:pt x="324" y="53"/>
                  </a:cubicBezTo>
                  <a:cubicBezTo>
                    <a:pt x="327" y="55"/>
                    <a:pt x="329" y="57"/>
                    <a:pt x="332" y="60"/>
                  </a:cubicBezTo>
                  <a:cubicBezTo>
                    <a:pt x="344" y="53"/>
                    <a:pt x="344" y="53"/>
                    <a:pt x="344" y="53"/>
                  </a:cubicBezTo>
                  <a:cubicBezTo>
                    <a:pt x="345" y="52"/>
                    <a:pt x="347" y="52"/>
                    <a:pt x="348" y="54"/>
                  </a:cubicBezTo>
                  <a:cubicBezTo>
                    <a:pt x="349" y="54"/>
                    <a:pt x="349" y="55"/>
                    <a:pt x="349" y="55"/>
                  </a:cubicBezTo>
                  <a:cubicBezTo>
                    <a:pt x="349" y="56"/>
                    <a:pt x="349" y="57"/>
                    <a:pt x="348" y="58"/>
                  </a:cubicBezTo>
                  <a:cubicBezTo>
                    <a:pt x="339" y="69"/>
                    <a:pt x="339" y="69"/>
                    <a:pt x="339" y="69"/>
                  </a:cubicBezTo>
                  <a:cubicBezTo>
                    <a:pt x="341" y="72"/>
                    <a:pt x="343" y="75"/>
                    <a:pt x="345" y="78"/>
                  </a:cubicBezTo>
                  <a:cubicBezTo>
                    <a:pt x="359" y="75"/>
                    <a:pt x="359" y="75"/>
                    <a:pt x="359" y="75"/>
                  </a:cubicBezTo>
                  <a:cubicBezTo>
                    <a:pt x="360" y="75"/>
                    <a:pt x="362" y="76"/>
                    <a:pt x="362" y="77"/>
                  </a:cubicBezTo>
                  <a:cubicBezTo>
                    <a:pt x="362" y="77"/>
                    <a:pt x="362" y="78"/>
                    <a:pt x="362" y="78"/>
                  </a:cubicBezTo>
                  <a:cubicBezTo>
                    <a:pt x="362" y="79"/>
                    <a:pt x="362" y="80"/>
                    <a:pt x="361" y="81"/>
                  </a:cubicBezTo>
                  <a:cubicBezTo>
                    <a:pt x="349" y="89"/>
                    <a:pt x="349" y="89"/>
                    <a:pt x="349" y="89"/>
                  </a:cubicBezTo>
                  <a:cubicBezTo>
                    <a:pt x="350" y="92"/>
                    <a:pt x="351" y="95"/>
                    <a:pt x="351" y="99"/>
                  </a:cubicBezTo>
                  <a:cubicBezTo>
                    <a:pt x="365" y="101"/>
                    <a:pt x="365" y="101"/>
                    <a:pt x="365" y="101"/>
                  </a:cubicBezTo>
                  <a:cubicBezTo>
                    <a:pt x="367" y="101"/>
                    <a:pt x="368" y="102"/>
                    <a:pt x="368" y="104"/>
                  </a:cubicBezTo>
                  <a:cubicBezTo>
                    <a:pt x="368" y="104"/>
                    <a:pt x="368" y="104"/>
                    <a:pt x="368" y="104"/>
                  </a:cubicBezTo>
                  <a:cubicBezTo>
                    <a:pt x="368" y="105"/>
                    <a:pt x="367" y="106"/>
                    <a:pt x="366" y="107"/>
                  </a:cubicBezTo>
                  <a:cubicBezTo>
                    <a:pt x="352" y="111"/>
                    <a:pt x="352" y="111"/>
                    <a:pt x="352" y="111"/>
                  </a:cubicBezTo>
                  <a:cubicBezTo>
                    <a:pt x="352" y="114"/>
                    <a:pt x="352" y="118"/>
                    <a:pt x="351" y="121"/>
                  </a:cubicBezTo>
                  <a:cubicBezTo>
                    <a:pt x="364" y="127"/>
                    <a:pt x="364" y="127"/>
                    <a:pt x="364" y="127"/>
                  </a:cubicBezTo>
                  <a:cubicBezTo>
                    <a:pt x="365" y="128"/>
                    <a:pt x="366" y="129"/>
                    <a:pt x="366" y="130"/>
                  </a:cubicBezTo>
                  <a:cubicBezTo>
                    <a:pt x="366" y="130"/>
                    <a:pt x="366" y="130"/>
                    <a:pt x="366" y="131"/>
                  </a:cubicBezTo>
                  <a:cubicBezTo>
                    <a:pt x="366" y="132"/>
                    <a:pt x="364" y="133"/>
                    <a:pt x="363" y="133"/>
                  </a:cubicBezTo>
                  <a:cubicBezTo>
                    <a:pt x="348" y="133"/>
                    <a:pt x="348" y="133"/>
                    <a:pt x="348" y="133"/>
                  </a:cubicBezTo>
                  <a:cubicBezTo>
                    <a:pt x="347" y="136"/>
                    <a:pt x="346" y="139"/>
                    <a:pt x="345" y="142"/>
                  </a:cubicBezTo>
                  <a:cubicBezTo>
                    <a:pt x="355" y="152"/>
                    <a:pt x="355" y="152"/>
                    <a:pt x="355" y="152"/>
                  </a:cubicBezTo>
                  <a:cubicBezTo>
                    <a:pt x="355" y="153"/>
                    <a:pt x="356" y="153"/>
                    <a:pt x="356" y="154"/>
                  </a:cubicBezTo>
                  <a:cubicBezTo>
                    <a:pt x="356" y="155"/>
                    <a:pt x="356" y="155"/>
                    <a:pt x="356" y="156"/>
                  </a:cubicBezTo>
                  <a:cubicBezTo>
                    <a:pt x="355" y="157"/>
                    <a:pt x="353" y="158"/>
                    <a:pt x="352" y="157"/>
                  </a:cubicBezTo>
                  <a:cubicBezTo>
                    <a:pt x="338" y="152"/>
                    <a:pt x="338" y="152"/>
                    <a:pt x="338" y="152"/>
                  </a:cubicBezTo>
                  <a:cubicBezTo>
                    <a:pt x="336" y="155"/>
                    <a:pt x="334" y="157"/>
                    <a:pt x="331" y="160"/>
                  </a:cubicBezTo>
                  <a:cubicBezTo>
                    <a:pt x="338" y="173"/>
                    <a:pt x="338" y="173"/>
                    <a:pt x="338" y="173"/>
                  </a:cubicBezTo>
                  <a:cubicBezTo>
                    <a:pt x="338" y="173"/>
                    <a:pt x="339" y="174"/>
                    <a:pt x="339" y="174"/>
                  </a:cubicBezTo>
                  <a:cubicBezTo>
                    <a:pt x="339" y="175"/>
                    <a:pt x="338" y="176"/>
                    <a:pt x="338" y="176"/>
                  </a:cubicBezTo>
                  <a:cubicBezTo>
                    <a:pt x="336" y="177"/>
                    <a:pt x="335" y="177"/>
                    <a:pt x="334" y="176"/>
                  </a:cubicBezTo>
                  <a:close/>
                  <a:moveTo>
                    <a:pt x="451" y="192"/>
                  </a:moveTo>
                  <a:cubicBezTo>
                    <a:pt x="442" y="195"/>
                    <a:pt x="442" y="195"/>
                    <a:pt x="442" y="195"/>
                  </a:cubicBezTo>
                  <a:cubicBezTo>
                    <a:pt x="442" y="197"/>
                    <a:pt x="442" y="200"/>
                    <a:pt x="441" y="202"/>
                  </a:cubicBezTo>
                  <a:cubicBezTo>
                    <a:pt x="450" y="206"/>
                    <a:pt x="450" y="206"/>
                    <a:pt x="450" y="206"/>
                  </a:cubicBezTo>
                  <a:cubicBezTo>
                    <a:pt x="451" y="206"/>
                    <a:pt x="451" y="207"/>
                    <a:pt x="451" y="208"/>
                  </a:cubicBezTo>
                  <a:cubicBezTo>
                    <a:pt x="451" y="208"/>
                    <a:pt x="451" y="208"/>
                    <a:pt x="451" y="208"/>
                  </a:cubicBezTo>
                  <a:cubicBezTo>
                    <a:pt x="451" y="209"/>
                    <a:pt x="450" y="210"/>
                    <a:pt x="449" y="210"/>
                  </a:cubicBezTo>
                  <a:cubicBezTo>
                    <a:pt x="439" y="210"/>
                    <a:pt x="439" y="210"/>
                    <a:pt x="439" y="210"/>
                  </a:cubicBezTo>
                  <a:cubicBezTo>
                    <a:pt x="439" y="212"/>
                    <a:pt x="438" y="214"/>
                    <a:pt x="437" y="216"/>
                  </a:cubicBezTo>
                  <a:cubicBezTo>
                    <a:pt x="444" y="223"/>
                    <a:pt x="444" y="223"/>
                    <a:pt x="444" y="223"/>
                  </a:cubicBezTo>
                  <a:cubicBezTo>
                    <a:pt x="444" y="223"/>
                    <a:pt x="444" y="224"/>
                    <a:pt x="444" y="224"/>
                  </a:cubicBezTo>
                  <a:cubicBezTo>
                    <a:pt x="444" y="225"/>
                    <a:pt x="444" y="225"/>
                    <a:pt x="444" y="225"/>
                  </a:cubicBezTo>
                  <a:cubicBezTo>
                    <a:pt x="444" y="226"/>
                    <a:pt x="443" y="226"/>
                    <a:pt x="442" y="226"/>
                  </a:cubicBezTo>
                  <a:cubicBezTo>
                    <a:pt x="433" y="223"/>
                    <a:pt x="433" y="223"/>
                    <a:pt x="433" y="223"/>
                  </a:cubicBezTo>
                  <a:cubicBezTo>
                    <a:pt x="431" y="224"/>
                    <a:pt x="430" y="226"/>
                    <a:pt x="428" y="228"/>
                  </a:cubicBezTo>
                  <a:cubicBezTo>
                    <a:pt x="433" y="236"/>
                    <a:pt x="433" y="236"/>
                    <a:pt x="433" y="236"/>
                  </a:cubicBezTo>
                  <a:cubicBezTo>
                    <a:pt x="433" y="237"/>
                    <a:pt x="433" y="237"/>
                    <a:pt x="433" y="237"/>
                  </a:cubicBezTo>
                  <a:cubicBezTo>
                    <a:pt x="433" y="238"/>
                    <a:pt x="433" y="239"/>
                    <a:pt x="432" y="239"/>
                  </a:cubicBezTo>
                  <a:cubicBezTo>
                    <a:pt x="431" y="240"/>
                    <a:pt x="430" y="239"/>
                    <a:pt x="430" y="239"/>
                  </a:cubicBezTo>
                  <a:cubicBezTo>
                    <a:pt x="422" y="233"/>
                    <a:pt x="422" y="233"/>
                    <a:pt x="422" y="233"/>
                  </a:cubicBezTo>
                  <a:cubicBezTo>
                    <a:pt x="420" y="234"/>
                    <a:pt x="418" y="235"/>
                    <a:pt x="416" y="236"/>
                  </a:cubicBezTo>
                  <a:cubicBezTo>
                    <a:pt x="418" y="246"/>
                    <a:pt x="418" y="246"/>
                    <a:pt x="418" y="246"/>
                  </a:cubicBezTo>
                  <a:cubicBezTo>
                    <a:pt x="418" y="246"/>
                    <a:pt x="418" y="246"/>
                    <a:pt x="418" y="247"/>
                  </a:cubicBezTo>
                  <a:cubicBezTo>
                    <a:pt x="418" y="247"/>
                    <a:pt x="417" y="248"/>
                    <a:pt x="417" y="248"/>
                  </a:cubicBezTo>
                  <a:cubicBezTo>
                    <a:pt x="416" y="249"/>
                    <a:pt x="415" y="248"/>
                    <a:pt x="414" y="247"/>
                  </a:cubicBezTo>
                  <a:cubicBezTo>
                    <a:pt x="409" y="239"/>
                    <a:pt x="409" y="239"/>
                    <a:pt x="409" y="239"/>
                  </a:cubicBezTo>
                  <a:cubicBezTo>
                    <a:pt x="407" y="240"/>
                    <a:pt x="404" y="241"/>
                    <a:pt x="402" y="241"/>
                  </a:cubicBezTo>
                  <a:cubicBezTo>
                    <a:pt x="401" y="250"/>
                    <a:pt x="401" y="250"/>
                    <a:pt x="401" y="250"/>
                  </a:cubicBezTo>
                  <a:cubicBezTo>
                    <a:pt x="401" y="250"/>
                    <a:pt x="401" y="251"/>
                    <a:pt x="401" y="251"/>
                  </a:cubicBezTo>
                  <a:cubicBezTo>
                    <a:pt x="401" y="252"/>
                    <a:pt x="400" y="252"/>
                    <a:pt x="399" y="252"/>
                  </a:cubicBezTo>
                  <a:cubicBezTo>
                    <a:pt x="399" y="252"/>
                    <a:pt x="399" y="252"/>
                    <a:pt x="399" y="252"/>
                  </a:cubicBezTo>
                  <a:cubicBezTo>
                    <a:pt x="398" y="252"/>
                    <a:pt x="397" y="252"/>
                    <a:pt x="397" y="251"/>
                  </a:cubicBezTo>
                  <a:cubicBezTo>
                    <a:pt x="394" y="242"/>
                    <a:pt x="394" y="242"/>
                    <a:pt x="394" y="242"/>
                  </a:cubicBezTo>
                  <a:cubicBezTo>
                    <a:pt x="392" y="242"/>
                    <a:pt x="390" y="241"/>
                    <a:pt x="387" y="241"/>
                  </a:cubicBezTo>
                  <a:cubicBezTo>
                    <a:pt x="383" y="250"/>
                    <a:pt x="383" y="250"/>
                    <a:pt x="383" y="250"/>
                  </a:cubicBezTo>
                  <a:cubicBezTo>
                    <a:pt x="383" y="251"/>
                    <a:pt x="382" y="251"/>
                    <a:pt x="381" y="251"/>
                  </a:cubicBezTo>
                  <a:cubicBezTo>
                    <a:pt x="380" y="251"/>
                    <a:pt x="379" y="250"/>
                    <a:pt x="379" y="249"/>
                  </a:cubicBezTo>
                  <a:cubicBezTo>
                    <a:pt x="379" y="249"/>
                    <a:pt x="379" y="249"/>
                    <a:pt x="379" y="249"/>
                  </a:cubicBezTo>
                  <a:cubicBezTo>
                    <a:pt x="380" y="239"/>
                    <a:pt x="380" y="239"/>
                    <a:pt x="380" y="239"/>
                  </a:cubicBezTo>
                  <a:cubicBezTo>
                    <a:pt x="377" y="238"/>
                    <a:pt x="375" y="237"/>
                    <a:pt x="373" y="236"/>
                  </a:cubicBezTo>
                  <a:cubicBezTo>
                    <a:pt x="367" y="243"/>
                    <a:pt x="367" y="243"/>
                    <a:pt x="367" y="243"/>
                  </a:cubicBezTo>
                  <a:cubicBezTo>
                    <a:pt x="366" y="244"/>
                    <a:pt x="365" y="244"/>
                    <a:pt x="364" y="244"/>
                  </a:cubicBezTo>
                  <a:cubicBezTo>
                    <a:pt x="364" y="243"/>
                    <a:pt x="363" y="243"/>
                    <a:pt x="363" y="242"/>
                  </a:cubicBezTo>
                  <a:cubicBezTo>
                    <a:pt x="363" y="242"/>
                    <a:pt x="363" y="242"/>
                    <a:pt x="364" y="241"/>
                  </a:cubicBezTo>
                  <a:cubicBezTo>
                    <a:pt x="367" y="232"/>
                    <a:pt x="367" y="232"/>
                    <a:pt x="367" y="232"/>
                  </a:cubicBezTo>
                  <a:cubicBezTo>
                    <a:pt x="365" y="231"/>
                    <a:pt x="363" y="229"/>
                    <a:pt x="361" y="228"/>
                  </a:cubicBezTo>
                  <a:cubicBezTo>
                    <a:pt x="353" y="232"/>
                    <a:pt x="353" y="232"/>
                    <a:pt x="353" y="232"/>
                  </a:cubicBezTo>
                  <a:cubicBezTo>
                    <a:pt x="352" y="233"/>
                    <a:pt x="351" y="233"/>
                    <a:pt x="350" y="232"/>
                  </a:cubicBezTo>
                  <a:cubicBezTo>
                    <a:pt x="350" y="232"/>
                    <a:pt x="350" y="231"/>
                    <a:pt x="350" y="231"/>
                  </a:cubicBezTo>
                  <a:cubicBezTo>
                    <a:pt x="350" y="230"/>
                    <a:pt x="350" y="230"/>
                    <a:pt x="351" y="229"/>
                  </a:cubicBezTo>
                  <a:cubicBezTo>
                    <a:pt x="356" y="222"/>
                    <a:pt x="356" y="222"/>
                    <a:pt x="356" y="222"/>
                  </a:cubicBezTo>
                  <a:cubicBezTo>
                    <a:pt x="355" y="220"/>
                    <a:pt x="354" y="218"/>
                    <a:pt x="353" y="216"/>
                  </a:cubicBezTo>
                  <a:cubicBezTo>
                    <a:pt x="343" y="217"/>
                    <a:pt x="343" y="217"/>
                    <a:pt x="343" y="217"/>
                  </a:cubicBezTo>
                  <a:cubicBezTo>
                    <a:pt x="342" y="218"/>
                    <a:pt x="341" y="217"/>
                    <a:pt x="341" y="216"/>
                  </a:cubicBezTo>
                  <a:cubicBezTo>
                    <a:pt x="341" y="216"/>
                    <a:pt x="341" y="216"/>
                    <a:pt x="341" y="216"/>
                  </a:cubicBezTo>
                  <a:cubicBezTo>
                    <a:pt x="341" y="215"/>
                    <a:pt x="341" y="214"/>
                    <a:pt x="342" y="214"/>
                  </a:cubicBezTo>
                  <a:cubicBezTo>
                    <a:pt x="350" y="208"/>
                    <a:pt x="350" y="208"/>
                    <a:pt x="350" y="208"/>
                  </a:cubicBezTo>
                  <a:cubicBezTo>
                    <a:pt x="349" y="206"/>
                    <a:pt x="349" y="204"/>
                    <a:pt x="348" y="202"/>
                  </a:cubicBezTo>
                  <a:cubicBezTo>
                    <a:pt x="339" y="200"/>
                    <a:pt x="339" y="200"/>
                    <a:pt x="339" y="200"/>
                  </a:cubicBezTo>
                  <a:cubicBezTo>
                    <a:pt x="338" y="200"/>
                    <a:pt x="337" y="200"/>
                    <a:pt x="337" y="199"/>
                  </a:cubicBezTo>
                  <a:cubicBezTo>
                    <a:pt x="337" y="199"/>
                    <a:pt x="337" y="198"/>
                    <a:pt x="337" y="198"/>
                  </a:cubicBezTo>
                  <a:cubicBezTo>
                    <a:pt x="337" y="197"/>
                    <a:pt x="338" y="197"/>
                    <a:pt x="339" y="197"/>
                  </a:cubicBezTo>
                  <a:cubicBezTo>
                    <a:pt x="348" y="194"/>
                    <a:pt x="348" y="194"/>
                    <a:pt x="348" y="194"/>
                  </a:cubicBezTo>
                  <a:cubicBezTo>
                    <a:pt x="348" y="191"/>
                    <a:pt x="348" y="189"/>
                    <a:pt x="348" y="187"/>
                  </a:cubicBezTo>
                  <a:cubicBezTo>
                    <a:pt x="340" y="183"/>
                    <a:pt x="340" y="183"/>
                    <a:pt x="340" y="183"/>
                  </a:cubicBezTo>
                  <a:cubicBezTo>
                    <a:pt x="339" y="182"/>
                    <a:pt x="338" y="182"/>
                    <a:pt x="338" y="181"/>
                  </a:cubicBezTo>
                  <a:cubicBezTo>
                    <a:pt x="338" y="181"/>
                    <a:pt x="338" y="181"/>
                    <a:pt x="338" y="180"/>
                  </a:cubicBezTo>
                  <a:cubicBezTo>
                    <a:pt x="339" y="179"/>
                    <a:pt x="340" y="179"/>
                    <a:pt x="341" y="179"/>
                  </a:cubicBezTo>
                  <a:cubicBezTo>
                    <a:pt x="350" y="179"/>
                    <a:pt x="350" y="179"/>
                    <a:pt x="350" y="179"/>
                  </a:cubicBezTo>
                  <a:cubicBezTo>
                    <a:pt x="351" y="177"/>
                    <a:pt x="352" y="175"/>
                    <a:pt x="353" y="173"/>
                  </a:cubicBezTo>
                  <a:cubicBezTo>
                    <a:pt x="346" y="166"/>
                    <a:pt x="346" y="166"/>
                    <a:pt x="346" y="166"/>
                  </a:cubicBezTo>
                  <a:cubicBezTo>
                    <a:pt x="346" y="166"/>
                    <a:pt x="345" y="165"/>
                    <a:pt x="345" y="165"/>
                  </a:cubicBezTo>
                  <a:cubicBezTo>
                    <a:pt x="345" y="164"/>
                    <a:pt x="345" y="164"/>
                    <a:pt x="345" y="164"/>
                  </a:cubicBezTo>
                  <a:cubicBezTo>
                    <a:pt x="346" y="163"/>
                    <a:pt x="347" y="163"/>
                    <a:pt x="348" y="163"/>
                  </a:cubicBezTo>
                  <a:cubicBezTo>
                    <a:pt x="357" y="166"/>
                    <a:pt x="357" y="166"/>
                    <a:pt x="357" y="166"/>
                  </a:cubicBezTo>
                  <a:cubicBezTo>
                    <a:pt x="358" y="164"/>
                    <a:pt x="360" y="163"/>
                    <a:pt x="361" y="161"/>
                  </a:cubicBezTo>
                  <a:cubicBezTo>
                    <a:pt x="357" y="153"/>
                    <a:pt x="357" y="153"/>
                    <a:pt x="357" y="153"/>
                  </a:cubicBezTo>
                  <a:cubicBezTo>
                    <a:pt x="357" y="152"/>
                    <a:pt x="357" y="152"/>
                    <a:pt x="357" y="151"/>
                  </a:cubicBezTo>
                  <a:cubicBezTo>
                    <a:pt x="357" y="151"/>
                    <a:pt x="357" y="150"/>
                    <a:pt x="357" y="150"/>
                  </a:cubicBezTo>
                  <a:cubicBezTo>
                    <a:pt x="358" y="149"/>
                    <a:pt x="359" y="149"/>
                    <a:pt x="360" y="150"/>
                  </a:cubicBezTo>
                  <a:cubicBezTo>
                    <a:pt x="368" y="156"/>
                    <a:pt x="368" y="156"/>
                    <a:pt x="368" y="156"/>
                  </a:cubicBezTo>
                  <a:cubicBezTo>
                    <a:pt x="369" y="155"/>
                    <a:pt x="371" y="153"/>
                    <a:pt x="373" y="152"/>
                  </a:cubicBezTo>
                  <a:cubicBezTo>
                    <a:pt x="372" y="143"/>
                    <a:pt x="372" y="143"/>
                    <a:pt x="372" y="143"/>
                  </a:cubicBezTo>
                  <a:cubicBezTo>
                    <a:pt x="372" y="143"/>
                    <a:pt x="372" y="143"/>
                    <a:pt x="372" y="142"/>
                  </a:cubicBezTo>
                  <a:cubicBezTo>
                    <a:pt x="372" y="142"/>
                    <a:pt x="372" y="141"/>
                    <a:pt x="373" y="141"/>
                  </a:cubicBezTo>
                  <a:cubicBezTo>
                    <a:pt x="374" y="140"/>
                    <a:pt x="375" y="141"/>
                    <a:pt x="375" y="142"/>
                  </a:cubicBezTo>
                  <a:cubicBezTo>
                    <a:pt x="381" y="149"/>
                    <a:pt x="381" y="149"/>
                    <a:pt x="381" y="149"/>
                  </a:cubicBezTo>
                  <a:cubicBezTo>
                    <a:pt x="383" y="149"/>
                    <a:pt x="385" y="148"/>
                    <a:pt x="387" y="148"/>
                  </a:cubicBezTo>
                  <a:cubicBezTo>
                    <a:pt x="389" y="138"/>
                    <a:pt x="389" y="138"/>
                    <a:pt x="389" y="138"/>
                  </a:cubicBezTo>
                  <a:cubicBezTo>
                    <a:pt x="389" y="138"/>
                    <a:pt x="389" y="138"/>
                    <a:pt x="389" y="138"/>
                  </a:cubicBezTo>
                  <a:cubicBezTo>
                    <a:pt x="389" y="137"/>
                    <a:pt x="390" y="136"/>
                    <a:pt x="391" y="136"/>
                  </a:cubicBezTo>
                  <a:cubicBezTo>
                    <a:pt x="392" y="136"/>
                    <a:pt x="393" y="137"/>
                    <a:pt x="393" y="138"/>
                  </a:cubicBezTo>
                  <a:cubicBezTo>
                    <a:pt x="395" y="147"/>
                    <a:pt x="395" y="147"/>
                    <a:pt x="395" y="147"/>
                  </a:cubicBezTo>
                  <a:cubicBezTo>
                    <a:pt x="398" y="147"/>
                    <a:pt x="400" y="147"/>
                    <a:pt x="402" y="148"/>
                  </a:cubicBezTo>
                  <a:cubicBezTo>
                    <a:pt x="407" y="139"/>
                    <a:pt x="407" y="139"/>
                    <a:pt x="407" y="139"/>
                  </a:cubicBezTo>
                  <a:cubicBezTo>
                    <a:pt x="407" y="138"/>
                    <a:pt x="408" y="138"/>
                    <a:pt x="409" y="138"/>
                  </a:cubicBezTo>
                  <a:cubicBezTo>
                    <a:pt x="410" y="138"/>
                    <a:pt x="410" y="139"/>
                    <a:pt x="410" y="140"/>
                  </a:cubicBezTo>
                  <a:cubicBezTo>
                    <a:pt x="410" y="140"/>
                    <a:pt x="410" y="140"/>
                    <a:pt x="410" y="140"/>
                  </a:cubicBezTo>
                  <a:cubicBezTo>
                    <a:pt x="410" y="150"/>
                    <a:pt x="410" y="150"/>
                    <a:pt x="410" y="150"/>
                  </a:cubicBezTo>
                  <a:cubicBezTo>
                    <a:pt x="412" y="150"/>
                    <a:pt x="414" y="151"/>
                    <a:pt x="416" y="152"/>
                  </a:cubicBezTo>
                  <a:cubicBezTo>
                    <a:pt x="423" y="146"/>
                    <a:pt x="423" y="146"/>
                    <a:pt x="423" y="146"/>
                  </a:cubicBezTo>
                  <a:cubicBezTo>
                    <a:pt x="424" y="145"/>
                    <a:pt x="425" y="145"/>
                    <a:pt x="426" y="145"/>
                  </a:cubicBezTo>
                  <a:cubicBezTo>
                    <a:pt x="426" y="145"/>
                    <a:pt x="426" y="146"/>
                    <a:pt x="426" y="147"/>
                  </a:cubicBezTo>
                  <a:cubicBezTo>
                    <a:pt x="426" y="147"/>
                    <a:pt x="426" y="147"/>
                    <a:pt x="426" y="148"/>
                  </a:cubicBezTo>
                  <a:cubicBezTo>
                    <a:pt x="423" y="157"/>
                    <a:pt x="423" y="157"/>
                    <a:pt x="423" y="157"/>
                  </a:cubicBezTo>
                  <a:cubicBezTo>
                    <a:pt x="425" y="158"/>
                    <a:pt x="427" y="159"/>
                    <a:pt x="428" y="161"/>
                  </a:cubicBezTo>
                  <a:cubicBezTo>
                    <a:pt x="437" y="157"/>
                    <a:pt x="437" y="157"/>
                    <a:pt x="437" y="157"/>
                  </a:cubicBezTo>
                  <a:cubicBezTo>
                    <a:pt x="437" y="156"/>
                    <a:pt x="439" y="156"/>
                    <a:pt x="439" y="157"/>
                  </a:cubicBezTo>
                  <a:cubicBezTo>
                    <a:pt x="440" y="157"/>
                    <a:pt x="440" y="158"/>
                    <a:pt x="440" y="158"/>
                  </a:cubicBezTo>
                  <a:cubicBezTo>
                    <a:pt x="440" y="159"/>
                    <a:pt x="440" y="159"/>
                    <a:pt x="439" y="160"/>
                  </a:cubicBezTo>
                  <a:cubicBezTo>
                    <a:pt x="433" y="167"/>
                    <a:pt x="433" y="167"/>
                    <a:pt x="433" y="167"/>
                  </a:cubicBezTo>
                  <a:cubicBezTo>
                    <a:pt x="435" y="169"/>
                    <a:pt x="436" y="171"/>
                    <a:pt x="437" y="173"/>
                  </a:cubicBezTo>
                  <a:cubicBezTo>
                    <a:pt x="446" y="172"/>
                    <a:pt x="446" y="172"/>
                    <a:pt x="446" y="172"/>
                  </a:cubicBezTo>
                  <a:cubicBezTo>
                    <a:pt x="447" y="171"/>
                    <a:pt x="448" y="172"/>
                    <a:pt x="449" y="173"/>
                  </a:cubicBezTo>
                  <a:cubicBezTo>
                    <a:pt x="449" y="173"/>
                    <a:pt x="449" y="173"/>
                    <a:pt x="449" y="173"/>
                  </a:cubicBezTo>
                  <a:cubicBezTo>
                    <a:pt x="449" y="174"/>
                    <a:pt x="448" y="175"/>
                    <a:pt x="448" y="175"/>
                  </a:cubicBezTo>
                  <a:cubicBezTo>
                    <a:pt x="440" y="180"/>
                    <a:pt x="440" y="180"/>
                    <a:pt x="440" y="180"/>
                  </a:cubicBezTo>
                  <a:cubicBezTo>
                    <a:pt x="441" y="183"/>
                    <a:pt x="441" y="185"/>
                    <a:pt x="441" y="187"/>
                  </a:cubicBezTo>
                  <a:cubicBezTo>
                    <a:pt x="451" y="189"/>
                    <a:pt x="451" y="189"/>
                    <a:pt x="451" y="189"/>
                  </a:cubicBezTo>
                  <a:cubicBezTo>
                    <a:pt x="452" y="188"/>
                    <a:pt x="453" y="189"/>
                    <a:pt x="453" y="190"/>
                  </a:cubicBezTo>
                  <a:cubicBezTo>
                    <a:pt x="453" y="190"/>
                    <a:pt x="453" y="190"/>
                    <a:pt x="453" y="190"/>
                  </a:cubicBezTo>
                  <a:cubicBezTo>
                    <a:pt x="453" y="191"/>
                    <a:pt x="452" y="192"/>
                    <a:pt x="451" y="19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685165" eaLnBrk="1" fontAlgn="auto" latinLnBrk="0" hangingPunct="1">
                <a:lnSpc>
                  <a:spcPct val="100000"/>
                </a:lnSpc>
                <a:spcBef>
                  <a:spcPts val="0"/>
                </a:spcBef>
                <a:spcAft>
                  <a:spcPts val="0"/>
                </a:spcAft>
                <a:buClrTx/>
                <a:buSzTx/>
                <a:buFontTx/>
                <a:buNone/>
                <a:defRPr/>
              </a:pPr>
              <a:endParaRPr kumimoji="0" lang="en-US" sz="1400" b="0" i="0" u="none" strike="noStrike" kern="0" cap="none" spc="0" normalizeH="0" baseline="0" noProof="0" dirty="0">
                <a:ln>
                  <a:noFill/>
                </a:ln>
                <a:solidFill>
                  <a:srgbClr val="FFFFFF"/>
                </a:solidFill>
                <a:effectLst/>
                <a:uLnTx/>
                <a:uFillTx/>
                <a:latin typeface="等线" panose="02010600030101010101" pitchFamily="2" charset="-122"/>
                <a:ea typeface="等线" panose="02010600030101010101" pitchFamily="2" charset="-122"/>
              </a:endParaRPr>
            </a:p>
          </p:txBody>
        </p:sp>
        <p:sp>
          <p:nvSpPr>
            <p:cNvPr id="84" name="Oval 24"/>
            <p:cNvSpPr>
              <a:spLocks noChangeArrowheads="1"/>
            </p:cNvSpPr>
            <p:nvPr/>
          </p:nvSpPr>
          <p:spPr bwMode="auto">
            <a:xfrm>
              <a:off x="-1333500" y="3128963"/>
              <a:ext cx="77788" cy="793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685165" eaLnBrk="1" fontAlgn="auto" latinLnBrk="0" hangingPunct="1">
                <a:lnSpc>
                  <a:spcPct val="100000"/>
                </a:lnSpc>
                <a:spcBef>
                  <a:spcPts val="0"/>
                </a:spcBef>
                <a:spcAft>
                  <a:spcPts val="0"/>
                </a:spcAft>
                <a:buClrTx/>
                <a:buSzTx/>
                <a:buFontTx/>
                <a:buNone/>
                <a:defRPr/>
              </a:pPr>
              <a:endParaRPr kumimoji="0" lang="en-US" sz="1400" b="0" i="0" u="none" strike="noStrike" kern="0" cap="none" spc="0" normalizeH="0" baseline="0" noProof="0" dirty="0">
                <a:ln>
                  <a:noFill/>
                </a:ln>
                <a:solidFill>
                  <a:srgbClr val="FFFFFF"/>
                </a:solidFill>
                <a:effectLst/>
                <a:uLnTx/>
                <a:uFillTx/>
                <a:latin typeface="等线" panose="02010600030101010101" pitchFamily="2" charset="-122"/>
                <a:ea typeface="等线" panose="02010600030101010101" pitchFamily="2" charset="-122"/>
              </a:endParaRPr>
            </a:p>
          </p:txBody>
        </p:sp>
        <p:sp>
          <p:nvSpPr>
            <p:cNvPr id="85" name="Freeform 25"/>
            <p:cNvSpPr/>
            <p:nvPr/>
          </p:nvSpPr>
          <p:spPr bwMode="auto">
            <a:xfrm>
              <a:off x="-1423988" y="2082800"/>
              <a:ext cx="889000" cy="357188"/>
            </a:xfrm>
            <a:custGeom>
              <a:avLst/>
              <a:gdLst>
                <a:gd name="T0" fmla="*/ 218 w 237"/>
                <a:gd name="T1" fmla="*/ 95 h 95"/>
                <a:gd name="T2" fmla="*/ 217 w 237"/>
                <a:gd name="T3" fmla="*/ 94 h 95"/>
                <a:gd name="T4" fmla="*/ 234 w 237"/>
                <a:gd name="T5" fmla="*/ 82 h 95"/>
                <a:gd name="T6" fmla="*/ 237 w 237"/>
                <a:gd name="T7" fmla="*/ 79 h 95"/>
                <a:gd name="T8" fmla="*/ 236 w 237"/>
                <a:gd name="T9" fmla="*/ 77 h 95"/>
                <a:gd name="T10" fmla="*/ 231 w 237"/>
                <a:gd name="T11" fmla="*/ 75 h 95"/>
                <a:gd name="T12" fmla="*/ 211 w 237"/>
                <a:gd name="T13" fmla="*/ 78 h 95"/>
                <a:gd name="T14" fmla="*/ 203 w 237"/>
                <a:gd name="T15" fmla="*/ 66 h 95"/>
                <a:gd name="T16" fmla="*/ 216 w 237"/>
                <a:gd name="T17" fmla="*/ 49 h 95"/>
                <a:gd name="T18" fmla="*/ 217 w 237"/>
                <a:gd name="T19" fmla="*/ 46 h 95"/>
                <a:gd name="T20" fmla="*/ 216 w 237"/>
                <a:gd name="T21" fmla="*/ 44 h 95"/>
                <a:gd name="T22" fmla="*/ 211 w 237"/>
                <a:gd name="T23" fmla="*/ 43 h 95"/>
                <a:gd name="T24" fmla="*/ 192 w 237"/>
                <a:gd name="T25" fmla="*/ 53 h 95"/>
                <a:gd name="T26" fmla="*/ 181 w 237"/>
                <a:gd name="T27" fmla="*/ 43 h 95"/>
                <a:gd name="T28" fmla="*/ 188 w 237"/>
                <a:gd name="T29" fmla="*/ 24 h 95"/>
                <a:gd name="T30" fmla="*/ 189 w 237"/>
                <a:gd name="T31" fmla="*/ 22 h 95"/>
                <a:gd name="T32" fmla="*/ 187 w 237"/>
                <a:gd name="T33" fmla="*/ 18 h 95"/>
                <a:gd name="T34" fmla="*/ 181 w 237"/>
                <a:gd name="T35" fmla="*/ 20 h 95"/>
                <a:gd name="T36" fmla="*/ 167 w 237"/>
                <a:gd name="T37" fmla="*/ 34 h 95"/>
                <a:gd name="T38" fmla="*/ 153 w 237"/>
                <a:gd name="T39" fmla="*/ 28 h 95"/>
                <a:gd name="T40" fmla="*/ 154 w 237"/>
                <a:gd name="T41" fmla="*/ 8 h 95"/>
                <a:gd name="T42" fmla="*/ 154 w 237"/>
                <a:gd name="T43" fmla="*/ 7 h 95"/>
                <a:gd name="T44" fmla="*/ 151 w 237"/>
                <a:gd name="T45" fmla="*/ 3 h 95"/>
                <a:gd name="T46" fmla="*/ 146 w 237"/>
                <a:gd name="T47" fmla="*/ 6 h 95"/>
                <a:gd name="T48" fmla="*/ 137 w 237"/>
                <a:gd name="T49" fmla="*/ 24 h 95"/>
                <a:gd name="T50" fmla="*/ 122 w 237"/>
                <a:gd name="T51" fmla="*/ 23 h 95"/>
                <a:gd name="T52" fmla="*/ 116 w 237"/>
                <a:gd name="T53" fmla="*/ 4 h 95"/>
                <a:gd name="T54" fmla="*/ 112 w 237"/>
                <a:gd name="T55" fmla="*/ 0 h 95"/>
                <a:gd name="T56" fmla="*/ 108 w 237"/>
                <a:gd name="T57" fmla="*/ 4 h 95"/>
                <a:gd name="T58" fmla="*/ 108 w 237"/>
                <a:gd name="T59" fmla="*/ 4 h 95"/>
                <a:gd name="T60" fmla="*/ 105 w 237"/>
                <a:gd name="T61" fmla="*/ 24 h 95"/>
                <a:gd name="T62" fmla="*/ 91 w 237"/>
                <a:gd name="T63" fmla="*/ 28 h 95"/>
                <a:gd name="T64" fmla="*/ 79 w 237"/>
                <a:gd name="T65" fmla="*/ 11 h 95"/>
                <a:gd name="T66" fmla="*/ 74 w 237"/>
                <a:gd name="T67" fmla="*/ 9 h 95"/>
                <a:gd name="T68" fmla="*/ 71 w 237"/>
                <a:gd name="T69" fmla="*/ 12 h 95"/>
                <a:gd name="T70" fmla="*/ 72 w 237"/>
                <a:gd name="T71" fmla="*/ 14 h 95"/>
                <a:gd name="T72" fmla="*/ 75 w 237"/>
                <a:gd name="T73" fmla="*/ 34 h 95"/>
                <a:gd name="T74" fmla="*/ 63 w 237"/>
                <a:gd name="T75" fmla="*/ 42 h 95"/>
                <a:gd name="T76" fmla="*/ 46 w 237"/>
                <a:gd name="T77" fmla="*/ 29 h 95"/>
                <a:gd name="T78" fmla="*/ 41 w 237"/>
                <a:gd name="T79" fmla="*/ 29 h 95"/>
                <a:gd name="T80" fmla="*/ 39 w 237"/>
                <a:gd name="T81" fmla="*/ 32 h 95"/>
                <a:gd name="T82" fmla="*/ 40 w 237"/>
                <a:gd name="T83" fmla="*/ 34 h 95"/>
                <a:gd name="T84" fmla="*/ 49 w 237"/>
                <a:gd name="T85" fmla="*/ 53 h 95"/>
                <a:gd name="T86" fmla="*/ 40 w 237"/>
                <a:gd name="T87" fmla="*/ 64 h 95"/>
                <a:gd name="T88" fmla="*/ 21 w 237"/>
                <a:gd name="T89" fmla="*/ 57 h 95"/>
                <a:gd name="T90" fmla="*/ 15 w 237"/>
                <a:gd name="T91" fmla="*/ 58 h 95"/>
                <a:gd name="T92" fmla="*/ 14 w 237"/>
                <a:gd name="T93" fmla="*/ 60 h 95"/>
                <a:gd name="T94" fmla="*/ 16 w 237"/>
                <a:gd name="T95" fmla="*/ 64 h 95"/>
                <a:gd name="T96" fmla="*/ 31 w 237"/>
                <a:gd name="T97" fmla="*/ 78 h 95"/>
                <a:gd name="T98" fmla="*/ 25 w 237"/>
                <a:gd name="T99" fmla="*/ 92 h 95"/>
                <a:gd name="T100" fmla="*/ 5 w 237"/>
                <a:gd name="T101" fmla="*/ 91 h 95"/>
                <a:gd name="T102" fmla="*/ 0 w 237"/>
                <a:gd name="T103" fmla="*/ 94 h 95"/>
                <a:gd name="T104" fmla="*/ 0 w 237"/>
                <a:gd name="T105" fmla="*/ 95 h 95"/>
                <a:gd name="T106" fmla="*/ 218 w 237"/>
                <a:gd name="T107" fmla="*/ 9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37" h="95">
                  <a:moveTo>
                    <a:pt x="218" y="95"/>
                  </a:moveTo>
                  <a:cubicBezTo>
                    <a:pt x="218" y="95"/>
                    <a:pt x="217" y="94"/>
                    <a:pt x="217" y="94"/>
                  </a:cubicBezTo>
                  <a:cubicBezTo>
                    <a:pt x="234" y="82"/>
                    <a:pt x="234" y="82"/>
                    <a:pt x="234" y="82"/>
                  </a:cubicBezTo>
                  <a:cubicBezTo>
                    <a:pt x="236" y="82"/>
                    <a:pt x="237" y="80"/>
                    <a:pt x="237" y="79"/>
                  </a:cubicBezTo>
                  <a:cubicBezTo>
                    <a:pt x="237" y="78"/>
                    <a:pt x="236" y="78"/>
                    <a:pt x="236" y="77"/>
                  </a:cubicBezTo>
                  <a:cubicBezTo>
                    <a:pt x="235" y="75"/>
                    <a:pt x="233" y="74"/>
                    <a:pt x="231" y="75"/>
                  </a:cubicBezTo>
                  <a:cubicBezTo>
                    <a:pt x="211" y="78"/>
                    <a:pt x="211" y="78"/>
                    <a:pt x="211" y="78"/>
                  </a:cubicBezTo>
                  <a:cubicBezTo>
                    <a:pt x="209" y="74"/>
                    <a:pt x="206" y="70"/>
                    <a:pt x="203" y="66"/>
                  </a:cubicBezTo>
                  <a:cubicBezTo>
                    <a:pt x="216" y="49"/>
                    <a:pt x="216" y="49"/>
                    <a:pt x="216" y="49"/>
                  </a:cubicBezTo>
                  <a:cubicBezTo>
                    <a:pt x="217" y="49"/>
                    <a:pt x="217" y="48"/>
                    <a:pt x="217" y="46"/>
                  </a:cubicBezTo>
                  <a:cubicBezTo>
                    <a:pt x="217" y="46"/>
                    <a:pt x="217" y="45"/>
                    <a:pt x="216" y="44"/>
                  </a:cubicBezTo>
                  <a:cubicBezTo>
                    <a:pt x="215" y="42"/>
                    <a:pt x="212" y="42"/>
                    <a:pt x="211" y="43"/>
                  </a:cubicBezTo>
                  <a:cubicBezTo>
                    <a:pt x="192" y="53"/>
                    <a:pt x="192" y="53"/>
                    <a:pt x="192" y="53"/>
                  </a:cubicBezTo>
                  <a:cubicBezTo>
                    <a:pt x="189" y="49"/>
                    <a:pt x="185" y="46"/>
                    <a:pt x="181" y="43"/>
                  </a:cubicBezTo>
                  <a:cubicBezTo>
                    <a:pt x="188" y="24"/>
                    <a:pt x="188" y="24"/>
                    <a:pt x="188" y="24"/>
                  </a:cubicBezTo>
                  <a:cubicBezTo>
                    <a:pt x="188" y="23"/>
                    <a:pt x="189" y="22"/>
                    <a:pt x="189" y="22"/>
                  </a:cubicBezTo>
                  <a:cubicBezTo>
                    <a:pt x="189" y="20"/>
                    <a:pt x="188" y="19"/>
                    <a:pt x="187" y="18"/>
                  </a:cubicBezTo>
                  <a:cubicBezTo>
                    <a:pt x="185" y="17"/>
                    <a:pt x="182" y="18"/>
                    <a:pt x="181" y="20"/>
                  </a:cubicBezTo>
                  <a:cubicBezTo>
                    <a:pt x="167" y="34"/>
                    <a:pt x="167" y="34"/>
                    <a:pt x="167" y="34"/>
                  </a:cubicBezTo>
                  <a:cubicBezTo>
                    <a:pt x="162" y="32"/>
                    <a:pt x="158" y="30"/>
                    <a:pt x="153" y="28"/>
                  </a:cubicBezTo>
                  <a:cubicBezTo>
                    <a:pt x="154" y="8"/>
                    <a:pt x="154" y="8"/>
                    <a:pt x="154" y="8"/>
                  </a:cubicBezTo>
                  <a:cubicBezTo>
                    <a:pt x="154" y="8"/>
                    <a:pt x="154" y="7"/>
                    <a:pt x="154" y="7"/>
                  </a:cubicBezTo>
                  <a:cubicBezTo>
                    <a:pt x="154" y="5"/>
                    <a:pt x="153" y="4"/>
                    <a:pt x="151" y="3"/>
                  </a:cubicBezTo>
                  <a:cubicBezTo>
                    <a:pt x="149" y="3"/>
                    <a:pt x="146" y="4"/>
                    <a:pt x="146" y="6"/>
                  </a:cubicBezTo>
                  <a:cubicBezTo>
                    <a:pt x="137" y="24"/>
                    <a:pt x="137" y="24"/>
                    <a:pt x="137" y="24"/>
                  </a:cubicBezTo>
                  <a:cubicBezTo>
                    <a:pt x="132" y="24"/>
                    <a:pt x="127" y="23"/>
                    <a:pt x="122" y="23"/>
                  </a:cubicBezTo>
                  <a:cubicBezTo>
                    <a:pt x="116" y="4"/>
                    <a:pt x="116" y="4"/>
                    <a:pt x="116" y="4"/>
                  </a:cubicBezTo>
                  <a:cubicBezTo>
                    <a:pt x="116" y="1"/>
                    <a:pt x="114" y="0"/>
                    <a:pt x="112" y="0"/>
                  </a:cubicBezTo>
                  <a:cubicBezTo>
                    <a:pt x="110" y="0"/>
                    <a:pt x="108" y="2"/>
                    <a:pt x="108" y="4"/>
                  </a:cubicBezTo>
                  <a:cubicBezTo>
                    <a:pt x="108" y="4"/>
                    <a:pt x="108" y="4"/>
                    <a:pt x="108" y="4"/>
                  </a:cubicBezTo>
                  <a:cubicBezTo>
                    <a:pt x="105" y="24"/>
                    <a:pt x="105" y="24"/>
                    <a:pt x="105" y="24"/>
                  </a:cubicBezTo>
                  <a:cubicBezTo>
                    <a:pt x="100" y="25"/>
                    <a:pt x="95" y="26"/>
                    <a:pt x="91" y="28"/>
                  </a:cubicBezTo>
                  <a:cubicBezTo>
                    <a:pt x="79" y="11"/>
                    <a:pt x="79" y="11"/>
                    <a:pt x="79" y="11"/>
                  </a:cubicBezTo>
                  <a:cubicBezTo>
                    <a:pt x="78" y="9"/>
                    <a:pt x="76" y="8"/>
                    <a:pt x="74" y="9"/>
                  </a:cubicBezTo>
                  <a:cubicBezTo>
                    <a:pt x="72" y="9"/>
                    <a:pt x="71" y="11"/>
                    <a:pt x="71" y="12"/>
                  </a:cubicBezTo>
                  <a:cubicBezTo>
                    <a:pt x="71" y="13"/>
                    <a:pt x="72" y="13"/>
                    <a:pt x="72" y="14"/>
                  </a:cubicBezTo>
                  <a:cubicBezTo>
                    <a:pt x="75" y="34"/>
                    <a:pt x="75" y="34"/>
                    <a:pt x="75" y="34"/>
                  </a:cubicBezTo>
                  <a:cubicBezTo>
                    <a:pt x="71" y="36"/>
                    <a:pt x="66" y="39"/>
                    <a:pt x="63" y="42"/>
                  </a:cubicBezTo>
                  <a:cubicBezTo>
                    <a:pt x="46" y="29"/>
                    <a:pt x="46" y="29"/>
                    <a:pt x="46" y="29"/>
                  </a:cubicBezTo>
                  <a:cubicBezTo>
                    <a:pt x="45" y="28"/>
                    <a:pt x="42" y="27"/>
                    <a:pt x="41" y="29"/>
                  </a:cubicBezTo>
                  <a:cubicBezTo>
                    <a:pt x="40" y="30"/>
                    <a:pt x="39" y="31"/>
                    <a:pt x="39" y="32"/>
                  </a:cubicBezTo>
                  <a:cubicBezTo>
                    <a:pt x="39" y="33"/>
                    <a:pt x="39" y="34"/>
                    <a:pt x="40" y="34"/>
                  </a:cubicBezTo>
                  <a:cubicBezTo>
                    <a:pt x="49" y="53"/>
                    <a:pt x="49" y="53"/>
                    <a:pt x="49" y="53"/>
                  </a:cubicBezTo>
                  <a:cubicBezTo>
                    <a:pt x="46" y="56"/>
                    <a:pt x="43" y="60"/>
                    <a:pt x="40" y="64"/>
                  </a:cubicBezTo>
                  <a:cubicBezTo>
                    <a:pt x="21" y="57"/>
                    <a:pt x="21" y="57"/>
                    <a:pt x="21" y="57"/>
                  </a:cubicBezTo>
                  <a:cubicBezTo>
                    <a:pt x="19" y="56"/>
                    <a:pt x="16" y="56"/>
                    <a:pt x="15" y="58"/>
                  </a:cubicBezTo>
                  <a:cubicBezTo>
                    <a:pt x="15" y="59"/>
                    <a:pt x="14" y="60"/>
                    <a:pt x="14" y="60"/>
                  </a:cubicBezTo>
                  <a:cubicBezTo>
                    <a:pt x="14" y="62"/>
                    <a:pt x="15" y="63"/>
                    <a:pt x="16" y="64"/>
                  </a:cubicBezTo>
                  <a:cubicBezTo>
                    <a:pt x="31" y="78"/>
                    <a:pt x="31" y="78"/>
                    <a:pt x="31" y="78"/>
                  </a:cubicBezTo>
                  <a:cubicBezTo>
                    <a:pt x="29" y="82"/>
                    <a:pt x="27" y="87"/>
                    <a:pt x="25" y="92"/>
                  </a:cubicBezTo>
                  <a:cubicBezTo>
                    <a:pt x="5" y="91"/>
                    <a:pt x="5" y="91"/>
                    <a:pt x="5" y="91"/>
                  </a:cubicBezTo>
                  <a:cubicBezTo>
                    <a:pt x="3" y="91"/>
                    <a:pt x="0" y="92"/>
                    <a:pt x="0" y="94"/>
                  </a:cubicBezTo>
                  <a:cubicBezTo>
                    <a:pt x="0" y="94"/>
                    <a:pt x="0" y="95"/>
                    <a:pt x="0" y="95"/>
                  </a:cubicBezTo>
                  <a:lnTo>
                    <a:pt x="218" y="9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685165" eaLnBrk="1" fontAlgn="auto" latinLnBrk="0" hangingPunct="1">
                <a:lnSpc>
                  <a:spcPct val="100000"/>
                </a:lnSpc>
                <a:spcBef>
                  <a:spcPts val="0"/>
                </a:spcBef>
                <a:spcAft>
                  <a:spcPts val="0"/>
                </a:spcAft>
                <a:buClrTx/>
                <a:buSzTx/>
                <a:buFontTx/>
                <a:buNone/>
                <a:defRPr/>
              </a:pPr>
              <a:endParaRPr kumimoji="0" lang="en-US" sz="1400" b="0" i="0" u="none" strike="noStrike" kern="0" cap="none" spc="0" normalizeH="0" baseline="0" noProof="0" dirty="0">
                <a:ln>
                  <a:noFill/>
                </a:ln>
                <a:solidFill>
                  <a:srgbClr val="FFFFFF"/>
                </a:solidFill>
                <a:effectLst/>
                <a:uLnTx/>
                <a:uFillTx/>
                <a:latin typeface="等线" panose="02010600030101010101" pitchFamily="2" charset="-122"/>
                <a:ea typeface="等线" panose="02010600030101010101" pitchFamily="2" charset="-122"/>
              </a:endParaRPr>
            </a:p>
          </p:txBody>
        </p:sp>
      </p:grpSp>
      <p:sp>
        <p:nvSpPr>
          <p:cNvPr id="86" name="Freeform 22"/>
          <p:cNvSpPr>
            <a:spLocks noEditPoints="1"/>
          </p:cNvSpPr>
          <p:nvPr/>
        </p:nvSpPr>
        <p:spPr bwMode="black">
          <a:xfrm>
            <a:off x="7136895" y="5051475"/>
            <a:ext cx="398140" cy="425486"/>
          </a:xfrm>
          <a:custGeom>
            <a:avLst/>
            <a:gdLst>
              <a:gd name="T0" fmla="*/ 300 w 300"/>
              <a:gd name="T1" fmla="*/ 141 h 300"/>
              <a:gd name="T2" fmla="*/ 285 w 300"/>
              <a:gd name="T3" fmla="*/ 141 h 300"/>
              <a:gd name="T4" fmla="*/ 159 w 300"/>
              <a:gd name="T5" fmla="*/ 15 h 300"/>
              <a:gd name="T6" fmla="*/ 159 w 300"/>
              <a:gd name="T7" fmla="*/ 0 h 300"/>
              <a:gd name="T8" fmla="*/ 141 w 300"/>
              <a:gd name="T9" fmla="*/ 0 h 300"/>
              <a:gd name="T10" fmla="*/ 141 w 300"/>
              <a:gd name="T11" fmla="*/ 15 h 300"/>
              <a:gd name="T12" fmla="*/ 15 w 300"/>
              <a:gd name="T13" fmla="*/ 141 h 300"/>
              <a:gd name="T14" fmla="*/ 0 w 300"/>
              <a:gd name="T15" fmla="*/ 141 h 300"/>
              <a:gd name="T16" fmla="*/ 0 w 300"/>
              <a:gd name="T17" fmla="*/ 159 h 300"/>
              <a:gd name="T18" fmla="*/ 15 w 300"/>
              <a:gd name="T19" fmla="*/ 159 h 300"/>
              <a:gd name="T20" fmla="*/ 141 w 300"/>
              <a:gd name="T21" fmla="*/ 285 h 300"/>
              <a:gd name="T22" fmla="*/ 141 w 300"/>
              <a:gd name="T23" fmla="*/ 300 h 300"/>
              <a:gd name="T24" fmla="*/ 159 w 300"/>
              <a:gd name="T25" fmla="*/ 300 h 300"/>
              <a:gd name="T26" fmla="*/ 159 w 300"/>
              <a:gd name="T27" fmla="*/ 285 h 300"/>
              <a:gd name="T28" fmla="*/ 285 w 300"/>
              <a:gd name="T29" fmla="*/ 159 h 300"/>
              <a:gd name="T30" fmla="*/ 300 w 300"/>
              <a:gd name="T31" fmla="*/ 159 h 300"/>
              <a:gd name="T32" fmla="*/ 300 w 300"/>
              <a:gd name="T33" fmla="*/ 141 h 300"/>
              <a:gd name="T34" fmla="*/ 258 w 300"/>
              <a:gd name="T35" fmla="*/ 141 h 300"/>
              <a:gd name="T36" fmla="*/ 230 w 300"/>
              <a:gd name="T37" fmla="*/ 141 h 300"/>
              <a:gd name="T38" fmla="*/ 159 w 300"/>
              <a:gd name="T39" fmla="*/ 70 h 300"/>
              <a:gd name="T40" fmla="*/ 159 w 300"/>
              <a:gd name="T41" fmla="*/ 42 h 300"/>
              <a:gd name="T42" fmla="*/ 258 w 300"/>
              <a:gd name="T43" fmla="*/ 141 h 300"/>
              <a:gd name="T44" fmla="*/ 141 w 300"/>
              <a:gd name="T45" fmla="*/ 125 h 300"/>
              <a:gd name="T46" fmla="*/ 125 w 300"/>
              <a:gd name="T47" fmla="*/ 141 h 300"/>
              <a:gd name="T48" fmla="*/ 97 w 300"/>
              <a:gd name="T49" fmla="*/ 141 h 300"/>
              <a:gd name="T50" fmla="*/ 141 w 300"/>
              <a:gd name="T51" fmla="*/ 97 h 300"/>
              <a:gd name="T52" fmla="*/ 141 w 300"/>
              <a:gd name="T53" fmla="*/ 125 h 300"/>
              <a:gd name="T54" fmla="*/ 125 w 300"/>
              <a:gd name="T55" fmla="*/ 159 h 300"/>
              <a:gd name="T56" fmla="*/ 141 w 300"/>
              <a:gd name="T57" fmla="*/ 175 h 300"/>
              <a:gd name="T58" fmla="*/ 141 w 300"/>
              <a:gd name="T59" fmla="*/ 203 h 300"/>
              <a:gd name="T60" fmla="*/ 97 w 300"/>
              <a:gd name="T61" fmla="*/ 159 h 300"/>
              <a:gd name="T62" fmla="*/ 125 w 300"/>
              <a:gd name="T63" fmla="*/ 159 h 300"/>
              <a:gd name="T64" fmla="*/ 159 w 300"/>
              <a:gd name="T65" fmla="*/ 175 h 300"/>
              <a:gd name="T66" fmla="*/ 175 w 300"/>
              <a:gd name="T67" fmla="*/ 159 h 300"/>
              <a:gd name="T68" fmla="*/ 203 w 300"/>
              <a:gd name="T69" fmla="*/ 159 h 300"/>
              <a:gd name="T70" fmla="*/ 159 w 300"/>
              <a:gd name="T71" fmla="*/ 203 h 300"/>
              <a:gd name="T72" fmla="*/ 159 w 300"/>
              <a:gd name="T73" fmla="*/ 175 h 300"/>
              <a:gd name="T74" fmla="*/ 175 w 300"/>
              <a:gd name="T75" fmla="*/ 141 h 300"/>
              <a:gd name="T76" fmla="*/ 159 w 300"/>
              <a:gd name="T77" fmla="*/ 125 h 300"/>
              <a:gd name="T78" fmla="*/ 159 w 300"/>
              <a:gd name="T79" fmla="*/ 97 h 300"/>
              <a:gd name="T80" fmla="*/ 203 w 300"/>
              <a:gd name="T81" fmla="*/ 141 h 300"/>
              <a:gd name="T82" fmla="*/ 175 w 300"/>
              <a:gd name="T83" fmla="*/ 141 h 300"/>
              <a:gd name="T84" fmla="*/ 141 w 300"/>
              <a:gd name="T85" fmla="*/ 42 h 300"/>
              <a:gd name="T86" fmla="*/ 141 w 300"/>
              <a:gd name="T87" fmla="*/ 70 h 300"/>
              <a:gd name="T88" fmla="*/ 70 w 300"/>
              <a:gd name="T89" fmla="*/ 141 h 300"/>
              <a:gd name="T90" fmla="*/ 42 w 300"/>
              <a:gd name="T91" fmla="*/ 141 h 300"/>
              <a:gd name="T92" fmla="*/ 141 w 300"/>
              <a:gd name="T93" fmla="*/ 42 h 300"/>
              <a:gd name="T94" fmla="*/ 42 w 300"/>
              <a:gd name="T95" fmla="*/ 159 h 300"/>
              <a:gd name="T96" fmla="*/ 70 w 300"/>
              <a:gd name="T97" fmla="*/ 159 h 300"/>
              <a:gd name="T98" fmla="*/ 141 w 300"/>
              <a:gd name="T99" fmla="*/ 230 h 300"/>
              <a:gd name="T100" fmla="*/ 141 w 300"/>
              <a:gd name="T101" fmla="*/ 258 h 300"/>
              <a:gd name="T102" fmla="*/ 42 w 300"/>
              <a:gd name="T103" fmla="*/ 159 h 300"/>
              <a:gd name="T104" fmla="*/ 159 w 300"/>
              <a:gd name="T105" fmla="*/ 258 h 300"/>
              <a:gd name="T106" fmla="*/ 159 w 300"/>
              <a:gd name="T107" fmla="*/ 230 h 300"/>
              <a:gd name="T108" fmla="*/ 230 w 300"/>
              <a:gd name="T109" fmla="*/ 159 h 300"/>
              <a:gd name="T110" fmla="*/ 258 w 300"/>
              <a:gd name="T111" fmla="*/ 159 h 300"/>
              <a:gd name="T112" fmla="*/ 159 w 300"/>
              <a:gd name="T113" fmla="*/ 258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0" h="300">
                <a:moveTo>
                  <a:pt x="300" y="141"/>
                </a:moveTo>
                <a:cubicBezTo>
                  <a:pt x="285" y="141"/>
                  <a:pt x="285" y="141"/>
                  <a:pt x="285" y="141"/>
                </a:cubicBezTo>
                <a:cubicBezTo>
                  <a:pt x="280" y="74"/>
                  <a:pt x="226" y="20"/>
                  <a:pt x="159" y="15"/>
                </a:cubicBezTo>
                <a:cubicBezTo>
                  <a:pt x="159" y="0"/>
                  <a:pt x="159" y="0"/>
                  <a:pt x="159" y="0"/>
                </a:cubicBezTo>
                <a:cubicBezTo>
                  <a:pt x="141" y="0"/>
                  <a:pt x="141" y="0"/>
                  <a:pt x="141" y="0"/>
                </a:cubicBezTo>
                <a:cubicBezTo>
                  <a:pt x="141" y="15"/>
                  <a:pt x="141" y="15"/>
                  <a:pt x="141" y="15"/>
                </a:cubicBezTo>
                <a:cubicBezTo>
                  <a:pt x="74" y="20"/>
                  <a:pt x="20" y="74"/>
                  <a:pt x="15" y="141"/>
                </a:cubicBezTo>
                <a:cubicBezTo>
                  <a:pt x="0" y="141"/>
                  <a:pt x="0" y="141"/>
                  <a:pt x="0" y="141"/>
                </a:cubicBezTo>
                <a:cubicBezTo>
                  <a:pt x="0" y="159"/>
                  <a:pt x="0" y="159"/>
                  <a:pt x="0" y="159"/>
                </a:cubicBezTo>
                <a:cubicBezTo>
                  <a:pt x="15" y="159"/>
                  <a:pt x="15" y="159"/>
                  <a:pt x="15" y="159"/>
                </a:cubicBezTo>
                <a:cubicBezTo>
                  <a:pt x="20" y="226"/>
                  <a:pt x="74" y="280"/>
                  <a:pt x="141" y="285"/>
                </a:cubicBezTo>
                <a:cubicBezTo>
                  <a:pt x="141" y="300"/>
                  <a:pt x="141" y="300"/>
                  <a:pt x="141" y="300"/>
                </a:cubicBezTo>
                <a:cubicBezTo>
                  <a:pt x="159" y="300"/>
                  <a:pt x="159" y="300"/>
                  <a:pt x="159" y="300"/>
                </a:cubicBezTo>
                <a:cubicBezTo>
                  <a:pt x="159" y="285"/>
                  <a:pt x="159" y="285"/>
                  <a:pt x="159" y="285"/>
                </a:cubicBezTo>
                <a:cubicBezTo>
                  <a:pt x="226" y="280"/>
                  <a:pt x="280" y="226"/>
                  <a:pt x="285" y="159"/>
                </a:cubicBezTo>
                <a:cubicBezTo>
                  <a:pt x="300" y="159"/>
                  <a:pt x="300" y="159"/>
                  <a:pt x="300" y="159"/>
                </a:cubicBezTo>
                <a:lnTo>
                  <a:pt x="300" y="141"/>
                </a:lnTo>
                <a:close/>
                <a:moveTo>
                  <a:pt x="258" y="141"/>
                </a:moveTo>
                <a:cubicBezTo>
                  <a:pt x="230" y="141"/>
                  <a:pt x="230" y="141"/>
                  <a:pt x="230" y="141"/>
                </a:cubicBezTo>
                <a:cubicBezTo>
                  <a:pt x="226" y="103"/>
                  <a:pt x="197" y="74"/>
                  <a:pt x="159" y="70"/>
                </a:cubicBezTo>
                <a:cubicBezTo>
                  <a:pt x="159" y="42"/>
                  <a:pt x="159" y="42"/>
                  <a:pt x="159" y="42"/>
                </a:cubicBezTo>
                <a:cubicBezTo>
                  <a:pt x="211" y="47"/>
                  <a:pt x="253" y="89"/>
                  <a:pt x="258" y="141"/>
                </a:cubicBezTo>
                <a:close/>
                <a:moveTo>
                  <a:pt x="141" y="125"/>
                </a:moveTo>
                <a:cubicBezTo>
                  <a:pt x="133" y="127"/>
                  <a:pt x="127" y="133"/>
                  <a:pt x="125" y="141"/>
                </a:cubicBezTo>
                <a:cubicBezTo>
                  <a:pt x="97" y="141"/>
                  <a:pt x="97" y="141"/>
                  <a:pt x="97" y="141"/>
                </a:cubicBezTo>
                <a:cubicBezTo>
                  <a:pt x="101" y="118"/>
                  <a:pt x="118" y="101"/>
                  <a:pt x="141" y="97"/>
                </a:cubicBezTo>
                <a:lnTo>
                  <a:pt x="141" y="125"/>
                </a:lnTo>
                <a:close/>
                <a:moveTo>
                  <a:pt x="125" y="159"/>
                </a:moveTo>
                <a:cubicBezTo>
                  <a:pt x="127" y="167"/>
                  <a:pt x="133" y="173"/>
                  <a:pt x="141" y="175"/>
                </a:cubicBezTo>
                <a:cubicBezTo>
                  <a:pt x="141" y="203"/>
                  <a:pt x="141" y="203"/>
                  <a:pt x="141" y="203"/>
                </a:cubicBezTo>
                <a:cubicBezTo>
                  <a:pt x="118" y="199"/>
                  <a:pt x="101" y="182"/>
                  <a:pt x="97" y="159"/>
                </a:cubicBezTo>
                <a:lnTo>
                  <a:pt x="125" y="159"/>
                </a:lnTo>
                <a:close/>
                <a:moveTo>
                  <a:pt x="159" y="175"/>
                </a:moveTo>
                <a:cubicBezTo>
                  <a:pt x="167" y="173"/>
                  <a:pt x="173" y="167"/>
                  <a:pt x="175" y="159"/>
                </a:cubicBezTo>
                <a:cubicBezTo>
                  <a:pt x="203" y="159"/>
                  <a:pt x="203" y="159"/>
                  <a:pt x="203" y="159"/>
                </a:cubicBezTo>
                <a:cubicBezTo>
                  <a:pt x="199" y="182"/>
                  <a:pt x="182" y="199"/>
                  <a:pt x="159" y="203"/>
                </a:cubicBezTo>
                <a:lnTo>
                  <a:pt x="159" y="175"/>
                </a:lnTo>
                <a:close/>
                <a:moveTo>
                  <a:pt x="175" y="141"/>
                </a:moveTo>
                <a:cubicBezTo>
                  <a:pt x="173" y="133"/>
                  <a:pt x="167" y="127"/>
                  <a:pt x="159" y="125"/>
                </a:cubicBezTo>
                <a:cubicBezTo>
                  <a:pt x="159" y="97"/>
                  <a:pt x="159" y="97"/>
                  <a:pt x="159" y="97"/>
                </a:cubicBezTo>
                <a:cubicBezTo>
                  <a:pt x="182" y="101"/>
                  <a:pt x="199" y="118"/>
                  <a:pt x="203" y="141"/>
                </a:cubicBezTo>
                <a:lnTo>
                  <a:pt x="175" y="141"/>
                </a:lnTo>
                <a:close/>
                <a:moveTo>
                  <a:pt x="141" y="42"/>
                </a:moveTo>
                <a:cubicBezTo>
                  <a:pt x="141" y="70"/>
                  <a:pt x="141" y="70"/>
                  <a:pt x="141" y="70"/>
                </a:cubicBezTo>
                <a:cubicBezTo>
                  <a:pt x="103" y="74"/>
                  <a:pt x="74" y="103"/>
                  <a:pt x="70" y="141"/>
                </a:cubicBezTo>
                <a:cubicBezTo>
                  <a:pt x="42" y="141"/>
                  <a:pt x="42" y="141"/>
                  <a:pt x="42" y="141"/>
                </a:cubicBezTo>
                <a:cubicBezTo>
                  <a:pt x="47" y="89"/>
                  <a:pt x="89" y="47"/>
                  <a:pt x="141" y="42"/>
                </a:cubicBezTo>
                <a:close/>
                <a:moveTo>
                  <a:pt x="42" y="159"/>
                </a:moveTo>
                <a:cubicBezTo>
                  <a:pt x="70" y="159"/>
                  <a:pt x="70" y="159"/>
                  <a:pt x="70" y="159"/>
                </a:cubicBezTo>
                <a:cubicBezTo>
                  <a:pt x="74" y="197"/>
                  <a:pt x="103" y="226"/>
                  <a:pt x="141" y="230"/>
                </a:cubicBezTo>
                <a:cubicBezTo>
                  <a:pt x="141" y="258"/>
                  <a:pt x="141" y="258"/>
                  <a:pt x="141" y="258"/>
                </a:cubicBezTo>
                <a:cubicBezTo>
                  <a:pt x="89" y="253"/>
                  <a:pt x="47" y="211"/>
                  <a:pt x="42" y="159"/>
                </a:cubicBezTo>
                <a:close/>
                <a:moveTo>
                  <a:pt x="159" y="258"/>
                </a:moveTo>
                <a:cubicBezTo>
                  <a:pt x="159" y="230"/>
                  <a:pt x="159" y="230"/>
                  <a:pt x="159" y="230"/>
                </a:cubicBezTo>
                <a:cubicBezTo>
                  <a:pt x="197" y="226"/>
                  <a:pt x="226" y="197"/>
                  <a:pt x="230" y="159"/>
                </a:cubicBezTo>
                <a:cubicBezTo>
                  <a:pt x="258" y="159"/>
                  <a:pt x="258" y="159"/>
                  <a:pt x="258" y="159"/>
                </a:cubicBezTo>
                <a:cubicBezTo>
                  <a:pt x="253" y="211"/>
                  <a:pt x="211" y="253"/>
                  <a:pt x="159" y="258"/>
                </a:cubicBezTo>
                <a:close/>
              </a:path>
            </a:pathLst>
          </a:custGeom>
          <a:solidFill>
            <a:schemeClr val="bg1">
              <a:lumMod val="65000"/>
            </a:schemeClr>
          </a:solidFill>
          <a:ln>
            <a:noFill/>
          </a:ln>
        </p:spPr>
        <p:txBody>
          <a:bodyPr vert="horz" wrap="square" lIns="82305" tIns="41153" rIns="82305" bIns="41153" numCol="1" anchor="t" anchorCtr="0" compatLnSpc="1"/>
          <a:lstStyle/>
          <a:p>
            <a:pPr defTabSz="685165"/>
            <a:endParaRPr lang="en-US" sz="1200" dirty="0">
              <a:solidFill>
                <a:srgbClr val="FFFFFF"/>
              </a:solidFill>
              <a:latin typeface="等线" panose="02010600030101010101" pitchFamily="2" charset="-122"/>
              <a:ea typeface="等线" panose="02010600030101010101" pitchFamily="2" charset="-122"/>
            </a:endParaRPr>
          </a:p>
        </p:txBody>
      </p:sp>
      <p:sp>
        <p:nvSpPr>
          <p:cNvPr id="88" name="文本框 87"/>
          <p:cNvSpPr txBox="1"/>
          <p:nvPr/>
        </p:nvSpPr>
        <p:spPr>
          <a:xfrm>
            <a:off x="3101532" y="3534608"/>
            <a:ext cx="2975870" cy="369332"/>
          </a:xfrm>
          <a:prstGeom prst="rect">
            <a:avLst/>
          </a:prstGeom>
          <a:noFill/>
        </p:spPr>
        <p:txBody>
          <a:bodyPr wrap="square" rtlCol="0">
            <a:spAutoFit/>
          </a:bodyPr>
          <a:lstStyle/>
          <a:p>
            <a:pPr algn="ctr"/>
            <a:r>
              <a:rPr lang="zh-CN" altLang="en-US" b="1" dirty="0">
                <a:solidFill>
                  <a:srgbClr val="132E4A"/>
                </a:solidFill>
                <a:latin typeface="等线" panose="02010600030101010101" pitchFamily="2" charset="-122"/>
                <a:ea typeface="等线" panose="02010600030101010101" pitchFamily="2" charset="-122"/>
              </a:rPr>
              <a:t>请添加文字描述</a:t>
            </a:r>
          </a:p>
        </p:txBody>
      </p:sp>
      <p:sp>
        <p:nvSpPr>
          <p:cNvPr id="89" name="矩形 88"/>
          <p:cNvSpPr/>
          <p:nvPr/>
        </p:nvSpPr>
        <p:spPr>
          <a:xfrm>
            <a:off x="3004001" y="3967594"/>
            <a:ext cx="3367883" cy="1338828"/>
          </a:xfrm>
          <a:prstGeom prst="rect">
            <a:avLst/>
          </a:prstGeom>
        </p:spPr>
        <p:txBody>
          <a:bodyPr wrap="square">
            <a:spAutoFit/>
          </a:bodyPr>
          <a:lstStyle/>
          <a:p>
            <a:pPr>
              <a:lnSpc>
                <a:spcPct val="150000"/>
              </a:lnSpc>
            </a:pPr>
            <a:r>
              <a:rPr lang="zh-CN" altLang="en-US" dirty="0">
                <a:solidFill>
                  <a:schemeClr val="tx1">
                    <a:lumMod val="75000"/>
                    <a:lumOff val="25000"/>
                  </a:schemeClr>
                </a:solidFill>
                <a:latin typeface="等线" panose="02010600030101010101" pitchFamily="2" charset="-122"/>
                <a:ea typeface="等线" panose="02010600030101010101" pitchFamily="2" charset="-122"/>
                <a:cs typeface="+mn-ea"/>
              </a:rPr>
              <a:t>请添加文字描述请添加文字描述请添加文字描述请添加文字描述</a:t>
            </a:r>
          </a:p>
        </p:txBody>
      </p:sp>
      <p:sp>
        <p:nvSpPr>
          <p:cNvPr id="64" name="文本框 63"/>
          <p:cNvSpPr txBox="1"/>
          <p:nvPr/>
        </p:nvSpPr>
        <p:spPr>
          <a:xfrm>
            <a:off x="7710755" y="2259482"/>
            <a:ext cx="2975870" cy="646331"/>
          </a:xfrm>
          <a:prstGeom prst="rect">
            <a:avLst/>
          </a:prstGeom>
          <a:noFill/>
        </p:spPr>
        <p:txBody>
          <a:bodyPr wrap="square" rtlCol="0">
            <a:spAutoFit/>
          </a:bodyPr>
          <a:lstStyle/>
          <a:p>
            <a:pPr algn="ctr"/>
            <a:r>
              <a:rPr lang="zh-CN" altLang="en-US" dirty="0">
                <a:solidFill>
                  <a:srgbClr val="132E4A"/>
                </a:solidFill>
                <a:latin typeface="等线" panose="02010600030101010101" pitchFamily="2" charset="-122"/>
                <a:ea typeface="等线" panose="02010600030101010101" pitchFamily="2" charset="-122"/>
              </a:rPr>
              <a:t>请添加文字描述请添加文字描述</a:t>
            </a:r>
          </a:p>
        </p:txBody>
      </p:sp>
      <p:sp>
        <p:nvSpPr>
          <p:cNvPr id="65" name="文本框 64"/>
          <p:cNvSpPr txBox="1"/>
          <p:nvPr/>
        </p:nvSpPr>
        <p:spPr>
          <a:xfrm>
            <a:off x="8380047" y="3606354"/>
            <a:ext cx="2975870" cy="646331"/>
          </a:xfrm>
          <a:prstGeom prst="rect">
            <a:avLst/>
          </a:prstGeom>
          <a:noFill/>
        </p:spPr>
        <p:txBody>
          <a:bodyPr wrap="square" rtlCol="0">
            <a:spAutoFit/>
          </a:bodyPr>
          <a:lstStyle/>
          <a:p>
            <a:pPr algn="ctr"/>
            <a:r>
              <a:rPr lang="zh-CN" altLang="en-US" dirty="0">
                <a:solidFill>
                  <a:srgbClr val="132E4A"/>
                </a:solidFill>
                <a:latin typeface="等线" panose="02010600030101010101" pitchFamily="2" charset="-122"/>
                <a:ea typeface="等线" panose="02010600030101010101" pitchFamily="2" charset="-122"/>
              </a:rPr>
              <a:t>请添加文字描述请添加文字描述请添加文字描述</a:t>
            </a:r>
          </a:p>
        </p:txBody>
      </p:sp>
      <p:sp>
        <p:nvSpPr>
          <p:cNvPr id="68" name="文本框 67"/>
          <p:cNvSpPr txBox="1"/>
          <p:nvPr/>
        </p:nvSpPr>
        <p:spPr>
          <a:xfrm>
            <a:off x="7738517" y="4980004"/>
            <a:ext cx="2975870" cy="646331"/>
          </a:xfrm>
          <a:prstGeom prst="rect">
            <a:avLst/>
          </a:prstGeom>
          <a:noFill/>
        </p:spPr>
        <p:txBody>
          <a:bodyPr wrap="square" rtlCol="0">
            <a:spAutoFit/>
          </a:bodyPr>
          <a:lstStyle/>
          <a:p>
            <a:pPr algn="ctr"/>
            <a:r>
              <a:rPr lang="zh-CN" altLang="en-US" dirty="0">
                <a:solidFill>
                  <a:srgbClr val="132E4A"/>
                </a:solidFill>
                <a:latin typeface="等线" panose="02010600030101010101" pitchFamily="2" charset="-122"/>
                <a:ea typeface="等线" panose="02010600030101010101" pitchFamily="2" charset="-122"/>
              </a:rPr>
              <a:t>请添加文字描述请添加文字描述请添加文字描述</a:t>
            </a:r>
          </a:p>
        </p:txBody>
      </p:sp>
      <p:grpSp>
        <p:nvGrpSpPr>
          <p:cNvPr id="33" name="组合 32"/>
          <p:cNvGrpSpPr/>
          <p:nvPr/>
        </p:nvGrpSpPr>
        <p:grpSpPr>
          <a:xfrm>
            <a:off x="143922" y="223365"/>
            <a:ext cx="11887200" cy="307777"/>
            <a:chOff x="143922" y="775815"/>
            <a:chExt cx="11887200" cy="307777"/>
          </a:xfrm>
        </p:grpSpPr>
        <p:sp>
          <p:nvSpPr>
            <p:cNvPr id="34" name="MH_Entry_1"/>
            <p:cNvSpPr/>
            <p:nvPr>
              <p:custDataLst>
                <p:tags r:id="rId1"/>
              </p:custDataLst>
            </p:nvPr>
          </p:nvSpPr>
          <p:spPr>
            <a:xfrm>
              <a:off x="4539167" y="775815"/>
              <a:ext cx="2751619" cy="307777"/>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algn="dist" defTabSz="1146175" fontAlgn="base">
                <a:spcBef>
                  <a:spcPct val="0"/>
                </a:spcBef>
                <a:spcAft>
                  <a:spcPct val="0"/>
                </a:spcAft>
              </a:pPr>
              <a:r>
                <a:rPr lang="zh-CN" altLang="en-US" sz="2000" dirty="0">
                  <a:solidFill>
                    <a:schemeClr val="bg2">
                      <a:lumMod val="10000"/>
                    </a:schemeClr>
                  </a:solidFill>
                  <a:latin typeface="等线" panose="02010600030101010101" pitchFamily="2" charset="-122"/>
                  <a:ea typeface="等线" panose="02010600030101010101" pitchFamily="2" charset="-122"/>
                  <a:sym typeface="Arial" panose="020B0604020202020204" pitchFamily="34" charset="0"/>
                </a:rPr>
                <a:t>输入你的标题</a:t>
              </a:r>
            </a:p>
          </p:txBody>
        </p:sp>
        <p:cxnSp>
          <p:nvCxnSpPr>
            <p:cNvPr id="35" name="直接连接符 3"/>
            <p:cNvCxnSpPr/>
            <p:nvPr/>
          </p:nvCxnSpPr>
          <p:spPr>
            <a:xfrm>
              <a:off x="143922" y="926390"/>
              <a:ext cx="4097867" cy="0"/>
            </a:xfrm>
            <a:prstGeom prst="line">
              <a:avLst/>
            </a:prstGeom>
            <a:ln w="12700">
              <a:solidFill>
                <a:srgbClr val="132E4A"/>
              </a:solidFill>
            </a:ln>
          </p:spPr>
          <p:style>
            <a:lnRef idx="1">
              <a:schemeClr val="accent1"/>
            </a:lnRef>
            <a:fillRef idx="0">
              <a:schemeClr val="accent1"/>
            </a:fillRef>
            <a:effectRef idx="0">
              <a:schemeClr val="accent1"/>
            </a:effectRef>
            <a:fontRef idx="minor">
              <a:schemeClr val="tx1"/>
            </a:fontRef>
          </p:style>
        </p:cxnSp>
        <p:cxnSp>
          <p:nvCxnSpPr>
            <p:cNvPr id="36" name="直接连接符 4"/>
            <p:cNvCxnSpPr/>
            <p:nvPr/>
          </p:nvCxnSpPr>
          <p:spPr>
            <a:xfrm>
              <a:off x="7658318" y="909703"/>
              <a:ext cx="4372804" cy="0"/>
            </a:xfrm>
            <a:prstGeom prst="line">
              <a:avLst/>
            </a:prstGeom>
            <a:ln w="12700">
              <a:solidFill>
                <a:srgbClr val="132E4A"/>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67000">
              <a:srgbClr val="F0F1F3"/>
            </a:gs>
          </a:gsLst>
          <a:path path="circle">
            <a:fillToRect l="50000" t="50000" r="50000" b="50000"/>
          </a:path>
        </a:gradFill>
        <a:effectLst/>
      </p:bgPr>
    </p:bg>
    <p:spTree>
      <p:nvGrpSpPr>
        <p:cNvPr id="1" name=""/>
        <p:cNvGrpSpPr/>
        <p:nvPr/>
      </p:nvGrpSpPr>
      <p:grpSpPr>
        <a:xfrm>
          <a:off x="0" y="0"/>
          <a:ext cx="0" cy="0"/>
          <a:chOff x="0" y="0"/>
          <a:chExt cx="0" cy="0"/>
        </a:xfrm>
      </p:grpSpPr>
      <p:sp>
        <p:nvSpPr>
          <p:cNvPr id="2" name="椭圆 1"/>
          <p:cNvSpPr/>
          <p:nvPr/>
        </p:nvSpPr>
        <p:spPr>
          <a:xfrm>
            <a:off x="4837216" y="2854820"/>
            <a:ext cx="2644060" cy="2686683"/>
          </a:xfrm>
          <a:prstGeom prst="ellipse">
            <a:avLst/>
          </a:prstGeom>
          <a:noFill/>
          <a:ln w="12700">
            <a:solidFill>
              <a:srgbClr val="132E4A"/>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等线" panose="02010600030101010101" pitchFamily="2" charset="-122"/>
              <a:ea typeface="等线" panose="02010600030101010101" pitchFamily="2" charset="-122"/>
            </a:endParaRPr>
          </a:p>
        </p:txBody>
      </p:sp>
      <p:cxnSp>
        <p:nvCxnSpPr>
          <p:cNvPr id="3" name="直接连接符 2"/>
          <p:cNvCxnSpPr>
            <a:stCxn id="9" idx="6"/>
            <a:endCxn id="2" idx="1"/>
          </p:cNvCxnSpPr>
          <p:nvPr/>
        </p:nvCxnSpPr>
        <p:spPr>
          <a:xfrm>
            <a:off x="3764039" y="2704916"/>
            <a:ext cx="1460391" cy="543360"/>
          </a:xfrm>
          <a:prstGeom prst="line">
            <a:avLst/>
          </a:prstGeom>
          <a:ln w="12700">
            <a:solidFill>
              <a:srgbClr val="132E4A"/>
            </a:solidFill>
            <a:prstDash val="solid"/>
          </a:ln>
        </p:spPr>
        <p:style>
          <a:lnRef idx="1">
            <a:schemeClr val="accent1"/>
          </a:lnRef>
          <a:fillRef idx="0">
            <a:schemeClr val="accent1"/>
          </a:fillRef>
          <a:effectRef idx="0">
            <a:schemeClr val="accent1"/>
          </a:effectRef>
          <a:fontRef idx="minor">
            <a:schemeClr val="tx1"/>
          </a:fontRef>
        </p:style>
      </p:cxnSp>
      <p:cxnSp>
        <p:nvCxnSpPr>
          <p:cNvPr id="4" name="直接连接符 3"/>
          <p:cNvCxnSpPr>
            <a:endCxn id="2" idx="3"/>
          </p:cNvCxnSpPr>
          <p:nvPr/>
        </p:nvCxnSpPr>
        <p:spPr>
          <a:xfrm flipV="1">
            <a:off x="4025518" y="5148047"/>
            <a:ext cx="1198912" cy="572588"/>
          </a:xfrm>
          <a:prstGeom prst="line">
            <a:avLst/>
          </a:prstGeom>
          <a:ln w="12700">
            <a:solidFill>
              <a:srgbClr val="132E4A"/>
            </a:solidFill>
            <a:prstDash val="solid"/>
          </a:ln>
        </p:spPr>
        <p:style>
          <a:lnRef idx="1">
            <a:schemeClr val="accent1"/>
          </a:lnRef>
          <a:fillRef idx="0">
            <a:schemeClr val="accent1"/>
          </a:fillRef>
          <a:effectRef idx="0">
            <a:schemeClr val="accent1"/>
          </a:effectRef>
          <a:fontRef idx="minor">
            <a:schemeClr val="tx1"/>
          </a:fontRef>
        </p:style>
      </p:cxnSp>
      <p:cxnSp>
        <p:nvCxnSpPr>
          <p:cNvPr id="5" name="直接连接符 4"/>
          <p:cNvCxnSpPr>
            <a:stCxn id="2" idx="7"/>
          </p:cNvCxnSpPr>
          <p:nvPr/>
        </p:nvCxnSpPr>
        <p:spPr>
          <a:xfrm flipV="1">
            <a:off x="7094062" y="2675688"/>
            <a:ext cx="1289447" cy="572588"/>
          </a:xfrm>
          <a:prstGeom prst="line">
            <a:avLst/>
          </a:prstGeom>
          <a:ln w="12700">
            <a:solidFill>
              <a:srgbClr val="132E4A"/>
            </a:solidFill>
            <a:prstDash val="solid"/>
          </a:ln>
        </p:spPr>
        <p:style>
          <a:lnRef idx="1">
            <a:schemeClr val="accent1"/>
          </a:lnRef>
          <a:fillRef idx="0">
            <a:schemeClr val="accent1"/>
          </a:fillRef>
          <a:effectRef idx="0">
            <a:schemeClr val="accent1"/>
          </a:effectRef>
          <a:fontRef idx="minor">
            <a:schemeClr val="tx1"/>
          </a:fontRef>
        </p:style>
      </p:cxnSp>
      <p:cxnSp>
        <p:nvCxnSpPr>
          <p:cNvPr id="6" name="直接连接符 5"/>
          <p:cNvCxnSpPr>
            <a:stCxn id="2" idx="5"/>
          </p:cNvCxnSpPr>
          <p:nvPr/>
        </p:nvCxnSpPr>
        <p:spPr>
          <a:xfrm>
            <a:off x="7094062" y="5148047"/>
            <a:ext cx="1198912" cy="605467"/>
          </a:xfrm>
          <a:prstGeom prst="line">
            <a:avLst/>
          </a:prstGeom>
          <a:ln w="12700">
            <a:solidFill>
              <a:srgbClr val="132E4A"/>
            </a:solidFill>
            <a:prstDash val="solid"/>
          </a:ln>
        </p:spPr>
        <p:style>
          <a:lnRef idx="1">
            <a:schemeClr val="accent1"/>
          </a:lnRef>
          <a:fillRef idx="0">
            <a:schemeClr val="accent1"/>
          </a:fillRef>
          <a:effectRef idx="0">
            <a:schemeClr val="accent1"/>
          </a:effectRef>
          <a:fontRef idx="minor">
            <a:schemeClr val="tx1"/>
          </a:fontRef>
        </p:style>
      </p:cxnSp>
      <p:grpSp>
        <p:nvGrpSpPr>
          <p:cNvPr id="8" name="组合 7"/>
          <p:cNvGrpSpPr/>
          <p:nvPr/>
        </p:nvGrpSpPr>
        <p:grpSpPr>
          <a:xfrm>
            <a:off x="2952509" y="2299151"/>
            <a:ext cx="811530" cy="811530"/>
            <a:chOff x="173624" y="2446020"/>
            <a:chExt cx="811530" cy="811530"/>
          </a:xfrm>
        </p:grpSpPr>
        <p:sp>
          <p:nvSpPr>
            <p:cNvPr id="9" name="椭圆 8"/>
            <p:cNvSpPr/>
            <p:nvPr/>
          </p:nvSpPr>
          <p:spPr>
            <a:xfrm>
              <a:off x="173624" y="2446020"/>
              <a:ext cx="811530" cy="811530"/>
            </a:xfrm>
            <a:prstGeom prst="ellipse">
              <a:avLst/>
            </a:prstGeom>
            <a:noFill/>
            <a:ln w="6350">
              <a:solidFill>
                <a:srgbClr val="132E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等线" panose="02010600030101010101" pitchFamily="2" charset="-122"/>
                <a:ea typeface="等线" panose="02010600030101010101" pitchFamily="2" charset="-122"/>
              </a:endParaRPr>
            </a:p>
          </p:txBody>
        </p:sp>
        <p:sp>
          <p:nvSpPr>
            <p:cNvPr id="10" name="Freeform 80"/>
            <p:cNvSpPr>
              <a:spLocks noEditPoints="1"/>
            </p:cNvSpPr>
            <p:nvPr/>
          </p:nvSpPr>
          <p:spPr bwMode="auto">
            <a:xfrm>
              <a:off x="416595" y="2605986"/>
              <a:ext cx="337018" cy="496986"/>
            </a:xfrm>
            <a:custGeom>
              <a:avLst/>
              <a:gdLst>
                <a:gd name="T0" fmla="*/ 273 w 280"/>
                <a:gd name="T1" fmla="*/ 0 h 413"/>
                <a:gd name="T2" fmla="*/ 7 w 280"/>
                <a:gd name="T3" fmla="*/ 0 h 413"/>
                <a:gd name="T4" fmla="*/ 0 w 280"/>
                <a:gd name="T5" fmla="*/ 7 h 413"/>
                <a:gd name="T6" fmla="*/ 0 w 280"/>
                <a:gd name="T7" fmla="*/ 406 h 413"/>
                <a:gd name="T8" fmla="*/ 7 w 280"/>
                <a:gd name="T9" fmla="*/ 413 h 413"/>
                <a:gd name="T10" fmla="*/ 273 w 280"/>
                <a:gd name="T11" fmla="*/ 413 h 413"/>
                <a:gd name="T12" fmla="*/ 280 w 280"/>
                <a:gd name="T13" fmla="*/ 406 h 413"/>
                <a:gd name="T14" fmla="*/ 280 w 280"/>
                <a:gd name="T15" fmla="*/ 7 h 413"/>
                <a:gd name="T16" fmla="*/ 273 w 280"/>
                <a:gd name="T17" fmla="*/ 0 h 413"/>
                <a:gd name="T18" fmla="*/ 266 w 280"/>
                <a:gd name="T19" fmla="*/ 398 h 413"/>
                <a:gd name="T20" fmla="*/ 14 w 280"/>
                <a:gd name="T21" fmla="*/ 398 h 413"/>
                <a:gd name="T22" fmla="*/ 14 w 280"/>
                <a:gd name="T23" fmla="*/ 14 h 413"/>
                <a:gd name="T24" fmla="*/ 266 w 280"/>
                <a:gd name="T25" fmla="*/ 14 h 413"/>
                <a:gd name="T26" fmla="*/ 266 w 280"/>
                <a:gd name="T27" fmla="*/ 398 h 413"/>
                <a:gd name="T28" fmla="*/ 108 w 280"/>
                <a:gd name="T29" fmla="*/ 81 h 413"/>
                <a:gd name="T30" fmla="*/ 174 w 280"/>
                <a:gd name="T31" fmla="*/ 81 h 413"/>
                <a:gd name="T32" fmla="*/ 198 w 280"/>
                <a:gd name="T33" fmla="*/ 57 h 413"/>
                <a:gd name="T34" fmla="*/ 174 w 280"/>
                <a:gd name="T35" fmla="*/ 33 h 413"/>
                <a:gd name="T36" fmla="*/ 108 w 280"/>
                <a:gd name="T37" fmla="*/ 33 h 413"/>
                <a:gd name="T38" fmla="*/ 84 w 280"/>
                <a:gd name="T39" fmla="*/ 57 h 413"/>
                <a:gd name="T40" fmla="*/ 108 w 280"/>
                <a:gd name="T41" fmla="*/ 81 h 413"/>
                <a:gd name="T42" fmla="*/ 108 w 280"/>
                <a:gd name="T43" fmla="*/ 48 h 413"/>
                <a:gd name="T44" fmla="*/ 174 w 280"/>
                <a:gd name="T45" fmla="*/ 48 h 413"/>
                <a:gd name="T46" fmla="*/ 184 w 280"/>
                <a:gd name="T47" fmla="*/ 57 h 413"/>
                <a:gd name="T48" fmla="*/ 174 w 280"/>
                <a:gd name="T49" fmla="*/ 66 h 413"/>
                <a:gd name="T50" fmla="*/ 108 w 280"/>
                <a:gd name="T51" fmla="*/ 66 h 413"/>
                <a:gd name="T52" fmla="*/ 99 w 280"/>
                <a:gd name="T53" fmla="*/ 57 h 413"/>
                <a:gd name="T54" fmla="*/ 108 w 280"/>
                <a:gd name="T55" fmla="*/ 48 h 413"/>
                <a:gd name="T56" fmla="*/ 140 w 280"/>
                <a:gd name="T57" fmla="*/ 207 h 413"/>
                <a:gd name="T58" fmla="*/ 73 w 280"/>
                <a:gd name="T59" fmla="*/ 207 h 413"/>
                <a:gd name="T60" fmla="*/ 73 w 280"/>
                <a:gd name="T61" fmla="*/ 140 h 413"/>
                <a:gd name="T62" fmla="*/ 140 w 280"/>
                <a:gd name="T63" fmla="*/ 140 h 413"/>
                <a:gd name="T64" fmla="*/ 140 w 280"/>
                <a:gd name="T65" fmla="*/ 207 h 413"/>
                <a:gd name="T66" fmla="*/ 206 w 280"/>
                <a:gd name="T67" fmla="*/ 280 h 413"/>
                <a:gd name="T68" fmla="*/ 74 w 280"/>
                <a:gd name="T69" fmla="*/ 280 h 413"/>
                <a:gd name="T70" fmla="*/ 74 w 280"/>
                <a:gd name="T71" fmla="*/ 266 h 413"/>
                <a:gd name="T72" fmla="*/ 206 w 280"/>
                <a:gd name="T73" fmla="*/ 266 h 413"/>
                <a:gd name="T74" fmla="*/ 206 w 280"/>
                <a:gd name="T75" fmla="*/ 280 h 413"/>
                <a:gd name="T76" fmla="*/ 75 w 280"/>
                <a:gd name="T77" fmla="*/ 232 h 413"/>
                <a:gd name="T78" fmla="*/ 207 w 280"/>
                <a:gd name="T79" fmla="*/ 232 h 413"/>
                <a:gd name="T80" fmla="*/ 207 w 280"/>
                <a:gd name="T81" fmla="*/ 247 h 413"/>
                <a:gd name="T82" fmla="*/ 75 w 280"/>
                <a:gd name="T83" fmla="*/ 247 h 413"/>
                <a:gd name="T84" fmla="*/ 75 w 280"/>
                <a:gd name="T85" fmla="*/ 232 h 413"/>
                <a:gd name="T86" fmla="*/ 74 w 280"/>
                <a:gd name="T87" fmla="*/ 313 h 413"/>
                <a:gd name="T88" fmla="*/ 74 w 280"/>
                <a:gd name="T89" fmla="*/ 299 h 413"/>
                <a:gd name="T90" fmla="*/ 206 w 280"/>
                <a:gd name="T91" fmla="*/ 299 h 413"/>
                <a:gd name="T92" fmla="*/ 206 w 280"/>
                <a:gd name="T93" fmla="*/ 313 h 413"/>
                <a:gd name="T94" fmla="*/ 74 w 280"/>
                <a:gd name="T95" fmla="*/ 313 h 413"/>
                <a:gd name="T96" fmla="*/ 206 w 280"/>
                <a:gd name="T97" fmla="*/ 347 h 413"/>
                <a:gd name="T98" fmla="*/ 73 w 280"/>
                <a:gd name="T99" fmla="*/ 347 h 413"/>
                <a:gd name="T100" fmla="*/ 73 w 280"/>
                <a:gd name="T101" fmla="*/ 332 h 413"/>
                <a:gd name="T102" fmla="*/ 206 w 280"/>
                <a:gd name="T103" fmla="*/ 332 h 413"/>
                <a:gd name="T104" fmla="*/ 206 w 280"/>
                <a:gd name="T105" fmla="*/ 347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80" h="413">
                  <a:moveTo>
                    <a:pt x="273" y="0"/>
                  </a:moveTo>
                  <a:cubicBezTo>
                    <a:pt x="7" y="0"/>
                    <a:pt x="7" y="0"/>
                    <a:pt x="7" y="0"/>
                  </a:cubicBezTo>
                  <a:cubicBezTo>
                    <a:pt x="3" y="0"/>
                    <a:pt x="0" y="3"/>
                    <a:pt x="0" y="7"/>
                  </a:cubicBezTo>
                  <a:cubicBezTo>
                    <a:pt x="0" y="406"/>
                    <a:pt x="0" y="406"/>
                    <a:pt x="0" y="406"/>
                  </a:cubicBezTo>
                  <a:cubicBezTo>
                    <a:pt x="0" y="410"/>
                    <a:pt x="3" y="413"/>
                    <a:pt x="7" y="413"/>
                  </a:cubicBezTo>
                  <a:cubicBezTo>
                    <a:pt x="273" y="413"/>
                    <a:pt x="273" y="413"/>
                    <a:pt x="273" y="413"/>
                  </a:cubicBezTo>
                  <a:cubicBezTo>
                    <a:pt x="277" y="413"/>
                    <a:pt x="280" y="410"/>
                    <a:pt x="280" y="406"/>
                  </a:cubicBezTo>
                  <a:cubicBezTo>
                    <a:pt x="280" y="7"/>
                    <a:pt x="280" y="7"/>
                    <a:pt x="280" y="7"/>
                  </a:cubicBezTo>
                  <a:cubicBezTo>
                    <a:pt x="280" y="3"/>
                    <a:pt x="277" y="0"/>
                    <a:pt x="273" y="0"/>
                  </a:cubicBezTo>
                  <a:close/>
                  <a:moveTo>
                    <a:pt x="266" y="398"/>
                  </a:moveTo>
                  <a:cubicBezTo>
                    <a:pt x="14" y="398"/>
                    <a:pt x="14" y="398"/>
                    <a:pt x="14" y="398"/>
                  </a:cubicBezTo>
                  <a:cubicBezTo>
                    <a:pt x="14" y="14"/>
                    <a:pt x="14" y="14"/>
                    <a:pt x="14" y="14"/>
                  </a:cubicBezTo>
                  <a:cubicBezTo>
                    <a:pt x="266" y="14"/>
                    <a:pt x="266" y="14"/>
                    <a:pt x="266" y="14"/>
                  </a:cubicBezTo>
                  <a:lnTo>
                    <a:pt x="266" y="398"/>
                  </a:lnTo>
                  <a:close/>
                  <a:moveTo>
                    <a:pt x="108" y="81"/>
                  </a:moveTo>
                  <a:cubicBezTo>
                    <a:pt x="174" y="81"/>
                    <a:pt x="174" y="81"/>
                    <a:pt x="174" y="81"/>
                  </a:cubicBezTo>
                  <a:cubicBezTo>
                    <a:pt x="187" y="81"/>
                    <a:pt x="198" y="70"/>
                    <a:pt x="198" y="57"/>
                  </a:cubicBezTo>
                  <a:cubicBezTo>
                    <a:pt x="198" y="44"/>
                    <a:pt x="187" y="33"/>
                    <a:pt x="174" y="33"/>
                  </a:cubicBezTo>
                  <a:cubicBezTo>
                    <a:pt x="108" y="33"/>
                    <a:pt x="108" y="33"/>
                    <a:pt x="108" y="33"/>
                  </a:cubicBezTo>
                  <a:cubicBezTo>
                    <a:pt x="95" y="33"/>
                    <a:pt x="84" y="44"/>
                    <a:pt x="84" y="57"/>
                  </a:cubicBezTo>
                  <a:cubicBezTo>
                    <a:pt x="84" y="70"/>
                    <a:pt x="95" y="81"/>
                    <a:pt x="108" y="81"/>
                  </a:cubicBezTo>
                  <a:close/>
                  <a:moveTo>
                    <a:pt x="108" y="48"/>
                  </a:moveTo>
                  <a:cubicBezTo>
                    <a:pt x="174" y="48"/>
                    <a:pt x="174" y="48"/>
                    <a:pt x="174" y="48"/>
                  </a:cubicBezTo>
                  <a:cubicBezTo>
                    <a:pt x="179" y="48"/>
                    <a:pt x="184" y="52"/>
                    <a:pt x="184" y="57"/>
                  </a:cubicBezTo>
                  <a:cubicBezTo>
                    <a:pt x="184" y="62"/>
                    <a:pt x="179" y="66"/>
                    <a:pt x="174" y="66"/>
                  </a:cubicBezTo>
                  <a:cubicBezTo>
                    <a:pt x="108" y="66"/>
                    <a:pt x="108" y="66"/>
                    <a:pt x="108" y="66"/>
                  </a:cubicBezTo>
                  <a:cubicBezTo>
                    <a:pt x="103" y="66"/>
                    <a:pt x="99" y="62"/>
                    <a:pt x="99" y="57"/>
                  </a:cubicBezTo>
                  <a:cubicBezTo>
                    <a:pt x="99" y="52"/>
                    <a:pt x="103" y="48"/>
                    <a:pt x="108" y="48"/>
                  </a:cubicBezTo>
                  <a:close/>
                  <a:moveTo>
                    <a:pt x="140" y="207"/>
                  </a:moveTo>
                  <a:cubicBezTo>
                    <a:pt x="73" y="207"/>
                    <a:pt x="73" y="207"/>
                    <a:pt x="73" y="207"/>
                  </a:cubicBezTo>
                  <a:cubicBezTo>
                    <a:pt x="73" y="140"/>
                    <a:pt x="73" y="140"/>
                    <a:pt x="73" y="140"/>
                  </a:cubicBezTo>
                  <a:cubicBezTo>
                    <a:pt x="140" y="140"/>
                    <a:pt x="140" y="140"/>
                    <a:pt x="140" y="140"/>
                  </a:cubicBezTo>
                  <a:lnTo>
                    <a:pt x="140" y="207"/>
                  </a:lnTo>
                  <a:close/>
                  <a:moveTo>
                    <a:pt x="206" y="280"/>
                  </a:moveTo>
                  <a:cubicBezTo>
                    <a:pt x="74" y="280"/>
                    <a:pt x="74" y="280"/>
                    <a:pt x="74" y="280"/>
                  </a:cubicBezTo>
                  <a:cubicBezTo>
                    <a:pt x="74" y="266"/>
                    <a:pt x="74" y="266"/>
                    <a:pt x="74" y="266"/>
                  </a:cubicBezTo>
                  <a:cubicBezTo>
                    <a:pt x="206" y="266"/>
                    <a:pt x="206" y="266"/>
                    <a:pt x="206" y="266"/>
                  </a:cubicBezTo>
                  <a:lnTo>
                    <a:pt x="206" y="280"/>
                  </a:lnTo>
                  <a:close/>
                  <a:moveTo>
                    <a:pt x="75" y="232"/>
                  </a:moveTo>
                  <a:cubicBezTo>
                    <a:pt x="207" y="232"/>
                    <a:pt x="207" y="232"/>
                    <a:pt x="207" y="232"/>
                  </a:cubicBezTo>
                  <a:cubicBezTo>
                    <a:pt x="207" y="247"/>
                    <a:pt x="207" y="247"/>
                    <a:pt x="207" y="247"/>
                  </a:cubicBezTo>
                  <a:cubicBezTo>
                    <a:pt x="75" y="247"/>
                    <a:pt x="75" y="247"/>
                    <a:pt x="75" y="247"/>
                  </a:cubicBezTo>
                  <a:lnTo>
                    <a:pt x="75" y="232"/>
                  </a:lnTo>
                  <a:close/>
                  <a:moveTo>
                    <a:pt x="74" y="313"/>
                  </a:moveTo>
                  <a:cubicBezTo>
                    <a:pt x="74" y="299"/>
                    <a:pt x="74" y="299"/>
                    <a:pt x="74" y="299"/>
                  </a:cubicBezTo>
                  <a:cubicBezTo>
                    <a:pt x="206" y="299"/>
                    <a:pt x="206" y="299"/>
                    <a:pt x="206" y="299"/>
                  </a:cubicBezTo>
                  <a:cubicBezTo>
                    <a:pt x="206" y="313"/>
                    <a:pt x="206" y="313"/>
                    <a:pt x="206" y="313"/>
                  </a:cubicBezTo>
                  <a:lnTo>
                    <a:pt x="74" y="313"/>
                  </a:lnTo>
                  <a:close/>
                  <a:moveTo>
                    <a:pt x="206" y="347"/>
                  </a:moveTo>
                  <a:cubicBezTo>
                    <a:pt x="73" y="347"/>
                    <a:pt x="73" y="347"/>
                    <a:pt x="73" y="347"/>
                  </a:cubicBezTo>
                  <a:cubicBezTo>
                    <a:pt x="73" y="332"/>
                    <a:pt x="73" y="332"/>
                    <a:pt x="73" y="332"/>
                  </a:cubicBezTo>
                  <a:cubicBezTo>
                    <a:pt x="206" y="332"/>
                    <a:pt x="206" y="332"/>
                    <a:pt x="206" y="332"/>
                  </a:cubicBezTo>
                  <a:lnTo>
                    <a:pt x="206" y="347"/>
                  </a:lnTo>
                  <a:close/>
                </a:path>
              </a:pathLst>
            </a:custGeom>
            <a:solidFill>
              <a:schemeClr val="bg1">
                <a:lumMod val="50000"/>
              </a:schemeClr>
            </a:solidFill>
            <a:ln>
              <a:noFill/>
            </a:ln>
          </p:spPr>
          <p:txBody>
            <a:bodyPr vert="horz" wrap="square" lIns="68571" tIns="34286" rIns="68571" bIns="34286" numCol="1" anchor="t" anchorCtr="0" compatLnSpc="1"/>
            <a:lstStyle/>
            <a:p>
              <a:pPr defTabSz="685165"/>
              <a:endParaRPr lang="en-US" sz="1400" dirty="0">
                <a:solidFill>
                  <a:srgbClr val="FFFFFF"/>
                </a:solidFill>
                <a:latin typeface="等线" panose="02010600030101010101" pitchFamily="2" charset="-122"/>
                <a:ea typeface="等线" panose="02010600030101010101" pitchFamily="2" charset="-122"/>
              </a:endParaRPr>
            </a:p>
          </p:txBody>
        </p:sp>
      </p:grpSp>
      <p:grpSp>
        <p:nvGrpSpPr>
          <p:cNvPr id="11" name="组合 10"/>
          <p:cNvGrpSpPr/>
          <p:nvPr/>
        </p:nvGrpSpPr>
        <p:grpSpPr>
          <a:xfrm>
            <a:off x="3213988" y="5487353"/>
            <a:ext cx="811530" cy="811530"/>
            <a:chOff x="5558278" y="3474720"/>
            <a:chExt cx="811530" cy="811530"/>
          </a:xfrm>
        </p:grpSpPr>
        <p:sp>
          <p:nvSpPr>
            <p:cNvPr id="12" name="椭圆 11"/>
            <p:cNvSpPr/>
            <p:nvPr/>
          </p:nvSpPr>
          <p:spPr>
            <a:xfrm>
              <a:off x="5558278" y="3474720"/>
              <a:ext cx="811530" cy="811530"/>
            </a:xfrm>
            <a:prstGeom prst="ellipse">
              <a:avLst/>
            </a:prstGeom>
            <a:noFill/>
            <a:ln w="6350">
              <a:solidFill>
                <a:srgbClr val="132E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等线" panose="02010600030101010101" pitchFamily="2" charset="-122"/>
                <a:ea typeface="等线" panose="02010600030101010101" pitchFamily="2" charset="-122"/>
              </a:endParaRPr>
            </a:p>
          </p:txBody>
        </p:sp>
        <p:sp>
          <p:nvSpPr>
            <p:cNvPr id="13" name="Freeform 77"/>
            <p:cNvSpPr>
              <a:spLocks noEditPoints="1"/>
            </p:cNvSpPr>
            <p:nvPr/>
          </p:nvSpPr>
          <p:spPr bwMode="auto">
            <a:xfrm>
              <a:off x="5681591" y="3686731"/>
              <a:ext cx="564904" cy="387509"/>
            </a:xfrm>
            <a:custGeom>
              <a:avLst/>
              <a:gdLst>
                <a:gd name="T0" fmla="*/ 340 w 413"/>
                <a:gd name="T1" fmla="*/ 283 h 283"/>
                <a:gd name="T2" fmla="*/ 73 w 413"/>
                <a:gd name="T3" fmla="*/ 283 h 283"/>
                <a:gd name="T4" fmla="*/ 72 w 413"/>
                <a:gd name="T5" fmla="*/ 283 h 283"/>
                <a:gd name="T6" fmla="*/ 0 w 413"/>
                <a:gd name="T7" fmla="*/ 209 h 283"/>
                <a:gd name="T8" fmla="*/ 70 w 413"/>
                <a:gd name="T9" fmla="*/ 135 h 283"/>
                <a:gd name="T10" fmla="*/ 66 w 413"/>
                <a:gd name="T11" fmla="*/ 107 h 283"/>
                <a:gd name="T12" fmla="*/ 173 w 413"/>
                <a:gd name="T13" fmla="*/ 0 h 283"/>
                <a:gd name="T14" fmla="*/ 273 w 413"/>
                <a:gd name="T15" fmla="*/ 69 h 283"/>
                <a:gd name="T16" fmla="*/ 273 w 413"/>
                <a:gd name="T17" fmla="*/ 69 h 283"/>
                <a:gd name="T18" fmla="*/ 346 w 413"/>
                <a:gd name="T19" fmla="*/ 135 h 283"/>
                <a:gd name="T20" fmla="*/ 413 w 413"/>
                <a:gd name="T21" fmla="*/ 209 h 283"/>
                <a:gd name="T22" fmla="*/ 341 w 413"/>
                <a:gd name="T23" fmla="*/ 283 h 283"/>
                <a:gd name="T24" fmla="*/ 340 w 413"/>
                <a:gd name="T25" fmla="*/ 283 h 283"/>
                <a:gd name="T26" fmla="*/ 73 w 413"/>
                <a:gd name="T27" fmla="*/ 268 h 283"/>
                <a:gd name="T28" fmla="*/ 339 w 413"/>
                <a:gd name="T29" fmla="*/ 268 h 283"/>
                <a:gd name="T30" fmla="*/ 340 w 413"/>
                <a:gd name="T31" fmla="*/ 268 h 283"/>
                <a:gd name="T32" fmla="*/ 398 w 413"/>
                <a:gd name="T33" fmla="*/ 209 h 283"/>
                <a:gd name="T34" fmla="*/ 339 w 413"/>
                <a:gd name="T35" fmla="*/ 150 h 283"/>
                <a:gd name="T36" fmla="*/ 332 w 413"/>
                <a:gd name="T37" fmla="*/ 142 h 283"/>
                <a:gd name="T38" fmla="*/ 273 w 413"/>
                <a:gd name="T39" fmla="*/ 83 h 283"/>
                <a:gd name="T40" fmla="*/ 268 w 413"/>
                <a:gd name="T41" fmla="*/ 84 h 283"/>
                <a:gd name="T42" fmla="*/ 261 w 413"/>
                <a:gd name="T43" fmla="*/ 79 h 283"/>
                <a:gd name="T44" fmla="*/ 173 w 413"/>
                <a:gd name="T45" fmla="*/ 15 h 283"/>
                <a:gd name="T46" fmla="*/ 81 w 413"/>
                <a:gd name="T47" fmla="*/ 107 h 283"/>
                <a:gd name="T48" fmla="*/ 87 w 413"/>
                <a:gd name="T49" fmla="*/ 140 h 283"/>
                <a:gd name="T50" fmla="*/ 86 w 413"/>
                <a:gd name="T51" fmla="*/ 147 h 283"/>
                <a:gd name="T52" fmla="*/ 79 w 413"/>
                <a:gd name="T53" fmla="*/ 150 h 283"/>
                <a:gd name="T54" fmla="*/ 73 w 413"/>
                <a:gd name="T55" fmla="*/ 150 h 283"/>
                <a:gd name="T56" fmla="*/ 14 w 413"/>
                <a:gd name="T57" fmla="*/ 209 h 283"/>
                <a:gd name="T58" fmla="*/ 73 w 413"/>
                <a:gd name="T59" fmla="*/ 268 h 283"/>
                <a:gd name="T60" fmla="*/ 73 w 413"/>
                <a:gd name="T61" fmla="*/ 268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3" h="283">
                  <a:moveTo>
                    <a:pt x="340" y="283"/>
                  </a:moveTo>
                  <a:cubicBezTo>
                    <a:pt x="73" y="283"/>
                    <a:pt x="73" y="283"/>
                    <a:pt x="73" y="283"/>
                  </a:cubicBezTo>
                  <a:cubicBezTo>
                    <a:pt x="73" y="283"/>
                    <a:pt x="72" y="283"/>
                    <a:pt x="72" y="283"/>
                  </a:cubicBezTo>
                  <a:cubicBezTo>
                    <a:pt x="32" y="282"/>
                    <a:pt x="0" y="249"/>
                    <a:pt x="0" y="209"/>
                  </a:cubicBezTo>
                  <a:cubicBezTo>
                    <a:pt x="0" y="169"/>
                    <a:pt x="31" y="137"/>
                    <a:pt x="70" y="135"/>
                  </a:cubicBezTo>
                  <a:cubicBezTo>
                    <a:pt x="67" y="126"/>
                    <a:pt x="66" y="117"/>
                    <a:pt x="66" y="107"/>
                  </a:cubicBezTo>
                  <a:cubicBezTo>
                    <a:pt x="66" y="48"/>
                    <a:pt x="114" y="0"/>
                    <a:pt x="173" y="0"/>
                  </a:cubicBezTo>
                  <a:cubicBezTo>
                    <a:pt x="217" y="0"/>
                    <a:pt x="257" y="27"/>
                    <a:pt x="273" y="69"/>
                  </a:cubicBezTo>
                  <a:cubicBezTo>
                    <a:pt x="273" y="69"/>
                    <a:pt x="273" y="69"/>
                    <a:pt x="273" y="69"/>
                  </a:cubicBezTo>
                  <a:cubicBezTo>
                    <a:pt x="311" y="69"/>
                    <a:pt x="343" y="98"/>
                    <a:pt x="346" y="135"/>
                  </a:cubicBezTo>
                  <a:cubicBezTo>
                    <a:pt x="384" y="139"/>
                    <a:pt x="413" y="171"/>
                    <a:pt x="413" y="209"/>
                  </a:cubicBezTo>
                  <a:cubicBezTo>
                    <a:pt x="413" y="249"/>
                    <a:pt x="381" y="282"/>
                    <a:pt x="341" y="283"/>
                  </a:cubicBezTo>
                  <a:cubicBezTo>
                    <a:pt x="340" y="283"/>
                    <a:pt x="340" y="283"/>
                    <a:pt x="340" y="283"/>
                  </a:cubicBezTo>
                  <a:close/>
                  <a:moveTo>
                    <a:pt x="73" y="268"/>
                  </a:moveTo>
                  <a:cubicBezTo>
                    <a:pt x="339" y="268"/>
                    <a:pt x="339" y="268"/>
                    <a:pt x="339" y="268"/>
                  </a:cubicBezTo>
                  <a:cubicBezTo>
                    <a:pt x="339" y="268"/>
                    <a:pt x="340" y="268"/>
                    <a:pt x="340" y="268"/>
                  </a:cubicBezTo>
                  <a:cubicBezTo>
                    <a:pt x="372" y="268"/>
                    <a:pt x="398" y="241"/>
                    <a:pt x="398" y="209"/>
                  </a:cubicBezTo>
                  <a:cubicBezTo>
                    <a:pt x="398" y="176"/>
                    <a:pt x="372" y="150"/>
                    <a:pt x="339" y="150"/>
                  </a:cubicBezTo>
                  <a:cubicBezTo>
                    <a:pt x="335" y="150"/>
                    <a:pt x="332" y="146"/>
                    <a:pt x="332" y="142"/>
                  </a:cubicBezTo>
                  <a:cubicBezTo>
                    <a:pt x="332" y="110"/>
                    <a:pt x="305" y="83"/>
                    <a:pt x="273" y="83"/>
                  </a:cubicBezTo>
                  <a:cubicBezTo>
                    <a:pt x="271" y="83"/>
                    <a:pt x="270" y="83"/>
                    <a:pt x="268" y="84"/>
                  </a:cubicBezTo>
                  <a:cubicBezTo>
                    <a:pt x="265" y="84"/>
                    <a:pt x="262" y="82"/>
                    <a:pt x="261" y="79"/>
                  </a:cubicBezTo>
                  <a:cubicBezTo>
                    <a:pt x="248" y="40"/>
                    <a:pt x="213" y="15"/>
                    <a:pt x="173" y="15"/>
                  </a:cubicBezTo>
                  <a:cubicBezTo>
                    <a:pt x="122" y="15"/>
                    <a:pt x="81" y="56"/>
                    <a:pt x="81" y="107"/>
                  </a:cubicBezTo>
                  <a:cubicBezTo>
                    <a:pt x="81" y="118"/>
                    <a:pt x="83" y="129"/>
                    <a:pt x="87" y="140"/>
                  </a:cubicBezTo>
                  <a:cubicBezTo>
                    <a:pt x="88" y="142"/>
                    <a:pt x="87" y="145"/>
                    <a:pt x="86" y="147"/>
                  </a:cubicBezTo>
                  <a:cubicBezTo>
                    <a:pt x="84" y="149"/>
                    <a:pt x="82" y="150"/>
                    <a:pt x="79" y="150"/>
                  </a:cubicBezTo>
                  <a:cubicBezTo>
                    <a:pt x="77" y="150"/>
                    <a:pt x="75" y="150"/>
                    <a:pt x="73" y="150"/>
                  </a:cubicBezTo>
                  <a:cubicBezTo>
                    <a:pt x="41" y="150"/>
                    <a:pt x="14" y="176"/>
                    <a:pt x="14" y="209"/>
                  </a:cubicBezTo>
                  <a:cubicBezTo>
                    <a:pt x="14" y="241"/>
                    <a:pt x="41" y="268"/>
                    <a:pt x="73" y="268"/>
                  </a:cubicBezTo>
                  <a:cubicBezTo>
                    <a:pt x="73" y="268"/>
                    <a:pt x="73" y="268"/>
                    <a:pt x="73" y="268"/>
                  </a:cubicBezTo>
                  <a:close/>
                </a:path>
              </a:pathLst>
            </a:custGeom>
            <a:solidFill>
              <a:schemeClr val="bg1">
                <a:lumMod val="50000"/>
              </a:schemeClr>
            </a:solidFill>
            <a:ln>
              <a:noFill/>
            </a:ln>
          </p:spPr>
          <p:txBody>
            <a:bodyPr vert="horz" wrap="square" lIns="68571" tIns="34286" rIns="68571" bIns="34286" numCol="1" anchor="t" anchorCtr="0" compatLnSpc="1"/>
            <a:lstStyle/>
            <a:p>
              <a:pPr defTabSz="685165"/>
              <a:endParaRPr lang="en-US" sz="1400" dirty="0">
                <a:solidFill>
                  <a:srgbClr val="FFFFFF"/>
                </a:solidFill>
                <a:latin typeface="等线" panose="02010600030101010101" pitchFamily="2" charset="-122"/>
                <a:ea typeface="等线" panose="02010600030101010101" pitchFamily="2" charset="-122"/>
              </a:endParaRPr>
            </a:p>
          </p:txBody>
        </p:sp>
      </p:grpSp>
      <p:grpSp>
        <p:nvGrpSpPr>
          <p:cNvPr id="14" name="组合 13"/>
          <p:cNvGrpSpPr/>
          <p:nvPr/>
        </p:nvGrpSpPr>
        <p:grpSpPr>
          <a:xfrm>
            <a:off x="8292974" y="5477823"/>
            <a:ext cx="811530" cy="811530"/>
            <a:chOff x="9410188" y="4572000"/>
            <a:chExt cx="811530" cy="811530"/>
          </a:xfrm>
        </p:grpSpPr>
        <p:sp>
          <p:nvSpPr>
            <p:cNvPr id="15" name="椭圆 14"/>
            <p:cNvSpPr/>
            <p:nvPr/>
          </p:nvSpPr>
          <p:spPr>
            <a:xfrm>
              <a:off x="9410188" y="4572000"/>
              <a:ext cx="811530" cy="811530"/>
            </a:xfrm>
            <a:prstGeom prst="ellipse">
              <a:avLst/>
            </a:prstGeom>
            <a:noFill/>
            <a:ln w="6350">
              <a:solidFill>
                <a:srgbClr val="132E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等线" panose="02010600030101010101" pitchFamily="2" charset="-122"/>
                <a:ea typeface="等线" panose="02010600030101010101" pitchFamily="2" charset="-122"/>
              </a:endParaRPr>
            </a:p>
          </p:txBody>
        </p:sp>
        <p:sp>
          <p:nvSpPr>
            <p:cNvPr id="16" name="Freeform 75"/>
            <p:cNvSpPr>
              <a:spLocks noEditPoints="1"/>
            </p:cNvSpPr>
            <p:nvPr/>
          </p:nvSpPr>
          <p:spPr bwMode="auto">
            <a:xfrm>
              <a:off x="9571033" y="4717103"/>
              <a:ext cx="489841" cy="521324"/>
            </a:xfrm>
            <a:custGeom>
              <a:avLst/>
              <a:gdLst>
                <a:gd name="T0" fmla="*/ 145 w 413"/>
                <a:gd name="T1" fmla="*/ 290 h 440"/>
                <a:gd name="T2" fmla="*/ 104 w 413"/>
                <a:gd name="T3" fmla="*/ 330 h 440"/>
                <a:gd name="T4" fmla="*/ 145 w 413"/>
                <a:gd name="T5" fmla="*/ 371 h 440"/>
                <a:gd name="T6" fmla="*/ 185 w 413"/>
                <a:gd name="T7" fmla="*/ 330 h 440"/>
                <a:gd name="T8" fmla="*/ 145 w 413"/>
                <a:gd name="T9" fmla="*/ 290 h 440"/>
                <a:gd name="T10" fmla="*/ 145 w 413"/>
                <a:gd name="T11" fmla="*/ 356 h 440"/>
                <a:gd name="T12" fmla="*/ 119 w 413"/>
                <a:gd name="T13" fmla="*/ 330 h 440"/>
                <a:gd name="T14" fmla="*/ 145 w 413"/>
                <a:gd name="T15" fmla="*/ 305 h 440"/>
                <a:gd name="T16" fmla="*/ 171 w 413"/>
                <a:gd name="T17" fmla="*/ 330 h 440"/>
                <a:gd name="T18" fmla="*/ 145 w 413"/>
                <a:gd name="T19" fmla="*/ 356 h 440"/>
                <a:gd name="T20" fmla="*/ 222 w 413"/>
                <a:gd name="T21" fmla="*/ 358 h 440"/>
                <a:gd name="T22" fmla="*/ 182 w 413"/>
                <a:gd name="T23" fmla="*/ 399 h 440"/>
                <a:gd name="T24" fmla="*/ 222 w 413"/>
                <a:gd name="T25" fmla="*/ 440 h 440"/>
                <a:gd name="T26" fmla="*/ 263 w 413"/>
                <a:gd name="T27" fmla="*/ 399 h 440"/>
                <a:gd name="T28" fmla="*/ 222 w 413"/>
                <a:gd name="T29" fmla="*/ 358 h 440"/>
                <a:gd name="T30" fmla="*/ 222 w 413"/>
                <a:gd name="T31" fmla="*/ 425 h 440"/>
                <a:gd name="T32" fmla="*/ 197 w 413"/>
                <a:gd name="T33" fmla="*/ 399 h 440"/>
                <a:gd name="T34" fmla="*/ 222 w 413"/>
                <a:gd name="T35" fmla="*/ 373 h 440"/>
                <a:gd name="T36" fmla="*/ 248 w 413"/>
                <a:gd name="T37" fmla="*/ 399 h 440"/>
                <a:gd name="T38" fmla="*/ 222 w 413"/>
                <a:gd name="T39" fmla="*/ 425 h 440"/>
                <a:gd name="T40" fmla="*/ 339 w 413"/>
                <a:gd name="T41" fmla="*/ 0 h 440"/>
                <a:gd name="T42" fmla="*/ 74 w 413"/>
                <a:gd name="T43" fmla="*/ 0 h 440"/>
                <a:gd name="T44" fmla="*/ 0 w 413"/>
                <a:gd name="T45" fmla="*/ 74 h 440"/>
                <a:gd name="T46" fmla="*/ 0 w 413"/>
                <a:gd name="T47" fmla="*/ 204 h 440"/>
                <a:gd name="T48" fmla="*/ 74 w 413"/>
                <a:gd name="T49" fmla="*/ 278 h 440"/>
                <a:gd name="T50" fmla="*/ 339 w 413"/>
                <a:gd name="T51" fmla="*/ 278 h 440"/>
                <a:gd name="T52" fmla="*/ 413 w 413"/>
                <a:gd name="T53" fmla="*/ 204 h 440"/>
                <a:gd name="T54" fmla="*/ 413 w 413"/>
                <a:gd name="T55" fmla="*/ 74 h 440"/>
                <a:gd name="T56" fmla="*/ 339 w 413"/>
                <a:gd name="T57" fmla="*/ 0 h 440"/>
                <a:gd name="T58" fmla="*/ 398 w 413"/>
                <a:gd name="T59" fmla="*/ 204 h 440"/>
                <a:gd name="T60" fmla="*/ 339 w 413"/>
                <a:gd name="T61" fmla="*/ 263 h 440"/>
                <a:gd name="T62" fmla="*/ 74 w 413"/>
                <a:gd name="T63" fmla="*/ 263 h 440"/>
                <a:gd name="T64" fmla="*/ 14 w 413"/>
                <a:gd name="T65" fmla="*/ 204 h 440"/>
                <a:gd name="T66" fmla="*/ 14 w 413"/>
                <a:gd name="T67" fmla="*/ 74 h 440"/>
                <a:gd name="T68" fmla="*/ 74 w 413"/>
                <a:gd name="T69" fmla="*/ 15 h 440"/>
                <a:gd name="T70" fmla="*/ 339 w 413"/>
                <a:gd name="T71" fmla="*/ 15 h 440"/>
                <a:gd name="T72" fmla="*/ 398 w 413"/>
                <a:gd name="T73" fmla="*/ 74 h 440"/>
                <a:gd name="T74" fmla="*/ 398 w 413"/>
                <a:gd name="T75" fmla="*/ 204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13" h="440">
                  <a:moveTo>
                    <a:pt x="145" y="290"/>
                  </a:moveTo>
                  <a:cubicBezTo>
                    <a:pt x="122" y="290"/>
                    <a:pt x="104" y="308"/>
                    <a:pt x="104" y="330"/>
                  </a:cubicBezTo>
                  <a:cubicBezTo>
                    <a:pt x="104" y="353"/>
                    <a:pt x="122" y="371"/>
                    <a:pt x="145" y="371"/>
                  </a:cubicBezTo>
                  <a:cubicBezTo>
                    <a:pt x="167" y="371"/>
                    <a:pt x="185" y="353"/>
                    <a:pt x="185" y="330"/>
                  </a:cubicBezTo>
                  <a:cubicBezTo>
                    <a:pt x="185" y="308"/>
                    <a:pt x="167" y="290"/>
                    <a:pt x="145" y="290"/>
                  </a:cubicBezTo>
                  <a:close/>
                  <a:moveTo>
                    <a:pt x="145" y="356"/>
                  </a:moveTo>
                  <a:cubicBezTo>
                    <a:pt x="131" y="356"/>
                    <a:pt x="119" y="345"/>
                    <a:pt x="119" y="330"/>
                  </a:cubicBezTo>
                  <a:cubicBezTo>
                    <a:pt x="119" y="316"/>
                    <a:pt x="131" y="305"/>
                    <a:pt x="145" y="305"/>
                  </a:cubicBezTo>
                  <a:cubicBezTo>
                    <a:pt x="159" y="305"/>
                    <a:pt x="171" y="316"/>
                    <a:pt x="171" y="330"/>
                  </a:cubicBezTo>
                  <a:cubicBezTo>
                    <a:pt x="171" y="345"/>
                    <a:pt x="159" y="356"/>
                    <a:pt x="145" y="356"/>
                  </a:cubicBezTo>
                  <a:close/>
                  <a:moveTo>
                    <a:pt x="222" y="358"/>
                  </a:moveTo>
                  <a:cubicBezTo>
                    <a:pt x="200" y="358"/>
                    <a:pt x="182" y="377"/>
                    <a:pt x="182" y="399"/>
                  </a:cubicBezTo>
                  <a:cubicBezTo>
                    <a:pt x="182" y="421"/>
                    <a:pt x="200" y="440"/>
                    <a:pt x="222" y="440"/>
                  </a:cubicBezTo>
                  <a:cubicBezTo>
                    <a:pt x="245" y="440"/>
                    <a:pt x="263" y="421"/>
                    <a:pt x="263" y="399"/>
                  </a:cubicBezTo>
                  <a:cubicBezTo>
                    <a:pt x="263" y="377"/>
                    <a:pt x="245" y="358"/>
                    <a:pt x="222" y="358"/>
                  </a:cubicBezTo>
                  <a:close/>
                  <a:moveTo>
                    <a:pt x="222" y="425"/>
                  </a:moveTo>
                  <a:cubicBezTo>
                    <a:pt x="208" y="425"/>
                    <a:pt x="197" y="413"/>
                    <a:pt x="197" y="399"/>
                  </a:cubicBezTo>
                  <a:cubicBezTo>
                    <a:pt x="197" y="385"/>
                    <a:pt x="208" y="373"/>
                    <a:pt x="222" y="373"/>
                  </a:cubicBezTo>
                  <a:cubicBezTo>
                    <a:pt x="237" y="373"/>
                    <a:pt x="248" y="385"/>
                    <a:pt x="248" y="399"/>
                  </a:cubicBezTo>
                  <a:cubicBezTo>
                    <a:pt x="248" y="413"/>
                    <a:pt x="237" y="425"/>
                    <a:pt x="222" y="425"/>
                  </a:cubicBezTo>
                  <a:close/>
                  <a:moveTo>
                    <a:pt x="339" y="0"/>
                  </a:moveTo>
                  <a:cubicBezTo>
                    <a:pt x="74" y="0"/>
                    <a:pt x="74" y="0"/>
                    <a:pt x="74" y="0"/>
                  </a:cubicBezTo>
                  <a:cubicBezTo>
                    <a:pt x="33" y="0"/>
                    <a:pt x="0" y="33"/>
                    <a:pt x="0" y="74"/>
                  </a:cubicBezTo>
                  <a:cubicBezTo>
                    <a:pt x="0" y="204"/>
                    <a:pt x="0" y="204"/>
                    <a:pt x="0" y="204"/>
                  </a:cubicBezTo>
                  <a:cubicBezTo>
                    <a:pt x="0" y="245"/>
                    <a:pt x="33" y="278"/>
                    <a:pt x="74" y="278"/>
                  </a:cubicBezTo>
                  <a:cubicBezTo>
                    <a:pt x="339" y="278"/>
                    <a:pt x="339" y="278"/>
                    <a:pt x="339" y="278"/>
                  </a:cubicBezTo>
                  <a:cubicBezTo>
                    <a:pt x="380" y="278"/>
                    <a:pt x="413" y="245"/>
                    <a:pt x="413" y="204"/>
                  </a:cubicBezTo>
                  <a:cubicBezTo>
                    <a:pt x="413" y="74"/>
                    <a:pt x="413" y="74"/>
                    <a:pt x="413" y="74"/>
                  </a:cubicBezTo>
                  <a:cubicBezTo>
                    <a:pt x="413" y="33"/>
                    <a:pt x="380" y="0"/>
                    <a:pt x="339" y="0"/>
                  </a:cubicBezTo>
                  <a:close/>
                  <a:moveTo>
                    <a:pt x="398" y="204"/>
                  </a:moveTo>
                  <a:cubicBezTo>
                    <a:pt x="398" y="237"/>
                    <a:pt x="372" y="263"/>
                    <a:pt x="339" y="263"/>
                  </a:cubicBezTo>
                  <a:cubicBezTo>
                    <a:pt x="74" y="263"/>
                    <a:pt x="74" y="263"/>
                    <a:pt x="74" y="263"/>
                  </a:cubicBezTo>
                  <a:cubicBezTo>
                    <a:pt x="41" y="263"/>
                    <a:pt x="14" y="237"/>
                    <a:pt x="14" y="204"/>
                  </a:cubicBezTo>
                  <a:cubicBezTo>
                    <a:pt x="14" y="74"/>
                    <a:pt x="14" y="74"/>
                    <a:pt x="14" y="74"/>
                  </a:cubicBezTo>
                  <a:cubicBezTo>
                    <a:pt x="14" y="41"/>
                    <a:pt x="41" y="15"/>
                    <a:pt x="74" y="15"/>
                  </a:cubicBezTo>
                  <a:cubicBezTo>
                    <a:pt x="339" y="15"/>
                    <a:pt x="339" y="15"/>
                    <a:pt x="339" y="15"/>
                  </a:cubicBezTo>
                  <a:cubicBezTo>
                    <a:pt x="372" y="15"/>
                    <a:pt x="398" y="41"/>
                    <a:pt x="398" y="74"/>
                  </a:cubicBezTo>
                  <a:lnTo>
                    <a:pt x="398" y="204"/>
                  </a:lnTo>
                  <a:close/>
                </a:path>
              </a:pathLst>
            </a:custGeom>
            <a:solidFill>
              <a:schemeClr val="bg1">
                <a:lumMod val="50000"/>
              </a:schemeClr>
            </a:solidFill>
            <a:ln>
              <a:noFill/>
            </a:ln>
          </p:spPr>
          <p:txBody>
            <a:bodyPr vert="horz" wrap="square" lIns="68571" tIns="34286" rIns="68571" bIns="34286" numCol="1" anchor="t" anchorCtr="0" compatLnSpc="1"/>
            <a:lstStyle/>
            <a:p>
              <a:pPr defTabSz="685165"/>
              <a:endParaRPr lang="en-US" sz="1400" dirty="0">
                <a:solidFill>
                  <a:srgbClr val="FFFFFF"/>
                </a:solidFill>
                <a:latin typeface="等线" panose="02010600030101010101" pitchFamily="2" charset="-122"/>
                <a:ea typeface="等线" panose="02010600030101010101" pitchFamily="2" charset="-122"/>
              </a:endParaRPr>
            </a:p>
          </p:txBody>
        </p:sp>
      </p:grpSp>
      <p:grpSp>
        <p:nvGrpSpPr>
          <p:cNvPr id="20" name="组合 19"/>
          <p:cNvGrpSpPr/>
          <p:nvPr/>
        </p:nvGrpSpPr>
        <p:grpSpPr>
          <a:xfrm>
            <a:off x="8395633" y="2165066"/>
            <a:ext cx="811530" cy="811530"/>
            <a:chOff x="4194439" y="3343275"/>
            <a:chExt cx="811530" cy="811530"/>
          </a:xfrm>
        </p:grpSpPr>
        <p:sp>
          <p:nvSpPr>
            <p:cNvPr id="21" name="椭圆 20"/>
            <p:cNvSpPr/>
            <p:nvPr/>
          </p:nvSpPr>
          <p:spPr>
            <a:xfrm>
              <a:off x="4194439" y="3343275"/>
              <a:ext cx="811530" cy="811530"/>
            </a:xfrm>
            <a:prstGeom prst="ellipse">
              <a:avLst/>
            </a:prstGeom>
            <a:noFill/>
            <a:ln w="6350">
              <a:solidFill>
                <a:srgbClr val="132E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等线" panose="02010600030101010101" pitchFamily="2" charset="-122"/>
                <a:ea typeface="等线" panose="02010600030101010101" pitchFamily="2" charset="-122"/>
              </a:endParaRPr>
            </a:p>
          </p:txBody>
        </p:sp>
        <p:sp>
          <p:nvSpPr>
            <p:cNvPr id="22" name="Freeform 18"/>
            <p:cNvSpPr>
              <a:spLocks noEditPoints="1"/>
            </p:cNvSpPr>
            <p:nvPr/>
          </p:nvSpPr>
          <p:spPr bwMode="black">
            <a:xfrm>
              <a:off x="4418472" y="3514349"/>
              <a:ext cx="400708" cy="488859"/>
            </a:xfrm>
            <a:custGeom>
              <a:avLst/>
              <a:gdLst>
                <a:gd name="T0" fmla="*/ 129 w 246"/>
                <a:gd name="T1" fmla="*/ 192 h 300"/>
                <a:gd name="T2" fmla="*/ 43 w 246"/>
                <a:gd name="T3" fmla="*/ 202 h 300"/>
                <a:gd name="T4" fmla="*/ 129 w 246"/>
                <a:gd name="T5" fmla="*/ 126 h 300"/>
                <a:gd name="T6" fmla="*/ 43 w 246"/>
                <a:gd name="T7" fmla="*/ 135 h 300"/>
                <a:gd name="T8" fmla="*/ 129 w 246"/>
                <a:gd name="T9" fmla="*/ 126 h 300"/>
                <a:gd name="T10" fmla="*/ 215 w 246"/>
                <a:gd name="T11" fmla="*/ 101 h 300"/>
                <a:gd name="T12" fmla="*/ 219 w 246"/>
                <a:gd name="T13" fmla="*/ 90 h 300"/>
                <a:gd name="T14" fmla="*/ 208 w 246"/>
                <a:gd name="T15" fmla="*/ 111 h 300"/>
                <a:gd name="T16" fmla="*/ 43 w 246"/>
                <a:gd name="T17" fmla="*/ 92 h 300"/>
                <a:gd name="T18" fmla="*/ 117 w 246"/>
                <a:gd name="T19" fmla="*/ 102 h 300"/>
                <a:gd name="T20" fmla="*/ 43 w 246"/>
                <a:gd name="T21" fmla="*/ 235 h 300"/>
                <a:gd name="T22" fmla="*/ 117 w 246"/>
                <a:gd name="T23" fmla="*/ 226 h 300"/>
                <a:gd name="T24" fmla="*/ 43 w 246"/>
                <a:gd name="T25" fmla="*/ 235 h 300"/>
                <a:gd name="T26" fmla="*/ 11 w 246"/>
                <a:gd name="T27" fmla="*/ 287 h 300"/>
                <a:gd name="T28" fmla="*/ 35 w 246"/>
                <a:gd name="T29" fmla="*/ 36 h 300"/>
                <a:gd name="T30" fmla="*/ 0 w 246"/>
                <a:gd name="T31" fmla="*/ 22 h 300"/>
                <a:gd name="T32" fmla="*/ 219 w 246"/>
                <a:gd name="T33" fmla="*/ 300 h 300"/>
                <a:gd name="T34" fmla="*/ 208 w 246"/>
                <a:gd name="T35" fmla="*/ 173 h 300"/>
                <a:gd name="T36" fmla="*/ 117 w 246"/>
                <a:gd name="T37" fmla="*/ 159 h 300"/>
                <a:gd name="T38" fmla="*/ 43 w 246"/>
                <a:gd name="T39" fmla="*/ 169 h 300"/>
                <a:gd name="T40" fmla="*/ 117 w 246"/>
                <a:gd name="T41" fmla="*/ 159 h 300"/>
                <a:gd name="T42" fmla="*/ 57 w 246"/>
                <a:gd name="T43" fmla="*/ 22 h 300"/>
                <a:gd name="T44" fmla="*/ 86 w 246"/>
                <a:gd name="T45" fmla="*/ 20 h 300"/>
                <a:gd name="T46" fmla="*/ 110 w 246"/>
                <a:gd name="T47" fmla="*/ 0 h 300"/>
                <a:gd name="T48" fmla="*/ 133 w 246"/>
                <a:gd name="T49" fmla="*/ 20 h 300"/>
                <a:gd name="T50" fmla="*/ 162 w 246"/>
                <a:gd name="T51" fmla="*/ 22 h 300"/>
                <a:gd name="T52" fmla="*/ 179 w 246"/>
                <a:gd name="T53" fmla="*/ 43 h 300"/>
                <a:gd name="T54" fmla="*/ 41 w 246"/>
                <a:gd name="T55" fmla="*/ 36 h 300"/>
                <a:gd name="T56" fmla="*/ 110 w 246"/>
                <a:gd name="T57" fmla="*/ 20 h 300"/>
                <a:gd name="T58" fmla="*/ 110 w 246"/>
                <a:gd name="T59" fmla="*/ 11 h 300"/>
                <a:gd name="T60" fmla="*/ 190 w 246"/>
                <a:gd name="T61" fmla="*/ 269 h 300"/>
                <a:gd name="T62" fmla="*/ 29 w 246"/>
                <a:gd name="T63" fmla="*/ 59 h 300"/>
                <a:gd name="T64" fmla="*/ 190 w 246"/>
                <a:gd name="T65" fmla="*/ 71 h 300"/>
                <a:gd name="T66" fmla="*/ 200 w 246"/>
                <a:gd name="T67" fmla="*/ 49 h 300"/>
                <a:gd name="T68" fmla="*/ 19 w 246"/>
                <a:gd name="T69" fmla="*/ 278 h 300"/>
                <a:gd name="T70" fmla="*/ 200 w 246"/>
                <a:gd name="T71" fmla="*/ 185 h 300"/>
                <a:gd name="T72" fmla="*/ 190 w 246"/>
                <a:gd name="T73" fmla="*/ 269 h 300"/>
                <a:gd name="T74" fmla="*/ 190 w 246"/>
                <a:gd name="T75" fmla="*/ 133 h 300"/>
                <a:gd name="T76" fmla="*/ 200 w 246"/>
                <a:gd name="T77" fmla="*/ 124 h 300"/>
                <a:gd name="T78" fmla="*/ 215 w 246"/>
                <a:gd name="T79" fmla="*/ 35 h 300"/>
                <a:gd name="T80" fmla="*/ 219 w 246"/>
                <a:gd name="T81" fmla="*/ 22 h 300"/>
                <a:gd name="T82" fmla="*/ 184 w 246"/>
                <a:gd name="T83" fmla="*/ 36 h 300"/>
                <a:gd name="T84" fmla="*/ 208 w 246"/>
                <a:gd name="T85" fmla="*/ 44 h 300"/>
                <a:gd name="T86" fmla="*/ 246 w 246"/>
                <a:gd name="T87" fmla="*/ 41 h 300"/>
                <a:gd name="T88" fmla="*/ 155 w 246"/>
                <a:gd name="T89" fmla="*/ 134 h 300"/>
                <a:gd name="T90" fmla="*/ 156 w 246"/>
                <a:gd name="T91" fmla="*/ 92 h 300"/>
                <a:gd name="T92" fmla="*/ 218 w 246"/>
                <a:gd name="T93" fmla="*/ 41 h 300"/>
                <a:gd name="T94" fmla="*/ 246 w 246"/>
                <a:gd name="T95" fmla="*/ 107 h 300"/>
                <a:gd name="T96" fmla="*/ 155 w 246"/>
                <a:gd name="T97" fmla="*/ 201 h 300"/>
                <a:gd name="T98" fmla="*/ 156 w 246"/>
                <a:gd name="T99" fmla="*/ 159 h 300"/>
                <a:gd name="T100" fmla="*/ 218 w 246"/>
                <a:gd name="T101" fmla="*/ 107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46" h="300">
                  <a:moveTo>
                    <a:pt x="43" y="192"/>
                  </a:moveTo>
                  <a:cubicBezTo>
                    <a:pt x="129" y="192"/>
                    <a:pt x="129" y="192"/>
                    <a:pt x="129" y="192"/>
                  </a:cubicBezTo>
                  <a:cubicBezTo>
                    <a:pt x="129" y="202"/>
                    <a:pt x="129" y="202"/>
                    <a:pt x="129" y="202"/>
                  </a:cubicBezTo>
                  <a:cubicBezTo>
                    <a:pt x="43" y="202"/>
                    <a:pt x="43" y="202"/>
                    <a:pt x="43" y="202"/>
                  </a:cubicBezTo>
                  <a:lnTo>
                    <a:pt x="43" y="192"/>
                  </a:lnTo>
                  <a:close/>
                  <a:moveTo>
                    <a:pt x="129" y="126"/>
                  </a:moveTo>
                  <a:cubicBezTo>
                    <a:pt x="43" y="126"/>
                    <a:pt x="43" y="126"/>
                    <a:pt x="43" y="126"/>
                  </a:cubicBezTo>
                  <a:cubicBezTo>
                    <a:pt x="43" y="135"/>
                    <a:pt x="43" y="135"/>
                    <a:pt x="43" y="135"/>
                  </a:cubicBezTo>
                  <a:cubicBezTo>
                    <a:pt x="129" y="135"/>
                    <a:pt x="129" y="135"/>
                    <a:pt x="129" y="135"/>
                  </a:cubicBezTo>
                  <a:lnTo>
                    <a:pt x="129" y="126"/>
                  </a:lnTo>
                  <a:close/>
                  <a:moveTo>
                    <a:pt x="208" y="111"/>
                  </a:moveTo>
                  <a:cubicBezTo>
                    <a:pt x="215" y="101"/>
                    <a:pt x="215" y="101"/>
                    <a:pt x="215" y="101"/>
                  </a:cubicBezTo>
                  <a:cubicBezTo>
                    <a:pt x="219" y="101"/>
                    <a:pt x="219" y="101"/>
                    <a:pt x="219" y="101"/>
                  </a:cubicBezTo>
                  <a:cubicBezTo>
                    <a:pt x="219" y="90"/>
                    <a:pt x="219" y="90"/>
                    <a:pt x="219" y="90"/>
                  </a:cubicBezTo>
                  <a:cubicBezTo>
                    <a:pt x="208" y="106"/>
                    <a:pt x="208" y="106"/>
                    <a:pt x="208" y="106"/>
                  </a:cubicBezTo>
                  <a:lnTo>
                    <a:pt x="208" y="111"/>
                  </a:lnTo>
                  <a:close/>
                  <a:moveTo>
                    <a:pt x="117" y="92"/>
                  </a:moveTo>
                  <a:cubicBezTo>
                    <a:pt x="43" y="92"/>
                    <a:pt x="43" y="92"/>
                    <a:pt x="43" y="92"/>
                  </a:cubicBezTo>
                  <a:cubicBezTo>
                    <a:pt x="43" y="102"/>
                    <a:pt x="43" y="102"/>
                    <a:pt x="43" y="102"/>
                  </a:cubicBezTo>
                  <a:cubicBezTo>
                    <a:pt x="117" y="102"/>
                    <a:pt x="117" y="102"/>
                    <a:pt x="117" y="102"/>
                  </a:cubicBezTo>
                  <a:lnTo>
                    <a:pt x="117" y="92"/>
                  </a:lnTo>
                  <a:close/>
                  <a:moveTo>
                    <a:pt x="43" y="235"/>
                  </a:moveTo>
                  <a:cubicBezTo>
                    <a:pt x="117" y="235"/>
                    <a:pt x="117" y="235"/>
                    <a:pt x="117" y="235"/>
                  </a:cubicBezTo>
                  <a:cubicBezTo>
                    <a:pt x="117" y="226"/>
                    <a:pt x="117" y="226"/>
                    <a:pt x="117" y="226"/>
                  </a:cubicBezTo>
                  <a:cubicBezTo>
                    <a:pt x="43" y="226"/>
                    <a:pt x="43" y="226"/>
                    <a:pt x="43" y="226"/>
                  </a:cubicBezTo>
                  <a:lnTo>
                    <a:pt x="43" y="235"/>
                  </a:lnTo>
                  <a:close/>
                  <a:moveTo>
                    <a:pt x="208" y="287"/>
                  </a:moveTo>
                  <a:cubicBezTo>
                    <a:pt x="11" y="287"/>
                    <a:pt x="11" y="287"/>
                    <a:pt x="11" y="287"/>
                  </a:cubicBezTo>
                  <a:cubicBezTo>
                    <a:pt x="11" y="36"/>
                    <a:pt x="11" y="36"/>
                    <a:pt x="11" y="36"/>
                  </a:cubicBezTo>
                  <a:cubicBezTo>
                    <a:pt x="35" y="36"/>
                    <a:pt x="35" y="36"/>
                    <a:pt x="35" y="36"/>
                  </a:cubicBezTo>
                  <a:cubicBezTo>
                    <a:pt x="37" y="31"/>
                    <a:pt x="40" y="26"/>
                    <a:pt x="44" y="22"/>
                  </a:cubicBezTo>
                  <a:cubicBezTo>
                    <a:pt x="0" y="22"/>
                    <a:pt x="0" y="22"/>
                    <a:pt x="0" y="22"/>
                  </a:cubicBezTo>
                  <a:cubicBezTo>
                    <a:pt x="0" y="300"/>
                    <a:pt x="0" y="300"/>
                    <a:pt x="0" y="300"/>
                  </a:cubicBezTo>
                  <a:cubicBezTo>
                    <a:pt x="219" y="300"/>
                    <a:pt x="219" y="300"/>
                    <a:pt x="219" y="300"/>
                  </a:cubicBezTo>
                  <a:cubicBezTo>
                    <a:pt x="219" y="157"/>
                    <a:pt x="219" y="157"/>
                    <a:pt x="219" y="157"/>
                  </a:cubicBezTo>
                  <a:cubicBezTo>
                    <a:pt x="208" y="173"/>
                    <a:pt x="208" y="173"/>
                    <a:pt x="208" y="173"/>
                  </a:cubicBezTo>
                  <a:lnTo>
                    <a:pt x="208" y="287"/>
                  </a:lnTo>
                  <a:close/>
                  <a:moveTo>
                    <a:pt x="117" y="159"/>
                  </a:moveTo>
                  <a:cubicBezTo>
                    <a:pt x="43" y="159"/>
                    <a:pt x="43" y="159"/>
                    <a:pt x="43" y="159"/>
                  </a:cubicBezTo>
                  <a:cubicBezTo>
                    <a:pt x="43" y="169"/>
                    <a:pt x="43" y="169"/>
                    <a:pt x="43" y="169"/>
                  </a:cubicBezTo>
                  <a:cubicBezTo>
                    <a:pt x="117" y="169"/>
                    <a:pt x="117" y="169"/>
                    <a:pt x="117" y="169"/>
                  </a:cubicBezTo>
                  <a:lnTo>
                    <a:pt x="117" y="159"/>
                  </a:lnTo>
                  <a:close/>
                  <a:moveTo>
                    <a:pt x="41" y="36"/>
                  </a:moveTo>
                  <a:cubicBezTo>
                    <a:pt x="43" y="29"/>
                    <a:pt x="50" y="25"/>
                    <a:pt x="57" y="22"/>
                  </a:cubicBezTo>
                  <a:cubicBezTo>
                    <a:pt x="63" y="21"/>
                    <a:pt x="71" y="20"/>
                    <a:pt x="77" y="20"/>
                  </a:cubicBezTo>
                  <a:cubicBezTo>
                    <a:pt x="80" y="20"/>
                    <a:pt x="83" y="20"/>
                    <a:pt x="86" y="20"/>
                  </a:cubicBezTo>
                  <a:cubicBezTo>
                    <a:pt x="87" y="20"/>
                    <a:pt x="88" y="20"/>
                    <a:pt x="89" y="20"/>
                  </a:cubicBezTo>
                  <a:cubicBezTo>
                    <a:pt x="89" y="9"/>
                    <a:pt x="98" y="0"/>
                    <a:pt x="110" y="0"/>
                  </a:cubicBezTo>
                  <a:cubicBezTo>
                    <a:pt x="121" y="0"/>
                    <a:pt x="130" y="9"/>
                    <a:pt x="130" y="20"/>
                  </a:cubicBezTo>
                  <a:cubicBezTo>
                    <a:pt x="131" y="20"/>
                    <a:pt x="132" y="20"/>
                    <a:pt x="133" y="20"/>
                  </a:cubicBezTo>
                  <a:cubicBezTo>
                    <a:pt x="136" y="20"/>
                    <a:pt x="139" y="20"/>
                    <a:pt x="142" y="20"/>
                  </a:cubicBezTo>
                  <a:cubicBezTo>
                    <a:pt x="149" y="20"/>
                    <a:pt x="156" y="21"/>
                    <a:pt x="162" y="22"/>
                  </a:cubicBezTo>
                  <a:cubicBezTo>
                    <a:pt x="170" y="25"/>
                    <a:pt x="176" y="29"/>
                    <a:pt x="178" y="36"/>
                  </a:cubicBezTo>
                  <a:cubicBezTo>
                    <a:pt x="179" y="38"/>
                    <a:pt x="179" y="41"/>
                    <a:pt x="179" y="43"/>
                  </a:cubicBezTo>
                  <a:cubicBezTo>
                    <a:pt x="145" y="43"/>
                    <a:pt x="74" y="43"/>
                    <a:pt x="40" y="43"/>
                  </a:cubicBezTo>
                  <a:cubicBezTo>
                    <a:pt x="40" y="41"/>
                    <a:pt x="41" y="38"/>
                    <a:pt x="41" y="36"/>
                  </a:cubicBezTo>
                  <a:close/>
                  <a:moveTo>
                    <a:pt x="99" y="20"/>
                  </a:moveTo>
                  <a:cubicBezTo>
                    <a:pt x="103" y="20"/>
                    <a:pt x="106" y="20"/>
                    <a:pt x="110" y="20"/>
                  </a:cubicBezTo>
                  <a:cubicBezTo>
                    <a:pt x="113" y="20"/>
                    <a:pt x="116" y="20"/>
                    <a:pt x="120" y="20"/>
                  </a:cubicBezTo>
                  <a:cubicBezTo>
                    <a:pt x="119" y="15"/>
                    <a:pt x="115" y="11"/>
                    <a:pt x="110" y="11"/>
                  </a:cubicBezTo>
                  <a:cubicBezTo>
                    <a:pt x="104" y="11"/>
                    <a:pt x="100" y="15"/>
                    <a:pt x="99" y="20"/>
                  </a:cubicBezTo>
                  <a:close/>
                  <a:moveTo>
                    <a:pt x="190" y="269"/>
                  </a:moveTo>
                  <a:cubicBezTo>
                    <a:pt x="29" y="269"/>
                    <a:pt x="29" y="269"/>
                    <a:pt x="29" y="269"/>
                  </a:cubicBezTo>
                  <a:cubicBezTo>
                    <a:pt x="29" y="59"/>
                    <a:pt x="29" y="59"/>
                    <a:pt x="29" y="59"/>
                  </a:cubicBezTo>
                  <a:cubicBezTo>
                    <a:pt x="190" y="59"/>
                    <a:pt x="190" y="59"/>
                    <a:pt x="190" y="59"/>
                  </a:cubicBezTo>
                  <a:cubicBezTo>
                    <a:pt x="190" y="71"/>
                    <a:pt x="190" y="71"/>
                    <a:pt x="190" y="71"/>
                  </a:cubicBezTo>
                  <a:cubicBezTo>
                    <a:pt x="200" y="57"/>
                    <a:pt x="200" y="57"/>
                    <a:pt x="200" y="57"/>
                  </a:cubicBezTo>
                  <a:cubicBezTo>
                    <a:pt x="200" y="49"/>
                    <a:pt x="200" y="49"/>
                    <a:pt x="200" y="49"/>
                  </a:cubicBezTo>
                  <a:cubicBezTo>
                    <a:pt x="19" y="49"/>
                    <a:pt x="19" y="49"/>
                    <a:pt x="19" y="49"/>
                  </a:cubicBezTo>
                  <a:cubicBezTo>
                    <a:pt x="19" y="278"/>
                    <a:pt x="19" y="278"/>
                    <a:pt x="19" y="278"/>
                  </a:cubicBezTo>
                  <a:cubicBezTo>
                    <a:pt x="200" y="278"/>
                    <a:pt x="200" y="278"/>
                    <a:pt x="200" y="278"/>
                  </a:cubicBezTo>
                  <a:cubicBezTo>
                    <a:pt x="200" y="185"/>
                    <a:pt x="200" y="185"/>
                    <a:pt x="200" y="185"/>
                  </a:cubicBezTo>
                  <a:cubicBezTo>
                    <a:pt x="190" y="199"/>
                    <a:pt x="190" y="199"/>
                    <a:pt x="190" y="199"/>
                  </a:cubicBezTo>
                  <a:lnTo>
                    <a:pt x="190" y="269"/>
                  </a:lnTo>
                  <a:close/>
                  <a:moveTo>
                    <a:pt x="200" y="119"/>
                  </a:moveTo>
                  <a:cubicBezTo>
                    <a:pt x="190" y="133"/>
                    <a:pt x="190" y="133"/>
                    <a:pt x="190" y="133"/>
                  </a:cubicBezTo>
                  <a:cubicBezTo>
                    <a:pt x="190" y="138"/>
                    <a:pt x="190" y="138"/>
                    <a:pt x="190" y="138"/>
                  </a:cubicBezTo>
                  <a:cubicBezTo>
                    <a:pt x="200" y="124"/>
                    <a:pt x="200" y="124"/>
                    <a:pt x="200" y="124"/>
                  </a:cubicBezTo>
                  <a:lnTo>
                    <a:pt x="200" y="119"/>
                  </a:lnTo>
                  <a:close/>
                  <a:moveTo>
                    <a:pt x="215" y="35"/>
                  </a:moveTo>
                  <a:cubicBezTo>
                    <a:pt x="219" y="35"/>
                    <a:pt x="219" y="35"/>
                    <a:pt x="219" y="35"/>
                  </a:cubicBezTo>
                  <a:cubicBezTo>
                    <a:pt x="219" y="22"/>
                    <a:pt x="219" y="22"/>
                    <a:pt x="219" y="22"/>
                  </a:cubicBezTo>
                  <a:cubicBezTo>
                    <a:pt x="175" y="22"/>
                    <a:pt x="175" y="22"/>
                    <a:pt x="175" y="22"/>
                  </a:cubicBezTo>
                  <a:cubicBezTo>
                    <a:pt x="179" y="26"/>
                    <a:pt x="182" y="30"/>
                    <a:pt x="184" y="36"/>
                  </a:cubicBezTo>
                  <a:cubicBezTo>
                    <a:pt x="208" y="36"/>
                    <a:pt x="208" y="36"/>
                    <a:pt x="208" y="36"/>
                  </a:cubicBezTo>
                  <a:cubicBezTo>
                    <a:pt x="208" y="44"/>
                    <a:pt x="208" y="44"/>
                    <a:pt x="208" y="44"/>
                  </a:cubicBezTo>
                  <a:lnTo>
                    <a:pt x="215" y="35"/>
                  </a:lnTo>
                  <a:close/>
                  <a:moveTo>
                    <a:pt x="246" y="41"/>
                  </a:moveTo>
                  <a:cubicBezTo>
                    <a:pt x="182" y="134"/>
                    <a:pt x="182" y="134"/>
                    <a:pt x="182" y="134"/>
                  </a:cubicBezTo>
                  <a:cubicBezTo>
                    <a:pt x="155" y="134"/>
                    <a:pt x="155" y="134"/>
                    <a:pt x="155" y="134"/>
                  </a:cubicBezTo>
                  <a:cubicBezTo>
                    <a:pt x="129" y="92"/>
                    <a:pt x="129" y="92"/>
                    <a:pt x="129" y="92"/>
                  </a:cubicBezTo>
                  <a:cubicBezTo>
                    <a:pt x="156" y="92"/>
                    <a:pt x="156" y="92"/>
                    <a:pt x="156" y="92"/>
                  </a:cubicBezTo>
                  <a:cubicBezTo>
                    <a:pt x="169" y="113"/>
                    <a:pt x="169" y="113"/>
                    <a:pt x="169" y="113"/>
                  </a:cubicBezTo>
                  <a:cubicBezTo>
                    <a:pt x="218" y="41"/>
                    <a:pt x="218" y="41"/>
                    <a:pt x="218" y="41"/>
                  </a:cubicBezTo>
                  <a:lnTo>
                    <a:pt x="246" y="41"/>
                  </a:lnTo>
                  <a:close/>
                  <a:moveTo>
                    <a:pt x="246" y="107"/>
                  </a:moveTo>
                  <a:cubicBezTo>
                    <a:pt x="182" y="201"/>
                    <a:pt x="182" y="201"/>
                    <a:pt x="182" y="201"/>
                  </a:cubicBezTo>
                  <a:cubicBezTo>
                    <a:pt x="155" y="201"/>
                    <a:pt x="155" y="201"/>
                    <a:pt x="155" y="201"/>
                  </a:cubicBezTo>
                  <a:cubicBezTo>
                    <a:pt x="129" y="159"/>
                    <a:pt x="129" y="159"/>
                    <a:pt x="129" y="159"/>
                  </a:cubicBezTo>
                  <a:cubicBezTo>
                    <a:pt x="156" y="159"/>
                    <a:pt x="156" y="159"/>
                    <a:pt x="156" y="159"/>
                  </a:cubicBezTo>
                  <a:cubicBezTo>
                    <a:pt x="169" y="180"/>
                    <a:pt x="169" y="180"/>
                    <a:pt x="169" y="180"/>
                  </a:cubicBezTo>
                  <a:cubicBezTo>
                    <a:pt x="218" y="107"/>
                    <a:pt x="218" y="107"/>
                    <a:pt x="218" y="107"/>
                  </a:cubicBezTo>
                  <a:lnTo>
                    <a:pt x="246" y="107"/>
                  </a:lnTo>
                  <a:close/>
                </a:path>
              </a:pathLst>
            </a:custGeom>
            <a:solidFill>
              <a:schemeClr val="bg1">
                <a:lumMod val="50000"/>
              </a:schemeClr>
            </a:solidFill>
            <a:ln>
              <a:noFill/>
            </a:ln>
          </p:spPr>
          <p:txBody>
            <a:bodyPr vert="horz" wrap="square" lIns="82305" tIns="41153" rIns="82305" bIns="41153" numCol="1" anchor="t" anchorCtr="0" compatLnSpc="1"/>
            <a:lstStyle/>
            <a:p>
              <a:endParaRPr lang="en-US" sz="1000" dirty="0">
                <a:latin typeface="等线" panose="02010600030101010101" pitchFamily="2" charset="-122"/>
                <a:ea typeface="等线" panose="02010600030101010101" pitchFamily="2" charset="-122"/>
              </a:endParaRPr>
            </a:p>
          </p:txBody>
        </p:sp>
      </p:grpSp>
      <p:sp>
        <p:nvSpPr>
          <p:cNvPr id="52" name="矩形 51"/>
          <p:cNvSpPr/>
          <p:nvPr/>
        </p:nvSpPr>
        <p:spPr>
          <a:xfrm>
            <a:off x="312473" y="2470225"/>
            <a:ext cx="2463281" cy="1200329"/>
          </a:xfrm>
          <a:prstGeom prst="rect">
            <a:avLst/>
          </a:prstGeom>
        </p:spPr>
        <p:txBody>
          <a:bodyPr wrap="square">
            <a:spAutoFit/>
          </a:bodyPr>
          <a:lstStyle/>
          <a:p>
            <a:pPr>
              <a:buNone/>
            </a:pPr>
            <a:r>
              <a:rPr lang="zh-CN" altLang="en-US" dirty="0">
                <a:latin typeface="等线" panose="02010600030101010101" pitchFamily="2" charset="-122"/>
                <a:ea typeface="等线" panose="02010600030101010101" pitchFamily="2" charset="-122"/>
              </a:rPr>
              <a:t>文字描述文字描述文字描述文字描述文字描述文字描述文字描述文字描述</a:t>
            </a:r>
            <a:endParaRPr lang="en-US" altLang="zh-CN" dirty="0">
              <a:latin typeface="等线" panose="02010600030101010101" pitchFamily="2" charset="-122"/>
              <a:ea typeface="等线" panose="02010600030101010101" pitchFamily="2" charset="-122"/>
            </a:endParaRPr>
          </a:p>
        </p:txBody>
      </p:sp>
      <p:sp>
        <p:nvSpPr>
          <p:cNvPr id="53" name="矩形 52"/>
          <p:cNvSpPr/>
          <p:nvPr/>
        </p:nvSpPr>
        <p:spPr>
          <a:xfrm>
            <a:off x="-40797" y="4840196"/>
            <a:ext cx="3297675" cy="874407"/>
          </a:xfrm>
          <a:prstGeom prst="rect">
            <a:avLst/>
          </a:prstGeom>
        </p:spPr>
        <p:txBody>
          <a:bodyPr wrap="square">
            <a:spAutoFit/>
          </a:bodyPr>
          <a:lstStyle/>
          <a:p>
            <a:pPr algn="r">
              <a:lnSpc>
                <a:spcPct val="150000"/>
              </a:lnSpc>
            </a:pPr>
            <a:r>
              <a:rPr lang="zh-CN" altLang="en-US" dirty="0">
                <a:latin typeface="等线" panose="02010600030101010101" pitchFamily="2" charset="-122"/>
                <a:ea typeface="等线" panose="02010600030101010101" pitchFamily="2" charset="-122"/>
              </a:rPr>
              <a:t>文字描述文字描述文字描述文字描述文字描述文字描述</a:t>
            </a:r>
            <a:endParaRPr lang="zh-CN" altLang="en-US" dirty="0">
              <a:solidFill>
                <a:schemeClr val="tx1">
                  <a:lumMod val="75000"/>
                  <a:lumOff val="25000"/>
                </a:schemeClr>
              </a:solidFill>
              <a:latin typeface="等线" panose="02010600030101010101" pitchFamily="2" charset="-122"/>
              <a:ea typeface="等线" panose="02010600030101010101" pitchFamily="2" charset="-122"/>
              <a:cs typeface="+mn-ea"/>
            </a:endParaRPr>
          </a:p>
        </p:txBody>
      </p:sp>
      <p:sp>
        <p:nvSpPr>
          <p:cNvPr id="54" name="矩形 53"/>
          <p:cNvSpPr/>
          <p:nvPr/>
        </p:nvSpPr>
        <p:spPr>
          <a:xfrm>
            <a:off x="9473863" y="2316540"/>
            <a:ext cx="2220110" cy="1754326"/>
          </a:xfrm>
          <a:prstGeom prst="rect">
            <a:avLst/>
          </a:prstGeom>
        </p:spPr>
        <p:txBody>
          <a:bodyPr wrap="square">
            <a:spAutoFit/>
          </a:bodyPr>
          <a:lstStyle/>
          <a:p>
            <a:pPr>
              <a:buNone/>
            </a:pPr>
            <a:r>
              <a:rPr lang="zh-CN" altLang="en-US" dirty="0">
                <a:latin typeface="等线" panose="02010600030101010101" pitchFamily="2" charset="-122"/>
                <a:ea typeface="等线" panose="02010600030101010101" pitchFamily="2" charset="-122"/>
              </a:rPr>
              <a:t>文字描述文字描述文字描述文字描述文字描述文字描述文字描述文字描述文字描述文字描述文字描述文字描述</a:t>
            </a:r>
            <a:endParaRPr lang="en-US" altLang="zh-CN" sz="1400" dirty="0">
              <a:latin typeface="等线" panose="02010600030101010101" pitchFamily="2" charset="-122"/>
              <a:ea typeface="等线" panose="02010600030101010101" pitchFamily="2" charset="-122"/>
            </a:endParaRPr>
          </a:p>
        </p:txBody>
      </p:sp>
      <p:sp>
        <p:nvSpPr>
          <p:cNvPr id="55" name="矩形 54"/>
          <p:cNvSpPr/>
          <p:nvPr/>
        </p:nvSpPr>
        <p:spPr>
          <a:xfrm>
            <a:off x="9350908" y="5412858"/>
            <a:ext cx="3341040" cy="369332"/>
          </a:xfrm>
          <a:prstGeom prst="rect">
            <a:avLst/>
          </a:prstGeom>
        </p:spPr>
        <p:txBody>
          <a:bodyPr wrap="square">
            <a:spAutoFit/>
          </a:bodyPr>
          <a:lstStyle/>
          <a:p>
            <a:pPr>
              <a:buNone/>
            </a:pPr>
            <a:r>
              <a:rPr lang="zh-CN" altLang="en-US" dirty="0">
                <a:latin typeface="等线" panose="02010600030101010101" pitchFamily="2" charset="-122"/>
                <a:ea typeface="等线" panose="02010600030101010101" pitchFamily="2" charset="-122"/>
              </a:rPr>
              <a:t>文字描述文字描述</a:t>
            </a:r>
            <a:endParaRPr lang="en-US" altLang="zh-CN" dirty="0">
              <a:latin typeface="等线" panose="02010600030101010101" pitchFamily="2" charset="-122"/>
              <a:ea typeface="等线" panose="02010600030101010101" pitchFamily="2" charset="-122"/>
            </a:endParaRPr>
          </a:p>
        </p:txBody>
      </p:sp>
      <p:sp>
        <p:nvSpPr>
          <p:cNvPr id="31" name="文本框 30"/>
          <p:cNvSpPr txBox="1"/>
          <p:nvPr/>
        </p:nvSpPr>
        <p:spPr>
          <a:xfrm>
            <a:off x="0" y="1819577"/>
            <a:ext cx="4837216" cy="461665"/>
          </a:xfrm>
          <a:prstGeom prst="rect">
            <a:avLst/>
          </a:prstGeom>
          <a:noFill/>
        </p:spPr>
        <p:txBody>
          <a:bodyPr wrap="square" rtlCol="0">
            <a:spAutoFit/>
          </a:bodyPr>
          <a:lstStyle/>
          <a:p>
            <a:pPr algn="ctr"/>
            <a:r>
              <a:rPr lang="zh-CN" altLang="en-US" sz="2400" b="1" dirty="0">
                <a:solidFill>
                  <a:srgbClr val="132E4A"/>
                </a:solidFill>
                <a:latin typeface="等线" panose="02010600030101010101" pitchFamily="2" charset="-122"/>
                <a:ea typeface="等线" panose="02010600030101010101" pitchFamily="2" charset="-122"/>
              </a:rPr>
              <a:t>添加标题</a:t>
            </a:r>
          </a:p>
        </p:txBody>
      </p:sp>
      <p:sp>
        <p:nvSpPr>
          <p:cNvPr id="32" name="文本框 31"/>
          <p:cNvSpPr txBox="1"/>
          <p:nvPr/>
        </p:nvSpPr>
        <p:spPr>
          <a:xfrm>
            <a:off x="7766520" y="1836398"/>
            <a:ext cx="4837216" cy="461665"/>
          </a:xfrm>
          <a:prstGeom prst="rect">
            <a:avLst/>
          </a:prstGeom>
          <a:noFill/>
        </p:spPr>
        <p:txBody>
          <a:bodyPr wrap="square" rtlCol="0">
            <a:spAutoFit/>
          </a:bodyPr>
          <a:lstStyle/>
          <a:p>
            <a:pPr algn="ctr"/>
            <a:r>
              <a:rPr lang="zh-CN" altLang="en-US" sz="2400" b="1" dirty="0">
                <a:solidFill>
                  <a:srgbClr val="132E4A"/>
                </a:solidFill>
                <a:latin typeface="等线" panose="02010600030101010101" pitchFamily="2" charset="-122"/>
                <a:ea typeface="等线" panose="02010600030101010101" pitchFamily="2" charset="-122"/>
              </a:rPr>
              <a:t>添加标题</a:t>
            </a:r>
          </a:p>
        </p:txBody>
      </p:sp>
      <p:sp>
        <p:nvSpPr>
          <p:cNvPr id="33" name="文本框 32"/>
          <p:cNvSpPr txBox="1"/>
          <p:nvPr/>
        </p:nvSpPr>
        <p:spPr>
          <a:xfrm>
            <a:off x="-346689" y="5827688"/>
            <a:ext cx="4837216" cy="461665"/>
          </a:xfrm>
          <a:prstGeom prst="rect">
            <a:avLst/>
          </a:prstGeom>
          <a:noFill/>
        </p:spPr>
        <p:txBody>
          <a:bodyPr wrap="square" rtlCol="0">
            <a:spAutoFit/>
          </a:bodyPr>
          <a:lstStyle/>
          <a:p>
            <a:pPr algn="ctr"/>
            <a:r>
              <a:rPr lang="zh-CN" altLang="en-US" sz="2400" b="1" dirty="0">
                <a:solidFill>
                  <a:srgbClr val="132E4A"/>
                </a:solidFill>
                <a:latin typeface="等线" panose="02010600030101010101" pitchFamily="2" charset="-122"/>
                <a:ea typeface="等线" panose="02010600030101010101" pitchFamily="2" charset="-122"/>
              </a:rPr>
              <a:t>添加标题</a:t>
            </a:r>
          </a:p>
        </p:txBody>
      </p:sp>
      <p:sp>
        <p:nvSpPr>
          <p:cNvPr id="34" name="文本框 33"/>
          <p:cNvSpPr txBox="1"/>
          <p:nvPr/>
        </p:nvSpPr>
        <p:spPr>
          <a:xfrm>
            <a:off x="7766520" y="5850844"/>
            <a:ext cx="4837216" cy="461665"/>
          </a:xfrm>
          <a:prstGeom prst="rect">
            <a:avLst/>
          </a:prstGeom>
          <a:noFill/>
        </p:spPr>
        <p:txBody>
          <a:bodyPr wrap="square" rtlCol="0">
            <a:spAutoFit/>
          </a:bodyPr>
          <a:lstStyle/>
          <a:p>
            <a:pPr algn="ctr"/>
            <a:r>
              <a:rPr lang="zh-CN" altLang="en-US" sz="2400" b="1" dirty="0">
                <a:solidFill>
                  <a:srgbClr val="132E4A"/>
                </a:solidFill>
                <a:latin typeface="等线" panose="02010600030101010101" pitchFamily="2" charset="-122"/>
                <a:ea typeface="等线" panose="02010600030101010101" pitchFamily="2" charset="-122"/>
              </a:rPr>
              <a:t>添加标题</a:t>
            </a:r>
          </a:p>
        </p:txBody>
      </p:sp>
      <p:grpSp>
        <p:nvGrpSpPr>
          <p:cNvPr id="72" name="组合 71"/>
          <p:cNvGrpSpPr>
            <a:grpSpLocks noChangeAspect="1"/>
          </p:cNvGrpSpPr>
          <p:nvPr/>
        </p:nvGrpSpPr>
        <p:grpSpPr>
          <a:xfrm>
            <a:off x="5830747" y="3332202"/>
            <a:ext cx="617234" cy="1781449"/>
            <a:chOff x="2984715" y="19247619"/>
            <a:chExt cx="1171575" cy="3381375"/>
          </a:xfrm>
        </p:grpSpPr>
        <p:sp>
          <p:nvSpPr>
            <p:cNvPr id="73" name="Freeform 5"/>
            <p:cNvSpPr/>
            <p:nvPr/>
          </p:nvSpPr>
          <p:spPr bwMode="auto">
            <a:xfrm>
              <a:off x="2984715" y="19247619"/>
              <a:ext cx="1106488" cy="985838"/>
            </a:xfrm>
            <a:custGeom>
              <a:avLst/>
              <a:gdLst>
                <a:gd name="T0" fmla="*/ 95 w 294"/>
                <a:gd name="T1" fmla="*/ 263 h 263"/>
                <a:gd name="T2" fmla="*/ 42 w 294"/>
                <a:gd name="T3" fmla="*/ 225 h 263"/>
                <a:gd name="T4" fmla="*/ 29 w 294"/>
                <a:gd name="T5" fmla="*/ 176 h 263"/>
                <a:gd name="T6" fmla="*/ 13 w 294"/>
                <a:gd name="T7" fmla="*/ 184 h 263"/>
                <a:gd name="T8" fmla="*/ 32 w 294"/>
                <a:gd name="T9" fmla="*/ 154 h 263"/>
                <a:gd name="T10" fmla="*/ 13 w 294"/>
                <a:gd name="T11" fmla="*/ 155 h 263"/>
                <a:gd name="T12" fmla="*/ 26 w 294"/>
                <a:gd name="T13" fmla="*/ 140 h 263"/>
                <a:gd name="T14" fmla="*/ 0 w 294"/>
                <a:gd name="T15" fmla="*/ 138 h 263"/>
                <a:gd name="T16" fmla="*/ 28 w 294"/>
                <a:gd name="T17" fmla="*/ 115 h 263"/>
                <a:gd name="T18" fmla="*/ 3 w 294"/>
                <a:gd name="T19" fmla="*/ 103 h 263"/>
                <a:gd name="T20" fmla="*/ 28 w 294"/>
                <a:gd name="T21" fmla="*/ 100 h 263"/>
                <a:gd name="T22" fmla="*/ 10 w 294"/>
                <a:gd name="T23" fmla="*/ 88 h 263"/>
                <a:gd name="T24" fmla="*/ 32 w 294"/>
                <a:gd name="T25" fmla="*/ 80 h 263"/>
                <a:gd name="T26" fmla="*/ 54 w 294"/>
                <a:gd name="T27" fmla="*/ 46 h 263"/>
                <a:gd name="T28" fmla="*/ 71 w 294"/>
                <a:gd name="T29" fmla="*/ 51 h 263"/>
                <a:gd name="T30" fmla="*/ 115 w 294"/>
                <a:gd name="T31" fmla="*/ 9 h 263"/>
                <a:gd name="T32" fmla="*/ 243 w 294"/>
                <a:gd name="T33" fmla="*/ 52 h 263"/>
                <a:gd name="T34" fmla="*/ 223 w 294"/>
                <a:gd name="T35" fmla="*/ 251 h 263"/>
                <a:gd name="T36" fmla="*/ 95 w 294"/>
                <a:gd name="T37" fmla="*/ 263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4" h="263">
                  <a:moveTo>
                    <a:pt x="95" y="263"/>
                  </a:moveTo>
                  <a:cubicBezTo>
                    <a:pt x="95" y="263"/>
                    <a:pt x="57" y="252"/>
                    <a:pt x="42" y="225"/>
                  </a:cubicBezTo>
                  <a:cubicBezTo>
                    <a:pt x="27" y="197"/>
                    <a:pt x="29" y="176"/>
                    <a:pt x="29" y="176"/>
                  </a:cubicBezTo>
                  <a:cubicBezTo>
                    <a:pt x="13" y="184"/>
                    <a:pt x="13" y="184"/>
                    <a:pt x="13" y="184"/>
                  </a:cubicBezTo>
                  <a:cubicBezTo>
                    <a:pt x="13" y="184"/>
                    <a:pt x="19" y="166"/>
                    <a:pt x="32" y="154"/>
                  </a:cubicBezTo>
                  <a:cubicBezTo>
                    <a:pt x="32" y="154"/>
                    <a:pt x="16" y="154"/>
                    <a:pt x="13" y="155"/>
                  </a:cubicBezTo>
                  <a:cubicBezTo>
                    <a:pt x="26" y="140"/>
                    <a:pt x="26" y="140"/>
                    <a:pt x="26" y="140"/>
                  </a:cubicBezTo>
                  <a:cubicBezTo>
                    <a:pt x="0" y="138"/>
                    <a:pt x="0" y="138"/>
                    <a:pt x="0" y="138"/>
                  </a:cubicBezTo>
                  <a:cubicBezTo>
                    <a:pt x="0" y="138"/>
                    <a:pt x="26" y="129"/>
                    <a:pt x="28" y="115"/>
                  </a:cubicBezTo>
                  <a:cubicBezTo>
                    <a:pt x="28" y="115"/>
                    <a:pt x="18" y="118"/>
                    <a:pt x="3" y="103"/>
                  </a:cubicBezTo>
                  <a:cubicBezTo>
                    <a:pt x="3" y="103"/>
                    <a:pt x="20" y="105"/>
                    <a:pt x="28" y="100"/>
                  </a:cubicBezTo>
                  <a:cubicBezTo>
                    <a:pt x="10" y="88"/>
                    <a:pt x="10" y="88"/>
                    <a:pt x="10" y="88"/>
                  </a:cubicBezTo>
                  <a:cubicBezTo>
                    <a:pt x="10" y="88"/>
                    <a:pt x="25" y="89"/>
                    <a:pt x="32" y="80"/>
                  </a:cubicBezTo>
                  <a:cubicBezTo>
                    <a:pt x="40" y="70"/>
                    <a:pt x="43" y="48"/>
                    <a:pt x="54" y="46"/>
                  </a:cubicBezTo>
                  <a:cubicBezTo>
                    <a:pt x="64" y="44"/>
                    <a:pt x="71" y="51"/>
                    <a:pt x="71" y="51"/>
                  </a:cubicBezTo>
                  <a:cubicBezTo>
                    <a:pt x="71" y="51"/>
                    <a:pt x="78" y="19"/>
                    <a:pt x="115" y="9"/>
                  </a:cubicBezTo>
                  <a:cubicBezTo>
                    <a:pt x="153" y="0"/>
                    <a:pt x="212" y="4"/>
                    <a:pt x="243" y="52"/>
                  </a:cubicBezTo>
                  <a:cubicBezTo>
                    <a:pt x="275" y="100"/>
                    <a:pt x="294" y="186"/>
                    <a:pt x="223" y="251"/>
                  </a:cubicBezTo>
                  <a:lnTo>
                    <a:pt x="95" y="263"/>
                  </a:lnTo>
                  <a:close/>
                </a:path>
              </a:pathLst>
            </a:custGeom>
            <a:solidFill>
              <a:srgbClr val="354B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等线" panose="02010600030101010101" pitchFamily="2" charset="-122"/>
                <a:ea typeface="等线" panose="02010600030101010101" pitchFamily="2" charset="-122"/>
              </a:endParaRPr>
            </a:p>
          </p:txBody>
        </p:sp>
        <p:sp>
          <p:nvSpPr>
            <p:cNvPr id="74" name="Freeform 6"/>
            <p:cNvSpPr/>
            <p:nvPr/>
          </p:nvSpPr>
          <p:spPr bwMode="auto">
            <a:xfrm>
              <a:off x="3184740" y="20789081"/>
              <a:ext cx="150813" cy="747713"/>
            </a:xfrm>
            <a:custGeom>
              <a:avLst/>
              <a:gdLst>
                <a:gd name="T0" fmla="*/ 6 w 40"/>
                <a:gd name="T1" fmla="*/ 10 h 199"/>
                <a:gd name="T2" fmla="*/ 0 w 40"/>
                <a:gd name="T3" fmla="*/ 184 h 199"/>
                <a:gd name="T4" fmla="*/ 17 w 40"/>
                <a:gd name="T5" fmla="*/ 198 h 199"/>
                <a:gd name="T6" fmla="*/ 37 w 40"/>
                <a:gd name="T7" fmla="*/ 181 h 199"/>
                <a:gd name="T8" fmla="*/ 40 w 40"/>
                <a:gd name="T9" fmla="*/ 0 h 199"/>
                <a:gd name="T10" fmla="*/ 6 w 40"/>
                <a:gd name="T11" fmla="*/ 10 h 199"/>
              </a:gdLst>
              <a:ahLst/>
              <a:cxnLst>
                <a:cxn ang="0">
                  <a:pos x="T0" y="T1"/>
                </a:cxn>
                <a:cxn ang="0">
                  <a:pos x="T2" y="T3"/>
                </a:cxn>
                <a:cxn ang="0">
                  <a:pos x="T4" y="T5"/>
                </a:cxn>
                <a:cxn ang="0">
                  <a:pos x="T6" y="T7"/>
                </a:cxn>
                <a:cxn ang="0">
                  <a:pos x="T8" y="T9"/>
                </a:cxn>
                <a:cxn ang="0">
                  <a:pos x="T10" y="T11"/>
                </a:cxn>
              </a:cxnLst>
              <a:rect l="0" t="0" r="r" b="b"/>
              <a:pathLst>
                <a:path w="40" h="199">
                  <a:moveTo>
                    <a:pt x="6" y="10"/>
                  </a:moveTo>
                  <a:cubicBezTo>
                    <a:pt x="0" y="184"/>
                    <a:pt x="0" y="184"/>
                    <a:pt x="0" y="184"/>
                  </a:cubicBezTo>
                  <a:cubicBezTo>
                    <a:pt x="0" y="184"/>
                    <a:pt x="5" y="198"/>
                    <a:pt x="17" y="198"/>
                  </a:cubicBezTo>
                  <a:cubicBezTo>
                    <a:pt x="34" y="199"/>
                    <a:pt x="37" y="181"/>
                    <a:pt x="37" y="181"/>
                  </a:cubicBezTo>
                  <a:cubicBezTo>
                    <a:pt x="40" y="0"/>
                    <a:pt x="40" y="0"/>
                    <a:pt x="40" y="0"/>
                  </a:cubicBezTo>
                  <a:lnTo>
                    <a:pt x="6" y="10"/>
                  </a:lnTo>
                  <a:close/>
                </a:path>
              </a:pathLst>
            </a:custGeom>
            <a:solidFill>
              <a:srgbClr val="FBCA9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等线" panose="02010600030101010101" pitchFamily="2" charset="-122"/>
                <a:ea typeface="等线" panose="02010600030101010101" pitchFamily="2" charset="-122"/>
              </a:endParaRPr>
            </a:p>
          </p:txBody>
        </p:sp>
        <p:sp>
          <p:nvSpPr>
            <p:cNvPr id="75" name="Freeform 7"/>
            <p:cNvSpPr/>
            <p:nvPr/>
          </p:nvSpPr>
          <p:spPr bwMode="auto">
            <a:xfrm>
              <a:off x="3840377" y="20789081"/>
              <a:ext cx="149225" cy="747713"/>
            </a:xfrm>
            <a:custGeom>
              <a:avLst/>
              <a:gdLst>
                <a:gd name="T0" fmla="*/ 34 w 40"/>
                <a:gd name="T1" fmla="*/ 10 h 199"/>
                <a:gd name="T2" fmla="*/ 40 w 40"/>
                <a:gd name="T3" fmla="*/ 184 h 199"/>
                <a:gd name="T4" fmla="*/ 23 w 40"/>
                <a:gd name="T5" fmla="*/ 198 h 199"/>
                <a:gd name="T6" fmla="*/ 3 w 40"/>
                <a:gd name="T7" fmla="*/ 181 h 199"/>
                <a:gd name="T8" fmla="*/ 0 w 40"/>
                <a:gd name="T9" fmla="*/ 0 h 199"/>
                <a:gd name="T10" fmla="*/ 34 w 40"/>
                <a:gd name="T11" fmla="*/ 10 h 199"/>
              </a:gdLst>
              <a:ahLst/>
              <a:cxnLst>
                <a:cxn ang="0">
                  <a:pos x="T0" y="T1"/>
                </a:cxn>
                <a:cxn ang="0">
                  <a:pos x="T2" y="T3"/>
                </a:cxn>
                <a:cxn ang="0">
                  <a:pos x="T4" y="T5"/>
                </a:cxn>
                <a:cxn ang="0">
                  <a:pos x="T6" y="T7"/>
                </a:cxn>
                <a:cxn ang="0">
                  <a:pos x="T8" y="T9"/>
                </a:cxn>
                <a:cxn ang="0">
                  <a:pos x="T10" y="T11"/>
                </a:cxn>
              </a:cxnLst>
              <a:rect l="0" t="0" r="r" b="b"/>
              <a:pathLst>
                <a:path w="40" h="199">
                  <a:moveTo>
                    <a:pt x="34" y="10"/>
                  </a:moveTo>
                  <a:cubicBezTo>
                    <a:pt x="40" y="184"/>
                    <a:pt x="40" y="184"/>
                    <a:pt x="40" y="184"/>
                  </a:cubicBezTo>
                  <a:cubicBezTo>
                    <a:pt x="40" y="184"/>
                    <a:pt x="35" y="198"/>
                    <a:pt x="23" y="198"/>
                  </a:cubicBezTo>
                  <a:cubicBezTo>
                    <a:pt x="6" y="199"/>
                    <a:pt x="3" y="181"/>
                    <a:pt x="3" y="181"/>
                  </a:cubicBezTo>
                  <a:cubicBezTo>
                    <a:pt x="0" y="0"/>
                    <a:pt x="0" y="0"/>
                    <a:pt x="0" y="0"/>
                  </a:cubicBezTo>
                  <a:lnTo>
                    <a:pt x="34" y="10"/>
                  </a:lnTo>
                  <a:close/>
                </a:path>
              </a:pathLst>
            </a:custGeom>
            <a:solidFill>
              <a:srgbClr val="FBCA9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等线" panose="02010600030101010101" pitchFamily="2" charset="-122"/>
                <a:ea typeface="等线" panose="02010600030101010101" pitchFamily="2" charset="-122"/>
              </a:endParaRPr>
            </a:p>
          </p:txBody>
        </p:sp>
        <p:sp>
          <p:nvSpPr>
            <p:cNvPr id="76" name="Freeform 8"/>
            <p:cNvSpPr/>
            <p:nvPr/>
          </p:nvSpPr>
          <p:spPr bwMode="auto">
            <a:xfrm>
              <a:off x="3665752" y="22452781"/>
              <a:ext cx="490538" cy="176213"/>
            </a:xfrm>
            <a:custGeom>
              <a:avLst/>
              <a:gdLst>
                <a:gd name="T0" fmla="*/ 71 w 130"/>
                <a:gd name="T1" fmla="*/ 0 h 47"/>
                <a:gd name="T2" fmla="*/ 109 w 130"/>
                <a:gd name="T3" fmla="*/ 15 h 47"/>
                <a:gd name="T4" fmla="*/ 113 w 130"/>
                <a:gd name="T5" fmla="*/ 44 h 47"/>
                <a:gd name="T6" fmla="*/ 3 w 130"/>
                <a:gd name="T7" fmla="*/ 39 h 47"/>
                <a:gd name="T8" fmla="*/ 9 w 130"/>
                <a:gd name="T9" fmla="*/ 10 h 47"/>
                <a:gd name="T10" fmla="*/ 71 w 130"/>
                <a:gd name="T11" fmla="*/ 0 h 47"/>
              </a:gdLst>
              <a:ahLst/>
              <a:cxnLst>
                <a:cxn ang="0">
                  <a:pos x="T0" y="T1"/>
                </a:cxn>
                <a:cxn ang="0">
                  <a:pos x="T2" y="T3"/>
                </a:cxn>
                <a:cxn ang="0">
                  <a:pos x="T4" y="T5"/>
                </a:cxn>
                <a:cxn ang="0">
                  <a:pos x="T6" y="T7"/>
                </a:cxn>
                <a:cxn ang="0">
                  <a:pos x="T8" y="T9"/>
                </a:cxn>
                <a:cxn ang="0">
                  <a:pos x="T10" y="T11"/>
                </a:cxn>
              </a:cxnLst>
              <a:rect l="0" t="0" r="r" b="b"/>
              <a:pathLst>
                <a:path w="130" h="47">
                  <a:moveTo>
                    <a:pt x="71" y="0"/>
                  </a:moveTo>
                  <a:cubicBezTo>
                    <a:pt x="71" y="0"/>
                    <a:pt x="88" y="11"/>
                    <a:pt x="109" y="15"/>
                  </a:cubicBezTo>
                  <a:cubicBezTo>
                    <a:pt x="130" y="18"/>
                    <a:pt x="126" y="41"/>
                    <a:pt x="113" y="44"/>
                  </a:cubicBezTo>
                  <a:cubicBezTo>
                    <a:pt x="100" y="47"/>
                    <a:pt x="7" y="47"/>
                    <a:pt x="3" y="39"/>
                  </a:cubicBezTo>
                  <a:cubicBezTo>
                    <a:pt x="0" y="31"/>
                    <a:pt x="9" y="10"/>
                    <a:pt x="9" y="10"/>
                  </a:cubicBezTo>
                  <a:lnTo>
                    <a:pt x="71" y="0"/>
                  </a:lnTo>
                  <a:close/>
                </a:path>
              </a:pathLst>
            </a:custGeom>
            <a:solidFill>
              <a:srgbClr val="4C39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等线" panose="02010600030101010101" pitchFamily="2" charset="-122"/>
                <a:ea typeface="等线" panose="02010600030101010101" pitchFamily="2" charset="-122"/>
              </a:endParaRPr>
            </a:p>
          </p:txBody>
        </p:sp>
        <p:sp>
          <p:nvSpPr>
            <p:cNvPr id="77" name="Freeform 9"/>
            <p:cNvSpPr/>
            <p:nvPr/>
          </p:nvSpPr>
          <p:spPr bwMode="auto">
            <a:xfrm>
              <a:off x="3072027" y="22452781"/>
              <a:ext cx="469900" cy="168275"/>
            </a:xfrm>
            <a:custGeom>
              <a:avLst/>
              <a:gdLst>
                <a:gd name="T0" fmla="*/ 57 w 125"/>
                <a:gd name="T1" fmla="*/ 0 h 45"/>
                <a:gd name="T2" fmla="*/ 20 w 125"/>
                <a:gd name="T3" fmla="*/ 14 h 45"/>
                <a:gd name="T4" fmla="*/ 17 w 125"/>
                <a:gd name="T5" fmla="*/ 42 h 45"/>
                <a:gd name="T6" fmla="*/ 122 w 125"/>
                <a:gd name="T7" fmla="*/ 37 h 45"/>
                <a:gd name="T8" fmla="*/ 117 w 125"/>
                <a:gd name="T9" fmla="*/ 10 h 45"/>
                <a:gd name="T10" fmla="*/ 57 w 125"/>
                <a:gd name="T11" fmla="*/ 0 h 45"/>
              </a:gdLst>
              <a:ahLst/>
              <a:cxnLst>
                <a:cxn ang="0">
                  <a:pos x="T0" y="T1"/>
                </a:cxn>
                <a:cxn ang="0">
                  <a:pos x="T2" y="T3"/>
                </a:cxn>
                <a:cxn ang="0">
                  <a:pos x="T4" y="T5"/>
                </a:cxn>
                <a:cxn ang="0">
                  <a:pos x="T6" y="T7"/>
                </a:cxn>
                <a:cxn ang="0">
                  <a:pos x="T8" y="T9"/>
                </a:cxn>
                <a:cxn ang="0">
                  <a:pos x="T10" y="T11"/>
                </a:cxn>
              </a:cxnLst>
              <a:rect l="0" t="0" r="r" b="b"/>
              <a:pathLst>
                <a:path w="125" h="45">
                  <a:moveTo>
                    <a:pt x="57" y="0"/>
                  </a:moveTo>
                  <a:cubicBezTo>
                    <a:pt x="57" y="0"/>
                    <a:pt x="41" y="11"/>
                    <a:pt x="20" y="14"/>
                  </a:cubicBezTo>
                  <a:cubicBezTo>
                    <a:pt x="0" y="17"/>
                    <a:pt x="5" y="39"/>
                    <a:pt x="17" y="42"/>
                  </a:cubicBezTo>
                  <a:cubicBezTo>
                    <a:pt x="30" y="45"/>
                    <a:pt x="118" y="45"/>
                    <a:pt x="122" y="37"/>
                  </a:cubicBezTo>
                  <a:cubicBezTo>
                    <a:pt x="125" y="29"/>
                    <a:pt x="117" y="10"/>
                    <a:pt x="117" y="10"/>
                  </a:cubicBezTo>
                  <a:lnTo>
                    <a:pt x="57" y="0"/>
                  </a:lnTo>
                  <a:close/>
                </a:path>
              </a:pathLst>
            </a:custGeom>
            <a:solidFill>
              <a:srgbClr val="4C39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等线" panose="02010600030101010101" pitchFamily="2" charset="-122"/>
                <a:ea typeface="等线" panose="02010600030101010101" pitchFamily="2" charset="-122"/>
              </a:endParaRPr>
            </a:p>
          </p:txBody>
        </p:sp>
        <p:sp>
          <p:nvSpPr>
            <p:cNvPr id="78" name="Freeform 10"/>
            <p:cNvSpPr/>
            <p:nvPr/>
          </p:nvSpPr>
          <p:spPr bwMode="auto">
            <a:xfrm>
              <a:off x="3286340" y="21311369"/>
              <a:ext cx="658813" cy="1189038"/>
            </a:xfrm>
            <a:custGeom>
              <a:avLst/>
              <a:gdLst>
                <a:gd name="T0" fmla="*/ 26 w 415"/>
                <a:gd name="T1" fmla="*/ 5 h 749"/>
                <a:gd name="T2" fmla="*/ 0 w 415"/>
                <a:gd name="T3" fmla="*/ 719 h 749"/>
                <a:gd name="T4" fmla="*/ 145 w 415"/>
                <a:gd name="T5" fmla="*/ 749 h 749"/>
                <a:gd name="T6" fmla="*/ 178 w 415"/>
                <a:gd name="T7" fmla="*/ 156 h 749"/>
                <a:gd name="T8" fmla="*/ 204 w 415"/>
                <a:gd name="T9" fmla="*/ 156 h 749"/>
                <a:gd name="T10" fmla="*/ 256 w 415"/>
                <a:gd name="T11" fmla="*/ 749 h 749"/>
                <a:gd name="T12" fmla="*/ 415 w 415"/>
                <a:gd name="T13" fmla="*/ 723 h 749"/>
                <a:gd name="T14" fmla="*/ 367 w 415"/>
                <a:gd name="T15" fmla="*/ 0 h 749"/>
                <a:gd name="T16" fmla="*/ 26 w 415"/>
                <a:gd name="T17" fmla="*/ 5 h 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5" h="749">
                  <a:moveTo>
                    <a:pt x="26" y="5"/>
                  </a:moveTo>
                  <a:lnTo>
                    <a:pt x="0" y="719"/>
                  </a:lnTo>
                  <a:lnTo>
                    <a:pt x="145" y="749"/>
                  </a:lnTo>
                  <a:lnTo>
                    <a:pt x="178" y="156"/>
                  </a:lnTo>
                  <a:lnTo>
                    <a:pt x="204" y="156"/>
                  </a:lnTo>
                  <a:lnTo>
                    <a:pt x="256" y="749"/>
                  </a:lnTo>
                  <a:lnTo>
                    <a:pt x="415" y="723"/>
                  </a:lnTo>
                  <a:lnTo>
                    <a:pt x="367" y="0"/>
                  </a:lnTo>
                  <a:lnTo>
                    <a:pt x="26" y="5"/>
                  </a:lnTo>
                  <a:close/>
                </a:path>
              </a:pathLst>
            </a:custGeom>
            <a:solidFill>
              <a:srgbClr val="BDBD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等线" panose="02010600030101010101" pitchFamily="2" charset="-122"/>
                <a:ea typeface="等线" panose="02010600030101010101" pitchFamily="2" charset="-122"/>
              </a:endParaRPr>
            </a:p>
          </p:txBody>
        </p:sp>
        <p:sp>
          <p:nvSpPr>
            <p:cNvPr id="79" name="Freeform 11"/>
            <p:cNvSpPr/>
            <p:nvPr/>
          </p:nvSpPr>
          <p:spPr bwMode="auto">
            <a:xfrm>
              <a:off x="3505415" y="21536794"/>
              <a:ext cx="168275" cy="22225"/>
            </a:xfrm>
            <a:custGeom>
              <a:avLst/>
              <a:gdLst>
                <a:gd name="T0" fmla="*/ 27 w 45"/>
                <a:gd name="T1" fmla="*/ 6 h 6"/>
                <a:gd name="T2" fmla="*/ 23 w 45"/>
                <a:gd name="T3" fmla="*/ 6 h 6"/>
                <a:gd name="T4" fmla="*/ 19 w 45"/>
                <a:gd name="T5" fmla="*/ 6 h 6"/>
                <a:gd name="T6" fmla="*/ 1 w 45"/>
                <a:gd name="T7" fmla="*/ 4 h 6"/>
                <a:gd name="T8" fmla="*/ 0 w 45"/>
                <a:gd name="T9" fmla="*/ 1 h 6"/>
                <a:gd name="T10" fmla="*/ 3 w 45"/>
                <a:gd name="T11" fmla="*/ 0 h 6"/>
                <a:gd name="T12" fmla="*/ 19 w 45"/>
                <a:gd name="T13" fmla="*/ 2 h 6"/>
                <a:gd name="T14" fmla="*/ 23 w 45"/>
                <a:gd name="T15" fmla="*/ 2 h 6"/>
                <a:gd name="T16" fmla="*/ 41 w 45"/>
                <a:gd name="T17" fmla="*/ 0 h 6"/>
                <a:gd name="T18" fmla="*/ 44 w 45"/>
                <a:gd name="T19" fmla="*/ 1 h 6"/>
                <a:gd name="T20" fmla="*/ 43 w 45"/>
                <a:gd name="T21" fmla="*/ 4 h 6"/>
                <a:gd name="T22" fmla="*/ 27 w 45"/>
                <a:gd name="T23"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5" h="6">
                  <a:moveTo>
                    <a:pt x="27" y="6"/>
                  </a:moveTo>
                  <a:cubicBezTo>
                    <a:pt x="26" y="6"/>
                    <a:pt x="24" y="6"/>
                    <a:pt x="23" y="6"/>
                  </a:cubicBezTo>
                  <a:cubicBezTo>
                    <a:pt x="19" y="6"/>
                    <a:pt x="19" y="6"/>
                    <a:pt x="19" y="6"/>
                  </a:cubicBezTo>
                  <a:cubicBezTo>
                    <a:pt x="9" y="6"/>
                    <a:pt x="2" y="4"/>
                    <a:pt x="1" y="4"/>
                  </a:cubicBezTo>
                  <a:cubicBezTo>
                    <a:pt x="0" y="4"/>
                    <a:pt x="0" y="2"/>
                    <a:pt x="0" y="1"/>
                  </a:cubicBezTo>
                  <a:cubicBezTo>
                    <a:pt x="0" y="0"/>
                    <a:pt x="2" y="0"/>
                    <a:pt x="3" y="0"/>
                  </a:cubicBezTo>
                  <a:cubicBezTo>
                    <a:pt x="3" y="0"/>
                    <a:pt x="9" y="2"/>
                    <a:pt x="19" y="2"/>
                  </a:cubicBezTo>
                  <a:cubicBezTo>
                    <a:pt x="23" y="2"/>
                    <a:pt x="23" y="2"/>
                    <a:pt x="23" y="2"/>
                  </a:cubicBezTo>
                  <a:cubicBezTo>
                    <a:pt x="31" y="2"/>
                    <a:pt x="38" y="2"/>
                    <a:pt x="41" y="0"/>
                  </a:cubicBezTo>
                  <a:cubicBezTo>
                    <a:pt x="42" y="0"/>
                    <a:pt x="44" y="0"/>
                    <a:pt x="44" y="1"/>
                  </a:cubicBezTo>
                  <a:cubicBezTo>
                    <a:pt x="45" y="2"/>
                    <a:pt x="44" y="3"/>
                    <a:pt x="43" y="4"/>
                  </a:cubicBezTo>
                  <a:cubicBezTo>
                    <a:pt x="39" y="6"/>
                    <a:pt x="34" y="6"/>
                    <a:pt x="27" y="6"/>
                  </a:cubicBezTo>
                  <a:close/>
                </a:path>
              </a:pathLst>
            </a:custGeom>
            <a:solidFill>
              <a:srgbClr val="1E1E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等线" panose="02010600030101010101" pitchFamily="2" charset="-122"/>
                <a:ea typeface="等线" panose="02010600030101010101" pitchFamily="2" charset="-122"/>
              </a:endParaRPr>
            </a:p>
          </p:txBody>
        </p:sp>
        <p:sp>
          <p:nvSpPr>
            <p:cNvPr id="80" name="Freeform 12"/>
            <p:cNvSpPr/>
            <p:nvPr/>
          </p:nvSpPr>
          <p:spPr bwMode="auto">
            <a:xfrm>
              <a:off x="3157752" y="20414431"/>
              <a:ext cx="831850" cy="927100"/>
            </a:xfrm>
            <a:custGeom>
              <a:avLst/>
              <a:gdLst>
                <a:gd name="T0" fmla="*/ 34 w 221"/>
                <a:gd name="T1" fmla="*/ 16 h 247"/>
                <a:gd name="T2" fmla="*/ 107 w 221"/>
                <a:gd name="T3" fmla="*/ 2 h 247"/>
                <a:gd name="T4" fmla="*/ 194 w 221"/>
                <a:gd name="T5" fmla="*/ 16 h 247"/>
                <a:gd name="T6" fmla="*/ 217 w 221"/>
                <a:gd name="T7" fmla="*/ 60 h 247"/>
                <a:gd name="T8" fmla="*/ 221 w 221"/>
                <a:gd name="T9" fmla="*/ 113 h 247"/>
                <a:gd name="T10" fmla="*/ 183 w 221"/>
                <a:gd name="T11" fmla="*/ 117 h 247"/>
                <a:gd name="T12" fmla="*/ 190 w 221"/>
                <a:gd name="T13" fmla="*/ 247 h 247"/>
                <a:gd name="T14" fmla="*/ 45 w 221"/>
                <a:gd name="T15" fmla="*/ 247 h 247"/>
                <a:gd name="T16" fmla="*/ 46 w 221"/>
                <a:gd name="T17" fmla="*/ 120 h 247"/>
                <a:gd name="T18" fmla="*/ 5 w 221"/>
                <a:gd name="T19" fmla="*/ 117 h 247"/>
                <a:gd name="T20" fmla="*/ 34 w 221"/>
                <a:gd name="T21" fmla="*/ 16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1" h="247">
                  <a:moveTo>
                    <a:pt x="34" y="16"/>
                  </a:moveTo>
                  <a:cubicBezTo>
                    <a:pt x="34" y="16"/>
                    <a:pt x="81" y="4"/>
                    <a:pt x="107" y="2"/>
                  </a:cubicBezTo>
                  <a:cubicBezTo>
                    <a:pt x="133" y="0"/>
                    <a:pt x="194" y="16"/>
                    <a:pt x="194" y="16"/>
                  </a:cubicBezTo>
                  <a:cubicBezTo>
                    <a:pt x="194" y="16"/>
                    <a:pt x="213" y="20"/>
                    <a:pt x="217" y="60"/>
                  </a:cubicBezTo>
                  <a:cubicBezTo>
                    <a:pt x="221" y="113"/>
                    <a:pt x="221" y="113"/>
                    <a:pt x="221" y="113"/>
                  </a:cubicBezTo>
                  <a:cubicBezTo>
                    <a:pt x="221" y="113"/>
                    <a:pt x="202" y="118"/>
                    <a:pt x="183" y="117"/>
                  </a:cubicBezTo>
                  <a:cubicBezTo>
                    <a:pt x="190" y="247"/>
                    <a:pt x="190" y="247"/>
                    <a:pt x="190" y="247"/>
                  </a:cubicBezTo>
                  <a:cubicBezTo>
                    <a:pt x="45" y="247"/>
                    <a:pt x="45" y="247"/>
                    <a:pt x="45" y="247"/>
                  </a:cubicBezTo>
                  <a:cubicBezTo>
                    <a:pt x="46" y="120"/>
                    <a:pt x="46" y="120"/>
                    <a:pt x="46" y="120"/>
                  </a:cubicBezTo>
                  <a:cubicBezTo>
                    <a:pt x="5" y="117"/>
                    <a:pt x="5" y="117"/>
                    <a:pt x="5" y="117"/>
                  </a:cubicBezTo>
                  <a:cubicBezTo>
                    <a:pt x="5" y="117"/>
                    <a:pt x="0" y="24"/>
                    <a:pt x="34" y="16"/>
                  </a:cubicBezTo>
                  <a:close/>
                </a:path>
              </a:pathLst>
            </a:custGeom>
            <a:solidFill>
              <a:srgbClr val="6696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等线" panose="02010600030101010101" pitchFamily="2" charset="-122"/>
                <a:ea typeface="等线" panose="02010600030101010101" pitchFamily="2" charset="-122"/>
              </a:endParaRPr>
            </a:p>
          </p:txBody>
        </p:sp>
        <p:sp>
          <p:nvSpPr>
            <p:cNvPr id="81" name="Freeform 13"/>
            <p:cNvSpPr/>
            <p:nvPr/>
          </p:nvSpPr>
          <p:spPr bwMode="auto">
            <a:xfrm>
              <a:off x="3456202" y="20422369"/>
              <a:ext cx="209550" cy="100013"/>
            </a:xfrm>
            <a:custGeom>
              <a:avLst/>
              <a:gdLst>
                <a:gd name="T0" fmla="*/ 26 w 56"/>
                <a:gd name="T1" fmla="*/ 27 h 27"/>
                <a:gd name="T2" fmla="*/ 53 w 56"/>
                <a:gd name="T3" fmla="*/ 18 h 27"/>
                <a:gd name="T4" fmla="*/ 56 w 56"/>
                <a:gd name="T5" fmla="*/ 2 h 27"/>
                <a:gd name="T6" fmla="*/ 28 w 56"/>
                <a:gd name="T7" fmla="*/ 0 h 27"/>
                <a:gd name="T8" fmla="*/ 0 w 56"/>
                <a:gd name="T9" fmla="*/ 4 h 27"/>
                <a:gd name="T10" fmla="*/ 26 w 56"/>
                <a:gd name="T11" fmla="*/ 27 h 27"/>
              </a:gdLst>
              <a:ahLst/>
              <a:cxnLst>
                <a:cxn ang="0">
                  <a:pos x="T0" y="T1"/>
                </a:cxn>
                <a:cxn ang="0">
                  <a:pos x="T2" y="T3"/>
                </a:cxn>
                <a:cxn ang="0">
                  <a:pos x="T4" y="T5"/>
                </a:cxn>
                <a:cxn ang="0">
                  <a:pos x="T6" y="T7"/>
                </a:cxn>
                <a:cxn ang="0">
                  <a:pos x="T8" y="T9"/>
                </a:cxn>
                <a:cxn ang="0">
                  <a:pos x="T10" y="T11"/>
                </a:cxn>
              </a:cxnLst>
              <a:rect l="0" t="0" r="r" b="b"/>
              <a:pathLst>
                <a:path w="56" h="27">
                  <a:moveTo>
                    <a:pt x="26" y="27"/>
                  </a:moveTo>
                  <a:cubicBezTo>
                    <a:pt x="35" y="26"/>
                    <a:pt x="48" y="27"/>
                    <a:pt x="53" y="18"/>
                  </a:cubicBezTo>
                  <a:cubicBezTo>
                    <a:pt x="56" y="13"/>
                    <a:pt x="56" y="8"/>
                    <a:pt x="56" y="2"/>
                  </a:cubicBezTo>
                  <a:cubicBezTo>
                    <a:pt x="45" y="1"/>
                    <a:pt x="35" y="0"/>
                    <a:pt x="28" y="0"/>
                  </a:cubicBezTo>
                  <a:cubicBezTo>
                    <a:pt x="20" y="1"/>
                    <a:pt x="10" y="2"/>
                    <a:pt x="0" y="4"/>
                  </a:cubicBezTo>
                  <a:cubicBezTo>
                    <a:pt x="3" y="17"/>
                    <a:pt x="12" y="27"/>
                    <a:pt x="26" y="27"/>
                  </a:cubicBezTo>
                  <a:close/>
                </a:path>
              </a:pathLst>
            </a:custGeom>
            <a:solidFill>
              <a:srgbClr val="2A3D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等线" panose="02010600030101010101" pitchFamily="2" charset="-122"/>
                <a:ea typeface="等线" panose="02010600030101010101" pitchFamily="2" charset="-122"/>
              </a:endParaRPr>
            </a:p>
          </p:txBody>
        </p:sp>
        <p:sp>
          <p:nvSpPr>
            <p:cNvPr id="82" name="Freeform 14"/>
            <p:cNvSpPr/>
            <p:nvPr/>
          </p:nvSpPr>
          <p:spPr bwMode="auto">
            <a:xfrm>
              <a:off x="3489540" y="20257269"/>
              <a:ext cx="139700" cy="231775"/>
            </a:xfrm>
            <a:custGeom>
              <a:avLst/>
              <a:gdLst>
                <a:gd name="T0" fmla="*/ 0 w 37"/>
                <a:gd name="T1" fmla="*/ 0 h 62"/>
                <a:gd name="T2" fmla="*/ 0 w 37"/>
                <a:gd name="T3" fmla="*/ 50 h 62"/>
                <a:gd name="T4" fmla="*/ 19 w 37"/>
                <a:gd name="T5" fmla="*/ 62 h 62"/>
                <a:gd name="T6" fmla="*/ 37 w 37"/>
                <a:gd name="T7" fmla="*/ 50 h 62"/>
                <a:gd name="T8" fmla="*/ 37 w 37"/>
                <a:gd name="T9" fmla="*/ 0 h 62"/>
                <a:gd name="T10" fmla="*/ 0 w 37"/>
                <a:gd name="T11" fmla="*/ 0 h 62"/>
              </a:gdLst>
              <a:ahLst/>
              <a:cxnLst>
                <a:cxn ang="0">
                  <a:pos x="T0" y="T1"/>
                </a:cxn>
                <a:cxn ang="0">
                  <a:pos x="T2" y="T3"/>
                </a:cxn>
                <a:cxn ang="0">
                  <a:pos x="T4" y="T5"/>
                </a:cxn>
                <a:cxn ang="0">
                  <a:pos x="T6" y="T7"/>
                </a:cxn>
                <a:cxn ang="0">
                  <a:pos x="T8" y="T9"/>
                </a:cxn>
                <a:cxn ang="0">
                  <a:pos x="T10" y="T11"/>
                </a:cxn>
              </a:cxnLst>
              <a:rect l="0" t="0" r="r" b="b"/>
              <a:pathLst>
                <a:path w="37" h="62">
                  <a:moveTo>
                    <a:pt x="0" y="0"/>
                  </a:moveTo>
                  <a:cubicBezTo>
                    <a:pt x="0" y="50"/>
                    <a:pt x="0" y="50"/>
                    <a:pt x="0" y="50"/>
                  </a:cubicBezTo>
                  <a:cubicBezTo>
                    <a:pt x="0" y="50"/>
                    <a:pt x="3" y="61"/>
                    <a:pt x="19" y="62"/>
                  </a:cubicBezTo>
                  <a:cubicBezTo>
                    <a:pt x="36" y="62"/>
                    <a:pt x="37" y="50"/>
                    <a:pt x="37" y="50"/>
                  </a:cubicBezTo>
                  <a:cubicBezTo>
                    <a:pt x="37" y="0"/>
                    <a:pt x="37" y="0"/>
                    <a:pt x="37" y="0"/>
                  </a:cubicBezTo>
                  <a:lnTo>
                    <a:pt x="0" y="0"/>
                  </a:lnTo>
                  <a:close/>
                </a:path>
              </a:pathLst>
            </a:custGeom>
            <a:solidFill>
              <a:srgbClr val="FBCA9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等线" panose="02010600030101010101" pitchFamily="2" charset="-122"/>
                <a:ea typeface="等线" panose="02010600030101010101" pitchFamily="2" charset="-122"/>
              </a:endParaRPr>
            </a:p>
          </p:txBody>
        </p:sp>
        <p:sp>
          <p:nvSpPr>
            <p:cNvPr id="83" name="Freeform 15"/>
            <p:cNvSpPr/>
            <p:nvPr/>
          </p:nvSpPr>
          <p:spPr bwMode="auto">
            <a:xfrm>
              <a:off x="3489540" y="20257269"/>
              <a:ext cx="139700" cy="77788"/>
            </a:xfrm>
            <a:custGeom>
              <a:avLst/>
              <a:gdLst>
                <a:gd name="T0" fmla="*/ 24 w 37"/>
                <a:gd name="T1" fmla="*/ 21 h 21"/>
                <a:gd name="T2" fmla="*/ 37 w 37"/>
                <a:gd name="T3" fmla="*/ 19 h 21"/>
                <a:gd name="T4" fmla="*/ 37 w 37"/>
                <a:gd name="T5" fmla="*/ 0 h 21"/>
                <a:gd name="T6" fmla="*/ 0 w 37"/>
                <a:gd name="T7" fmla="*/ 0 h 21"/>
                <a:gd name="T8" fmla="*/ 0 w 37"/>
                <a:gd name="T9" fmla="*/ 19 h 21"/>
                <a:gd name="T10" fmla="*/ 24 w 37"/>
                <a:gd name="T11" fmla="*/ 21 h 21"/>
              </a:gdLst>
              <a:ahLst/>
              <a:cxnLst>
                <a:cxn ang="0">
                  <a:pos x="T0" y="T1"/>
                </a:cxn>
                <a:cxn ang="0">
                  <a:pos x="T2" y="T3"/>
                </a:cxn>
                <a:cxn ang="0">
                  <a:pos x="T4" y="T5"/>
                </a:cxn>
                <a:cxn ang="0">
                  <a:pos x="T6" y="T7"/>
                </a:cxn>
                <a:cxn ang="0">
                  <a:pos x="T8" y="T9"/>
                </a:cxn>
                <a:cxn ang="0">
                  <a:pos x="T10" y="T11"/>
                </a:cxn>
              </a:cxnLst>
              <a:rect l="0" t="0" r="r" b="b"/>
              <a:pathLst>
                <a:path w="37" h="21">
                  <a:moveTo>
                    <a:pt x="24" y="21"/>
                  </a:moveTo>
                  <a:cubicBezTo>
                    <a:pt x="28" y="20"/>
                    <a:pt x="32" y="20"/>
                    <a:pt x="37" y="19"/>
                  </a:cubicBezTo>
                  <a:cubicBezTo>
                    <a:pt x="37" y="0"/>
                    <a:pt x="37" y="0"/>
                    <a:pt x="37" y="0"/>
                  </a:cubicBezTo>
                  <a:cubicBezTo>
                    <a:pt x="0" y="0"/>
                    <a:pt x="0" y="0"/>
                    <a:pt x="0" y="0"/>
                  </a:cubicBezTo>
                  <a:cubicBezTo>
                    <a:pt x="0" y="19"/>
                    <a:pt x="0" y="19"/>
                    <a:pt x="0" y="19"/>
                  </a:cubicBezTo>
                  <a:cubicBezTo>
                    <a:pt x="8" y="19"/>
                    <a:pt x="16" y="21"/>
                    <a:pt x="24" y="21"/>
                  </a:cubicBezTo>
                  <a:close/>
                </a:path>
              </a:pathLst>
            </a:custGeom>
            <a:solidFill>
              <a:srgbClr val="F2BF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等线" panose="02010600030101010101" pitchFamily="2" charset="-122"/>
                <a:ea typeface="等线" panose="02010600030101010101" pitchFamily="2" charset="-122"/>
              </a:endParaRPr>
            </a:p>
          </p:txBody>
        </p:sp>
        <p:sp>
          <p:nvSpPr>
            <p:cNvPr id="84" name="Freeform 16"/>
            <p:cNvSpPr/>
            <p:nvPr/>
          </p:nvSpPr>
          <p:spPr bwMode="auto">
            <a:xfrm>
              <a:off x="3384765" y="20665256"/>
              <a:ext cx="398463" cy="379413"/>
            </a:xfrm>
            <a:custGeom>
              <a:avLst/>
              <a:gdLst>
                <a:gd name="T0" fmla="*/ 125 w 251"/>
                <a:gd name="T1" fmla="*/ 0 h 239"/>
                <a:gd name="T2" fmla="*/ 163 w 251"/>
                <a:gd name="T3" fmla="*/ 81 h 239"/>
                <a:gd name="T4" fmla="*/ 251 w 251"/>
                <a:gd name="T5" fmla="*/ 92 h 239"/>
                <a:gd name="T6" fmla="*/ 187 w 251"/>
                <a:gd name="T7" fmla="*/ 154 h 239"/>
                <a:gd name="T8" fmla="*/ 204 w 251"/>
                <a:gd name="T9" fmla="*/ 239 h 239"/>
                <a:gd name="T10" fmla="*/ 125 w 251"/>
                <a:gd name="T11" fmla="*/ 199 h 239"/>
                <a:gd name="T12" fmla="*/ 47 w 251"/>
                <a:gd name="T13" fmla="*/ 239 h 239"/>
                <a:gd name="T14" fmla="*/ 61 w 251"/>
                <a:gd name="T15" fmla="*/ 154 h 239"/>
                <a:gd name="T16" fmla="*/ 0 w 251"/>
                <a:gd name="T17" fmla="*/ 92 h 239"/>
                <a:gd name="T18" fmla="*/ 87 w 251"/>
                <a:gd name="T19" fmla="*/ 81 h 239"/>
                <a:gd name="T20" fmla="*/ 125 w 251"/>
                <a:gd name="T2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1" h="239">
                  <a:moveTo>
                    <a:pt x="125" y="0"/>
                  </a:moveTo>
                  <a:lnTo>
                    <a:pt x="163" y="81"/>
                  </a:lnTo>
                  <a:lnTo>
                    <a:pt x="251" y="92"/>
                  </a:lnTo>
                  <a:lnTo>
                    <a:pt x="187" y="154"/>
                  </a:lnTo>
                  <a:lnTo>
                    <a:pt x="204" y="239"/>
                  </a:lnTo>
                  <a:lnTo>
                    <a:pt x="125" y="199"/>
                  </a:lnTo>
                  <a:lnTo>
                    <a:pt x="47" y="239"/>
                  </a:lnTo>
                  <a:lnTo>
                    <a:pt x="61" y="154"/>
                  </a:lnTo>
                  <a:lnTo>
                    <a:pt x="0" y="92"/>
                  </a:lnTo>
                  <a:lnTo>
                    <a:pt x="87" y="81"/>
                  </a:lnTo>
                  <a:lnTo>
                    <a:pt x="125" y="0"/>
                  </a:lnTo>
                  <a:close/>
                </a:path>
              </a:pathLst>
            </a:custGeom>
            <a:solidFill>
              <a:srgbClr val="2A3D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等线" panose="02010600030101010101" pitchFamily="2" charset="-122"/>
                <a:ea typeface="等线" panose="02010600030101010101" pitchFamily="2" charset="-122"/>
              </a:endParaRPr>
            </a:p>
          </p:txBody>
        </p:sp>
        <p:sp>
          <p:nvSpPr>
            <p:cNvPr id="85" name="Freeform 17"/>
            <p:cNvSpPr/>
            <p:nvPr/>
          </p:nvSpPr>
          <p:spPr bwMode="auto">
            <a:xfrm>
              <a:off x="3211727" y="19655606"/>
              <a:ext cx="673100" cy="671513"/>
            </a:xfrm>
            <a:custGeom>
              <a:avLst/>
              <a:gdLst>
                <a:gd name="T0" fmla="*/ 6 w 179"/>
                <a:gd name="T1" fmla="*/ 61 h 179"/>
                <a:gd name="T2" fmla="*/ 8 w 179"/>
                <a:gd name="T3" fmla="*/ 124 h 179"/>
                <a:gd name="T4" fmla="*/ 95 w 179"/>
                <a:gd name="T5" fmla="*/ 178 h 179"/>
                <a:gd name="T6" fmla="*/ 174 w 179"/>
                <a:gd name="T7" fmla="*/ 122 h 179"/>
                <a:gd name="T8" fmla="*/ 179 w 179"/>
                <a:gd name="T9" fmla="*/ 62 h 179"/>
                <a:gd name="T10" fmla="*/ 157 w 179"/>
                <a:gd name="T11" fmla="*/ 46 h 179"/>
                <a:gd name="T12" fmla="*/ 155 w 179"/>
                <a:gd name="T13" fmla="*/ 71 h 179"/>
                <a:gd name="T14" fmla="*/ 122 w 179"/>
                <a:gd name="T15" fmla="*/ 33 h 179"/>
                <a:gd name="T16" fmla="*/ 126 w 179"/>
                <a:gd name="T17" fmla="*/ 69 h 179"/>
                <a:gd name="T18" fmla="*/ 67 w 179"/>
                <a:gd name="T19" fmla="*/ 0 h 179"/>
                <a:gd name="T20" fmla="*/ 57 w 179"/>
                <a:gd name="T21" fmla="*/ 20 h 179"/>
                <a:gd name="T22" fmla="*/ 45 w 179"/>
                <a:gd name="T23" fmla="*/ 5 h 179"/>
                <a:gd name="T24" fmla="*/ 6 w 179"/>
                <a:gd name="T25" fmla="*/ 61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79">
                  <a:moveTo>
                    <a:pt x="6" y="61"/>
                  </a:moveTo>
                  <a:cubicBezTo>
                    <a:pt x="6" y="61"/>
                    <a:pt x="0" y="102"/>
                    <a:pt x="8" y="124"/>
                  </a:cubicBezTo>
                  <a:cubicBezTo>
                    <a:pt x="17" y="147"/>
                    <a:pt x="36" y="179"/>
                    <a:pt x="95" y="178"/>
                  </a:cubicBezTo>
                  <a:cubicBezTo>
                    <a:pt x="153" y="176"/>
                    <a:pt x="169" y="145"/>
                    <a:pt x="174" y="122"/>
                  </a:cubicBezTo>
                  <a:cubicBezTo>
                    <a:pt x="179" y="98"/>
                    <a:pt x="179" y="62"/>
                    <a:pt x="179" y="62"/>
                  </a:cubicBezTo>
                  <a:cubicBezTo>
                    <a:pt x="157" y="46"/>
                    <a:pt x="157" y="46"/>
                    <a:pt x="157" y="46"/>
                  </a:cubicBezTo>
                  <a:cubicBezTo>
                    <a:pt x="157" y="46"/>
                    <a:pt x="160" y="65"/>
                    <a:pt x="155" y="71"/>
                  </a:cubicBezTo>
                  <a:cubicBezTo>
                    <a:pt x="155" y="71"/>
                    <a:pt x="138" y="37"/>
                    <a:pt x="122" y="33"/>
                  </a:cubicBezTo>
                  <a:cubicBezTo>
                    <a:pt x="122" y="33"/>
                    <a:pt x="129" y="62"/>
                    <a:pt x="126" y="69"/>
                  </a:cubicBezTo>
                  <a:cubicBezTo>
                    <a:pt x="67" y="0"/>
                    <a:pt x="67" y="0"/>
                    <a:pt x="67" y="0"/>
                  </a:cubicBezTo>
                  <a:cubicBezTo>
                    <a:pt x="57" y="20"/>
                    <a:pt x="57" y="20"/>
                    <a:pt x="57" y="20"/>
                  </a:cubicBezTo>
                  <a:cubicBezTo>
                    <a:pt x="45" y="5"/>
                    <a:pt x="45" y="5"/>
                    <a:pt x="45" y="5"/>
                  </a:cubicBezTo>
                  <a:cubicBezTo>
                    <a:pt x="45" y="5"/>
                    <a:pt x="21" y="60"/>
                    <a:pt x="6" y="61"/>
                  </a:cubicBezTo>
                  <a:close/>
                </a:path>
              </a:pathLst>
            </a:custGeom>
            <a:solidFill>
              <a:srgbClr val="FBCA9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等线" panose="02010600030101010101" pitchFamily="2" charset="-122"/>
                <a:ea typeface="等线" panose="02010600030101010101" pitchFamily="2" charset="-122"/>
              </a:endParaRPr>
            </a:p>
          </p:txBody>
        </p:sp>
        <p:sp>
          <p:nvSpPr>
            <p:cNvPr id="86" name="Oval 18"/>
            <p:cNvSpPr>
              <a:spLocks noChangeArrowheads="1"/>
            </p:cNvSpPr>
            <p:nvPr/>
          </p:nvSpPr>
          <p:spPr bwMode="auto">
            <a:xfrm>
              <a:off x="3824502" y="19884206"/>
              <a:ext cx="112713" cy="112713"/>
            </a:xfrm>
            <a:prstGeom prst="ellipse">
              <a:avLst/>
            </a:prstGeom>
            <a:solidFill>
              <a:srgbClr val="FBCA9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等线" panose="02010600030101010101" pitchFamily="2" charset="-122"/>
                <a:ea typeface="等线" panose="02010600030101010101" pitchFamily="2" charset="-122"/>
              </a:endParaRPr>
            </a:p>
          </p:txBody>
        </p:sp>
        <p:sp>
          <p:nvSpPr>
            <p:cNvPr id="87" name="Oval 19"/>
            <p:cNvSpPr>
              <a:spLocks noChangeArrowheads="1"/>
            </p:cNvSpPr>
            <p:nvPr/>
          </p:nvSpPr>
          <p:spPr bwMode="auto">
            <a:xfrm>
              <a:off x="3173627" y="19884206"/>
              <a:ext cx="109538" cy="112713"/>
            </a:xfrm>
            <a:prstGeom prst="ellipse">
              <a:avLst/>
            </a:prstGeom>
            <a:solidFill>
              <a:srgbClr val="FBCA9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等线" panose="02010600030101010101" pitchFamily="2" charset="-122"/>
                <a:ea typeface="等线" panose="02010600030101010101" pitchFamily="2" charset="-122"/>
              </a:endParaRPr>
            </a:p>
          </p:txBody>
        </p:sp>
        <p:sp>
          <p:nvSpPr>
            <p:cNvPr id="88" name="Oval 20"/>
            <p:cNvSpPr>
              <a:spLocks noChangeArrowheads="1"/>
            </p:cNvSpPr>
            <p:nvPr/>
          </p:nvSpPr>
          <p:spPr bwMode="auto">
            <a:xfrm>
              <a:off x="3302215" y="19866744"/>
              <a:ext cx="101600" cy="104775"/>
            </a:xfrm>
            <a:prstGeom prst="ellipse">
              <a:avLst/>
            </a:prstGeom>
            <a:solidFill>
              <a:srgbClr val="3331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等线" panose="02010600030101010101" pitchFamily="2" charset="-122"/>
                <a:ea typeface="等线" panose="02010600030101010101" pitchFamily="2" charset="-122"/>
              </a:endParaRPr>
            </a:p>
          </p:txBody>
        </p:sp>
        <p:sp>
          <p:nvSpPr>
            <p:cNvPr id="89" name="Freeform 21"/>
            <p:cNvSpPr/>
            <p:nvPr/>
          </p:nvSpPr>
          <p:spPr bwMode="auto">
            <a:xfrm>
              <a:off x="3492715" y="19944531"/>
              <a:ext cx="125413" cy="104775"/>
            </a:xfrm>
            <a:custGeom>
              <a:avLst/>
              <a:gdLst>
                <a:gd name="T0" fmla="*/ 17 w 79"/>
                <a:gd name="T1" fmla="*/ 0 h 66"/>
                <a:gd name="T2" fmla="*/ 62 w 79"/>
                <a:gd name="T3" fmla="*/ 0 h 66"/>
                <a:gd name="T4" fmla="*/ 79 w 79"/>
                <a:gd name="T5" fmla="*/ 66 h 66"/>
                <a:gd name="T6" fmla="*/ 0 w 79"/>
                <a:gd name="T7" fmla="*/ 66 h 66"/>
                <a:gd name="T8" fmla="*/ 17 w 79"/>
                <a:gd name="T9" fmla="*/ 0 h 66"/>
              </a:gdLst>
              <a:ahLst/>
              <a:cxnLst>
                <a:cxn ang="0">
                  <a:pos x="T0" y="T1"/>
                </a:cxn>
                <a:cxn ang="0">
                  <a:pos x="T2" y="T3"/>
                </a:cxn>
                <a:cxn ang="0">
                  <a:pos x="T4" y="T5"/>
                </a:cxn>
                <a:cxn ang="0">
                  <a:pos x="T6" y="T7"/>
                </a:cxn>
                <a:cxn ang="0">
                  <a:pos x="T8" y="T9"/>
                </a:cxn>
              </a:cxnLst>
              <a:rect l="0" t="0" r="r" b="b"/>
              <a:pathLst>
                <a:path w="79" h="66">
                  <a:moveTo>
                    <a:pt x="17" y="0"/>
                  </a:moveTo>
                  <a:lnTo>
                    <a:pt x="62" y="0"/>
                  </a:lnTo>
                  <a:lnTo>
                    <a:pt x="79" y="66"/>
                  </a:lnTo>
                  <a:lnTo>
                    <a:pt x="0" y="66"/>
                  </a:lnTo>
                  <a:lnTo>
                    <a:pt x="17" y="0"/>
                  </a:lnTo>
                  <a:close/>
                </a:path>
              </a:pathLst>
            </a:custGeom>
            <a:solidFill>
              <a:srgbClr val="F2BF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等线" panose="02010600030101010101" pitchFamily="2" charset="-122"/>
                <a:ea typeface="等线" panose="02010600030101010101" pitchFamily="2" charset="-122"/>
              </a:endParaRPr>
            </a:p>
          </p:txBody>
        </p:sp>
        <p:sp>
          <p:nvSpPr>
            <p:cNvPr id="90" name="Freeform 22"/>
            <p:cNvSpPr/>
            <p:nvPr/>
          </p:nvSpPr>
          <p:spPr bwMode="auto">
            <a:xfrm>
              <a:off x="3283165" y="19817531"/>
              <a:ext cx="107950" cy="38100"/>
            </a:xfrm>
            <a:custGeom>
              <a:avLst/>
              <a:gdLst>
                <a:gd name="T0" fmla="*/ 2 w 29"/>
                <a:gd name="T1" fmla="*/ 9 h 10"/>
                <a:gd name="T2" fmla="*/ 0 w 29"/>
                <a:gd name="T3" fmla="*/ 8 h 10"/>
                <a:gd name="T4" fmla="*/ 2 w 29"/>
                <a:gd name="T5" fmla="*/ 6 h 10"/>
                <a:gd name="T6" fmla="*/ 26 w 29"/>
                <a:gd name="T7" fmla="*/ 0 h 10"/>
                <a:gd name="T8" fmla="*/ 28 w 29"/>
                <a:gd name="T9" fmla="*/ 2 h 10"/>
                <a:gd name="T10" fmla="*/ 27 w 29"/>
                <a:gd name="T11" fmla="*/ 4 h 10"/>
                <a:gd name="T12" fmla="*/ 2 w 29"/>
                <a:gd name="T13" fmla="*/ 9 h 10"/>
                <a:gd name="T14" fmla="*/ 2 w 29"/>
                <a:gd name="T15" fmla="*/ 9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10">
                  <a:moveTo>
                    <a:pt x="2" y="9"/>
                  </a:moveTo>
                  <a:cubicBezTo>
                    <a:pt x="1" y="9"/>
                    <a:pt x="0" y="9"/>
                    <a:pt x="0" y="8"/>
                  </a:cubicBezTo>
                  <a:cubicBezTo>
                    <a:pt x="0" y="7"/>
                    <a:pt x="1" y="6"/>
                    <a:pt x="2" y="6"/>
                  </a:cubicBezTo>
                  <a:cubicBezTo>
                    <a:pt x="26" y="0"/>
                    <a:pt x="26" y="0"/>
                    <a:pt x="26" y="0"/>
                  </a:cubicBezTo>
                  <a:cubicBezTo>
                    <a:pt x="27" y="0"/>
                    <a:pt x="28" y="1"/>
                    <a:pt x="28" y="2"/>
                  </a:cubicBezTo>
                  <a:cubicBezTo>
                    <a:pt x="29" y="3"/>
                    <a:pt x="28" y="4"/>
                    <a:pt x="27" y="4"/>
                  </a:cubicBezTo>
                  <a:cubicBezTo>
                    <a:pt x="2" y="9"/>
                    <a:pt x="2" y="9"/>
                    <a:pt x="2" y="9"/>
                  </a:cubicBezTo>
                  <a:cubicBezTo>
                    <a:pt x="2" y="10"/>
                    <a:pt x="2" y="10"/>
                    <a:pt x="2" y="9"/>
                  </a:cubicBezTo>
                  <a:close/>
                </a:path>
              </a:pathLst>
            </a:custGeom>
            <a:solidFill>
              <a:srgbClr val="3331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等线" panose="02010600030101010101" pitchFamily="2" charset="-122"/>
                <a:ea typeface="等线" panose="02010600030101010101" pitchFamily="2" charset="-122"/>
              </a:endParaRPr>
            </a:p>
          </p:txBody>
        </p:sp>
        <p:sp>
          <p:nvSpPr>
            <p:cNvPr id="91" name="Freeform 23"/>
            <p:cNvSpPr/>
            <p:nvPr/>
          </p:nvSpPr>
          <p:spPr bwMode="auto">
            <a:xfrm>
              <a:off x="3708615" y="19866744"/>
              <a:ext cx="101600" cy="104775"/>
            </a:xfrm>
            <a:custGeom>
              <a:avLst/>
              <a:gdLst>
                <a:gd name="T0" fmla="*/ 26 w 27"/>
                <a:gd name="T1" fmla="*/ 8 h 28"/>
                <a:gd name="T2" fmla="*/ 23 w 27"/>
                <a:gd name="T3" fmla="*/ 15 h 28"/>
                <a:gd name="T4" fmla="*/ 15 w 27"/>
                <a:gd name="T5" fmla="*/ 0 h 28"/>
                <a:gd name="T6" fmla="*/ 14 w 27"/>
                <a:gd name="T7" fmla="*/ 0 h 28"/>
                <a:gd name="T8" fmla="*/ 0 w 27"/>
                <a:gd name="T9" fmla="*/ 14 h 28"/>
                <a:gd name="T10" fmla="*/ 14 w 27"/>
                <a:gd name="T11" fmla="*/ 28 h 28"/>
                <a:gd name="T12" fmla="*/ 27 w 27"/>
                <a:gd name="T13" fmla="*/ 14 h 28"/>
                <a:gd name="T14" fmla="*/ 26 w 27"/>
                <a:gd name="T15" fmla="*/ 8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28">
                  <a:moveTo>
                    <a:pt x="26" y="8"/>
                  </a:moveTo>
                  <a:cubicBezTo>
                    <a:pt x="25" y="11"/>
                    <a:pt x="25" y="13"/>
                    <a:pt x="23" y="15"/>
                  </a:cubicBezTo>
                  <a:cubicBezTo>
                    <a:pt x="23" y="15"/>
                    <a:pt x="20" y="8"/>
                    <a:pt x="15" y="0"/>
                  </a:cubicBezTo>
                  <a:cubicBezTo>
                    <a:pt x="14" y="0"/>
                    <a:pt x="14" y="0"/>
                    <a:pt x="14" y="0"/>
                  </a:cubicBezTo>
                  <a:cubicBezTo>
                    <a:pt x="6" y="0"/>
                    <a:pt x="0" y="6"/>
                    <a:pt x="0" y="14"/>
                  </a:cubicBezTo>
                  <a:cubicBezTo>
                    <a:pt x="0" y="22"/>
                    <a:pt x="6" y="28"/>
                    <a:pt x="14" y="28"/>
                  </a:cubicBezTo>
                  <a:cubicBezTo>
                    <a:pt x="21" y="28"/>
                    <a:pt x="27" y="22"/>
                    <a:pt x="27" y="14"/>
                  </a:cubicBezTo>
                  <a:cubicBezTo>
                    <a:pt x="27" y="12"/>
                    <a:pt x="27" y="9"/>
                    <a:pt x="26" y="8"/>
                  </a:cubicBezTo>
                  <a:close/>
                </a:path>
              </a:pathLst>
            </a:custGeom>
            <a:solidFill>
              <a:srgbClr val="3331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等线" panose="02010600030101010101" pitchFamily="2" charset="-122"/>
                <a:ea typeface="等线" panose="02010600030101010101" pitchFamily="2" charset="-122"/>
              </a:endParaRPr>
            </a:p>
          </p:txBody>
        </p:sp>
        <p:sp>
          <p:nvSpPr>
            <p:cNvPr id="92" name="Freeform 24"/>
            <p:cNvSpPr/>
            <p:nvPr/>
          </p:nvSpPr>
          <p:spPr bwMode="auto">
            <a:xfrm>
              <a:off x="3414927" y="20169956"/>
              <a:ext cx="277813" cy="101600"/>
            </a:xfrm>
            <a:custGeom>
              <a:avLst/>
              <a:gdLst>
                <a:gd name="T0" fmla="*/ 37 w 74"/>
                <a:gd name="T1" fmla="*/ 17 h 27"/>
                <a:gd name="T2" fmla="*/ 1 w 74"/>
                <a:gd name="T3" fmla="*/ 4 h 27"/>
                <a:gd name="T4" fmla="*/ 1 w 74"/>
                <a:gd name="T5" fmla="*/ 1 h 27"/>
                <a:gd name="T6" fmla="*/ 3 w 74"/>
                <a:gd name="T7" fmla="*/ 1 h 27"/>
                <a:gd name="T8" fmla="*/ 70 w 74"/>
                <a:gd name="T9" fmla="*/ 1 h 27"/>
                <a:gd name="T10" fmla="*/ 73 w 74"/>
                <a:gd name="T11" fmla="*/ 1 h 27"/>
                <a:gd name="T12" fmla="*/ 73 w 74"/>
                <a:gd name="T13" fmla="*/ 4 h 27"/>
                <a:gd name="T14" fmla="*/ 37 w 74"/>
                <a:gd name="T15" fmla="*/ 17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4" h="27">
                  <a:moveTo>
                    <a:pt x="37" y="17"/>
                  </a:moveTo>
                  <a:cubicBezTo>
                    <a:pt x="16" y="17"/>
                    <a:pt x="1" y="4"/>
                    <a:pt x="1" y="4"/>
                  </a:cubicBezTo>
                  <a:cubicBezTo>
                    <a:pt x="0" y="3"/>
                    <a:pt x="0" y="2"/>
                    <a:pt x="1" y="1"/>
                  </a:cubicBezTo>
                  <a:cubicBezTo>
                    <a:pt x="1" y="0"/>
                    <a:pt x="2" y="0"/>
                    <a:pt x="3" y="1"/>
                  </a:cubicBezTo>
                  <a:cubicBezTo>
                    <a:pt x="5" y="2"/>
                    <a:pt x="36" y="27"/>
                    <a:pt x="70" y="1"/>
                  </a:cubicBezTo>
                  <a:cubicBezTo>
                    <a:pt x="71" y="0"/>
                    <a:pt x="73" y="0"/>
                    <a:pt x="73" y="1"/>
                  </a:cubicBezTo>
                  <a:cubicBezTo>
                    <a:pt x="74" y="2"/>
                    <a:pt x="74" y="4"/>
                    <a:pt x="73" y="4"/>
                  </a:cubicBezTo>
                  <a:cubicBezTo>
                    <a:pt x="60" y="14"/>
                    <a:pt x="48" y="17"/>
                    <a:pt x="37" y="17"/>
                  </a:cubicBezTo>
                  <a:close/>
                </a:path>
              </a:pathLst>
            </a:custGeom>
            <a:solidFill>
              <a:srgbClr val="6B28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等线" panose="02010600030101010101" pitchFamily="2" charset="-122"/>
                <a:ea typeface="等线" panose="02010600030101010101" pitchFamily="2" charset="-122"/>
              </a:endParaRPr>
            </a:p>
          </p:txBody>
        </p:sp>
      </p:grpSp>
      <p:grpSp>
        <p:nvGrpSpPr>
          <p:cNvPr id="51" name="组合 50"/>
          <p:cNvGrpSpPr/>
          <p:nvPr/>
        </p:nvGrpSpPr>
        <p:grpSpPr>
          <a:xfrm>
            <a:off x="143922" y="223365"/>
            <a:ext cx="11887200" cy="307777"/>
            <a:chOff x="143922" y="775815"/>
            <a:chExt cx="11887200" cy="307777"/>
          </a:xfrm>
        </p:grpSpPr>
        <p:sp>
          <p:nvSpPr>
            <p:cNvPr id="56" name="MH_Entry_1"/>
            <p:cNvSpPr/>
            <p:nvPr>
              <p:custDataLst>
                <p:tags r:id="rId1"/>
              </p:custDataLst>
            </p:nvPr>
          </p:nvSpPr>
          <p:spPr>
            <a:xfrm>
              <a:off x="4539167" y="775815"/>
              <a:ext cx="2751619" cy="307777"/>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algn="dist" defTabSz="1146175" fontAlgn="base">
                <a:spcBef>
                  <a:spcPct val="0"/>
                </a:spcBef>
                <a:spcAft>
                  <a:spcPct val="0"/>
                </a:spcAft>
              </a:pPr>
              <a:r>
                <a:rPr lang="zh-CN" altLang="en-US" sz="2000" dirty="0">
                  <a:solidFill>
                    <a:schemeClr val="bg2">
                      <a:lumMod val="10000"/>
                    </a:schemeClr>
                  </a:solidFill>
                  <a:latin typeface="等线" panose="02010600030101010101" pitchFamily="2" charset="-122"/>
                  <a:ea typeface="等线" panose="02010600030101010101" pitchFamily="2" charset="-122"/>
                  <a:sym typeface="Arial" panose="020B0604020202020204" pitchFamily="34" charset="0"/>
                </a:rPr>
                <a:t>输入你的标题</a:t>
              </a:r>
            </a:p>
          </p:txBody>
        </p:sp>
        <p:cxnSp>
          <p:nvCxnSpPr>
            <p:cNvPr id="57" name="直接连接符 3"/>
            <p:cNvCxnSpPr/>
            <p:nvPr/>
          </p:nvCxnSpPr>
          <p:spPr>
            <a:xfrm>
              <a:off x="143922" y="926390"/>
              <a:ext cx="4097867" cy="0"/>
            </a:xfrm>
            <a:prstGeom prst="line">
              <a:avLst/>
            </a:prstGeom>
            <a:ln w="12700">
              <a:solidFill>
                <a:srgbClr val="132E4A"/>
              </a:solidFill>
            </a:ln>
          </p:spPr>
          <p:style>
            <a:lnRef idx="1">
              <a:schemeClr val="accent1"/>
            </a:lnRef>
            <a:fillRef idx="0">
              <a:schemeClr val="accent1"/>
            </a:fillRef>
            <a:effectRef idx="0">
              <a:schemeClr val="accent1"/>
            </a:effectRef>
            <a:fontRef idx="minor">
              <a:schemeClr val="tx1"/>
            </a:fontRef>
          </p:style>
        </p:cxnSp>
        <p:cxnSp>
          <p:nvCxnSpPr>
            <p:cNvPr id="58" name="直接连接符 4"/>
            <p:cNvCxnSpPr/>
            <p:nvPr/>
          </p:nvCxnSpPr>
          <p:spPr>
            <a:xfrm>
              <a:off x="7658318" y="909703"/>
              <a:ext cx="4372804" cy="0"/>
            </a:xfrm>
            <a:prstGeom prst="line">
              <a:avLst/>
            </a:prstGeom>
            <a:ln w="12700">
              <a:solidFill>
                <a:srgbClr val="132E4A"/>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67000">
              <a:srgbClr val="F0F1F3"/>
            </a:gs>
          </a:gsLst>
          <a:path path="circle">
            <a:fillToRect l="50000" t="50000" r="50000" b="50000"/>
          </a:path>
        </a:gradFill>
        <a:effectLst/>
      </p:bgPr>
    </p:bg>
    <p:spTree>
      <p:nvGrpSpPr>
        <p:cNvPr id="1" name=""/>
        <p:cNvGrpSpPr/>
        <p:nvPr/>
      </p:nvGrpSpPr>
      <p:grpSpPr>
        <a:xfrm>
          <a:off x="0" y="0"/>
          <a:ext cx="0" cy="0"/>
          <a:chOff x="0" y="0"/>
          <a:chExt cx="0" cy="0"/>
        </a:xfrm>
      </p:grpSpPr>
      <p:sp>
        <p:nvSpPr>
          <p:cNvPr id="43" name="Oval 42"/>
          <p:cNvSpPr/>
          <p:nvPr/>
        </p:nvSpPr>
        <p:spPr>
          <a:xfrm>
            <a:off x="4200382" y="1879805"/>
            <a:ext cx="3791237" cy="3791236"/>
          </a:xfrm>
          <a:prstGeom prst="ellipse">
            <a:avLst/>
          </a:prstGeom>
          <a:noFill/>
          <a:ln w="12700">
            <a:solidFill>
              <a:srgbClr val="17324D"/>
            </a:solidFill>
          </a:ln>
          <a:effectLst>
            <a:outerShdw blurRad="571500" dist="546100" dir="3120000" sx="92000" sy="92000" algn="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组合 100"/>
          <p:cNvGrpSpPr/>
          <p:nvPr/>
        </p:nvGrpSpPr>
        <p:grpSpPr>
          <a:xfrm>
            <a:off x="8311946" y="2298247"/>
            <a:ext cx="2885371" cy="823200"/>
            <a:chOff x="7523107" y="3331677"/>
            <a:chExt cx="2885371" cy="823200"/>
          </a:xfrm>
        </p:grpSpPr>
        <p:sp>
          <p:nvSpPr>
            <p:cNvPr id="102" name="矩形 101"/>
            <p:cNvSpPr/>
            <p:nvPr/>
          </p:nvSpPr>
          <p:spPr>
            <a:xfrm>
              <a:off x="7523108" y="3331677"/>
              <a:ext cx="2241974" cy="387798"/>
            </a:xfrm>
            <a:prstGeom prst="rect">
              <a:avLst/>
            </a:prstGeom>
          </p:spPr>
          <p:txBody>
            <a:bodyPr wrap="square">
              <a:spAutoFit/>
              <a:scene3d>
                <a:camera prst="orthographicFront"/>
                <a:lightRig rig="threePt" dir="t"/>
              </a:scene3d>
              <a:sp3d contourW="12700"/>
            </a:bodyPr>
            <a:lstStyle/>
            <a:p>
              <a:pPr>
                <a:lnSpc>
                  <a:spcPct val="120000"/>
                </a:lnSpc>
              </a:pPr>
              <a:r>
                <a:rPr lang="zh-CN" altLang="en-US" sz="1600" b="1" dirty="0">
                  <a:solidFill>
                    <a:schemeClr val="tx1">
                      <a:lumMod val="75000"/>
                      <a:lumOff val="25000"/>
                    </a:schemeClr>
                  </a:solidFill>
                  <a:latin typeface="等线" panose="02010600030101010101" pitchFamily="2" charset="-122"/>
                  <a:ea typeface="等线" panose="02010600030101010101" pitchFamily="2" charset="-122"/>
                </a:rPr>
                <a:t>标题文字添加</a:t>
              </a:r>
            </a:p>
          </p:txBody>
        </p:sp>
        <p:sp>
          <p:nvSpPr>
            <p:cNvPr id="109" name="文本框 108"/>
            <p:cNvSpPr txBox="1"/>
            <p:nvPr/>
          </p:nvSpPr>
          <p:spPr>
            <a:xfrm>
              <a:off x="7523107" y="3641467"/>
              <a:ext cx="2885371" cy="513410"/>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800" dirty="0">
                  <a:solidFill>
                    <a:schemeClr val="tx1">
                      <a:lumMod val="75000"/>
                      <a:lumOff val="25000"/>
                    </a:schemeClr>
                  </a:solidFill>
                  <a:latin typeface="Century Gothic" panose="020B0502020202020204" pitchFamily="34" charset="0"/>
                  <a:ea typeface="+mj-ea"/>
                </a:rPr>
                <a:t>The user can demonstrate on a projector or computer, or print the presentation and make it into a film to be used in a wider field.</a:t>
              </a:r>
            </a:p>
          </p:txBody>
        </p:sp>
      </p:grpSp>
      <p:grpSp>
        <p:nvGrpSpPr>
          <p:cNvPr id="53" name="组合 52"/>
          <p:cNvGrpSpPr/>
          <p:nvPr/>
        </p:nvGrpSpPr>
        <p:grpSpPr>
          <a:xfrm>
            <a:off x="1020946" y="2449565"/>
            <a:ext cx="2885371" cy="1103854"/>
            <a:chOff x="1380018" y="2095714"/>
            <a:chExt cx="2885371" cy="1103854"/>
          </a:xfrm>
        </p:grpSpPr>
        <p:sp>
          <p:nvSpPr>
            <p:cNvPr id="114" name="矩形 113"/>
            <p:cNvSpPr/>
            <p:nvPr/>
          </p:nvSpPr>
          <p:spPr>
            <a:xfrm>
              <a:off x="2023415" y="2095714"/>
              <a:ext cx="2241974" cy="387798"/>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600" b="1" dirty="0">
                  <a:solidFill>
                    <a:schemeClr val="tx1">
                      <a:lumMod val="75000"/>
                      <a:lumOff val="25000"/>
                    </a:schemeClr>
                  </a:solidFill>
                  <a:latin typeface="等线" panose="02010600030101010101" pitchFamily="2" charset="-122"/>
                  <a:ea typeface="等线" panose="02010600030101010101" pitchFamily="2" charset="-122"/>
                </a:rPr>
                <a:t>标题文字添加</a:t>
              </a:r>
            </a:p>
          </p:txBody>
        </p:sp>
        <p:sp>
          <p:nvSpPr>
            <p:cNvPr id="115" name="文本框 114"/>
            <p:cNvSpPr txBox="1"/>
            <p:nvPr/>
          </p:nvSpPr>
          <p:spPr>
            <a:xfrm>
              <a:off x="1380018" y="2405504"/>
              <a:ext cx="2885371" cy="794064"/>
            </a:xfrm>
            <a:prstGeom prst="rect">
              <a:avLst/>
            </a:prstGeom>
            <a:noFill/>
          </p:spPr>
          <p:txBody>
            <a:bodyPr wrap="square" rtlCol="0">
              <a:spAutoFit/>
              <a:scene3d>
                <a:camera prst="orthographicFront"/>
                <a:lightRig rig="threePt" dir="t"/>
              </a:scene3d>
              <a:sp3d contourW="12700"/>
            </a:bodyPr>
            <a:lstStyle/>
            <a:p>
              <a:pPr algn="r">
                <a:lnSpc>
                  <a:spcPct val="114000"/>
                </a:lnSpc>
              </a:pPr>
              <a:r>
                <a:rPr lang="en-US" altLang="zh-CN" sz="1000" dirty="0">
                  <a:solidFill>
                    <a:schemeClr val="tx1">
                      <a:lumMod val="75000"/>
                      <a:lumOff val="25000"/>
                    </a:schemeClr>
                  </a:solidFill>
                  <a:latin typeface="Century Gothic" panose="020B0502020202020204" pitchFamily="34" charset="0"/>
                  <a:ea typeface="+mj-ea"/>
                </a:rPr>
                <a:t>The user can demonstrate on a projector or computer, or print the presentation and make it into a film to be used in a wider field.</a:t>
              </a:r>
            </a:p>
          </p:txBody>
        </p:sp>
      </p:grpSp>
      <p:grpSp>
        <p:nvGrpSpPr>
          <p:cNvPr id="110" name="组合 109"/>
          <p:cNvGrpSpPr/>
          <p:nvPr/>
        </p:nvGrpSpPr>
        <p:grpSpPr>
          <a:xfrm>
            <a:off x="8311946" y="4251480"/>
            <a:ext cx="2885371" cy="823200"/>
            <a:chOff x="7523107" y="3331677"/>
            <a:chExt cx="2885371" cy="823200"/>
          </a:xfrm>
        </p:grpSpPr>
        <p:sp>
          <p:nvSpPr>
            <p:cNvPr id="111" name="矩形 110"/>
            <p:cNvSpPr/>
            <p:nvPr/>
          </p:nvSpPr>
          <p:spPr>
            <a:xfrm>
              <a:off x="7523108" y="3331677"/>
              <a:ext cx="2241974" cy="387798"/>
            </a:xfrm>
            <a:prstGeom prst="rect">
              <a:avLst/>
            </a:prstGeom>
          </p:spPr>
          <p:txBody>
            <a:bodyPr wrap="square">
              <a:spAutoFit/>
              <a:scene3d>
                <a:camera prst="orthographicFront"/>
                <a:lightRig rig="threePt" dir="t"/>
              </a:scene3d>
              <a:sp3d contourW="12700"/>
            </a:bodyPr>
            <a:lstStyle/>
            <a:p>
              <a:pPr>
                <a:lnSpc>
                  <a:spcPct val="120000"/>
                </a:lnSpc>
              </a:pPr>
              <a:r>
                <a:rPr lang="zh-CN" altLang="en-US" sz="1600" b="1" dirty="0">
                  <a:solidFill>
                    <a:schemeClr val="tx1">
                      <a:lumMod val="75000"/>
                      <a:lumOff val="25000"/>
                    </a:schemeClr>
                  </a:solidFill>
                  <a:latin typeface="等线" panose="02010600030101010101" pitchFamily="2" charset="-122"/>
                  <a:ea typeface="等线" panose="02010600030101010101" pitchFamily="2" charset="-122"/>
                </a:rPr>
                <a:t>标题文字添加</a:t>
              </a:r>
            </a:p>
          </p:txBody>
        </p:sp>
        <p:sp>
          <p:nvSpPr>
            <p:cNvPr id="112" name="文本框 111"/>
            <p:cNvSpPr txBox="1"/>
            <p:nvPr/>
          </p:nvSpPr>
          <p:spPr>
            <a:xfrm>
              <a:off x="7523107" y="3641467"/>
              <a:ext cx="2885371" cy="513410"/>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800" dirty="0">
                  <a:solidFill>
                    <a:schemeClr val="tx1">
                      <a:lumMod val="75000"/>
                      <a:lumOff val="25000"/>
                    </a:schemeClr>
                  </a:solidFill>
                  <a:latin typeface="Century Gothic" panose="020B0502020202020204" pitchFamily="34" charset="0"/>
                  <a:ea typeface="+mj-ea"/>
                </a:rPr>
                <a:t>The user can demonstrate on a projector or computer, or print the presentation and make it into a film to be used in a wider field.</a:t>
              </a:r>
            </a:p>
          </p:txBody>
        </p:sp>
      </p:grpSp>
      <p:grpSp>
        <p:nvGrpSpPr>
          <p:cNvPr id="116" name="组合 115"/>
          <p:cNvGrpSpPr/>
          <p:nvPr/>
        </p:nvGrpSpPr>
        <p:grpSpPr>
          <a:xfrm>
            <a:off x="994684" y="4251480"/>
            <a:ext cx="2885371" cy="823200"/>
            <a:chOff x="7523107" y="3331677"/>
            <a:chExt cx="2885371" cy="823200"/>
          </a:xfrm>
        </p:grpSpPr>
        <p:sp>
          <p:nvSpPr>
            <p:cNvPr id="117" name="矩形 116"/>
            <p:cNvSpPr/>
            <p:nvPr/>
          </p:nvSpPr>
          <p:spPr>
            <a:xfrm>
              <a:off x="8166504" y="3331677"/>
              <a:ext cx="2241974" cy="387798"/>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600" b="1" dirty="0">
                  <a:solidFill>
                    <a:schemeClr val="tx1">
                      <a:lumMod val="75000"/>
                      <a:lumOff val="25000"/>
                    </a:schemeClr>
                  </a:solidFill>
                  <a:latin typeface="等线" panose="02010600030101010101" pitchFamily="2" charset="-122"/>
                  <a:ea typeface="等线" panose="02010600030101010101" pitchFamily="2" charset="-122"/>
                </a:rPr>
                <a:t>标题文字添加</a:t>
              </a:r>
            </a:p>
          </p:txBody>
        </p:sp>
        <p:sp>
          <p:nvSpPr>
            <p:cNvPr id="118" name="文本框 117"/>
            <p:cNvSpPr txBox="1"/>
            <p:nvPr/>
          </p:nvSpPr>
          <p:spPr>
            <a:xfrm>
              <a:off x="7523107" y="3641467"/>
              <a:ext cx="2885371" cy="513410"/>
            </a:xfrm>
            <a:prstGeom prst="rect">
              <a:avLst/>
            </a:prstGeom>
            <a:noFill/>
          </p:spPr>
          <p:txBody>
            <a:bodyPr wrap="square" rtlCol="0">
              <a:spAutoFit/>
              <a:scene3d>
                <a:camera prst="orthographicFront"/>
                <a:lightRig rig="threePt" dir="t"/>
              </a:scene3d>
              <a:sp3d contourW="12700"/>
            </a:bodyPr>
            <a:lstStyle/>
            <a:p>
              <a:pPr algn="r">
                <a:lnSpc>
                  <a:spcPct val="114000"/>
                </a:lnSpc>
              </a:pPr>
              <a:r>
                <a:rPr lang="en-US" altLang="zh-CN" sz="800" dirty="0">
                  <a:solidFill>
                    <a:schemeClr val="tx1">
                      <a:lumMod val="75000"/>
                      <a:lumOff val="25000"/>
                    </a:schemeClr>
                  </a:solidFill>
                  <a:latin typeface="Century Gothic" panose="020B0502020202020204" pitchFamily="34" charset="0"/>
                  <a:ea typeface="+mj-ea"/>
                </a:rPr>
                <a:t>The user can demonstrate on a projector or computer, or print the presentation and make it into a film to be used in a wider field.</a:t>
              </a:r>
            </a:p>
          </p:txBody>
        </p:sp>
      </p:grpSp>
      <p:cxnSp>
        <p:nvCxnSpPr>
          <p:cNvPr id="21" name="直接连接符 20"/>
          <p:cNvCxnSpPr>
            <a:stCxn id="43" idx="2"/>
          </p:cNvCxnSpPr>
          <p:nvPr/>
        </p:nvCxnSpPr>
        <p:spPr>
          <a:xfrm flipH="1" flipV="1">
            <a:off x="590843" y="3742006"/>
            <a:ext cx="3609539" cy="33417"/>
          </a:xfrm>
          <a:prstGeom prst="line">
            <a:avLst/>
          </a:prstGeom>
          <a:ln w="12700">
            <a:solidFill>
              <a:srgbClr val="17324D"/>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flipH="1" flipV="1">
            <a:off x="7991619" y="3742005"/>
            <a:ext cx="3609539" cy="33417"/>
          </a:xfrm>
          <a:prstGeom prst="line">
            <a:avLst/>
          </a:prstGeom>
          <a:ln w="12700">
            <a:solidFill>
              <a:srgbClr val="17324D"/>
            </a:solidFill>
          </a:ln>
        </p:spPr>
        <p:style>
          <a:lnRef idx="1">
            <a:schemeClr val="accent1"/>
          </a:lnRef>
          <a:fillRef idx="0">
            <a:schemeClr val="accent1"/>
          </a:fillRef>
          <a:effectRef idx="0">
            <a:schemeClr val="accent1"/>
          </a:effectRef>
          <a:fontRef idx="minor">
            <a:schemeClr val="tx1"/>
          </a:fontRef>
        </p:style>
      </p:cxnSp>
      <p:graphicFrame>
        <p:nvGraphicFramePr>
          <p:cNvPr id="5" name="图表 4"/>
          <p:cNvGraphicFramePr/>
          <p:nvPr/>
        </p:nvGraphicFramePr>
        <p:xfrm>
          <a:off x="4330443" y="2299955"/>
          <a:ext cx="3544366" cy="2362911"/>
        </p:xfrm>
        <a:graphic>
          <a:graphicData uri="http://schemas.openxmlformats.org/drawingml/2006/chart">
            <c:chart xmlns:c="http://schemas.openxmlformats.org/drawingml/2006/chart" xmlns:r="http://schemas.openxmlformats.org/officeDocument/2006/relationships" r:id="rId4"/>
          </a:graphicData>
        </a:graphic>
      </p:graphicFrame>
      <p:grpSp>
        <p:nvGrpSpPr>
          <p:cNvPr id="25" name="组合 24"/>
          <p:cNvGrpSpPr/>
          <p:nvPr/>
        </p:nvGrpSpPr>
        <p:grpSpPr>
          <a:xfrm>
            <a:off x="143922" y="223365"/>
            <a:ext cx="11887200" cy="307777"/>
            <a:chOff x="143922" y="775815"/>
            <a:chExt cx="11887200" cy="307777"/>
          </a:xfrm>
        </p:grpSpPr>
        <p:sp>
          <p:nvSpPr>
            <p:cNvPr id="26" name="MH_Entry_1"/>
            <p:cNvSpPr/>
            <p:nvPr>
              <p:custDataLst>
                <p:tags r:id="rId1"/>
              </p:custDataLst>
            </p:nvPr>
          </p:nvSpPr>
          <p:spPr>
            <a:xfrm>
              <a:off x="4539167" y="775815"/>
              <a:ext cx="2751619" cy="307777"/>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algn="dist" defTabSz="1146175" fontAlgn="base">
                <a:spcBef>
                  <a:spcPct val="0"/>
                </a:spcBef>
                <a:spcAft>
                  <a:spcPct val="0"/>
                </a:spcAft>
              </a:pPr>
              <a:r>
                <a:rPr lang="zh-CN" altLang="en-US" sz="2000" dirty="0">
                  <a:solidFill>
                    <a:schemeClr val="bg2">
                      <a:lumMod val="10000"/>
                    </a:schemeClr>
                  </a:solidFill>
                  <a:latin typeface="等线" panose="02010600030101010101" pitchFamily="2" charset="-122"/>
                  <a:ea typeface="等线" panose="02010600030101010101" pitchFamily="2" charset="-122"/>
                  <a:sym typeface="Arial" panose="020B0604020202020204" pitchFamily="34" charset="0"/>
                </a:rPr>
                <a:t>输入你的标题</a:t>
              </a:r>
            </a:p>
          </p:txBody>
        </p:sp>
        <p:cxnSp>
          <p:nvCxnSpPr>
            <p:cNvPr id="27" name="直接连接符 3"/>
            <p:cNvCxnSpPr/>
            <p:nvPr/>
          </p:nvCxnSpPr>
          <p:spPr>
            <a:xfrm>
              <a:off x="143922" y="926390"/>
              <a:ext cx="4097867" cy="0"/>
            </a:xfrm>
            <a:prstGeom prst="line">
              <a:avLst/>
            </a:prstGeom>
            <a:ln w="12700">
              <a:solidFill>
                <a:srgbClr val="132E4A"/>
              </a:solidFill>
            </a:ln>
          </p:spPr>
          <p:style>
            <a:lnRef idx="1">
              <a:schemeClr val="accent1"/>
            </a:lnRef>
            <a:fillRef idx="0">
              <a:schemeClr val="accent1"/>
            </a:fillRef>
            <a:effectRef idx="0">
              <a:schemeClr val="accent1"/>
            </a:effectRef>
            <a:fontRef idx="minor">
              <a:schemeClr val="tx1"/>
            </a:fontRef>
          </p:style>
        </p:cxnSp>
        <p:cxnSp>
          <p:nvCxnSpPr>
            <p:cNvPr id="28" name="直接连接符 4"/>
            <p:cNvCxnSpPr/>
            <p:nvPr/>
          </p:nvCxnSpPr>
          <p:spPr>
            <a:xfrm>
              <a:off x="7658318" y="909703"/>
              <a:ext cx="4372804" cy="0"/>
            </a:xfrm>
            <a:prstGeom prst="line">
              <a:avLst/>
            </a:prstGeom>
            <a:ln w="12700">
              <a:solidFill>
                <a:srgbClr val="132E4A"/>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41000">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14:bounceEnd="41000">
                                          <p:cBhvr additive="base">
                                            <p:cTn id="7" dur="750" fill="hold"/>
                                            <p:tgtEl>
                                              <p:spTgt spid="53"/>
                                            </p:tgtEl>
                                            <p:attrNameLst>
                                              <p:attrName>ppt_x</p:attrName>
                                            </p:attrNameLst>
                                          </p:cBhvr>
                                          <p:tavLst>
                                            <p:tav tm="0">
                                              <p:val>
                                                <p:strVal val="0-#ppt_w/2"/>
                                              </p:val>
                                            </p:tav>
                                            <p:tav tm="100000">
                                              <p:val>
                                                <p:strVal val="#ppt_x"/>
                                              </p:val>
                                            </p:tav>
                                          </p:tavLst>
                                        </p:anim>
                                        <p:anim calcmode="lin" valueType="num" p14:bounceEnd="41000">
                                          <p:cBhvr additive="base">
                                            <p:cTn id="8" dur="750" fill="hold"/>
                                            <p:tgtEl>
                                              <p:spTgt spid="5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14:presetBounceEnd="41000">
                                      <p:stCondLst>
                                        <p:cond delay="0"/>
                                      </p:stCondLst>
                                      <p:childTnLst>
                                        <p:set>
                                          <p:cBhvr>
                                            <p:cTn id="10" dur="1" fill="hold">
                                              <p:stCondLst>
                                                <p:cond delay="0"/>
                                              </p:stCondLst>
                                            </p:cTn>
                                            <p:tgtEl>
                                              <p:spTgt spid="116"/>
                                            </p:tgtEl>
                                            <p:attrNameLst>
                                              <p:attrName>style.visibility</p:attrName>
                                            </p:attrNameLst>
                                          </p:cBhvr>
                                          <p:to>
                                            <p:strVal val="visible"/>
                                          </p:to>
                                        </p:set>
                                        <p:anim calcmode="lin" valueType="num" p14:bounceEnd="41000">
                                          <p:cBhvr additive="base">
                                            <p:cTn id="11" dur="750" fill="hold"/>
                                            <p:tgtEl>
                                              <p:spTgt spid="116"/>
                                            </p:tgtEl>
                                            <p:attrNameLst>
                                              <p:attrName>ppt_x</p:attrName>
                                            </p:attrNameLst>
                                          </p:cBhvr>
                                          <p:tavLst>
                                            <p:tav tm="0">
                                              <p:val>
                                                <p:strVal val="0-#ppt_w/2"/>
                                              </p:val>
                                            </p:tav>
                                            <p:tav tm="100000">
                                              <p:val>
                                                <p:strVal val="#ppt_x"/>
                                              </p:val>
                                            </p:tav>
                                          </p:tavLst>
                                        </p:anim>
                                        <p:anim calcmode="lin" valueType="num" p14:bounceEnd="41000">
                                          <p:cBhvr additive="base">
                                            <p:cTn id="12" dur="750" fill="hold"/>
                                            <p:tgtEl>
                                              <p:spTgt spid="116"/>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14:presetBounceEnd="41000">
                                      <p:stCondLst>
                                        <p:cond delay="0"/>
                                      </p:stCondLst>
                                      <p:childTnLst>
                                        <p:set>
                                          <p:cBhvr>
                                            <p:cTn id="14" dur="1" fill="hold">
                                              <p:stCondLst>
                                                <p:cond delay="0"/>
                                              </p:stCondLst>
                                            </p:cTn>
                                            <p:tgtEl>
                                              <p:spTgt spid="101"/>
                                            </p:tgtEl>
                                            <p:attrNameLst>
                                              <p:attrName>style.visibility</p:attrName>
                                            </p:attrNameLst>
                                          </p:cBhvr>
                                          <p:to>
                                            <p:strVal val="visible"/>
                                          </p:to>
                                        </p:set>
                                        <p:anim calcmode="lin" valueType="num" p14:bounceEnd="41000">
                                          <p:cBhvr additive="base">
                                            <p:cTn id="15" dur="750" fill="hold"/>
                                            <p:tgtEl>
                                              <p:spTgt spid="101"/>
                                            </p:tgtEl>
                                            <p:attrNameLst>
                                              <p:attrName>ppt_x</p:attrName>
                                            </p:attrNameLst>
                                          </p:cBhvr>
                                          <p:tavLst>
                                            <p:tav tm="0">
                                              <p:val>
                                                <p:strVal val="1+#ppt_w/2"/>
                                              </p:val>
                                            </p:tav>
                                            <p:tav tm="100000">
                                              <p:val>
                                                <p:strVal val="#ppt_x"/>
                                              </p:val>
                                            </p:tav>
                                          </p:tavLst>
                                        </p:anim>
                                        <p:anim calcmode="lin" valueType="num" p14:bounceEnd="41000">
                                          <p:cBhvr additive="base">
                                            <p:cTn id="16" dur="750" fill="hold"/>
                                            <p:tgtEl>
                                              <p:spTgt spid="101"/>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14:presetBounceEnd="41000">
                                      <p:stCondLst>
                                        <p:cond delay="0"/>
                                      </p:stCondLst>
                                      <p:childTnLst>
                                        <p:set>
                                          <p:cBhvr>
                                            <p:cTn id="18" dur="1" fill="hold">
                                              <p:stCondLst>
                                                <p:cond delay="0"/>
                                              </p:stCondLst>
                                            </p:cTn>
                                            <p:tgtEl>
                                              <p:spTgt spid="110"/>
                                            </p:tgtEl>
                                            <p:attrNameLst>
                                              <p:attrName>style.visibility</p:attrName>
                                            </p:attrNameLst>
                                          </p:cBhvr>
                                          <p:to>
                                            <p:strVal val="visible"/>
                                          </p:to>
                                        </p:set>
                                        <p:anim calcmode="lin" valueType="num" p14:bounceEnd="41000">
                                          <p:cBhvr additive="base">
                                            <p:cTn id="19" dur="750" fill="hold"/>
                                            <p:tgtEl>
                                              <p:spTgt spid="110"/>
                                            </p:tgtEl>
                                            <p:attrNameLst>
                                              <p:attrName>ppt_x</p:attrName>
                                            </p:attrNameLst>
                                          </p:cBhvr>
                                          <p:tavLst>
                                            <p:tav tm="0">
                                              <p:val>
                                                <p:strVal val="1+#ppt_w/2"/>
                                              </p:val>
                                            </p:tav>
                                            <p:tav tm="100000">
                                              <p:val>
                                                <p:strVal val="#ppt_x"/>
                                              </p:val>
                                            </p:tav>
                                          </p:tavLst>
                                        </p:anim>
                                        <p:anim calcmode="lin" valueType="num" p14:bounceEnd="41000">
                                          <p:cBhvr additive="base">
                                            <p:cTn id="20" dur="750" fill="hold"/>
                                            <p:tgtEl>
                                              <p:spTgt spid="1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additive="base">
                                            <p:cTn id="7" dur="750" fill="hold"/>
                                            <p:tgtEl>
                                              <p:spTgt spid="53"/>
                                            </p:tgtEl>
                                            <p:attrNameLst>
                                              <p:attrName>ppt_x</p:attrName>
                                            </p:attrNameLst>
                                          </p:cBhvr>
                                          <p:tavLst>
                                            <p:tav tm="0">
                                              <p:val>
                                                <p:strVal val="0-#ppt_w/2"/>
                                              </p:val>
                                            </p:tav>
                                            <p:tav tm="100000">
                                              <p:val>
                                                <p:strVal val="#ppt_x"/>
                                              </p:val>
                                            </p:tav>
                                          </p:tavLst>
                                        </p:anim>
                                        <p:anim calcmode="lin" valueType="num">
                                          <p:cBhvr additive="base">
                                            <p:cTn id="8" dur="750" fill="hold"/>
                                            <p:tgtEl>
                                              <p:spTgt spid="5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16"/>
                                            </p:tgtEl>
                                            <p:attrNameLst>
                                              <p:attrName>style.visibility</p:attrName>
                                            </p:attrNameLst>
                                          </p:cBhvr>
                                          <p:to>
                                            <p:strVal val="visible"/>
                                          </p:to>
                                        </p:set>
                                        <p:anim calcmode="lin" valueType="num">
                                          <p:cBhvr additive="base">
                                            <p:cTn id="11" dur="750" fill="hold"/>
                                            <p:tgtEl>
                                              <p:spTgt spid="116"/>
                                            </p:tgtEl>
                                            <p:attrNameLst>
                                              <p:attrName>ppt_x</p:attrName>
                                            </p:attrNameLst>
                                          </p:cBhvr>
                                          <p:tavLst>
                                            <p:tav tm="0">
                                              <p:val>
                                                <p:strVal val="0-#ppt_w/2"/>
                                              </p:val>
                                            </p:tav>
                                            <p:tav tm="100000">
                                              <p:val>
                                                <p:strVal val="#ppt_x"/>
                                              </p:val>
                                            </p:tav>
                                          </p:tavLst>
                                        </p:anim>
                                        <p:anim calcmode="lin" valueType="num">
                                          <p:cBhvr additive="base">
                                            <p:cTn id="12" dur="750" fill="hold"/>
                                            <p:tgtEl>
                                              <p:spTgt spid="116"/>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01"/>
                                            </p:tgtEl>
                                            <p:attrNameLst>
                                              <p:attrName>style.visibility</p:attrName>
                                            </p:attrNameLst>
                                          </p:cBhvr>
                                          <p:to>
                                            <p:strVal val="visible"/>
                                          </p:to>
                                        </p:set>
                                        <p:anim calcmode="lin" valueType="num">
                                          <p:cBhvr additive="base">
                                            <p:cTn id="15" dur="750" fill="hold"/>
                                            <p:tgtEl>
                                              <p:spTgt spid="101"/>
                                            </p:tgtEl>
                                            <p:attrNameLst>
                                              <p:attrName>ppt_x</p:attrName>
                                            </p:attrNameLst>
                                          </p:cBhvr>
                                          <p:tavLst>
                                            <p:tav tm="0">
                                              <p:val>
                                                <p:strVal val="1+#ppt_w/2"/>
                                              </p:val>
                                            </p:tav>
                                            <p:tav tm="100000">
                                              <p:val>
                                                <p:strVal val="#ppt_x"/>
                                              </p:val>
                                            </p:tav>
                                          </p:tavLst>
                                        </p:anim>
                                        <p:anim calcmode="lin" valueType="num">
                                          <p:cBhvr additive="base">
                                            <p:cTn id="16" dur="750" fill="hold"/>
                                            <p:tgtEl>
                                              <p:spTgt spid="101"/>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110"/>
                                            </p:tgtEl>
                                            <p:attrNameLst>
                                              <p:attrName>style.visibility</p:attrName>
                                            </p:attrNameLst>
                                          </p:cBhvr>
                                          <p:to>
                                            <p:strVal val="visible"/>
                                          </p:to>
                                        </p:set>
                                        <p:anim calcmode="lin" valueType="num">
                                          <p:cBhvr additive="base">
                                            <p:cTn id="19" dur="750" fill="hold"/>
                                            <p:tgtEl>
                                              <p:spTgt spid="110"/>
                                            </p:tgtEl>
                                            <p:attrNameLst>
                                              <p:attrName>ppt_x</p:attrName>
                                            </p:attrNameLst>
                                          </p:cBhvr>
                                          <p:tavLst>
                                            <p:tav tm="0">
                                              <p:val>
                                                <p:strVal val="1+#ppt_w/2"/>
                                              </p:val>
                                            </p:tav>
                                            <p:tav tm="100000">
                                              <p:val>
                                                <p:strVal val="#ppt_x"/>
                                              </p:val>
                                            </p:tav>
                                          </p:tavLst>
                                        </p:anim>
                                        <p:anim calcmode="lin" valueType="num">
                                          <p:cBhvr additive="base">
                                            <p:cTn id="20" dur="750" fill="hold"/>
                                            <p:tgtEl>
                                              <p:spTgt spid="1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67000">
              <a:srgbClr val="F0F1F3"/>
            </a:gs>
          </a:gsLst>
          <a:path path="circle">
            <a:fillToRect l="50000" t="50000" r="50000" b="50000"/>
          </a:path>
        </a:gradFill>
        <a:effectLst/>
      </p:bgPr>
    </p:bg>
    <p:spTree>
      <p:nvGrpSpPr>
        <p:cNvPr id="1" name=""/>
        <p:cNvGrpSpPr/>
        <p:nvPr/>
      </p:nvGrpSpPr>
      <p:grpSpPr>
        <a:xfrm>
          <a:off x="0" y="0"/>
          <a:ext cx="0" cy="0"/>
          <a:chOff x="0" y="0"/>
          <a:chExt cx="0" cy="0"/>
        </a:xfrm>
      </p:grpSpPr>
      <p:grpSp>
        <p:nvGrpSpPr>
          <p:cNvPr id="3" name="组合 2"/>
          <p:cNvGrpSpPr/>
          <p:nvPr/>
        </p:nvGrpSpPr>
        <p:grpSpPr>
          <a:xfrm>
            <a:off x="1048078" y="844614"/>
            <a:ext cx="10196640" cy="3209633"/>
            <a:chOff x="1048078" y="844614"/>
            <a:chExt cx="10196640" cy="3209633"/>
          </a:xfrm>
        </p:grpSpPr>
        <p:grpSp>
          <p:nvGrpSpPr>
            <p:cNvPr id="9" name="组合 8"/>
            <p:cNvGrpSpPr/>
            <p:nvPr/>
          </p:nvGrpSpPr>
          <p:grpSpPr>
            <a:xfrm>
              <a:off x="1048078" y="2730808"/>
              <a:ext cx="2609524" cy="1323439"/>
              <a:chOff x="1249819" y="2496522"/>
              <a:chExt cx="2954205" cy="1498247"/>
            </a:xfrm>
          </p:grpSpPr>
          <p:sp>
            <p:nvSpPr>
              <p:cNvPr id="6" name="文本框 5"/>
              <p:cNvSpPr txBox="1"/>
              <p:nvPr/>
            </p:nvSpPr>
            <p:spPr>
              <a:xfrm>
                <a:off x="1291465" y="2496522"/>
                <a:ext cx="1196719" cy="1498247"/>
              </a:xfrm>
              <a:prstGeom prst="rect">
                <a:avLst/>
              </a:prstGeom>
              <a:noFill/>
            </p:spPr>
            <p:txBody>
              <a:bodyPr wrap="square" rtlCol="0">
                <a:spAutoFit/>
                <a:scene3d>
                  <a:camera prst="orthographicFront"/>
                  <a:lightRig rig="threePt" dir="t"/>
                </a:scene3d>
                <a:sp3d contourW="12700"/>
              </a:bodyPr>
              <a:lstStyle/>
              <a:p>
                <a:pPr algn="ctr"/>
                <a:r>
                  <a:rPr lang="en-US" altLang="zh-CN" sz="8000" dirty="0">
                    <a:solidFill>
                      <a:srgbClr val="132E4A"/>
                    </a:solidFill>
                    <a:latin typeface="方正兰亭超细黑简体" panose="02000000000000000000" pitchFamily="2" charset="-122"/>
                    <a:ea typeface="方正兰亭超细黑简体" panose="02000000000000000000" pitchFamily="2" charset="-122"/>
                  </a:rPr>
                  <a:t>1</a:t>
                </a:r>
                <a:endParaRPr lang="zh-CN" altLang="en-US" sz="8000" dirty="0">
                  <a:solidFill>
                    <a:srgbClr val="132E4A"/>
                  </a:solidFill>
                  <a:latin typeface="方正兰亭超细黑简体" panose="02000000000000000000" pitchFamily="2" charset="-122"/>
                  <a:ea typeface="方正兰亭超细黑简体" panose="02000000000000000000" pitchFamily="2" charset="-122"/>
                </a:endParaRPr>
              </a:p>
            </p:txBody>
          </p:sp>
          <p:sp>
            <p:nvSpPr>
              <p:cNvPr id="2" name="平行四边形 1"/>
              <p:cNvSpPr/>
              <p:nvPr/>
            </p:nvSpPr>
            <p:spPr>
              <a:xfrm rot="19932207">
                <a:off x="1249819" y="3137211"/>
                <a:ext cx="2954205" cy="834263"/>
              </a:xfrm>
              <a:prstGeom prst="parallelogram">
                <a:avLst>
                  <a:gd name="adj" fmla="val 52774"/>
                </a:avLst>
              </a:prstGeom>
              <a:solidFill>
                <a:schemeClr val="bg1"/>
              </a:solidFill>
              <a:ln w="28575">
                <a:solidFill>
                  <a:srgbClr val="132E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方正兰亭超细黑简体" panose="02000000000000000000" pitchFamily="2" charset="-122"/>
                  <a:ea typeface="方正兰亭超细黑简体" panose="02000000000000000000" pitchFamily="2" charset="-122"/>
                </a:endParaRPr>
              </a:p>
            </p:txBody>
          </p:sp>
          <p:sp>
            <p:nvSpPr>
              <p:cNvPr id="7" name="文本框 6"/>
              <p:cNvSpPr txBox="1"/>
              <p:nvPr/>
            </p:nvSpPr>
            <p:spPr>
              <a:xfrm rot="19920000">
                <a:off x="1659410" y="3278570"/>
                <a:ext cx="2200746" cy="452959"/>
              </a:xfrm>
              <a:prstGeom prst="rect">
                <a:avLst/>
              </a:prstGeom>
              <a:noFill/>
            </p:spPr>
            <p:txBody>
              <a:bodyPr wrap="square" rtlCol="0">
                <a:spAutoFit/>
                <a:scene3d>
                  <a:camera prst="orthographicFront"/>
                  <a:lightRig rig="threePt" dir="t"/>
                </a:scene3d>
                <a:sp3d contourW="12700"/>
              </a:bodyPr>
              <a:lstStyle/>
              <a:p>
                <a:pPr algn="ctr"/>
                <a:r>
                  <a:rPr lang="zh-CN" altLang="en-US" sz="2000" b="1" dirty="0">
                    <a:latin typeface="+mn-ea"/>
                  </a:rPr>
                  <a:t>添  加  标  题</a:t>
                </a:r>
              </a:p>
            </p:txBody>
          </p:sp>
        </p:grpSp>
        <p:grpSp>
          <p:nvGrpSpPr>
            <p:cNvPr id="34" name="组合 33"/>
            <p:cNvGrpSpPr/>
            <p:nvPr/>
          </p:nvGrpSpPr>
          <p:grpSpPr>
            <a:xfrm>
              <a:off x="3577117" y="2730808"/>
              <a:ext cx="2609524" cy="1323439"/>
              <a:chOff x="1249819" y="2496522"/>
              <a:chExt cx="2954205" cy="1498247"/>
            </a:xfrm>
          </p:grpSpPr>
          <p:sp>
            <p:nvSpPr>
              <p:cNvPr id="35" name="文本框 34"/>
              <p:cNvSpPr txBox="1"/>
              <p:nvPr/>
            </p:nvSpPr>
            <p:spPr>
              <a:xfrm>
                <a:off x="1291465" y="2496522"/>
                <a:ext cx="1196719" cy="1498247"/>
              </a:xfrm>
              <a:prstGeom prst="rect">
                <a:avLst/>
              </a:prstGeom>
              <a:noFill/>
            </p:spPr>
            <p:txBody>
              <a:bodyPr wrap="square" rtlCol="0">
                <a:spAutoFit/>
                <a:scene3d>
                  <a:camera prst="orthographicFront"/>
                  <a:lightRig rig="threePt" dir="t"/>
                </a:scene3d>
                <a:sp3d contourW="12700"/>
              </a:bodyPr>
              <a:lstStyle/>
              <a:p>
                <a:pPr algn="ctr"/>
                <a:r>
                  <a:rPr lang="en-US" altLang="zh-CN" sz="8000" dirty="0">
                    <a:solidFill>
                      <a:srgbClr val="132E4A"/>
                    </a:solidFill>
                    <a:latin typeface="方正兰亭超细黑简体" panose="02000000000000000000" pitchFamily="2" charset="-122"/>
                    <a:ea typeface="方正兰亭超细黑简体" panose="02000000000000000000" pitchFamily="2" charset="-122"/>
                  </a:rPr>
                  <a:t>2</a:t>
                </a:r>
                <a:endParaRPr lang="zh-CN" altLang="en-US" sz="8000" dirty="0">
                  <a:solidFill>
                    <a:srgbClr val="132E4A"/>
                  </a:solidFill>
                  <a:latin typeface="方正兰亭超细黑简体" panose="02000000000000000000" pitchFamily="2" charset="-122"/>
                  <a:ea typeface="方正兰亭超细黑简体" panose="02000000000000000000" pitchFamily="2" charset="-122"/>
                </a:endParaRPr>
              </a:p>
            </p:txBody>
          </p:sp>
          <p:sp>
            <p:nvSpPr>
              <p:cNvPr id="36" name="平行四边形 35"/>
              <p:cNvSpPr/>
              <p:nvPr/>
            </p:nvSpPr>
            <p:spPr>
              <a:xfrm rot="19932207">
                <a:off x="1249819" y="3137211"/>
                <a:ext cx="2954205" cy="834263"/>
              </a:xfrm>
              <a:prstGeom prst="parallelogram">
                <a:avLst>
                  <a:gd name="adj" fmla="val 52774"/>
                </a:avLst>
              </a:prstGeom>
              <a:solidFill>
                <a:schemeClr val="bg1"/>
              </a:solidFill>
              <a:ln w="28575">
                <a:solidFill>
                  <a:srgbClr val="132E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方正兰亭超细黑简体" panose="02000000000000000000" pitchFamily="2" charset="-122"/>
                  <a:ea typeface="方正兰亭超细黑简体" panose="02000000000000000000" pitchFamily="2" charset="-122"/>
                </a:endParaRPr>
              </a:p>
            </p:txBody>
          </p:sp>
          <p:sp>
            <p:nvSpPr>
              <p:cNvPr id="37" name="文本框 36"/>
              <p:cNvSpPr txBox="1"/>
              <p:nvPr/>
            </p:nvSpPr>
            <p:spPr>
              <a:xfrm rot="19920000">
                <a:off x="1659410" y="3278568"/>
                <a:ext cx="2200746" cy="452959"/>
              </a:xfrm>
              <a:prstGeom prst="rect">
                <a:avLst/>
              </a:prstGeom>
              <a:noFill/>
            </p:spPr>
            <p:txBody>
              <a:bodyPr wrap="square" rtlCol="0">
                <a:spAutoFit/>
                <a:scene3d>
                  <a:camera prst="orthographicFront"/>
                  <a:lightRig rig="threePt" dir="t"/>
                </a:scene3d>
                <a:sp3d contourW="12700"/>
              </a:bodyPr>
              <a:lstStyle/>
              <a:p>
                <a:pPr algn="ctr"/>
                <a:r>
                  <a:rPr lang="zh-CN" altLang="en-US" sz="2000" b="1" dirty="0">
                    <a:latin typeface="+mn-ea"/>
                  </a:rPr>
                  <a:t>添  加  标  题</a:t>
                </a:r>
              </a:p>
            </p:txBody>
          </p:sp>
        </p:grpSp>
        <p:grpSp>
          <p:nvGrpSpPr>
            <p:cNvPr id="38" name="组合 37"/>
            <p:cNvGrpSpPr/>
            <p:nvPr/>
          </p:nvGrpSpPr>
          <p:grpSpPr>
            <a:xfrm>
              <a:off x="6106156" y="2730808"/>
              <a:ext cx="2609524" cy="1323439"/>
              <a:chOff x="1249819" y="2496522"/>
              <a:chExt cx="2954205" cy="1498247"/>
            </a:xfrm>
          </p:grpSpPr>
          <p:sp>
            <p:nvSpPr>
              <p:cNvPr id="39" name="文本框 38"/>
              <p:cNvSpPr txBox="1"/>
              <p:nvPr/>
            </p:nvSpPr>
            <p:spPr>
              <a:xfrm>
                <a:off x="1291465" y="2496522"/>
                <a:ext cx="1196719" cy="1498247"/>
              </a:xfrm>
              <a:prstGeom prst="rect">
                <a:avLst/>
              </a:prstGeom>
              <a:noFill/>
            </p:spPr>
            <p:txBody>
              <a:bodyPr wrap="square" rtlCol="0">
                <a:spAutoFit/>
                <a:scene3d>
                  <a:camera prst="orthographicFront"/>
                  <a:lightRig rig="threePt" dir="t"/>
                </a:scene3d>
                <a:sp3d contourW="12700"/>
              </a:bodyPr>
              <a:lstStyle/>
              <a:p>
                <a:pPr algn="ctr"/>
                <a:r>
                  <a:rPr lang="en-US" altLang="zh-CN" sz="8000" dirty="0">
                    <a:solidFill>
                      <a:srgbClr val="132E4A"/>
                    </a:solidFill>
                    <a:latin typeface="方正兰亭超细黑简体" panose="02000000000000000000" pitchFamily="2" charset="-122"/>
                    <a:ea typeface="方正兰亭超细黑简体" panose="02000000000000000000" pitchFamily="2" charset="-122"/>
                  </a:rPr>
                  <a:t>3</a:t>
                </a:r>
                <a:endParaRPr lang="zh-CN" altLang="en-US" sz="8000" dirty="0">
                  <a:solidFill>
                    <a:srgbClr val="132E4A"/>
                  </a:solidFill>
                  <a:latin typeface="方正兰亭超细黑简体" panose="02000000000000000000" pitchFamily="2" charset="-122"/>
                  <a:ea typeface="方正兰亭超细黑简体" panose="02000000000000000000" pitchFamily="2" charset="-122"/>
                </a:endParaRPr>
              </a:p>
            </p:txBody>
          </p:sp>
          <p:sp>
            <p:nvSpPr>
              <p:cNvPr id="40" name="平行四边形 39"/>
              <p:cNvSpPr/>
              <p:nvPr/>
            </p:nvSpPr>
            <p:spPr>
              <a:xfrm rot="19932207">
                <a:off x="1249819" y="3137211"/>
                <a:ext cx="2954205" cy="834263"/>
              </a:xfrm>
              <a:prstGeom prst="parallelogram">
                <a:avLst>
                  <a:gd name="adj" fmla="val 52774"/>
                </a:avLst>
              </a:prstGeom>
              <a:solidFill>
                <a:schemeClr val="bg1"/>
              </a:solidFill>
              <a:ln w="28575">
                <a:solidFill>
                  <a:srgbClr val="132E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方正兰亭超细黑简体" panose="02000000000000000000" pitchFamily="2" charset="-122"/>
                  <a:ea typeface="方正兰亭超细黑简体" panose="02000000000000000000" pitchFamily="2" charset="-122"/>
                </a:endParaRPr>
              </a:p>
            </p:txBody>
          </p:sp>
          <p:sp>
            <p:nvSpPr>
              <p:cNvPr id="41" name="文本框 40"/>
              <p:cNvSpPr txBox="1"/>
              <p:nvPr/>
            </p:nvSpPr>
            <p:spPr>
              <a:xfrm rot="19920000">
                <a:off x="1659410" y="3278570"/>
                <a:ext cx="2200746" cy="452959"/>
              </a:xfrm>
              <a:prstGeom prst="rect">
                <a:avLst/>
              </a:prstGeom>
              <a:noFill/>
            </p:spPr>
            <p:txBody>
              <a:bodyPr wrap="square" rtlCol="0">
                <a:spAutoFit/>
                <a:scene3d>
                  <a:camera prst="orthographicFront"/>
                  <a:lightRig rig="threePt" dir="t"/>
                </a:scene3d>
                <a:sp3d contourW="12700"/>
              </a:bodyPr>
              <a:lstStyle/>
              <a:p>
                <a:pPr algn="ctr"/>
                <a:r>
                  <a:rPr lang="zh-CN" altLang="en-US" sz="2000" b="1" dirty="0">
                    <a:latin typeface="+mn-ea"/>
                  </a:rPr>
                  <a:t>添  加  标  题</a:t>
                </a:r>
              </a:p>
            </p:txBody>
          </p:sp>
        </p:grpSp>
        <p:grpSp>
          <p:nvGrpSpPr>
            <p:cNvPr id="42" name="组合 41"/>
            <p:cNvGrpSpPr/>
            <p:nvPr/>
          </p:nvGrpSpPr>
          <p:grpSpPr>
            <a:xfrm>
              <a:off x="8635194" y="2730808"/>
              <a:ext cx="2609524" cy="1323439"/>
              <a:chOff x="1249819" y="2496522"/>
              <a:chExt cx="2954205" cy="1498247"/>
            </a:xfrm>
          </p:grpSpPr>
          <p:sp>
            <p:nvSpPr>
              <p:cNvPr id="43" name="文本框 42"/>
              <p:cNvSpPr txBox="1"/>
              <p:nvPr/>
            </p:nvSpPr>
            <p:spPr>
              <a:xfrm>
                <a:off x="1291464" y="2496522"/>
                <a:ext cx="1196719" cy="1498247"/>
              </a:xfrm>
              <a:prstGeom prst="rect">
                <a:avLst/>
              </a:prstGeom>
              <a:noFill/>
            </p:spPr>
            <p:txBody>
              <a:bodyPr wrap="square" rtlCol="0">
                <a:spAutoFit/>
                <a:scene3d>
                  <a:camera prst="orthographicFront"/>
                  <a:lightRig rig="threePt" dir="t"/>
                </a:scene3d>
                <a:sp3d contourW="12700"/>
              </a:bodyPr>
              <a:lstStyle/>
              <a:p>
                <a:pPr algn="ctr"/>
                <a:r>
                  <a:rPr lang="en-US" altLang="zh-CN" sz="8000" dirty="0">
                    <a:solidFill>
                      <a:srgbClr val="132E4A"/>
                    </a:solidFill>
                    <a:latin typeface="方正兰亭超细黑简体" panose="02000000000000000000" pitchFamily="2" charset="-122"/>
                    <a:ea typeface="方正兰亭超细黑简体" panose="02000000000000000000" pitchFamily="2" charset="-122"/>
                  </a:rPr>
                  <a:t>4</a:t>
                </a:r>
                <a:endParaRPr lang="zh-CN" altLang="en-US" sz="8000" dirty="0">
                  <a:solidFill>
                    <a:srgbClr val="132E4A"/>
                  </a:solidFill>
                  <a:latin typeface="方正兰亭超细黑简体" panose="02000000000000000000" pitchFamily="2" charset="-122"/>
                  <a:ea typeface="方正兰亭超细黑简体" panose="02000000000000000000" pitchFamily="2" charset="-122"/>
                </a:endParaRPr>
              </a:p>
            </p:txBody>
          </p:sp>
          <p:sp>
            <p:nvSpPr>
              <p:cNvPr id="44" name="平行四边形 43"/>
              <p:cNvSpPr/>
              <p:nvPr/>
            </p:nvSpPr>
            <p:spPr>
              <a:xfrm rot="19932207">
                <a:off x="1249819" y="3137211"/>
                <a:ext cx="2954205" cy="834263"/>
              </a:xfrm>
              <a:prstGeom prst="parallelogram">
                <a:avLst>
                  <a:gd name="adj" fmla="val 52774"/>
                </a:avLst>
              </a:prstGeom>
              <a:solidFill>
                <a:schemeClr val="bg1"/>
              </a:solidFill>
              <a:ln w="28575">
                <a:solidFill>
                  <a:srgbClr val="132E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方正兰亭超细黑简体" panose="02000000000000000000" pitchFamily="2" charset="-122"/>
                  <a:ea typeface="方正兰亭超细黑简体" panose="02000000000000000000" pitchFamily="2" charset="-122"/>
                </a:endParaRPr>
              </a:p>
            </p:txBody>
          </p:sp>
          <p:sp>
            <p:nvSpPr>
              <p:cNvPr id="45" name="文本框 44"/>
              <p:cNvSpPr txBox="1"/>
              <p:nvPr/>
            </p:nvSpPr>
            <p:spPr>
              <a:xfrm rot="19920000">
                <a:off x="1659410" y="3278570"/>
                <a:ext cx="2200746" cy="452959"/>
              </a:xfrm>
              <a:prstGeom prst="rect">
                <a:avLst/>
              </a:prstGeom>
              <a:noFill/>
            </p:spPr>
            <p:txBody>
              <a:bodyPr wrap="square" rtlCol="0">
                <a:spAutoFit/>
                <a:scene3d>
                  <a:camera prst="orthographicFront"/>
                  <a:lightRig rig="threePt" dir="t"/>
                </a:scene3d>
                <a:sp3d contourW="12700"/>
              </a:bodyPr>
              <a:lstStyle/>
              <a:p>
                <a:pPr algn="ctr"/>
                <a:r>
                  <a:rPr lang="zh-CN" altLang="en-US" sz="2000" b="1" dirty="0">
                    <a:latin typeface="+mn-ea"/>
                  </a:rPr>
                  <a:t>添  加  标  题</a:t>
                </a:r>
              </a:p>
            </p:txBody>
          </p:sp>
        </p:grpSp>
        <p:sp>
          <p:nvSpPr>
            <p:cNvPr id="47" name="文本框 46"/>
            <p:cNvSpPr txBox="1"/>
            <p:nvPr/>
          </p:nvSpPr>
          <p:spPr>
            <a:xfrm>
              <a:off x="3500070" y="844614"/>
              <a:ext cx="5285745" cy="1015663"/>
            </a:xfrm>
            <a:prstGeom prst="rect">
              <a:avLst/>
            </a:prstGeom>
            <a:noFill/>
          </p:spPr>
          <p:txBody>
            <a:bodyPr wrap="square" rtlCol="0">
              <a:spAutoFit/>
              <a:scene3d>
                <a:camera prst="orthographicFront"/>
                <a:lightRig rig="threePt" dir="t"/>
              </a:scene3d>
              <a:sp3d contourW="12700"/>
            </a:bodyPr>
            <a:lstStyle/>
            <a:p>
              <a:pPr algn="ctr"/>
              <a:r>
                <a:rPr lang="en-US" altLang="zh-CN" sz="6000" dirty="0">
                  <a:solidFill>
                    <a:srgbClr val="132E4A"/>
                  </a:solidFill>
                  <a:latin typeface="+mn-ea"/>
                </a:rPr>
                <a:t>CONTENTS</a:t>
              </a:r>
              <a:endParaRPr lang="zh-CN" altLang="en-US" sz="6000" dirty="0">
                <a:solidFill>
                  <a:srgbClr val="132E4A"/>
                </a:solidFill>
                <a:latin typeface="+mn-ea"/>
              </a:endParaRPr>
            </a:p>
          </p:txBody>
        </p:sp>
      </p:grpSp>
    </p:spTree>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67000">
              <a:srgbClr val="F0F1F3"/>
            </a:gs>
          </a:gsLst>
          <a:path path="circle">
            <a:fillToRect l="50000" t="50000" r="50000" b="50000"/>
          </a:path>
        </a:gradFill>
        <a:effectLst/>
      </p:bgPr>
    </p:bg>
    <p:spTree>
      <p:nvGrpSpPr>
        <p:cNvPr id="1" name=""/>
        <p:cNvGrpSpPr/>
        <p:nvPr/>
      </p:nvGrpSpPr>
      <p:grpSpPr>
        <a:xfrm>
          <a:off x="0" y="0"/>
          <a:ext cx="0" cy="0"/>
          <a:chOff x="0" y="0"/>
          <a:chExt cx="0" cy="0"/>
        </a:xfrm>
      </p:grpSpPr>
      <p:sp>
        <p:nvSpPr>
          <p:cNvPr id="4" name="TextBox 2"/>
          <p:cNvSpPr txBox="1"/>
          <p:nvPr/>
        </p:nvSpPr>
        <p:spPr>
          <a:xfrm>
            <a:off x="4656667" y="2070076"/>
            <a:ext cx="2878667" cy="748988"/>
          </a:xfrm>
          <a:prstGeom prst="rect">
            <a:avLst/>
          </a:prstGeom>
          <a:noFill/>
          <a:ln>
            <a:noFill/>
          </a:ln>
        </p:spPr>
        <p:txBody>
          <a:bodyPr wrap="square" rtlCol="0">
            <a:spAutoFit/>
          </a:bodyPr>
          <a:lstStyle/>
          <a:p>
            <a:pPr algn="ctr"/>
            <a:r>
              <a:rPr lang="en-US" altLang="zh-CN" sz="4265" dirty="0">
                <a:latin typeface="Myriad Pro Light" pitchFamily="34" charset="0"/>
              </a:rPr>
              <a:t>Part four</a:t>
            </a:r>
            <a:endParaRPr lang="zh-CN" altLang="en-US" sz="4265" dirty="0">
              <a:latin typeface="Myriad Pro Light" pitchFamily="34" charset="0"/>
            </a:endParaRPr>
          </a:p>
        </p:txBody>
      </p:sp>
      <p:sp>
        <p:nvSpPr>
          <p:cNvPr id="5" name="矩形 4"/>
          <p:cNvSpPr/>
          <p:nvPr/>
        </p:nvSpPr>
        <p:spPr>
          <a:xfrm>
            <a:off x="3875314" y="3023989"/>
            <a:ext cx="4295964" cy="584775"/>
          </a:xfrm>
          <a:prstGeom prst="rect">
            <a:avLst/>
          </a:prstGeom>
          <a:ln>
            <a:noFill/>
          </a:ln>
        </p:spPr>
        <p:txBody>
          <a:bodyPr wrap="square">
            <a:spAutoFit/>
          </a:bodyPr>
          <a:lstStyle/>
          <a:p>
            <a:pPr algn="ctr"/>
            <a:r>
              <a:rPr lang="zh-CN" altLang="en-US" sz="3200" dirty="0">
                <a:latin typeface="+mn-ea"/>
              </a:rPr>
              <a:t>添   加   标   题</a:t>
            </a:r>
          </a:p>
        </p:txBody>
      </p:sp>
      <p:grpSp>
        <p:nvGrpSpPr>
          <p:cNvPr id="6" name="组合 5"/>
          <p:cNvGrpSpPr/>
          <p:nvPr/>
        </p:nvGrpSpPr>
        <p:grpSpPr>
          <a:xfrm>
            <a:off x="3875314" y="2444568"/>
            <a:ext cx="4295963" cy="871810"/>
            <a:chOff x="2906485" y="1833428"/>
            <a:chExt cx="3221971" cy="653859"/>
          </a:xfrm>
        </p:grpSpPr>
        <p:cxnSp>
          <p:nvCxnSpPr>
            <p:cNvPr id="7" name="肘形连接符 6"/>
            <p:cNvCxnSpPr>
              <a:stCxn id="4" idx="3"/>
              <a:endCxn id="5" idx="3"/>
            </p:cNvCxnSpPr>
            <p:nvPr/>
          </p:nvCxnSpPr>
          <p:spPr>
            <a:xfrm>
              <a:off x="5651498" y="1833430"/>
              <a:ext cx="476958" cy="653857"/>
            </a:xfrm>
            <a:prstGeom prst="bentConnector3">
              <a:avLst>
                <a:gd name="adj1" fmla="val 135947"/>
              </a:avLst>
            </a:prstGeom>
            <a:ln>
              <a:solidFill>
                <a:srgbClr val="132E4A"/>
              </a:solidFill>
            </a:ln>
          </p:spPr>
          <p:style>
            <a:lnRef idx="1">
              <a:schemeClr val="accent1"/>
            </a:lnRef>
            <a:fillRef idx="0">
              <a:schemeClr val="accent1"/>
            </a:fillRef>
            <a:effectRef idx="0">
              <a:schemeClr val="accent1"/>
            </a:effectRef>
            <a:fontRef idx="minor">
              <a:schemeClr val="tx1"/>
            </a:fontRef>
          </p:style>
        </p:cxnSp>
        <p:cxnSp>
          <p:nvCxnSpPr>
            <p:cNvPr id="8" name="肘形连接符 7"/>
            <p:cNvCxnSpPr>
              <a:stCxn id="4" idx="1"/>
              <a:endCxn id="5" idx="1"/>
            </p:cNvCxnSpPr>
            <p:nvPr/>
          </p:nvCxnSpPr>
          <p:spPr>
            <a:xfrm rot="10800000" flipV="1">
              <a:off x="2906485" y="1833428"/>
              <a:ext cx="586014" cy="653856"/>
            </a:xfrm>
            <a:prstGeom prst="bentConnector3">
              <a:avLst>
                <a:gd name="adj1" fmla="val 129257"/>
              </a:avLst>
            </a:prstGeom>
            <a:ln>
              <a:solidFill>
                <a:srgbClr val="132E4A"/>
              </a:solidFill>
            </a:ln>
          </p:spPr>
          <p:style>
            <a:lnRef idx="1">
              <a:schemeClr val="accent1"/>
            </a:lnRef>
            <a:fillRef idx="0">
              <a:schemeClr val="accent1"/>
            </a:fillRef>
            <a:effectRef idx="0">
              <a:schemeClr val="accent1"/>
            </a:effectRef>
            <a:fontRef idx="minor">
              <a:schemeClr val="tx1"/>
            </a:fontRef>
          </p:style>
        </p:cxnSp>
      </p:grpSp>
      <p:cxnSp>
        <p:nvCxnSpPr>
          <p:cNvPr id="9" name="直接连接符 8"/>
          <p:cNvCxnSpPr/>
          <p:nvPr/>
        </p:nvCxnSpPr>
        <p:spPr>
          <a:xfrm rot="960000" flipH="1">
            <a:off x="3558693" y="3510130"/>
            <a:ext cx="1053892" cy="1053892"/>
          </a:xfrm>
          <a:prstGeom prst="line">
            <a:avLst/>
          </a:prstGeom>
          <a:ln w="9525">
            <a:solidFill>
              <a:srgbClr val="132E4A"/>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H="1">
            <a:off x="2693439" y="3690256"/>
            <a:ext cx="2552199" cy="1414704"/>
          </a:xfrm>
          <a:prstGeom prst="line">
            <a:avLst/>
          </a:prstGeom>
          <a:ln w="12700">
            <a:solidFill>
              <a:srgbClr val="132E4A"/>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H="1">
            <a:off x="7388774" y="908721"/>
            <a:ext cx="2233591" cy="1238100"/>
          </a:xfrm>
          <a:prstGeom prst="line">
            <a:avLst/>
          </a:prstGeom>
          <a:ln w="9525">
            <a:solidFill>
              <a:srgbClr val="132E4A"/>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H="1">
            <a:off x="7896201" y="1733013"/>
            <a:ext cx="893679" cy="495377"/>
          </a:xfrm>
          <a:prstGeom prst="line">
            <a:avLst/>
          </a:prstGeom>
          <a:ln w="12700">
            <a:solidFill>
              <a:srgbClr val="132E4A"/>
            </a:solidFill>
          </a:ln>
        </p:spPr>
        <p:style>
          <a:lnRef idx="1">
            <a:schemeClr val="accent1"/>
          </a:lnRef>
          <a:fillRef idx="0">
            <a:schemeClr val="accent1"/>
          </a:fillRef>
          <a:effectRef idx="0">
            <a:schemeClr val="accent1"/>
          </a:effectRef>
          <a:fontRef idx="minor">
            <a:schemeClr val="tx1"/>
          </a:fontRef>
        </p:style>
      </p:cxnSp>
      <p:sp>
        <p:nvSpPr>
          <p:cNvPr id="13" name="燕尾形 12"/>
          <p:cNvSpPr/>
          <p:nvPr/>
        </p:nvSpPr>
        <p:spPr>
          <a:xfrm rot="5400000">
            <a:off x="5885978" y="5394218"/>
            <a:ext cx="420047" cy="690077"/>
          </a:xfrm>
          <a:prstGeom prst="chevron">
            <a:avLst>
              <a:gd name="adj" fmla="val 92744"/>
            </a:avLst>
          </a:prstGeom>
          <a:solidFill>
            <a:srgbClr val="132E4A"/>
          </a:solidFill>
          <a:ln w="9525">
            <a:solidFill>
              <a:srgbClr val="132E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4" name="TextBox 39"/>
          <p:cNvSpPr txBox="1"/>
          <p:nvPr/>
        </p:nvSpPr>
        <p:spPr>
          <a:xfrm>
            <a:off x="5405925" y="5109986"/>
            <a:ext cx="1380153" cy="338554"/>
          </a:xfrm>
          <a:prstGeom prst="rect">
            <a:avLst/>
          </a:prstGeom>
          <a:noFill/>
          <a:ln>
            <a:noFill/>
          </a:ln>
        </p:spPr>
        <p:txBody>
          <a:bodyPr wrap="square" rtlCol="0">
            <a:spAutoFit/>
          </a:bodyPr>
          <a:lstStyle/>
          <a:p>
            <a:pPr algn="ctr"/>
            <a:r>
              <a:rPr lang="en-US" altLang="zh-CN" sz="1600" dirty="0">
                <a:latin typeface="Myriad Pro Light" pitchFamily="34" charset="0"/>
              </a:rPr>
              <a:t>Trust me</a:t>
            </a:r>
            <a:endParaRPr lang="zh-CN" altLang="en-US" sz="1600" dirty="0">
              <a:latin typeface="Myriad Pro Light"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202"/>
                                        <p:tgtEl>
                                          <p:spTgt spid="4"/>
                                        </p:tgtEl>
                                      </p:cBhvr>
                                    </p:animEffect>
                                  </p:childTnLst>
                                </p:cTn>
                              </p:par>
                            </p:childTnLst>
                          </p:cTn>
                        </p:par>
                        <p:par>
                          <p:cTn id="8" fill="hold">
                            <p:stCondLst>
                              <p:cond delay="1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901"/>
                                        <p:tgtEl>
                                          <p:spTgt spid="5"/>
                                        </p:tgtEl>
                                      </p:cBhvr>
                                    </p:animEffect>
                                  </p:childTnLst>
                                </p:cTn>
                              </p:par>
                            </p:childTnLst>
                          </p:cTn>
                        </p:par>
                        <p:par>
                          <p:cTn id="12" fill="hold">
                            <p:stCondLst>
                              <p:cond delay="2500"/>
                            </p:stCondLst>
                            <p:childTnLst>
                              <p:par>
                                <p:cTn id="13" presetID="21" presetClass="entr" presetSubtype="1"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heel(1)">
                                      <p:cBhvr>
                                        <p:cTn id="15" dur="2102"/>
                                        <p:tgtEl>
                                          <p:spTgt spid="6"/>
                                        </p:tgtEl>
                                      </p:cBhvr>
                                    </p:animEffect>
                                  </p:childTnLst>
                                </p:cTn>
                              </p:par>
                            </p:childTnLst>
                          </p:cTn>
                        </p:par>
                        <p:par>
                          <p:cTn id="16" fill="hold">
                            <p:stCondLst>
                              <p:cond delay="5000"/>
                            </p:stCondLst>
                            <p:childTnLst>
                              <p:par>
                                <p:cTn id="17" presetID="22" presetClass="entr" presetSubtype="8"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601"/>
                                        <p:tgtEl>
                                          <p:spTgt spid="11"/>
                                        </p:tgtEl>
                                      </p:cBhvr>
                                    </p:animEffect>
                                  </p:childTnLst>
                                </p:cTn>
                              </p:par>
                              <p:par>
                                <p:cTn id="20" presetID="22" presetClass="entr" presetSubtype="8"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601"/>
                                        <p:tgtEl>
                                          <p:spTgt spid="12"/>
                                        </p:tgtEl>
                                      </p:cBhvr>
                                    </p:animEffect>
                                  </p:childTnLst>
                                </p:cTn>
                              </p:par>
                              <p:par>
                                <p:cTn id="23" presetID="22" presetClass="entr" presetSubtype="2"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601"/>
                                        <p:tgtEl>
                                          <p:spTgt spid="9"/>
                                        </p:tgtEl>
                                      </p:cBhvr>
                                    </p:animEffect>
                                  </p:childTnLst>
                                </p:cTn>
                              </p:par>
                              <p:par>
                                <p:cTn id="26" presetID="22" presetClass="entr" presetSubtype="2"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right)">
                                      <p:cBhvr>
                                        <p:cTn id="28" dur="601"/>
                                        <p:tgtEl>
                                          <p:spTgt spid="10"/>
                                        </p:tgtEl>
                                      </p:cBhvr>
                                    </p:animEffect>
                                  </p:childTnLst>
                                </p:cTn>
                              </p:par>
                            </p:childTnLst>
                          </p:cTn>
                        </p:par>
                        <p:par>
                          <p:cTn id="29" fill="hold">
                            <p:stCondLst>
                              <p:cond delay="6000"/>
                            </p:stCondLst>
                            <p:childTnLst>
                              <p:par>
                                <p:cTn id="30" presetID="2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up)">
                                      <p:cBhvr>
                                        <p:cTn id="32" dur="601"/>
                                        <p:tgtEl>
                                          <p:spTgt spid="14"/>
                                        </p:tgtEl>
                                      </p:cBhvr>
                                    </p:animEffect>
                                  </p:childTnLst>
                                </p:cTn>
                              </p:par>
                            </p:childTnLst>
                          </p:cTn>
                        </p:par>
                        <p:par>
                          <p:cTn id="33" fill="hold">
                            <p:stCondLst>
                              <p:cond delay="7000"/>
                            </p:stCondLst>
                            <p:childTnLst>
                              <p:par>
                                <p:cTn id="34" presetID="2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up)">
                                      <p:cBhvr>
                                        <p:cTn id="36" dur="601"/>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3" grpId="0" animBg="1"/>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67000">
              <a:srgbClr val="F0F1F3"/>
            </a:gs>
          </a:gsLst>
          <a:path path="circle">
            <a:fillToRect l="50000" t="50000" r="50000" b="50000"/>
          </a:path>
        </a:gradFill>
        <a:effectLst/>
      </p:bgPr>
    </p:bg>
    <p:spTree>
      <p:nvGrpSpPr>
        <p:cNvPr id="1" name=""/>
        <p:cNvGrpSpPr/>
        <p:nvPr/>
      </p:nvGrpSpPr>
      <p:grpSpPr>
        <a:xfrm>
          <a:off x="0" y="0"/>
          <a:ext cx="0" cy="0"/>
          <a:chOff x="0" y="0"/>
          <a:chExt cx="0" cy="0"/>
        </a:xfrm>
      </p:grpSpPr>
      <p:sp>
        <p:nvSpPr>
          <p:cNvPr id="3" name="矩形 2"/>
          <p:cNvSpPr/>
          <p:nvPr/>
        </p:nvSpPr>
        <p:spPr>
          <a:xfrm>
            <a:off x="879375" y="1535482"/>
            <a:ext cx="10185555" cy="396533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文本框 76"/>
          <p:cNvSpPr txBox="1"/>
          <p:nvPr/>
        </p:nvSpPr>
        <p:spPr>
          <a:xfrm>
            <a:off x="7718963" y="4893215"/>
            <a:ext cx="3122140" cy="618631"/>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000" dirty="0">
                <a:solidFill>
                  <a:schemeClr val="tx1">
                    <a:lumMod val="65000"/>
                    <a:lumOff val="35000"/>
                  </a:schemeClr>
                </a:solidFill>
                <a:latin typeface="Century Gothic" panose="020B0502020202020204" pitchFamily="34" charset="0"/>
                <a:ea typeface="+mj-ea"/>
              </a:rPr>
              <a:t>The user can demonstrate on a projector or computer, or print the presentation and make it into a film to be used in a wider field.</a:t>
            </a:r>
          </a:p>
        </p:txBody>
      </p:sp>
      <p:sp>
        <p:nvSpPr>
          <p:cNvPr id="88" name="文本框 87"/>
          <p:cNvSpPr txBox="1"/>
          <p:nvPr/>
        </p:nvSpPr>
        <p:spPr>
          <a:xfrm>
            <a:off x="2125727" y="5944236"/>
            <a:ext cx="9206457" cy="252313"/>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000" dirty="0">
                <a:solidFill>
                  <a:schemeClr val="tx1">
                    <a:lumMod val="65000"/>
                    <a:lumOff val="35000"/>
                  </a:schemeClr>
                </a:solidFill>
                <a:latin typeface="Century Gothic" panose="020B0502020202020204" pitchFamily="34" charset="0"/>
                <a:ea typeface="+mj-ea"/>
              </a:rPr>
              <a:t>The user can demonstrate on a projector or computer, or print the presentation and make it into a film to be used in a wider field.</a:t>
            </a:r>
          </a:p>
        </p:txBody>
      </p:sp>
      <p:sp>
        <p:nvSpPr>
          <p:cNvPr id="5" name="矩形 4"/>
          <p:cNvSpPr/>
          <p:nvPr/>
        </p:nvSpPr>
        <p:spPr>
          <a:xfrm>
            <a:off x="2751035" y="1401988"/>
            <a:ext cx="2568835" cy="4218094"/>
          </a:xfrm>
          <a:prstGeom prst="rect">
            <a:avLst/>
          </a:prstGeom>
          <a:solidFill>
            <a:srgbClr val="17324D">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文本框 77"/>
          <p:cNvSpPr txBox="1"/>
          <p:nvPr/>
        </p:nvSpPr>
        <p:spPr>
          <a:xfrm>
            <a:off x="2929026" y="3518147"/>
            <a:ext cx="2212851" cy="1057341"/>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100" dirty="0">
                <a:solidFill>
                  <a:schemeClr val="bg1"/>
                </a:solidFill>
                <a:latin typeface="Century Gothic" panose="020B0502020202020204" pitchFamily="34" charset="0"/>
                <a:ea typeface="+mj-ea"/>
              </a:rPr>
              <a:t>The user can demonstrate on a projector or computer, or print the presentation and make it into a film to be used in a wider field.</a:t>
            </a:r>
          </a:p>
        </p:txBody>
      </p:sp>
      <p:sp>
        <p:nvSpPr>
          <p:cNvPr id="18" name="矩形 17"/>
          <p:cNvSpPr/>
          <p:nvPr/>
        </p:nvSpPr>
        <p:spPr>
          <a:xfrm>
            <a:off x="2540689" y="2497545"/>
            <a:ext cx="2241974" cy="461665"/>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2000" b="1" dirty="0">
                <a:solidFill>
                  <a:schemeClr val="bg1"/>
                </a:solidFill>
                <a:latin typeface="等线" panose="02010600030101010101" pitchFamily="2" charset="-122"/>
                <a:ea typeface="等线" panose="02010600030101010101" pitchFamily="2" charset="-122"/>
              </a:rPr>
              <a:t>标题文字添加</a:t>
            </a:r>
          </a:p>
        </p:txBody>
      </p:sp>
      <p:grpSp>
        <p:nvGrpSpPr>
          <p:cNvPr id="14" name="组合 13"/>
          <p:cNvGrpSpPr/>
          <p:nvPr/>
        </p:nvGrpSpPr>
        <p:grpSpPr>
          <a:xfrm>
            <a:off x="143922" y="223365"/>
            <a:ext cx="11887200" cy="307777"/>
            <a:chOff x="143922" y="775815"/>
            <a:chExt cx="11887200" cy="307777"/>
          </a:xfrm>
        </p:grpSpPr>
        <p:sp>
          <p:nvSpPr>
            <p:cNvPr id="15" name="MH_Entry_1"/>
            <p:cNvSpPr/>
            <p:nvPr>
              <p:custDataLst>
                <p:tags r:id="rId1"/>
              </p:custDataLst>
            </p:nvPr>
          </p:nvSpPr>
          <p:spPr>
            <a:xfrm>
              <a:off x="4539167" y="775815"/>
              <a:ext cx="2751619" cy="307777"/>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algn="dist" defTabSz="1146175" fontAlgn="base">
                <a:spcBef>
                  <a:spcPct val="0"/>
                </a:spcBef>
                <a:spcAft>
                  <a:spcPct val="0"/>
                </a:spcAft>
              </a:pPr>
              <a:r>
                <a:rPr lang="zh-CN" altLang="en-US" sz="2000" dirty="0">
                  <a:solidFill>
                    <a:schemeClr val="bg2">
                      <a:lumMod val="10000"/>
                    </a:schemeClr>
                  </a:solidFill>
                  <a:latin typeface="等线" panose="02010600030101010101" pitchFamily="2" charset="-122"/>
                  <a:ea typeface="等线" panose="02010600030101010101" pitchFamily="2" charset="-122"/>
                  <a:sym typeface="Arial" panose="020B0604020202020204" pitchFamily="34" charset="0"/>
                </a:rPr>
                <a:t>输入你的标题</a:t>
              </a:r>
            </a:p>
          </p:txBody>
        </p:sp>
        <p:cxnSp>
          <p:nvCxnSpPr>
            <p:cNvPr id="16" name="直接连接符 3"/>
            <p:cNvCxnSpPr/>
            <p:nvPr/>
          </p:nvCxnSpPr>
          <p:spPr>
            <a:xfrm>
              <a:off x="143922" y="926390"/>
              <a:ext cx="4097867" cy="0"/>
            </a:xfrm>
            <a:prstGeom prst="line">
              <a:avLst/>
            </a:prstGeom>
            <a:ln w="12700">
              <a:solidFill>
                <a:srgbClr val="132E4A"/>
              </a:solidFill>
            </a:ln>
          </p:spPr>
          <p:style>
            <a:lnRef idx="1">
              <a:schemeClr val="accent1"/>
            </a:lnRef>
            <a:fillRef idx="0">
              <a:schemeClr val="accent1"/>
            </a:fillRef>
            <a:effectRef idx="0">
              <a:schemeClr val="accent1"/>
            </a:effectRef>
            <a:fontRef idx="minor">
              <a:schemeClr val="tx1"/>
            </a:fontRef>
          </p:style>
        </p:cxnSp>
        <p:cxnSp>
          <p:nvCxnSpPr>
            <p:cNvPr id="17" name="直接连接符 4"/>
            <p:cNvCxnSpPr/>
            <p:nvPr/>
          </p:nvCxnSpPr>
          <p:spPr>
            <a:xfrm>
              <a:off x="7658318" y="909703"/>
              <a:ext cx="4372804" cy="0"/>
            </a:xfrm>
            <a:prstGeom prst="line">
              <a:avLst/>
            </a:prstGeom>
            <a:ln w="12700">
              <a:solidFill>
                <a:srgbClr val="132E4A"/>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wipe(left)">
                                      <p:cBhvr>
                                        <p:cTn id="11" dur="500"/>
                                        <p:tgtEl>
                                          <p:spTgt spid="77"/>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78"/>
                                        </p:tgtEl>
                                        <p:attrNameLst>
                                          <p:attrName>style.visibility</p:attrName>
                                        </p:attrNameLst>
                                      </p:cBhvr>
                                      <p:to>
                                        <p:strVal val="visible"/>
                                      </p:to>
                                    </p:set>
                                    <p:animEffect transition="in" filter="wipe(left)">
                                      <p:cBhvr>
                                        <p:cTn id="14" dur="500"/>
                                        <p:tgtEl>
                                          <p:spTgt spid="78"/>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88"/>
                                        </p:tgtEl>
                                        <p:attrNameLst>
                                          <p:attrName>style.visibility</p:attrName>
                                        </p:attrNameLst>
                                      </p:cBhvr>
                                      <p:to>
                                        <p:strVal val="visible"/>
                                      </p:to>
                                    </p:set>
                                    <p:animEffect transition="in" filter="wipe(left)">
                                      <p:cBhvr>
                                        <p:cTn id="18"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88" grpId="0"/>
      <p:bldP spid="5" grpId="0" animBg="1"/>
      <p:bldP spid="7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67000">
              <a:srgbClr val="F0F1F3"/>
            </a:gs>
          </a:gsLst>
          <a:path path="circle">
            <a:fillToRect l="50000" t="50000" r="50000" b="50000"/>
          </a:path>
        </a:gradFill>
        <a:effectLst/>
      </p:bgPr>
    </p:bg>
    <p:spTree>
      <p:nvGrpSpPr>
        <p:cNvPr id="1" name=""/>
        <p:cNvGrpSpPr/>
        <p:nvPr/>
      </p:nvGrpSpPr>
      <p:grpSpPr>
        <a:xfrm>
          <a:off x="0" y="0"/>
          <a:ext cx="0" cy="0"/>
          <a:chOff x="0" y="0"/>
          <a:chExt cx="0" cy="0"/>
        </a:xfrm>
      </p:grpSpPr>
      <p:sp>
        <p:nvSpPr>
          <p:cNvPr id="9" name="圆角矩形 8"/>
          <p:cNvSpPr/>
          <p:nvPr/>
        </p:nvSpPr>
        <p:spPr>
          <a:xfrm>
            <a:off x="969660" y="2423726"/>
            <a:ext cx="2811780" cy="594360"/>
          </a:xfrm>
          <a:prstGeom prst="roundRect">
            <a:avLst/>
          </a:prstGeom>
          <a:solidFill>
            <a:schemeClr val="bg1">
              <a:lumMod val="95000"/>
            </a:schemeClr>
          </a:solidFill>
          <a:ln w="6350">
            <a:solidFill>
              <a:srgbClr val="132E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rgbClr val="132E4A"/>
                </a:solidFill>
                <a:latin typeface="等线" panose="02010600030101010101" pitchFamily="2" charset="-122"/>
                <a:ea typeface="等线" panose="02010600030101010101" pitchFamily="2" charset="-122"/>
              </a:rPr>
              <a:t>点击添加标题</a:t>
            </a:r>
          </a:p>
        </p:txBody>
      </p:sp>
      <p:sp>
        <p:nvSpPr>
          <p:cNvPr id="28" name="圆角矩形 27"/>
          <p:cNvSpPr/>
          <p:nvPr/>
        </p:nvSpPr>
        <p:spPr>
          <a:xfrm>
            <a:off x="4752101" y="2419539"/>
            <a:ext cx="2811780" cy="594360"/>
          </a:xfrm>
          <a:prstGeom prst="roundRect">
            <a:avLst/>
          </a:prstGeom>
          <a:solidFill>
            <a:schemeClr val="bg1">
              <a:lumMod val="95000"/>
            </a:schemeClr>
          </a:solidFill>
          <a:ln w="6350">
            <a:solidFill>
              <a:srgbClr val="132E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rgbClr val="132E4A"/>
                </a:solidFill>
                <a:latin typeface="等线" panose="02010600030101010101" pitchFamily="2" charset="-122"/>
                <a:ea typeface="等线" panose="02010600030101010101" pitchFamily="2" charset="-122"/>
              </a:rPr>
              <a:t>点击添加标题</a:t>
            </a:r>
          </a:p>
        </p:txBody>
      </p:sp>
      <p:sp>
        <p:nvSpPr>
          <p:cNvPr id="29" name="圆角矩形 28"/>
          <p:cNvSpPr/>
          <p:nvPr/>
        </p:nvSpPr>
        <p:spPr>
          <a:xfrm>
            <a:off x="8534544" y="2423726"/>
            <a:ext cx="2811780" cy="594360"/>
          </a:xfrm>
          <a:prstGeom prst="roundRect">
            <a:avLst/>
          </a:prstGeom>
          <a:solidFill>
            <a:schemeClr val="bg1">
              <a:lumMod val="95000"/>
            </a:schemeClr>
          </a:solidFill>
          <a:ln w="6350">
            <a:solidFill>
              <a:srgbClr val="132E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rgbClr val="132E4A"/>
                </a:solidFill>
                <a:latin typeface="等线" panose="02010600030101010101" pitchFamily="2" charset="-122"/>
                <a:ea typeface="等线" panose="02010600030101010101" pitchFamily="2" charset="-122"/>
              </a:rPr>
              <a:t>点击添加标题</a:t>
            </a:r>
          </a:p>
        </p:txBody>
      </p:sp>
      <p:sp>
        <p:nvSpPr>
          <p:cNvPr id="30" name="圆角矩形 29"/>
          <p:cNvSpPr/>
          <p:nvPr/>
        </p:nvSpPr>
        <p:spPr>
          <a:xfrm>
            <a:off x="884807" y="2337111"/>
            <a:ext cx="2981486" cy="767590"/>
          </a:xfrm>
          <a:prstGeom prst="roundRect">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3563A8"/>
              </a:solidFill>
              <a:latin typeface="等线" panose="02010600030101010101" pitchFamily="2" charset="-122"/>
              <a:ea typeface="等线" panose="02010600030101010101" pitchFamily="2" charset="-122"/>
            </a:endParaRPr>
          </a:p>
        </p:txBody>
      </p:sp>
      <p:sp>
        <p:nvSpPr>
          <p:cNvPr id="31" name="圆角矩形 30"/>
          <p:cNvSpPr/>
          <p:nvPr/>
        </p:nvSpPr>
        <p:spPr>
          <a:xfrm>
            <a:off x="4667250" y="2337111"/>
            <a:ext cx="2981486" cy="767590"/>
          </a:xfrm>
          <a:prstGeom prst="roundRect">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3563A8"/>
              </a:solidFill>
              <a:latin typeface="等线" panose="02010600030101010101" pitchFamily="2" charset="-122"/>
              <a:ea typeface="等线" panose="02010600030101010101" pitchFamily="2" charset="-122"/>
            </a:endParaRPr>
          </a:p>
        </p:txBody>
      </p:sp>
      <p:sp>
        <p:nvSpPr>
          <p:cNvPr id="32" name="圆角矩形 31"/>
          <p:cNvSpPr/>
          <p:nvPr/>
        </p:nvSpPr>
        <p:spPr>
          <a:xfrm>
            <a:off x="8449692" y="2337111"/>
            <a:ext cx="2981486" cy="767590"/>
          </a:xfrm>
          <a:prstGeom prst="roundRect">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3563A8"/>
              </a:solidFill>
              <a:latin typeface="等线" panose="02010600030101010101" pitchFamily="2" charset="-122"/>
              <a:ea typeface="等线" panose="02010600030101010101" pitchFamily="2" charset="-122"/>
            </a:endParaRPr>
          </a:p>
        </p:txBody>
      </p:sp>
      <p:sp>
        <p:nvSpPr>
          <p:cNvPr id="33" name="矩形 32"/>
          <p:cNvSpPr/>
          <p:nvPr/>
        </p:nvSpPr>
        <p:spPr>
          <a:xfrm>
            <a:off x="639505" y="3447566"/>
            <a:ext cx="3472089" cy="1938992"/>
          </a:xfrm>
          <a:prstGeom prst="rect">
            <a:avLst/>
          </a:prstGeom>
        </p:spPr>
        <p:txBody>
          <a:bodyPr wrap="square">
            <a:spAutoFit/>
          </a:bodyPr>
          <a:lstStyle/>
          <a:p>
            <a:pPr>
              <a:lnSpc>
                <a:spcPct val="150000"/>
              </a:lnSpc>
            </a:pPr>
            <a:r>
              <a:rPr lang="zh-CN" altLang="en-US" sz="2000" b="1" dirty="0">
                <a:solidFill>
                  <a:schemeClr val="tx1">
                    <a:lumMod val="75000"/>
                    <a:lumOff val="25000"/>
                  </a:schemeClr>
                </a:solidFill>
                <a:latin typeface="等线" panose="02010600030101010101" pitchFamily="2" charset="-122"/>
                <a:ea typeface="等线" panose="02010600030101010101" pitchFamily="2" charset="-122"/>
                <a:cs typeface="+mn-ea"/>
              </a:rPr>
              <a:t>请添加文字描述请添加文字描述请添加文字描述请添加文字描述请添加文字描述请添加文字描述</a:t>
            </a:r>
          </a:p>
        </p:txBody>
      </p:sp>
      <p:sp>
        <p:nvSpPr>
          <p:cNvPr id="34" name="矩形 33"/>
          <p:cNvSpPr/>
          <p:nvPr/>
        </p:nvSpPr>
        <p:spPr>
          <a:xfrm>
            <a:off x="4421947" y="3447566"/>
            <a:ext cx="3472089" cy="1938992"/>
          </a:xfrm>
          <a:prstGeom prst="rect">
            <a:avLst/>
          </a:prstGeom>
        </p:spPr>
        <p:txBody>
          <a:bodyPr wrap="square">
            <a:spAutoFit/>
          </a:bodyPr>
          <a:lstStyle/>
          <a:p>
            <a:pPr>
              <a:lnSpc>
                <a:spcPct val="150000"/>
              </a:lnSpc>
            </a:pPr>
            <a:r>
              <a:rPr lang="zh-CN" altLang="en-US" sz="2000" b="1" dirty="0">
                <a:solidFill>
                  <a:schemeClr val="tx1">
                    <a:lumMod val="75000"/>
                    <a:lumOff val="25000"/>
                  </a:schemeClr>
                </a:solidFill>
                <a:latin typeface="等线" panose="02010600030101010101" pitchFamily="2" charset="-122"/>
                <a:ea typeface="等线" panose="02010600030101010101" pitchFamily="2" charset="-122"/>
                <a:cs typeface="+mn-ea"/>
              </a:rPr>
              <a:t>请添加文字描述请添加文字描述请添加文字描述请添加文字描述请添加文字描述请添加文字描述</a:t>
            </a:r>
          </a:p>
        </p:txBody>
      </p:sp>
      <p:sp>
        <p:nvSpPr>
          <p:cNvPr id="35" name="矩形 34"/>
          <p:cNvSpPr/>
          <p:nvPr/>
        </p:nvSpPr>
        <p:spPr>
          <a:xfrm>
            <a:off x="8204390" y="3447566"/>
            <a:ext cx="3472089" cy="1477328"/>
          </a:xfrm>
          <a:prstGeom prst="rect">
            <a:avLst/>
          </a:prstGeom>
        </p:spPr>
        <p:txBody>
          <a:bodyPr wrap="square">
            <a:spAutoFit/>
          </a:bodyPr>
          <a:lstStyle/>
          <a:p>
            <a:pPr>
              <a:lnSpc>
                <a:spcPct val="150000"/>
              </a:lnSpc>
            </a:pPr>
            <a:r>
              <a:rPr lang="zh-CN" altLang="en-US" sz="2000" b="1" dirty="0">
                <a:solidFill>
                  <a:schemeClr val="tx1">
                    <a:lumMod val="75000"/>
                    <a:lumOff val="25000"/>
                  </a:schemeClr>
                </a:solidFill>
                <a:latin typeface="等线" panose="02010600030101010101" pitchFamily="2" charset="-122"/>
                <a:ea typeface="等线" panose="02010600030101010101" pitchFamily="2" charset="-122"/>
                <a:cs typeface="+mn-ea"/>
              </a:rPr>
              <a:t>请添加文字描述请添加文字描述请添加文字描述请添加文字描述</a:t>
            </a:r>
          </a:p>
        </p:txBody>
      </p:sp>
      <p:sp>
        <p:nvSpPr>
          <p:cNvPr id="11" name="右箭头 10"/>
          <p:cNvSpPr/>
          <p:nvPr/>
        </p:nvSpPr>
        <p:spPr>
          <a:xfrm>
            <a:off x="4003881" y="2463731"/>
            <a:ext cx="525780" cy="514350"/>
          </a:xfrm>
          <a:prstGeom prst="rightArrow">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3563A8"/>
              </a:solidFill>
              <a:latin typeface="等线" panose="02010600030101010101" pitchFamily="2" charset="-122"/>
              <a:ea typeface="等线" panose="02010600030101010101" pitchFamily="2" charset="-122"/>
            </a:endParaRPr>
          </a:p>
        </p:txBody>
      </p:sp>
      <p:sp>
        <p:nvSpPr>
          <p:cNvPr id="36" name="右箭头 35"/>
          <p:cNvSpPr/>
          <p:nvPr/>
        </p:nvSpPr>
        <p:spPr>
          <a:xfrm>
            <a:off x="7786324" y="2463731"/>
            <a:ext cx="525780" cy="514350"/>
          </a:xfrm>
          <a:prstGeom prst="rightArrow">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3563A8"/>
              </a:solidFill>
              <a:latin typeface="等线" panose="02010600030101010101" pitchFamily="2" charset="-122"/>
              <a:ea typeface="等线" panose="02010600030101010101" pitchFamily="2" charset="-122"/>
            </a:endParaRPr>
          </a:p>
        </p:txBody>
      </p:sp>
      <p:grpSp>
        <p:nvGrpSpPr>
          <p:cNvPr id="16" name="组合 15"/>
          <p:cNvGrpSpPr/>
          <p:nvPr/>
        </p:nvGrpSpPr>
        <p:grpSpPr>
          <a:xfrm>
            <a:off x="143922" y="223365"/>
            <a:ext cx="11887200" cy="307777"/>
            <a:chOff x="143922" y="775815"/>
            <a:chExt cx="11887200" cy="307777"/>
          </a:xfrm>
        </p:grpSpPr>
        <p:sp>
          <p:nvSpPr>
            <p:cNvPr id="17" name="MH_Entry_1"/>
            <p:cNvSpPr/>
            <p:nvPr>
              <p:custDataLst>
                <p:tags r:id="rId1"/>
              </p:custDataLst>
            </p:nvPr>
          </p:nvSpPr>
          <p:spPr>
            <a:xfrm>
              <a:off x="4539167" y="775815"/>
              <a:ext cx="2751619" cy="307777"/>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algn="dist" defTabSz="1146175" fontAlgn="base">
                <a:spcBef>
                  <a:spcPct val="0"/>
                </a:spcBef>
                <a:spcAft>
                  <a:spcPct val="0"/>
                </a:spcAft>
              </a:pPr>
              <a:r>
                <a:rPr lang="zh-CN" altLang="en-US" sz="2000" dirty="0">
                  <a:solidFill>
                    <a:schemeClr val="bg2">
                      <a:lumMod val="10000"/>
                    </a:schemeClr>
                  </a:solidFill>
                  <a:latin typeface="等线" panose="02010600030101010101" pitchFamily="2" charset="-122"/>
                  <a:ea typeface="等线" panose="02010600030101010101" pitchFamily="2" charset="-122"/>
                  <a:sym typeface="Arial" panose="020B0604020202020204" pitchFamily="34" charset="0"/>
                </a:rPr>
                <a:t>输入你的标题</a:t>
              </a:r>
            </a:p>
          </p:txBody>
        </p:sp>
        <p:cxnSp>
          <p:nvCxnSpPr>
            <p:cNvPr id="18" name="直接连接符 3"/>
            <p:cNvCxnSpPr/>
            <p:nvPr/>
          </p:nvCxnSpPr>
          <p:spPr>
            <a:xfrm>
              <a:off x="143922" y="926390"/>
              <a:ext cx="4097867" cy="0"/>
            </a:xfrm>
            <a:prstGeom prst="line">
              <a:avLst/>
            </a:prstGeom>
            <a:ln w="12700">
              <a:solidFill>
                <a:srgbClr val="132E4A"/>
              </a:solidFill>
            </a:ln>
          </p:spPr>
          <p:style>
            <a:lnRef idx="1">
              <a:schemeClr val="accent1"/>
            </a:lnRef>
            <a:fillRef idx="0">
              <a:schemeClr val="accent1"/>
            </a:fillRef>
            <a:effectRef idx="0">
              <a:schemeClr val="accent1"/>
            </a:effectRef>
            <a:fontRef idx="minor">
              <a:schemeClr val="tx1"/>
            </a:fontRef>
          </p:style>
        </p:cxnSp>
        <p:cxnSp>
          <p:nvCxnSpPr>
            <p:cNvPr id="19" name="直接连接符 4"/>
            <p:cNvCxnSpPr/>
            <p:nvPr/>
          </p:nvCxnSpPr>
          <p:spPr>
            <a:xfrm>
              <a:off x="7658318" y="909703"/>
              <a:ext cx="4372804" cy="0"/>
            </a:xfrm>
            <a:prstGeom prst="line">
              <a:avLst/>
            </a:prstGeom>
            <a:ln w="12700">
              <a:solidFill>
                <a:srgbClr val="132E4A"/>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67000">
              <a:srgbClr val="F0F1F3"/>
            </a:gs>
          </a:gsLst>
          <a:path path="circle">
            <a:fillToRect l="50000" t="50000" r="50000" b="50000"/>
          </a:path>
        </a:gradFill>
        <a:effectLst/>
      </p:bgPr>
    </p:bg>
    <p:spTree>
      <p:nvGrpSpPr>
        <p:cNvPr id="1" name=""/>
        <p:cNvGrpSpPr/>
        <p:nvPr/>
      </p:nvGrpSpPr>
      <p:grpSpPr>
        <a:xfrm>
          <a:off x="0" y="0"/>
          <a:ext cx="0" cy="0"/>
          <a:chOff x="0" y="0"/>
          <a:chExt cx="0" cy="0"/>
        </a:xfrm>
      </p:grpSpPr>
      <p:grpSp>
        <p:nvGrpSpPr>
          <p:cNvPr id="23" name="组合 22"/>
          <p:cNvGrpSpPr/>
          <p:nvPr/>
        </p:nvGrpSpPr>
        <p:grpSpPr>
          <a:xfrm>
            <a:off x="6832587" y="1836742"/>
            <a:ext cx="4227298" cy="682841"/>
            <a:chOff x="7523107" y="3331677"/>
            <a:chExt cx="4227298" cy="682841"/>
          </a:xfrm>
        </p:grpSpPr>
        <p:sp>
          <p:nvSpPr>
            <p:cNvPr id="24" name="矩形 23"/>
            <p:cNvSpPr/>
            <p:nvPr/>
          </p:nvSpPr>
          <p:spPr>
            <a:xfrm>
              <a:off x="7523108" y="3331677"/>
              <a:ext cx="2241974" cy="387798"/>
            </a:xfrm>
            <a:prstGeom prst="rect">
              <a:avLst/>
            </a:prstGeom>
          </p:spPr>
          <p:txBody>
            <a:bodyPr wrap="square">
              <a:spAutoFit/>
              <a:scene3d>
                <a:camera prst="orthographicFront"/>
                <a:lightRig rig="threePt" dir="t"/>
              </a:scene3d>
              <a:sp3d contourW="12700"/>
            </a:bodyPr>
            <a:lstStyle/>
            <a:p>
              <a:pPr>
                <a:lnSpc>
                  <a:spcPct val="120000"/>
                </a:lnSpc>
              </a:pPr>
              <a:r>
                <a:rPr lang="zh-CN" altLang="en-US" sz="1600" b="1" dirty="0">
                  <a:solidFill>
                    <a:schemeClr val="tx1">
                      <a:lumMod val="75000"/>
                      <a:lumOff val="25000"/>
                    </a:schemeClr>
                  </a:solidFill>
                  <a:latin typeface="等线" panose="02010600030101010101" pitchFamily="2" charset="-122"/>
                  <a:ea typeface="等线" panose="02010600030101010101" pitchFamily="2" charset="-122"/>
                </a:rPr>
                <a:t>标题文字添加</a:t>
              </a:r>
            </a:p>
          </p:txBody>
        </p:sp>
        <p:sp>
          <p:nvSpPr>
            <p:cNvPr id="25" name="文本框 24"/>
            <p:cNvSpPr txBox="1"/>
            <p:nvPr/>
          </p:nvSpPr>
          <p:spPr>
            <a:xfrm>
              <a:off x="7523107" y="3641467"/>
              <a:ext cx="4227298" cy="373051"/>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800" dirty="0">
                  <a:solidFill>
                    <a:schemeClr val="tx1">
                      <a:lumMod val="75000"/>
                      <a:lumOff val="25000"/>
                    </a:schemeClr>
                  </a:solidFill>
                  <a:latin typeface="Century Gothic" panose="020B0502020202020204" pitchFamily="34" charset="0"/>
                  <a:ea typeface="+mj-ea"/>
                </a:rPr>
                <a:t>The user can demonstrate on a projector or computer, or print the presentation and make it into a film to be used in a wider field.</a:t>
              </a:r>
            </a:p>
          </p:txBody>
        </p:sp>
      </p:grpSp>
      <p:grpSp>
        <p:nvGrpSpPr>
          <p:cNvPr id="26" name="组合 25"/>
          <p:cNvGrpSpPr/>
          <p:nvPr/>
        </p:nvGrpSpPr>
        <p:grpSpPr>
          <a:xfrm>
            <a:off x="6832587" y="2802092"/>
            <a:ext cx="4227298" cy="682841"/>
            <a:chOff x="7523107" y="3331677"/>
            <a:chExt cx="4227298" cy="682841"/>
          </a:xfrm>
        </p:grpSpPr>
        <p:sp>
          <p:nvSpPr>
            <p:cNvPr id="27" name="矩形 26"/>
            <p:cNvSpPr/>
            <p:nvPr/>
          </p:nvSpPr>
          <p:spPr>
            <a:xfrm>
              <a:off x="7523108" y="3331677"/>
              <a:ext cx="2241974" cy="387798"/>
            </a:xfrm>
            <a:prstGeom prst="rect">
              <a:avLst/>
            </a:prstGeom>
          </p:spPr>
          <p:txBody>
            <a:bodyPr wrap="square">
              <a:spAutoFit/>
              <a:scene3d>
                <a:camera prst="orthographicFront"/>
                <a:lightRig rig="threePt" dir="t"/>
              </a:scene3d>
              <a:sp3d contourW="12700"/>
            </a:bodyPr>
            <a:lstStyle/>
            <a:p>
              <a:pPr>
                <a:lnSpc>
                  <a:spcPct val="120000"/>
                </a:lnSpc>
              </a:pPr>
              <a:r>
                <a:rPr lang="zh-CN" altLang="en-US" sz="1600" b="1" dirty="0">
                  <a:solidFill>
                    <a:schemeClr val="tx1">
                      <a:lumMod val="75000"/>
                      <a:lumOff val="25000"/>
                    </a:schemeClr>
                  </a:solidFill>
                  <a:latin typeface="等线" panose="02010600030101010101" pitchFamily="2" charset="-122"/>
                  <a:ea typeface="等线" panose="02010600030101010101" pitchFamily="2" charset="-122"/>
                </a:rPr>
                <a:t>标题文字添加</a:t>
              </a:r>
            </a:p>
          </p:txBody>
        </p:sp>
        <p:sp>
          <p:nvSpPr>
            <p:cNvPr id="28" name="文本框 27"/>
            <p:cNvSpPr txBox="1"/>
            <p:nvPr/>
          </p:nvSpPr>
          <p:spPr>
            <a:xfrm>
              <a:off x="7523107" y="3641467"/>
              <a:ext cx="4227298" cy="373051"/>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800" dirty="0">
                  <a:solidFill>
                    <a:schemeClr val="tx1">
                      <a:lumMod val="75000"/>
                      <a:lumOff val="25000"/>
                    </a:schemeClr>
                  </a:solidFill>
                  <a:latin typeface="Century Gothic" panose="020B0502020202020204" pitchFamily="34" charset="0"/>
                  <a:ea typeface="+mj-ea"/>
                </a:rPr>
                <a:t>The user can demonstrate on a projector or computer, or print the presentation and make it into a film to be used in a wider field.</a:t>
              </a:r>
            </a:p>
          </p:txBody>
        </p:sp>
      </p:grpSp>
      <p:grpSp>
        <p:nvGrpSpPr>
          <p:cNvPr id="29" name="组合 28"/>
          <p:cNvGrpSpPr/>
          <p:nvPr/>
        </p:nvGrpSpPr>
        <p:grpSpPr>
          <a:xfrm>
            <a:off x="6832587" y="3767442"/>
            <a:ext cx="4227298" cy="682841"/>
            <a:chOff x="7523107" y="3331677"/>
            <a:chExt cx="4227298" cy="682841"/>
          </a:xfrm>
        </p:grpSpPr>
        <p:sp>
          <p:nvSpPr>
            <p:cNvPr id="30" name="矩形 29"/>
            <p:cNvSpPr/>
            <p:nvPr/>
          </p:nvSpPr>
          <p:spPr>
            <a:xfrm>
              <a:off x="7523108" y="3331677"/>
              <a:ext cx="2241974" cy="387798"/>
            </a:xfrm>
            <a:prstGeom prst="rect">
              <a:avLst/>
            </a:prstGeom>
          </p:spPr>
          <p:txBody>
            <a:bodyPr wrap="square">
              <a:spAutoFit/>
              <a:scene3d>
                <a:camera prst="orthographicFront"/>
                <a:lightRig rig="threePt" dir="t"/>
              </a:scene3d>
              <a:sp3d contourW="12700"/>
            </a:bodyPr>
            <a:lstStyle/>
            <a:p>
              <a:pPr>
                <a:lnSpc>
                  <a:spcPct val="120000"/>
                </a:lnSpc>
              </a:pPr>
              <a:r>
                <a:rPr lang="zh-CN" altLang="en-US" sz="1600" b="1" dirty="0">
                  <a:solidFill>
                    <a:schemeClr val="tx1">
                      <a:lumMod val="75000"/>
                      <a:lumOff val="25000"/>
                    </a:schemeClr>
                  </a:solidFill>
                  <a:latin typeface="等线" panose="02010600030101010101" pitchFamily="2" charset="-122"/>
                  <a:ea typeface="等线" panose="02010600030101010101" pitchFamily="2" charset="-122"/>
                </a:rPr>
                <a:t>标题文字添加</a:t>
              </a:r>
            </a:p>
          </p:txBody>
        </p:sp>
        <p:sp>
          <p:nvSpPr>
            <p:cNvPr id="31" name="文本框 30"/>
            <p:cNvSpPr txBox="1"/>
            <p:nvPr/>
          </p:nvSpPr>
          <p:spPr>
            <a:xfrm>
              <a:off x="7523107" y="3641467"/>
              <a:ext cx="4227298" cy="373051"/>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800" dirty="0">
                  <a:solidFill>
                    <a:schemeClr val="tx1">
                      <a:lumMod val="75000"/>
                      <a:lumOff val="25000"/>
                    </a:schemeClr>
                  </a:solidFill>
                  <a:latin typeface="Century Gothic" panose="020B0502020202020204" pitchFamily="34" charset="0"/>
                  <a:ea typeface="+mj-ea"/>
                </a:rPr>
                <a:t>The user can demonstrate on a projector or computer, or print the presentation and make it into a film to be used in a wider field.</a:t>
              </a:r>
            </a:p>
          </p:txBody>
        </p:sp>
      </p:grpSp>
      <p:grpSp>
        <p:nvGrpSpPr>
          <p:cNvPr id="32" name="组合 31"/>
          <p:cNvGrpSpPr/>
          <p:nvPr/>
        </p:nvGrpSpPr>
        <p:grpSpPr>
          <a:xfrm>
            <a:off x="6832587" y="4732792"/>
            <a:ext cx="4227298" cy="682841"/>
            <a:chOff x="7523107" y="3331677"/>
            <a:chExt cx="4227298" cy="682841"/>
          </a:xfrm>
        </p:grpSpPr>
        <p:sp>
          <p:nvSpPr>
            <p:cNvPr id="33" name="矩形 32"/>
            <p:cNvSpPr/>
            <p:nvPr/>
          </p:nvSpPr>
          <p:spPr>
            <a:xfrm>
              <a:off x="7523108" y="3331677"/>
              <a:ext cx="2241974" cy="387798"/>
            </a:xfrm>
            <a:prstGeom prst="rect">
              <a:avLst/>
            </a:prstGeom>
          </p:spPr>
          <p:txBody>
            <a:bodyPr wrap="square">
              <a:spAutoFit/>
              <a:scene3d>
                <a:camera prst="orthographicFront"/>
                <a:lightRig rig="threePt" dir="t"/>
              </a:scene3d>
              <a:sp3d contourW="12700"/>
            </a:bodyPr>
            <a:lstStyle/>
            <a:p>
              <a:pPr>
                <a:lnSpc>
                  <a:spcPct val="120000"/>
                </a:lnSpc>
              </a:pPr>
              <a:r>
                <a:rPr lang="zh-CN" altLang="en-US" sz="1600" b="1" dirty="0">
                  <a:solidFill>
                    <a:schemeClr val="tx1">
                      <a:lumMod val="75000"/>
                      <a:lumOff val="25000"/>
                    </a:schemeClr>
                  </a:solidFill>
                  <a:latin typeface="等线" panose="02010600030101010101" pitchFamily="2" charset="-122"/>
                  <a:ea typeface="等线" panose="02010600030101010101" pitchFamily="2" charset="-122"/>
                </a:rPr>
                <a:t>标题文字添加</a:t>
              </a:r>
            </a:p>
          </p:txBody>
        </p:sp>
        <p:sp>
          <p:nvSpPr>
            <p:cNvPr id="34" name="文本框 33"/>
            <p:cNvSpPr txBox="1"/>
            <p:nvPr/>
          </p:nvSpPr>
          <p:spPr>
            <a:xfrm>
              <a:off x="7523107" y="3641467"/>
              <a:ext cx="4227298" cy="373051"/>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800" dirty="0">
                  <a:solidFill>
                    <a:schemeClr val="tx1">
                      <a:lumMod val="75000"/>
                      <a:lumOff val="25000"/>
                    </a:schemeClr>
                  </a:solidFill>
                  <a:latin typeface="Century Gothic" panose="020B0502020202020204" pitchFamily="34" charset="0"/>
                  <a:ea typeface="+mj-ea"/>
                </a:rPr>
                <a:t>The user can demonstrate on a projector or computer, or print the presentation and make it into a film to be used in a wider field.</a:t>
              </a:r>
            </a:p>
          </p:txBody>
        </p:sp>
      </p:grpSp>
      <p:graphicFrame>
        <p:nvGraphicFramePr>
          <p:cNvPr id="4" name="图表 3"/>
          <p:cNvGraphicFramePr/>
          <p:nvPr/>
        </p:nvGraphicFramePr>
        <p:xfrm>
          <a:off x="1008925" y="1880216"/>
          <a:ext cx="5249500" cy="3499667"/>
        </p:xfrm>
        <a:graphic>
          <a:graphicData uri="http://schemas.openxmlformats.org/drawingml/2006/chart">
            <c:chart xmlns:c="http://schemas.openxmlformats.org/drawingml/2006/chart" xmlns:r="http://schemas.openxmlformats.org/officeDocument/2006/relationships" r:id="rId4"/>
          </a:graphicData>
        </a:graphic>
      </p:graphicFrame>
      <p:sp>
        <p:nvSpPr>
          <p:cNvPr id="2" name="矩形 1"/>
          <p:cNvSpPr/>
          <p:nvPr/>
        </p:nvSpPr>
        <p:spPr>
          <a:xfrm>
            <a:off x="6571921" y="1482850"/>
            <a:ext cx="45719" cy="4128629"/>
          </a:xfrm>
          <a:prstGeom prst="rect">
            <a:avLst/>
          </a:prstGeom>
          <a:solidFill>
            <a:srgbClr val="1732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5" name="组合 34"/>
          <p:cNvGrpSpPr/>
          <p:nvPr/>
        </p:nvGrpSpPr>
        <p:grpSpPr>
          <a:xfrm>
            <a:off x="143922" y="223365"/>
            <a:ext cx="11887200" cy="307777"/>
            <a:chOff x="143922" y="775815"/>
            <a:chExt cx="11887200" cy="307777"/>
          </a:xfrm>
        </p:grpSpPr>
        <p:sp>
          <p:nvSpPr>
            <p:cNvPr id="38" name="MH_Entry_1"/>
            <p:cNvSpPr/>
            <p:nvPr>
              <p:custDataLst>
                <p:tags r:id="rId1"/>
              </p:custDataLst>
            </p:nvPr>
          </p:nvSpPr>
          <p:spPr>
            <a:xfrm>
              <a:off x="4539167" y="775815"/>
              <a:ext cx="2751619" cy="307777"/>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algn="dist" defTabSz="1146175" fontAlgn="base">
                <a:spcBef>
                  <a:spcPct val="0"/>
                </a:spcBef>
                <a:spcAft>
                  <a:spcPct val="0"/>
                </a:spcAft>
              </a:pPr>
              <a:r>
                <a:rPr lang="zh-CN" altLang="en-US" sz="2000" dirty="0">
                  <a:solidFill>
                    <a:schemeClr val="bg2">
                      <a:lumMod val="10000"/>
                    </a:schemeClr>
                  </a:solidFill>
                  <a:latin typeface="等线" panose="02010600030101010101" pitchFamily="2" charset="-122"/>
                  <a:ea typeface="等线" panose="02010600030101010101" pitchFamily="2" charset="-122"/>
                  <a:sym typeface="Arial" panose="020B0604020202020204" pitchFamily="34" charset="0"/>
                </a:rPr>
                <a:t>输入你的标题</a:t>
              </a:r>
            </a:p>
          </p:txBody>
        </p:sp>
        <p:cxnSp>
          <p:nvCxnSpPr>
            <p:cNvPr id="39" name="直接连接符 3"/>
            <p:cNvCxnSpPr/>
            <p:nvPr/>
          </p:nvCxnSpPr>
          <p:spPr>
            <a:xfrm>
              <a:off x="143922" y="926390"/>
              <a:ext cx="4097867" cy="0"/>
            </a:xfrm>
            <a:prstGeom prst="line">
              <a:avLst/>
            </a:prstGeom>
            <a:ln w="12700">
              <a:solidFill>
                <a:srgbClr val="132E4A"/>
              </a:solidFill>
            </a:ln>
          </p:spPr>
          <p:style>
            <a:lnRef idx="1">
              <a:schemeClr val="accent1"/>
            </a:lnRef>
            <a:fillRef idx="0">
              <a:schemeClr val="accent1"/>
            </a:fillRef>
            <a:effectRef idx="0">
              <a:schemeClr val="accent1"/>
            </a:effectRef>
            <a:fontRef idx="minor">
              <a:schemeClr val="tx1"/>
            </a:fontRef>
          </p:style>
        </p:cxnSp>
        <p:cxnSp>
          <p:nvCxnSpPr>
            <p:cNvPr id="40" name="直接连接符 4"/>
            <p:cNvCxnSpPr/>
            <p:nvPr/>
          </p:nvCxnSpPr>
          <p:spPr>
            <a:xfrm>
              <a:off x="7658318" y="909703"/>
              <a:ext cx="4372804" cy="0"/>
            </a:xfrm>
            <a:prstGeom prst="line">
              <a:avLst/>
            </a:prstGeom>
            <a:ln w="12700">
              <a:solidFill>
                <a:srgbClr val="132E4A"/>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500"/>
                                        <p:tgtEl>
                                          <p:spTgt spid="29"/>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wipe(left)">
                                      <p:cBhvr>
                                        <p:cTn id="1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67000">
              <a:srgbClr val="F0F1F3"/>
            </a:gs>
          </a:gsLst>
          <a:path path="circle">
            <a:fillToRect l="50000" t="50000" r="50000" b="50000"/>
          </a:path>
        </a:gradFill>
        <a:effectLst/>
      </p:bgPr>
    </p:bg>
    <p:spTree>
      <p:nvGrpSpPr>
        <p:cNvPr id="1" name=""/>
        <p:cNvGrpSpPr/>
        <p:nvPr/>
      </p:nvGrpSpPr>
      <p:grpSpPr>
        <a:xfrm>
          <a:off x="0" y="0"/>
          <a:ext cx="0" cy="0"/>
          <a:chOff x="0" y="0"/>
          <a:chExt cx="0" cy="0"/>
        </a:xfrm>
      </p:grpSpPr>
      <p:grpSp>
        <p:nvGrpSpPr>
          <p:cNvPr id="12" name="组合 11"/>
          <p:cNvGrpSpPr/>
          <p:nvPr/>
        </p:nvGrpSpPr>
        <p:grpSpPr>
          <a:xfrm>
            <a:off x="4441371" y="1197161"/>
            <a:ext cx="7309710" cy="4044148"/>
            <a:chOff x="2663388" y="2198646"/>
            <a:chExt cx="7309710" cy="4044148"/>
          </a:xfrm>
        </p:grpSpPr>
        <p:sp>
          <p:nvSpPr>
            <p:cNvPr id="14" name="PA_文本框 11"/>
            <p:cNvSpPr txBox="1"/>
            <p:nvPr>
              <p:custDataLst>
                <p:tags r:id="rId1"/>
              </p:custDataLst>
            </p:nvPr>
          </p:nvSpPr>
          <p:spPr>
            <a:xfrm>
              <a:off x="3606817" y="3518108"/>
              <a:ext cx="6366281" cy="1015663"/>
            </a:xfrm>
            <a:prstGeom prst="rect">
              <a:avLst/>
            </a:prstGeom>
            <a:noFill/>
          </p:spPr>
          <p:txBody>
            <a:bodyPr wrap="square" rtlCol="0">
              <a:spAutoFit/>
            </a:bodyPr>
            <a:lstStyle/>
            <a:p>
              <a:pPr algn="dist"/>
              <a:r>
                <a:rPr lang="zh-CN" altLang="en-US" sz="6000" b="1" dirty="0">
                  <a:solidFill>
                    <a:srgbClr val="132E4A"/>
                  </a:solidFill>
                  <a:latin typeface="等线 Light" panose="02010600030101010101" pitchFamily="2" charset="-122"/>
                  <a:ea typeface="等线 Light" panose="02010600030101010101" pitchFamily="2" charset="-122"/>
                  <a:sym typeface="iekie-Weilaiti" panose="02010601030101010101" pitchFamily="2" charset="-128"/>
                </a:rPr>
                <a:t>感谢您的观看</a:t>
              </a:r>
            </a:p>
          </p:txBody>
        </p:sp>
        <p:sp>
          <p:nvSpPr>
            <p:cNvPr id="15" name="PA_文本框 28"/>
            <p:cNvSpPr txBox="1"/>
            <p:nvPr>
              <p:custDataLst>
                <p:tags r:id="rId2"/>
              </p:custDataLst>
            </p:nvPr>
          </p:nvSpPr>
          <p:spPr>
            <a:xfrm>
              <a:off x="2663388" y="4553136"/>
              <a:ext cx="7214459" cy="523220"/>
            </a:xfrm>
            <a:prstGeom prst="rect">
              <a:avLst/>
            </a:prstGeom>
            <a:noFill/>
          </p:spPr>
          <p:txBody>
            <a:bodyPr wrap="square" rtlCol="0">
              <a:spAutoFit/>
            </a:bodyPr>
            <a:lstStyle/>
            <a:p>
              <a:pPr lvl="0" algn="r" eaLnBrk="0" fontAlgn="base" hangingPunct="0">
                <a:spcBef>
                  <a:spcPct val="0"/>
                </a:spcBef>
                <a:spcAft>
                  <a:spcPct val="0"/>
                </a:spcAft>
              </a:pPr>
              <a:r>
                <a:rPr lang="en-US" altLang="zh-CN" sz="1400" dirty="0">
                  <a:solidFill>
                    <a:srgbClr val="132E4A"/>
                  </a:solidFill>
                  <a:latin typeface="等线 Light" panose="02010600030101010101" pitchFamily="2" charset="-122"/>
                  <a:ea typeface="等线 Light" panose="02010600030101010101" pitchFamily="2" charset="-122"/>
                  <a:sym typeface="iekie-Weilaiti" panose="02010601030101010101" pitchFamily="2" charset="-128"/>
                </a:rPr>
                <a:t>Without ideal, life is a desert, not angry; Without ideal, life is like night, without light; Without ideal, life is like a maze, without direction.</a:t>
              </a:r>
            </a:p>
          </p:txBody>
        </p:sp>
        <p:sp>
          <p:nvSpPr>
            <p:cNvPr id="16" name="PA_文本框 29"/>
            <p:cNvSpPr txBox="1"/>
            <p:nvPr>
              <p:custDataLst>
                <p:tags r:id="rId3"/>
              </p:custDataLst>
            </p:nvPr>
          </p:nvSpPr>
          <p:spPr>
            <a:xfrm>
              <a:off x="6894258" y="5361655"/>
              <a:ext cx="2931847" cy="881139"/>
            </a:xfrm>
            <a:prstGeom prst="rect">
              <a:avLst/>
            </a:prstGeom>
            <a:noFill/>
          </p:spPr>
          <p:txBody>
            <a:bodyPr wrap="square" rtlCol="0" anchor="ctr" anchorCtr="0">
              <a:spAutoFit/>
            </a:bodyPr>
            <a:lstStyle/>
            <a:p>
              <a:pPr algn="r">
                <a:lnSpc>
                  <a:spcPct val="150000"/>
                </a:lnSpc>
              </a:pPr>
              <a:r>
                <a:rPr lang="zh-CN" altLang="en-US">
                  <a:solidFill>
                    <a:srgbClr val="132E4A"/>
                  </a:solidFill>
                  <a:latin typeface="+mn-ea"/>
                  <a:sym typeface="iekie-Weilaiti" panose="02010601030101010101" pitchFamily="2" charset="-128"/>
                </a:rPr>
                <a:t>汇报人：</a:t>
              </a:r>
              <a:r>
                <a:rPr lang="en-US" altLang="zh-CN">
                  <a:solidFill>
                    <a:srgbClr val="132E4A"/>
                  </a:solidFill>
                  <a:latin typeface="+mn-ea"/>
                  <a:sym typeface="iekie-Weilaiti" panose="02010601030101010101" pitchFamily="2" charset="-128"/>
                </a:rPr>
                <a:t>xiazaii</a:t>
              </a:r>
            </a:p>
            <a:p>
              <a:pPr algn="r">
                <a:lnSpc>
                  <a:spcPct val="150000"/>
                </a:lnSpc>
              </a:pPr>
              <a:r>
                <a:rPr lang="zh-CN" altLang="en-US">
                  <a:solidFill>
                    <a:srgbClr val="132E4A"/>
                  </a:solidFill>
                  <a:latin typeface="+mn-ea"/>
                  <a:sym typeface="iekie-Weilaiti" panose="02010601030101010101" pitchFamily="2" charset="-128"/>
                </a:rPr>
                <a:t>汇报时间：</a:t>
              </a:r>
              <a:r>
                <a:rPr lang="en-US" altLang="zh-CN">
                  <a:solidFill>
                    <a:srgbClr val="132E4A"/>
                  </a:solidFill>
                  <a:latin typeface="+mn-ea"/>
                  <a:sym typeface="iekie-Weilaiti" panose="02010601030101010101" pitchFamily="2" charset="-128"/>
                </a:rPr>
                <a:t>2020.XX.XX</a:t>
              </a:r>
              <a:endParaRPr lang="en-US" altLang="zh-CN" dirty="0">
                <a:solidFill>
                  <a:srgbClr val="132E4A"/>
                </a:solidFill>
                <a:effectLst/>
                <a:latin typeface="+mn-ea"/>
                <a:sym typeface="iekie-Weilaiti" panose="02010601030101010101" pitchFamily="2" charset="-128"/>
              </a:endParaRPr>
            </a:p>
          </p:txBody>
        </p:sp>
        <p:sp>
          <p:nvSpPr>
            <p:cNvPr id="17" name="PA_文本框 11"/>
            <p:cNvSpPr txBox="1"/>
            <p:nvPr>
              <p:custDataLst>
                <p:tags r:id="rId4"/>
              </p:custDataLst>
            </p:nvPr>
          </p:nvSpPr>
          <p:spPr>
            <a:xfrm>
              <a:off x="7131165" y="2198646"/>
              <a:ext cx="2694940" cy="1568450"/>
            </a:xfrm>
            <a:prstGeom prst="rect">
              <a:avLst/>
            </a:prstGeom>
            <a:noFill/>
          </p:spPr>
          <p:txBody>
            <a:bodyPr wrap="none" rtlCol="0">
              <a:spAutoFit/>
            </a:bodyPr>
            <a:lstStyle/>
            <a:p>
              <a:pPr algn="r"/>
              <a:r>
                <a:rPr lang="en-US" altLang="zh-CN" sz="9600" dirty="0">
                  <a:solidFill>
                    <a:srgbClr val="132E4A"/>
                  </a:solidFill>
                  <a:latin typeface="等线 Light" panose="02010600030101010101" pitchFamily="2" charset="-122"/>
                  <a:ea typeface="等线 Light" panose="02010600030101010101" pitchFamily="2" charset="-122"/>
                  <a:sym typeface="iekie-Weilaiti" panose="02010601030101010101" pitchFamily="2" charset="-128"/>
                </a:rPr>
                <a:t>2020</a:t>
              </a:r>
              <a:endParaRPr lang="zh-CN" altLang="en-US" sz="9600" dirty="0">
                <a:solidFill>
                  <a:srgbClr val="132E4A"/>
                </a:solidFill>
                <a:latin typeface="等线 Light" panose="02010600030101010101" pitchFamily="2" charset="-122"/>
                <a:ea typeface="等线 Light" panose="02010600030101010101" pitchFamily="2" charset="-122"/>
                <a:sym typeface="iekie-Weilaiti" panose="02010601030101010101" pitchFamily="2" charset="-128"/>
              </a:endParaRPr>
            </a:p>
          </p:txBody>
        </p:sp>
      </p:grpSp>
    </p:spTree>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67000">
              <a:srgbClr val="F0F1F3"/>
            </a:gs>
          </a:gsLst>
          <a:path path="circle">
            <a:fillToRect l="50000" t="50000" r="50000" b="50000"/>
          </a:path>
        </a:gradFill>
        <a:effectLst/>
      </p:bgPr>
    </p:bg>
    <p:spTree>
      <p:nvGrpSpPr>
        <p:cNvPr id="1" name=""/>
        <p:cNvGrpSpPr/>
        <p:nvPr/>
      </p:nvGrpSpPr>
      <p:grpSpPr>
        <a:xfrm>
          <a:off x="0" y="0"/>
          <a:ext cx="0" cy="0"/>
          <a:chOff x="0" y="0"/>
          <a:chExt cx="0" cy="0"/>
        </a:xfrm>
      </p:grpSpPr>
      <p:sp>
        <p:nvSpPr>
          <p:cNvPr id="4" name="TextBox 2"/>
          <p:cNvSpPr txBox="1"/>
          <p:nvPr/>
        </p:nvSpPr>
        <p:spPr>
          <a:xfrm>
            <a:off x="4656667" y="2070076"/>
            <a:ext cx="2878667" cy="748988"/>
          </a:xfrm>
          <a:prstGeom prst="rect">
            <a:avLst/>
          </a:prstGeom>
          <a:noFill/>
          <a:ln>
            <a:noFill/>
          </a:ln>
        </p:spPr>
        <p:txBody>
          <a:bodyPr wrap="square" rtlCol="0">
            <a:spAutoFit/>
          </a:bodyPr>
          <a:lstStyle/>
          <a:p>
            <a:pPr algn="ctr"/>
            <a:r>
              <a:rPr lang="en-US" altLang="zh-CN" sz="4265" dirty="0">
                <a:latin typeface="Myriad Pro Light" pitchFamily="34" charset="0"/>
              </a:rPr>
              <a:t>Part one</a:t>
            </a:r>
            <a:endParaRPr lang="zh-CN" altLang="en-US" sz="4265" dirty="0">
              <a:latin typeface="Myriad Pro Light" pitchFamily="34" charset="0"/>
            </a:endParaRPr>
          </a:p>
        </p:txBody>
      </p:sp>
      <p:sp>
        <p:nvSpPr>
          <p:cNvPr id="5" name="矩形 4"/>
          <p:cNvSpPr/>
          <p:nvPr/>
        </p:nvSpPr>
        <p:spPr>
          <a:xfrm>
            <a:off x="3875314" y="3023989"/>
            <a:ext cx="4295964" cy="584775"/>
          </a:xfrm>
          <a:prstGeom prst="rect">
            <a:avLst/>
          </a:prstGeom>
          <a:ln>
            <a:noFill/>
          </a:ln>
        </p:spPr>
        <p:txBody>
          <a:bodyPr wrap="square">
            <a:spAutoFit/>
          </a:bodyPr>
          <a:lstStyle/>
          <a:p>
            <a:pPr algn="ctr"/>
            <a:r>
              <a:rPr lang="zh-CN" altLang="en-US" sz="3200" dirty="0">
                <a:latin typeface="+mn-ea"/>
              </a:rPr>
              <a:t>添   加   标   题</a:t>
            </a:r>
          </a:p>
        </p:txBody>
      </p:sp>
      <p:grpSp>
        <p:nvGrpSpPr>
          <p:cNvPr id="6" name="组合 5"/>
          <p:cNvGrpSpPr/>
          <p:nvPr/>
        </p:nvGrpSpPr>
        <p:grpSpPr>
          <a:xfrm>
            <a:off x="3875314" y="2444568"/>
            <a:ext cx="4295963" cy="871810"/>
            <a:chOff x="2906485" y="1833428"/>
            <a:chExt cx="3221971" cy="653859"/>
          </a:xfrm>
        </p:grpSpPr>
        <p:cxnSp>
          <p:nvCxnSpPr>
            <p:cNvPr id="7" name="肘形连接符 6"/>
            <p:cNvCxnSpPr>
              <a:stCxn id="4" idx="3"/>
              <a:endCxn id="5" idx="3"/>
            </p:cNvCxnSpPr>
            <p:nvPr/>
          </p:nvCxnSpPr>
          <p:spPr>
            <a:xfrm>
              <a:off x="5651498" y="1833430"/>
              <a:ext cx="476958" cy="653857"/>
            </a:xfrm>
            <a:prstGeom prst="bentConnector3">
              <a:avLst>
                <a:gd name="adj1" fmla="val 135947"/>
              </a:avLst>
            </a:prstGeom>
            <a:ln>
              <a:solidFill>
                <a:srgbClr val="132E4A"/>
              </a:solidFill>
            </a:ln>
          </p:spPr>
          <p:style>
            <a:lnRef idx="1">
              <a:schemeClr val="accent1"/>
            </a:lnRef>
            <a:fillRef idx="0">
              <a:schemeClr val="accent1"/>
            </a:fillRef>
            <a:effectRef idx="0">
              <a:schemeClr val="accent1"/>
            </a:effectRef>
            <a:fontRef idx="minor">
              <a:schemeClr val="tx1"/>
            </a:fontRef>
          </p:style>
        </p:cxnSp>
        <p:cxnSp>
          <p:nvCxnSpPr>
            <p:cNvPr id="8" name="肘形连接符 7"/>
            <p:cNvCxnSpPr>
              <a:stCxn id="4" idx="1"/>
              <a:endCxn id="5" idx="1"/>
            </p:cNvCxnSpPr>
            <p:nvPr/>
          </p:nvCxnSpPr>
          <p:spPr>
            <a:xfrm rot="10800000" flipV="1">
              <a:off x="2906485" y="1833428"/>
              <a:ext cx="586014" cy="653856"/>
            </a:xfrm>
            <a:prstGeom prst="bentConnector3">
              <a:avLst>
                <a:gd name="adj1" fmla="val 129257"/>
              </a:avLst>
            </a:prstGeom>
            <a:ln>
              <a:solidFill>
                <a:srgbClr val="132E4A"/>
              </a:solidFill>
            </a:ln>
          </p:spPr>
          <p:style>
            <a:lnRef idx="1">
              <a:schemeClr val="accent1"/>
            </a:lnRef>
            <a:fillRef idx="0">
              <a:schemeClr val="accent1"/>
            </a:fillRef>
            <a:effectRef idx="0">
              <a:schemeClr val="accent1"/>
            </a:effectRef>
            <a:fontRef idx="minor">
              <a:schemeClr val="tx1"/>
            </a:fontRef>
          </p:style>
        </p:cxnSp>
      </p:grpSp>
      <p:cxnSp>
        <p:nvCxnSpPr>
          <p:cNvPr id="9" name="直接连接符 8"/>
          <p:cNvCxnSpPr/>
          <p:nvPr/>
        </p:nvCxnSpPr>
        <p:spPr>
          <a:xfrm rot="960000" flipH="1">
            <a:off x="3558693" y="3510130"/>
            <a:ext cx="1053892" cy="1053892"/>
          </a:xfrm>
          <a:prstGeom prst="line">
            <a:avLst/>
          </a:prstGeom>
          <a:ln w="9525">
            <a:solidFill>
              <a:srgbClr val="132E4A"/>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H="1">
            <a:off x="2693439" y="3690256"/>
            <a:ext cx="2552199" cy="1414704"/>
          </a:xfrm>
          <a:prstGeom prst="line">
            <a:avLst/>
          </a:prstGeom>
          <a:ln w="12700">
            <a:solidFill>
              <a:srgbClr val="132E4A"/>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H="1">
            <a:off x="7388774" y="908721"/>
            <a:ext cx="2233591" cy="1238100"/>
          </a:xfrm>
          <a:prstGeom prst="line">
            <a:avLst/>
          </a:prstGeom>
          <a:ln w="9525">
            <a:solidFill>
              <a:srgbClr val="132E4A"/>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H="1">
            <a:off x="7896201" y="1733013"/>
            <a:ext cx="893679" cy="495377"/>
          </a:xfrm>
          <a:prstGeom prst="line">
            <a:avLst/>
          </a:prstGeom>
          <a:ln w="12700">
            <a:solidFill>
              <a:srgbClr val="132E4A"/>
            </a:solidFill>
          </a:ln>
        </p:spPr>
        <p:style>
          <a:lnRef idx="1">
            <a:schemeClr val="accent1"/>
          </a:lnRef>
          <a:fillRef idx="0">
            <a:schemeClr val="accent1"/>
          </a:fillRef>
          <a:effectRef idx="0">
            <a:schemeClr val="accent1"/>
          </a:effectRef>
          <a:fontRef idx="minor">
            <a:schemeClr val="tx1"/>
          </a:fontRef>
        </p:style>
      </p:cxnSp>
      <p:sp>
        <p:nvSpPr>
          <p:cNvPr id="13" name="燕尾形 12"/>
          <p:cNvSpPr/>
          <p:nvPr/>
        </p:nvSpPr>
        <p:spPr>
          <a:xfrm rot="5400000">
            <a:off x="5885978" y="5394218"/>
            <a:ext cx="420047" cy="690077"/>
          </a:xfrm>
          <a:prstGeom prst="chevron">
            <a:avLst>
              <a:gd name="adj" fmla="val 92744"/>
            </a:avLst>
          </a:prstGeom>
          <a:solidFill>
            <a:srgbClr val="132E4A"/>
          </a:solidFill>
          <a:ln w="9525">
            <a:solidFill>
              <a:srgbClr val="132E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4" name="TextBox 39"/>
          <p:cNvSpPr txBox="1"/>
          <p:nvPr/>
        </p:nvSpPr>
        <p:spPr>
          <a:xfrm>
            <a:off x="5405925" y="5109986"/>
            <a:ext cx="1380153" cy="338554"/>
          </a:xfrm>
          <a:prstGeom prst="rect">
            <a:avLst/>
          </a:prstGeom>
          <a:noFill/>
          <a:ln>
            <a:noFill/>
          </a:ln>
        </p:spPr>
        <p:txBody>
          <a:bodyPr wrap="square" rtlCol="0">
            <a:spAutoFit/>
          </a:bodyPr>
          <a:lstStyle/>
          <a:p>
            <a:pPr algn="ctr"/>
            <a:r>
              <a:rPr lang="en-US" altLang="zh-CN" sz="1600" dirty="0">
                <a:latin typeface="Myriad Pro Light" pitchFamily="34" charset="0"/>
              </a:rPr>
              <a:t>Trust me</a:t>
            </a:r>
            <a:endParaRPr lang="zh-CN" altLang="en-US" sz="1600" dirty="0">
              <a:latin typeface="Myriad Pro Light"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202"/>
                                        <p:tgtEl>
                                          <p:spTgt spid="4"/>
                                        </p:tgtEl>
                                      </p:cBhvr>
                                    </p:animEffect>
                                  </p:childTnLst>
                                </p:cTn>
                              </p:par>
                            </p:childTnLst>
                          </p:cTn>
                        </p:par>
                        <p:par>
                          <p:cTn id="8" fill="hold">
                            <p:stCondLst>
                              <p:cond delay="1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901"/>
                                        <p:tgtEl>
                                          <p:spTgt spid="5"/>
                                        </p:tgtEl>
                                      </p:cBhvr>
                                    </p:animEffect>
                                  </p:childTnLst>
                                </p:cTn>
                              </p:par>
                            </p:childTnLst>
                          </p:cTn>
                        </p:par>
                        <p:par>
                          <p:cTn id="12" fill="hold">
                            <p:stCondLst>
                              <p:cond delay="2500"/>
                            </p:stCondLst>
                            <p:childTnLst>
                              <p:par>
                                <p:cTn id="13" presetID="21" presetClass="entr" presetSubtype="1"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heel(1)">
                                      <p:cBhvr>
                                        <p:cTn id="15" dur="2102"/>
                                        <p:tgtEl>
                                          <p:spTgt spid="6"/>
                                        </p:tgtEl>
                                      </p:cBhvr>
                                    </p:animEffect>
                                  </p:childTnLst>
                                </p:cTn>
                              </p:par>
                            </p:childTnLst>
                          </p:cTn>
                        </p:par>
                        <p:par>
                          <p:cTn id="16" fill="hold">
                            <p:stCondLst>
                              <p:cond delay="5000"/>
                            </p:stCondLst>
                            <p:childTnLst>
                              <p:par>
                                <p:cTn id="17" presetID="22" presetClass="entr" presetSubtype="8"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601"/>
                                        <p:tgtEl>
                                          <p:spTgt spid="11"/>
                                        </p:tgtEl>
                                      </p:cBhvr>
                                    </p:animEffect>
                                  </p:childTnLst>
                                </p:cTn>
                              </p:par>
                              <p:par>
                                <p:cTn id="20" presetID="22" presetClass="entr" presetSubtype="8"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601"/>
                                        <p:tgtEl>
                                          <p:spTgt spid="12"/>
                                        </p:tgtEl>
                                      </p:cBhvr>
                                    </p:animEffect>
                                  </p:childTnLst>
                                </p:cTn>
                              </p:par>
                              <p:par>
                                <p:cTn id="23" presetID="22" presetClass="entr" presetSubtype="2"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601"/>
                                        <p:tgtEl>
                                          <p:spTgt spid="9"/>
                                        </p:tgtEl>
                                      </p:cBhvr>
                                    </p:animEffect>
                                  </p:childTnLst>
                                </p:cTn>
                              </p:par>
                              <p:par>
                                <p:cTn id="26" presetID="22" presetClass="entr" presetSubtype="2"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right)">
                                      <p:cBhvr>
                                        <p:cTn id="28" dur="601"/>
                                        <p:tgtEl>
                                          <p:spTgt spid="10"/>
                                        </p:tgtEl>
                                      </p:cBhvr>
                                    </p:animEffect>
                                  </p:childTnLst>
                                </p:cTn>
                              </p:par>
                            </p:childTnLst>
                          </p:cTn>
                        </p:par>
                        <p:par>
                          <p:cTn id="29" fill="hold">
                            <p:stCondLst>
                              <p:cond delay="6000"/>
                            </p:stCondLst>
                            <p:childTnLst>
                              <p:par>
                                <p:cTn id="30" presetID="2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up)">
                                      <p:cBhvr>
                                        <p:cTn id="32" dur="601"/>
                                        <p:tgtEl>
                                          <p:spTgt spid="14"/>
                                        </p:tgtEl>
                                      </p:cBhvr>
                                    </p:animEffect>
                                  </p:childTnLst>
                                </p:cTn>
                              </p:par>
                            </p:childTnLst>
                          </p:cTn>
                        </p:par>
                        <p:par>
                          <p:cTn id="33" fill="hold">
                            <p:stCondLst>
                              <p:cond delay="7000"/>
                            </p:stCondLst>
                            <p:childTnLst>
                              <p:par>
                                <p:cTn id="34" presetID="2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up)">
                                      <p:cBhvr>
                                        <p:cTn id="36" dur="601"/>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3" grpId="0" animBg="1"/>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67000">
              <a:srgbClr val="F0F1F3"/>
            </a:gs>
          </a:gsLst>
          <a:path path="circle">
            <a:fillToRect l="50000" t="50000" r="50000" b="50000"/>
          </a:path>
        </a:gradFill>
        <a:effectLst/>
      </p:bgPr>
    </p:bg>
    <p:spTree>
      <p:nvGrpSpPr>
        <p:cNvPr id="1" name=""/>
        <p:cNvGrpSpPr/>
        <p:nvPr/>
      </p:nvGrpSpPr>
      <p:grpSpPr>
        <a:xfrm>
          <a:off x="0" y="0"/>
          <a:ext cx="0" cy="0"/>
          <a:chOff x="0" y="0"/>
          <a:chExt cx="0" cy="0"/>
        </a:xfrm>
      </p:grpSpPr>
      <p:cxnSp>
        <p:nvCxnSpPr>
          <p:cNvPr id="2" name="直接连接符 1"/>
          <p:cNvCxnSpPr/>
          <p:nvPr/>
        </p:nvCxnSpPr>
        <p:spPr>
          <a:xfrm>
            <a:off x="2458736" y="4604918"/>
            <a:ext cx="7056784" cy="0"/>
          </a:xfrm>
          <a:prstGeom prst="line">
            <a:avLst/>
          </a:prstGeom>
          <a:ln w="12700">
            <a:solidFill>
              <a:srgbClr val="132E4A"/>
            </a:solidFill>
          </a:ln>
        </p:spPr>
        <p:style>
          <a:lnRef idx="1">
            <a:schemeClr val="accent1"/>
          </a:lnRef>
          <a:fillRef idx="0">
            <a:schemeClr val="accent1"/>
          </a:fillRef>
          <a:effectRef idx="0">
            <a:schemeClr val="accent1"/>
          </a:effectRef>
          <a:fontRef idx="minor">
            <a:schemeClr val="tx1"/>
          </a:fontRef>
        </p:style>
      </p:cxnSp>
      <p:sp>
        <p:nvSpPr>
          <p:cNvPr id="3" name="TextBox 7"/>
          <p:cNvSpPr txBox="1"/>
          <p:nvPr/>
        </p:nvSpPr>
        <p:spPr>
          <a:xfrm>
            <a:off x="1464199" y="1886385"/>
            <a:ext cx="1480517" cy="400110"/>
          </a:xfrm>
          <a:prstGeom prst="rect">
            <a:avLst/>
          </a:prstGeom>
          <a:noFill/>
        </p:spPr>
        <p:txBody>
          <a:bodyPr wrap="square" rtlCol="0">
            <a:spAutoFit/>
          </a:bodyPr>
          <a:lstStyle/>
          <a:p>
            <a:r>
              <a:rPr lang="zh-CN" altLang="en-US" sz="2000" b="1" dirty="0">
                <a:latin typeface="等线" panose="02010600030101010101" pitchFamily="2" charset="-122"/>
                <a:ea typeface="等线" panose="02010600030101010101" pitchFamily="2" charset="-122"/>
              </a:rPr>
              <a:t>文字描述</a:t>
            </a:r>
          </a:p>
        </p:txBody>
      </p:sp>
      <p:sp>
        <p:nvSpPr>
          <p:cNvPr id="11" name="椭圆 10"/>
          <p:cNvSpPr/>
          <p:nvPr/>
        </p:nvSpPr>
        <p:spPr>
          <a:xfrm>
            <a:off x="2530744" y="2317815"/>
            <a:ext cx="432048" cy="432048"/>
          </a:xfrm>
          <a:prstGeom prst="ellipse">
            <a:avLst/>
          </a:prstGeom>
          <a:noFill/>
          <a:ln w="12700">
            <a:solidFill>
              <a:srgbClr val="132E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等线" panose="02010600030101010101" pitchFamily="2" charset="-122"/>
              <a:ea typeface="等线" panose="02010600030101010101" pitchFamily="2" charset="-122"/>
            </a:endParaRPr>
          </a:p>
        </p:txBody>
      </p:sp>
      <p:sp>
        <p:nvSpPr>
          <p:cNvPr id="12" name="椭圆 11"/>
          <p:cNvSpPr/>
          <p:nvPr/>
        </p:nvSpPr>
        <p:spPr>
          <a:xfrm>
            <a:off x="3497709" y="2860890"/>
            <a:ext cx="432048" cy="432048"/>
          </a:xfrm>
          <a:prstGeom prst="ellipse">
            <a:avLst/>
          </a:prstGeom>
          <a:noFill/>
          <a:ln>
            <a:solidFill>
              <a:srgbClr val="132E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等线" panose="02010600030101010101" pitchFamily="2" charset="-122"/>
              <a:ea typeface="等线" panose="02010600030101010101" pitchFamily="2" charset="-122"/>
            </a:endParaRPr>
          </a:p>
        </p:txBody>
      </p:sp>
      <p:sp>
        <p:nvSpPr>
          <p:cNvPr id="13" name="椭圆 12"/>
          <p:cNvSpPr/>
          <p:nvPr/>
        </p:nvSpPr>
        <p:spPr>
          <a:xfrm>
            <a:off x="4464674" y="2533839"/>
            <a:ext cx="432048" cy="432048"/>
          </a:xfrm>
          <a:prstGeom prst="ellipse">
            <a:avLst/>
          </a:prstGeom>
          <a:noFill/>
          <a:ln w="12700">
            <a:solidFill>
              <a:srgbClr val="132E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等线" panose="02010600030101010101" pitchFamily="2" charset="-122"/>
              <a:ea typeface="等线" panose="02010600030101010101" pitchFamily="2" charset="-122"/>
            </a:endParaRPr>
          </a:p>
        </p:txBody>
      </p:sp>
      <p:sp>
        <p:nvSpPr>
          <p:cNvPr id="14" name="椭圆 13"/>
          <p:cNvSpPr/>
          <p:nvPr/>
        </p:nvSpPr>
        <p:spPr>
          <a:xfrm>
            <a:off x="5431639" y="3044614"/>
            <a:ext cx="432048" cy="432048"/>
          </a:xfrm>
          <a:prstGeom prst="ellipse">
            <a:avLst/>
          </a:prstGeom>
          <a:noFill/>
          <a:ln w="12700">
            <a:solidFill>
              <a:srgbClr val="132E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等线" panose="02010600030101010101" pitchFamily="2" charset="-122"/>
              <a:ea typeface="等线" panose="02010600030101010101" pitchFamily="2" charset="-122"/>
            </a:endParaRPr>
          </a:p>
        </p:txBody>
      </p:sp>
      <p:sp>
        <p:nvSpPr>
          <p:cNvPr id="15" name="椭圆 14"/>
          <p:cNvSpPr/>
          <p:nvPr/>
        </p:nvSpPr>
        <p:spPr>
          <a:xfrm>
            <a:off x="6388748" y="2644866"/>
            <a:ext cx="432048" cy="432048"/>
          </a:xfrm>
          <a:prstGeom prst="ellipse">
            <a:avLst/>
          </a:prstGeom>
          <a:noFill/>
          <a:ln w="12700">
            <a:solidFill>
              <a:srgbClr val="132E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等线" panose="02010600030101010101" pitchFamily="2" charset="-122"/>
              <a:ea typeface="等线" panose="02010600030101010101" pitchFamily="2" charset="-122"/>
            </a:endParaRPr>
          </a:p>
        </p:txBody>
      </p:sp>
      <p:sp>
        <p:nvSpPr>
          <p:cNvPr id="16" name="椭圆 15"/>
          <p:cNvSpPr/>
          <p:nvPr/>
        </p:nvSpPr>
        <p:spPr>
          <a:xfrm>
            <a:off x="7365569" y="2428842"/>
            <a:ext cx="432048" cy="432048"/>
          </a:xfrm>
          <a:prstGeom prst="ellipse">
            <a:avLst/>
          </a:prstGeom>
          <a:noFill/>
          <a:ln w="12700">
            <a:solidFill>
              <a:srgbClr val="132E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等线" panose="02010600030101010101" pitchFamily="2" charset="-122"/>
              <a:ea typeface="等线" panose="02010600030101010101" pitchFamily="2" charset="-122"/>
            </a:endParaRPr>
          </a:p>
        </p:txBody>
      </p:sp>
      <p:sp>
        <p:nvSpPr>
          <p:cNvPr id="17" name="椭圆 16"/>
          <p:cNvSpPr/>
          <p:nvPr/>
        </p:nvSpPr>
        <p:spPr>
          <a:xfrm>
            <a:off x="8310850" y="2122003"/>
            <a:ext cx="432048" cy="432048"/>
          </a:xfrm>
          <a:prstGeom prst="ellipse">
            <a:avLst/>
          </a:prstGeom>
          <a:noFill/>
          <a:ln w="12700">
            <a:solidFill>
              <a:srgbClr val="132E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等线" panose="02010600030101010101" pitchFamily="2" charset="-122"/>
              <a:ea typeface="等线" panose="02010600030101010101" pitchFamily="2" charset="-122"/>
            </a:endParaRPr>
          </a:p>
        </p:txBody>
      </p:sp>
      <p:sp>
        <p:nvSpPr>
          <p:cNvPr id="18" name="椭圆 17"/>
          <p:cNvSpPr/>
          <p:nvPr/>
        </p:nvSpPr>
        <p:spPr>
          <a:xfrm>
            <a:off x="9299496" y="2647562"/>
            <a:ext cx="432048" cy="432048"/>
          </a:xfrm>
          <a:prstGeom prst="ellipse">
            <a:avLst/>
          </a:prstGeom>
          <a:noFill/>
          <a:ln w="12700">
            <a:solidFill>
              <a:srgbClr val="132E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等线" panose="02010600030101010101" pitchFamily="2" charset="-122"/>
              <a:ea typeface="等线" panose="02010600030101010101" pitchFamily="2" charset="-122"/>
            </a:endParaRPr>
          </a:p>
        </p:txBody>
      </p:sp>
      <p:sp>
        <p:nvSpPr>
          <p:cNvPr id="19" name="TextBox 23"/>
          <p:cNvSpPr txBox="1"/>
          <p:nvPr/>
        </p:nvSpPr>
        <p:spPr>
          <a:xfrm>
            <a:off x="2602752" y="2342930"/>
            <a:ext cx="288032" cy="369332"/>
          </a:xfrm>
          <a:prstGeom prst="rect">
            <a:avLst/>
          </a:prstGeom>
          <a:noFill/>
        </p:spPr>
        <p:txBody>
          <a:bodyPr wrap="square" rtlCol="0">
            <a:spAutoFit/>
          </a:bodyPr>
          <a:lstStyle/>
          <a:p>
            <a:r>
              <a:rPr lang="en-US" altLang="zh-CN" dirty="0">
                <a:latin typeface="等线" panose="02010600030101010101" pitchFamily="2" charset="-122"/>
                <a:ea typeface="等线" panose="02010600030101010101" pitchFamily="2" charset="-122"/>
              </a:rPr>
              <a:t>1</a:t>
            </a:r>
            <a:endParaRPr lang="zh-CN" altLang="en-US" dirty="0">
              <a:latin typeface="等线" panose="02010600030101010101" pitchFamily="2" charset="-122"/>
              <a:ea typeface="等线" panose="02010600030101010101" pitchFamily="2" charset="-122"/>
            </a:endParaRPr>
          </a:p>
        </p:txBody>
      </p:sp>
      <p:sp>
        <p:nvSpPr>
          <p:cNvPr id="20" name="TextBox 24"/>
          <p:cNvSpPr txBox="1"/>
          <p:nvPr/>
        </p:nvSpPr>
        <p:spPr>
          <a:xfrm>
            <a:off x="3567083" y="2911019"/>
            <a:ext cx="288032" cy="369332"/>
          </a:xfrm>
          <a:prstGeom prst="rect">
            <a:avLst/>
          </a:prstGeom>
          <a:noFill/>
        </p:spPr>
        <p:txBody>
          <a:bodyPr wrap="square" rtlCol="0">
            <a:spAutoFit/>
          </a:bodyPr>
          <a:lstStyle/>
          <a:p>
            <a:r>
              <a:rPr lang="en-US" altLang="zh-CN" dirty="0">
                <a:latin typeface="等线" panose="02010600030101010101" pitchFamily="2" charset="-122"/>
                <a:ea typeface="等线" panose="02010600030101010101" pitchFamily="2" charset="-122"/>
              </a:rPr>
              <a:t>2</a:t>
            </a:r>
            <a:endParaRPr lang="zh-CN" altLang="en-US" dirty="0">
              <a:latin typeface="等线" panose="02010600030101010101" pitchFamily="2" charset="-122"/>
              <a:ea typeface="等线" panose="02010600030101010101" pitchFamily="2" charset="-122"/>
            </a:endParaRPr>
          </a:p>
        </p:txBody>
      </p:sp>
      <p:sp>
        <p:nvSpPr>
          <p:cNvPr id="21" name="TextBox 25"/>
          <p:cNvSpPr txBox="1"/>
          <p:nvPr/>
        </p:nvSpPr>
        <p:spPr>
          <a:xfrm>
            <a:off x="4548689" y="2590825"/>
            <a:ext cx="288032" cy="369332"/>
          </a:xfrm>
          <a:prstGeom prst="rect">
            <a:avLst/>
          </a:prstGeom>
          <a:noFill/>
        </p:spPr>
        <p:txBody>
          <a:bodyPr wrap="square" rtlCol="0">
            <a:spAutoFit/>
          </a:bodyPr>
          <a:lstStyle/>
          <a:p>
            <a:r>
              <a:rPr lang="en-US" altLang="zh-CN" dirty="0">
                <a:latin typeface="等线" panose="02010600030101010101" pitchFamily="2" charset="-122"/>
                <a:ea typeface="等线" panose="02010600030101010101" pitchFamily="2" charset="-122"/>
              </a:rPr>
              <a:t>3</a:t>
            </a:r>
            <a:endParaRPr lang="zh-CN" altLang="en-US" dirty="0">
              <a:latin typeface="等线" panose="02010600030101010101" pitchFamily="2" charset="-122"/>
              <a:ea typeface="等线" panose="02010600030101010101" pitchFamily="2" charset="-122"/>
            </a:endParaRPr>
          </a:p>
        </p:txBody>
      </p:sp>
      <p:sp>
        <p:nvSpPr>
          <p:cNvPr id="22" name="TextBox 26"/>
          <p:cNvSpPr txBox="1"/>
          <p:nvPr/>
        </p:nvSpPr>
        <p:spPr>
          <a:xfrm>
            <a:off x="5493791" y="3066530"/>
            <a:ext cx="288032" cy="369332"/>
          </a:xfrm>
          <a:prstGeom prst="rect">
            <a:avLst/>
          </a:prstGeom>
          <a:noFill/>
        </p:spPr>
        <p:txBody>
          <a:bodyPr wrap="square" rtlCol="0">
            <a:spAutoFit/>
          </a:bodyPr>
          <a:lstStyle/>
          <a:p>
            <a:r>
              <a:rPr lang="en-US" altLang="zh-CN" dirty="0">
                <a:latin typeface="等线" panose="02010600030101010101" pitchFamily="2" charset="-122"/>
                <a:ea typeface="等线" panose="02010600030101010101" pitchFamily="2" charset="-122"/>
              </a:rPr>
              <a:t>4</a:t>
            </a:r>
            <a:endParaRPr lang="zh-CN" altLang="en-US" dirty="0">
              <a:latin typeface="等线" panose="02010600030101010101" pitchFamily="2" charset="-122"/>
              <a:ea typeface="等线" panose="02010600030101010101" pitchFamily="2" charset="-122"/>
            </a:endParaRPr>
          </a:p>
        </p:txBody>
      </p:sp>
      <p:sp>
        <p:nvSpPr>
          <p:cNvPr id="23" name="TextBox 27"/>
          <p:cNvSpPr txBox="1"/>
          <p:nvPr/>
        </p:nvSpPr>
        <p:spPr>
          <a:xfrm>
            <a:off x="6470612" y="2678920"/>
            <a:ext cx="288032" cy="369332"/>
          </a:xfrm>
          <a:prstGeom prst="rect">
            <a:avLst/>
          </a:prstGeom>
          <a:noFill/>
        </p:spPr>
        <p:txBody>
          <a:bodyPr wrap="square" rtlCol="0">
            <a:spAutoFit/>
          </a:bodyPr>
          <a:lstStyle/>
          <a:p>
            <a:r>
              <a:rPr lang="en-US" altLang="zh-CN" dirty="0">
                <a:latin typeface="等线" panose="02010600030101010101" pitchFamily="2" charset="-122"/>
                <a:ea typeface="等线" panose="02010600030101010101" pitchFamily="2" charset="-122"/>
              </a:rPr>
              <a:t>5</a:t>
            </a:r>
            <a:endParaRPr lang="zh-CN" altLang="en-US" dirty="0">
              <a:latin typeface="等线" panose="02010600030101010101" pitchFamily="2" charset="-122"/>
              <a:ea typeface="等线" panose="02010600030101010101" pitchFamily="2" charset="-122"/>
            </a:endParaRPr>
          </a:p>
        </p:txBody>
      </p:sp>
      <p:sp>
        <p:nvSpPr>
          <p:cNvPr id="24" name="TextBox 28"/>
          <p:cNvSpPr txBox="1"/>
          <p:nvPr/>
        </p:nvSpPr>
        <p:spPr>
          <a:xfrm>
            <a:off x="7437577" y="2462896"/>
            <a:ext cx="288032" cy="369332"/>
          </a:xfrm>
          <a:prstGeom prst="rect">
            <a:avLst/>
          </a:prstGeom>
          <a:noFill/>
        </p:spPr>
        <p:txBody>
          <a:bodyPr wrap="square" rtlCol="0">
            <a:spAutoFit/>
          </a:bodyPr>
          <a:lstStyle/>
          <a:p>
            <a:r>
              <a:rPr lang="en-US" altLang="zh-CN" dirty="0">
                <a:latin typeface="等线" panose="02010600030101010101" pitchFamily="2" charset="-122"/>
                <a:ea typeface="等线" panose="02010600030101010101" pitchFamily="2" charset="-122"/>
              </a:rPr>
              <a:t>6</a:t>
            </a:r>
            <a:endParaRPr lang="zh-CN" altLang="en-US" dirty="0">
              <a:latin typeface="等线" panose="02010600030101010101" pitchFamily="2" charset="-122"/>
              <a:ea typeface="等线" panose="02010600030101010101" pitchFamily="2" charset="-122"/>
            </a:endParaRPr>
          </a:p>
        </p:txBody>
      </p:sp>
      <p:sp>
        <p:nvSpPr>
          <p:cNvPr id="25" name="TextBox 29"/>
          <p:cNvSpPr txBox="1"/>
          <p:nvPr/>
        </p:nvSpPr>
        <p:spPr>
          <a:xfrm>
            <a:off x="8382858" y="2125689"/>
            <a:ext cx="288032" cy="369332"/>
          </a:xfrm>
          <a:prstGeom prst="rect">
            <a:avLst/>
          </a:prstGeom>
          <a:noFill/>
        </p:spPr>
        <p:txBody>
          <a:bodyPr wrap="square" rtlCol="0">
            <a:spAutoFit/>
          </a:bodyPr>
          <a:lstStyle/>
          <a:p>
            <a:r>
              <a:rPr lang="en-US" altLang="zh-CN" dirty="0">
                <a:latin typeface="等线" panose="02010600030101010101" pitchFamily="2" charset="-122"/>
                <a:ea typeface="等线" panose="02010600030101010101" pitchFamily="2" charset="-122"/>
              </a:rPr>
              <a:t>7</a:t>
            </a:r>
            <a:endParaRPr lang="zh-CN" altLang="en-US" dirty="0">
              <a:latin typeface="等线" panose="02010600030101010101" pitchFamily="2" charset="-122"/>
              <a:ea typeface="等线" panose="02010600030101010101" pitchFamily="2" charset="-122"/>
            </a:endParaRPr>
          </a:p>
        </p:txBody>
      </p:sp>
      <p:sp>
        <p:nvSpPr>
          <p:cNvPr id="26" name="TextBox 30"/>
          <p:cNvSpPr txBox="1"/>
          <p:nvPr/>
        </p:nvSpPr>
        <p:spPr>
          <a:xfrm>
            <a:off x="9371504" y="2702931"/>
            <a:ext cx="288032" cy="369332"/>
          </a:xfrm>
          <a:prstGeom prst="rect">
            <a:avLst/>
          </a:prstGeom>
          <a:noFill/>
        </p:spPr>
        <p:txBody>
          <a:bodyPr wrap="square" rtlCol="0">
            <a:spAutoFit/>
          </a:bodyPr>
          <a:lstStyle/>
          <a:p>
            <a:r>
              <a:rPr lang="en-US" altLang="zh-CN" dirty="0">
                <a:latin typeface="等线" panose="02010600030101010101" pitchFamily="2" charset="-122"/>
                <a:ea typeface="等线" panose="02010600030101010101" pitchFamily="2" charset="-122"/>
              </a:rPr>
              <a:t>8</a:t>
            </a:r>
            <a:endParaRPr lang="zh-CN" altLang="en-US" dirty="0">
              <a:latin typeface="等线" panose="02010600030101010101" pitchFamily="2" charset="-122"/>
              <a:ea typeface="等线" panose="02010600030101010101" pitchFamily="2" charset="-122"/>
            </a:endParaRPr>
          </a:p>
        </p:txBody>
      </p:sp>
      <p:cxnSp>
        <p:nvCxnSpPr>
          <p:cNvPr id="27" name="直接连接符 26"/>
          <p:cNvCxnSpPr>
            <a:stCxn id="11" idx="5"/>
            <a:endCxn id="12" idx="2"/>
          </p:cNvCxnSpPr>
          <p:nvPr/>
        </p:nvCxnSpPr>
        <p:spPr>
          <a:xfrm>
            <a:off x="2899520" y="2686591"/>
            <a:ext cx="598189" cy="390323"/>
          </a:xfrm>
          <a:prstGeom prst="line">
            <a:avLst/>
          </a:prstGeom>
          <a:ln w="12700">
            <a:solidFill>
              <a:srgbClr val="132E4A"/>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a:endCxn id="13" idx="2"/>
          </p:cNvCxnSpPr>
          <p:nvPr/>
        </p:nvCxnSpPr>
        <p:spPr>
          <a:xfrm flipV="1">
            <a:off x="3929757" y="2749863"/>
            <a:ext cx="534917" cy="216024"/>
          </a:xfrm>
          <a:prstGeom prst="line">
            <a:avLst/>
          </a:prstGeom>
          <a:ln w="12700">
            <a:solidFill>
              <a:srgbClr val="132E4A"/>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a:stCxn id="13" idx="6"/>
            <a:endCxn id="14" idx="2"/>
          </p:cNvCxnSpPr>
          <p:nvPr/>
        </p:nvCxnSpPr>
        <p:spPr>
          <a:xfrm>
            <a:off x="4896722" y="2749863"/>
            <a:ext cx="534917" cy="510775"/>
          </a:xfrm>
          <a:prstGeom prst="line">
            <a:avLst/>
          </a:prstGeom>
          <a:ln w="12700">
            <a:solidFill>
              <a:srgbClr val="132E4A"/>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a:stCxn id="14" idx="6"/>
            <a:endCxn id="15" idx="2"/>
          </p:cNvCxnSpPr>
          <p:nvPr/>
        </p:nvCxnSpPr>
        <p:spPr>
          <a:xfrm flipV="1">
            <a:off x="5863687" y="2860890"/>
            <a:ext cx="525061" cy="399748"/>
          </a:xfrm>
          <a:prstGeom prst="line">
            <a:avLst/>
          </a:prstGeom>
          <a:ln w="12700">
            <a:solidFill>
              <a:srgbClr val="132E4A"/>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a:stCxn id="15" idx="7"/>
            <a:endCxn id="16" idx="2"/>
          </p:cNvCxnSpPr>
          <p:nvPr/>
        </p:nvCxnSpPr>
        <p:spPr>
          <a:xfrm flipV="1">
            <a:off x="6757524" y="2644866"/>
            <a:ext cx="608045" cy="63272"/>
          </a:xfrm>
          <a:prstGeom prst="line">
            <a:avLst/>
          </a:prstGeom>
          <a:ln w="12700">
            <a:solidFill>
              <a:srgbClr val="132E4A"/>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a:endCxn id="17" idx="2"/>
          </p:cNvCxnSpPr>
          <p:nvPr/>
        </p:nvCxnSpPr>
        <p:spPr>
          <a:xfrm flipV="1">
            <a:off x="7797617" y="2338027"/>
            <a:ext cx="513233" cy="216025"/>
          </a:xfrm>
          <a:prstGeom prst="line">
            <a:avLst/>
          </a:prstGeom>
          <a:ln w="12700">
            <a:solidFill>
              <a:srgbClr val="132E4A"/>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a:stCxn id="17" idx="6"/>
          </p:cNvCxnSpPr>
          <p:nvPr/>
        </p:nvCxnSpPr>
        <p:spPr>
          <a:xfrm>
            <a:off x="8742898" y="2338027"/>
            <a:ext cx="556598" cy="411836"/>
          </a:xfrm>
          <a:prstGeom prst="line">
            <a:avLst/>
          </a:prstGeom>
          <a:ln w="12700">
            <a:solidFill>
              <a:srgbClr val="132E4A"/>
            </a:solidFill>
          </a:ln>
        </p:spPr>
        <p:style>
          <a:lnRef idx="1">
            <a:schemeClr val="accent1"/>
          </a:lnRef>
          <a:fillRef idx="0">
            <a:schemeClr val="accent1"/>
          </a:fillRef>
          <a:effectRef idx="0">
            <a:schemeClr val="accent1"/>
          </a:effectRef>
          <a:fontRef idx="minor">
            <a:schemeClr val="tx1"/>
          </a:fontRef>
        </p:style>
      </p:cxnSp>
      <p:sp>
        <p:nvSpPr>
          <p:cNvPr id="47" name="TextBox 7"/>
          <p:cNvSpPr txBox="1"/>
          <p:nvPr/>
        </p:nvSpPr>
        <p:spPr>
          <a:xfrm>
            <a:off x="2648387" y="3320462"/>
            <a:ext cx="1480517" cy="400110"/>
          </a:xfrm>
          <a:prstGeom prst="rect">
            <a:avLst/>
          </a:prstGeom>
          <a:noFill/>
        </p:spPr>
        <p:txBody>
          <a:bodyPr wrap="square" rtlCol="0">
            <a:spAutoFit/>
          </a:bodyPr>
          <a:lstStyle/>
          <a:p>
            <a:r>
              <a:rPr lang="zh-CN" altLang="en-US" sz="2000" b="1" dirty="0">
                <a:latin typeface="等线" panose="02010600030101010101" pitchFamily="2" charset="-122"/>
                <a:ea typeface="等线" panose="02010600030101010101" pitchFamily="2" charset="-122"/>
              </a:rPr>
              <a:t>文字描述</a:t>
            </a:r>
          </a:p>
        </p:txBody>
      </p:sp>
      <p:sp>
        <p:nvSpPr>
          <p:cNvPr id="48" name="TextBox 7"/>
          <p:cNvSpPr txBox="1"/>
          <p:nvPr/>
        </p:nvSpPr>
        <p:spPr>
          <a:xfrm>
            <a:off x="3533675" y="2152040"/>
            <a:ext cx="1480517" cy="400110"/>
          </a:xfrm>
          <a:prstGeom prst="rect">
            <a:avLst/>
          </a:prstGeom>
          <a:noFill/>
        </p:spPr>
        <p:txBody>
          <a:bodyPr wrap="square" rtlCol="0">
            <a:spAutoFit/>
          </a:bodyPr>
          <a:lstStyle/>
          <a:p>
            <a:r>
              <a:rPr lang="zh-CN" altLang="en-US" sz="2000" b="1" dirty="0">
                <a:latin typeface="等线" panose="02010600030101010101" pitchFamily="2" charset="-122"/>
                <a:ea typeface="等线" panose="02010600030101010101" pitchFamily="2" charset="-122"/>
              </a:rPr>
              <a:t>文字描述</a:t>
            </a:r>
          </a:p>
        </p:txBody>
      </p:sp>
      <p:sp>
        <p:nvSpPr>
          <p:cNvPr id="49" name="TextBox 7"/>
          <p:cNvSpPr txBox="1"/>
          <p:nvPr/>
        </p:nvSpPr>
        <p:spPr>
          <a:xfrm>
            <a:off x="4887268" y="3565449"/>
            <a:ext cx="1480517" cy="400110"/>
          </a:xfrm>
          <a:prstGeom prst="rect">
            <a:avLst/>
          </a:prstGeom>
          <a:noFill/>
        </p:spPr>
        <p:txBody>
          <a:bodyPr wrap="square" rtlCol="0">
            <a:spAutoFit/>
          </a:bodyPr>
          <a:lstStyle/>
          <a:p>
            <a:r>
              <a:rPr lang="zh-CN" altLang="en-US" sz="2000" b="1" dirty="0">
                <a:latin typeface="等线" panose="02010600030101010101" pitchFamily="2" charset="-122"/>
                <a:ea typeface="等线" panose="02010600030101010101" pitchFamily="2" charset="-122"/>
              </a:rPr>
              <a:t>文字描述</a:t>
            </a:r>
          </a:p>
        </p:txBody>
      </p:sp>
      <p:sp>
        <p:nvSpPr>
          <p:cNvPr id="50" name="TextBox 7"/>
          <p:cNvSpPr txBox="1"/>
          <p:nvPr/>
        </p:nvSpPr>
        <p:spPr>
          <a:xfrm>
            <a:off x="5360818" y="2266478"/>
            <a:ext cx="1480517" cy="400110"/>
          </a:xfrm>
          <a:prstGeom prst="rect">
            <a:avLst/>
          </a:prstGeom>
          <a:noFill/>
        </p:spPr>
        <p:txBody>
          <a:bodyPr wrap="square" rtlCol="0">
            <a:spAutoFit/>
          </a:bodyPr>
          <a:lstStyle/>
          <a:p>
            <a:r>
              <a:rPr lang="zh-CN" altLang="en-US" sz="2000" b="1" dirty="0">
                <a:latin typeface="等线" panose="02010600030101010101" pitchFamily="2" charset="-122"/>
                <a:ea typeface="等线" panose="02010600030101010101" pitchFamily="2" charset="-122"/>
              </a:rPr>
              <a:t>文字描述</a:t>
            </a:r>
          </a:p>
        </p:txBody>
      </p:sp>
      <p:sp>
        <p:nvSpPr>
          <p:cNvPr id="51" name="TextBox 7"/>
          <p:cNvSpPr txBox="1"/>
          <p:nvPr/>
        </p:nvSpPr>
        <p:spPr>
          <a:xfrm>
            <a:off x="7108467" y="2912579"/>
            <a:ext cx="1480517" cy="400110"/>
          </a:xfrm>
          <a:prstGeom prst="rect">
            <a:avLst/>
          </a:prstGeom>
          <a:noFill/>
        </p:spPr>
        <p:txBody>
          <a:bodyPr wrap="square" rtlCol="0">
            <a:spAutoFit/>
          </a:bodyPr>
          <a:lstStyle/>
          <a:p>
            <a:r>
              <a:rPr lang="zh-CN" altLang="en-US" sz="2000" b="1" dirty="0">
                <a:latin typeface="等线" panose="02010600030101010101" pitchFamily="2" charset="-122"/>
                <a:ea typeface="等线" panose="02010600030101010101" pitchFamily="2" charset="-122"/>
              </a:rPr>
              <a:t>文字描述</a:t>
            </a:r>
          </a:p>
        </p:txBody>
      </p:sp>
      <p:sp>
        <p:nvSpPr>
          <p:cNvPr id="52" name="TextBox 7"/>
          <p:cNvSpPr txBox="1"/>
          <p:nvPr/>
        </p:nvSpPr>
        <p:spPr>
          <a:xfrm>
            <a:off x="8059570" y="1662863"/>
            <a:ext cx="1480517" cy="400110"/>
          </a:xfrm>
          <a:prstGeom prst="rect">
            <a:avLst/>
          </a:prstGeom>
          <a:noFill/>
        </p:spPr>
        <p:txBody>
          <a:bodyPr wrap="square" rtlCol="0">
            <a:spAutoFit/>
          </a:bodyPr>
          <a:lstStyle/>
          <a:p>
            <a:r>
              <a:rPr lang="zh-CN" altLang="en-US" sz="2000" b="1" dirty="0">
                <a:latin typeface="等线" panose="02010600030101010101" pitchFamily="2" charset="-122"/>
                <a:ea typeface="等线" panose="02010600030101010101" pitchFamily="2" charset="-122"/>
              </a:rPr>
              <a:t>文字描述</a:t>
            </a:r>
          </a:p>
        </p:txBody>
      </p:sp>
      <p:sp>
        <p:nvSpPr>
          <p:cNvPr id="53" name="TextBox 7"/>
          <p:cNvSpPr txBox="1"/>
          <p:nvPr/>
        </p:nvSpPr>
        <p:spPr>
          <a:xfrm>
            <a:off x="9515520" y="3163609"/>
            <a:ext cx="1480517" cy="400110"/>
          </a:xfrm>
          <a:prstGeom prst="rect">
            <a:avLst/>
          </a:prstGeom>
          <a:noFill/>
        </p:spPr>
        <p:txBody>
          <a:bodyPr wrap="square" rtlCol="0">
            <a:spAutoFit/>
          </a:bodyPr>
          <a:lstStyle/>
          <a:p>
            <a:r>
              <a:rPr lang="zh-CN" altLang="en-US" sz="2000" b="1" dirty="0">
                <a:latin typeface="等线" panose="02010600030101010101" pitchFamily="2" charset="-122"/>
                <a:ea typeface="等线" panose="02010600030101010101" pitchFamily="2" charset="-122"/>
              </a:rPr>
              <a:t>文字描述</a:t>
            </a:r>
          </a:p>
        </p:txBody>
      </p:sp>
      <p:grpSp>
        <p:nvGrpSpPr>
          <p:cNvPr id="37" name="组合 36"/>
          <p:cNvGrpSpPr/>
          <p:nvPr/>
        </p:nvGrpSpPr>
        <p:grpSpPr>
          <a:xfrm>
            <a:off x="143922" y="223365"/>
            <a:ext cx="11887200" cy="307777"/>
            <a:chOff x="143922" y="775815"/>
            <a:chExt cx="11887200" cy="307777"/>
          </a:xfrm>
        </p:grpSpPr>
        <p:sp>
          <p:nvSpPr>
            <p:cNvPr id="38" name="MH_Entry_1"/>
            <p:cNvSpPr/>
            <p:nvPr>
              <p:custDataLst>
                <p:tags r:id="rId1"/>
              </p:custDataLst>
            </p:nvPr>
          </p:nvSpPr>
          <p:spPr>
            <a:xfrm>
              <a:off x="4539167" y="775815"/>
              <a:ext cx="2751619" cy="307777"/>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algn="dist" defTabSz="1146175" fontAlgn="base">
                <a:spcBef>
                  <a:spcPct val="0"/>
                </a:spcBef>
                <a:spcAft>
                  <a:spcPct val="0"/>
                </a:spcAft>
              </a:pPr>
              <a:r>
                <a:rPr lang="zh-CN" altLang="en-US" sz="2000" dirty="0">
                  <a:solidFill>
                    <a:schemeClr val="bg2">
                      <a:lumMod val="10000"/>
                    </a:schemeClr>
                  </a:solidFill>
                  <a:latin typeface="等线" panose="02010600030101010101" pitchFamily="2" charset="-122"/>
                  <a:ea typeface="等线" panose="02010600030101010101" pitchFamily="2" charset="-122"/>
                  <a:sym typeface="Arial" panose="020B0604020202020204" pitchFamily="34" charset="0"/>
                </a:rPr>
                <a:t>输入你的标题</a:t>
              </a:r>
            </a:p>
          </p:txBody>
        </p:sp>
        <p:cxnSp>
          <p:nvCxnSpPr>
            <p:cNvPr id="39" name="直接连接符 3"/>
            <p:cNvCxnSpPr/>
            <p:nvPr/>
          </p:nvCxnSpPr>
          <p:spPr>
            <a:xfrm>
              <a:off x="143922" y="926390"/>
              <a:ext cx="4097867" cy="0"/>
            </a:xfrm>
            <a:prstGeom prst="line">
              <a:avLst/>
            </a:prstGeom>
            <a:ln w="12700">
              <a:solidFill>
                <a:srgbClr val="132E4A"/>
              </a:solidFill>
            </a:ln>
          </p:spPr>
          <p:style>
            <a:lnRef idx="1">
              <a:schemeClr val="accent1"/>
            </a:lnRef>
            <a:fillRef idx="0">
              <a:schemeClr val="accent1"/>
            </a:fillRef>
            <a:effectRef idx="0">
              <a:schemeClr val="accent1"/>
            </a:effectRef>
            <a:fontRef idx="minor">
              <a:schemeClr val="tx1"/>
            </a:fontRef>
          </p:style>
        </p:cxnSp>
        <p:cxnSp>
          <p:nvCxnSpPr>
            <p:cNvPr id="40" name="直接连接符 4"/>
            <p:cNvCxnSpPr/>
            <p:nvPr/>
          </p:nvCxnSpPr>
          <p:spPr>
            <a:xfrm>
              <a:off x="7658318" y="909703"/>
              <a:ext cx="4372804" cy="0"/>
            </a:xfrm>
            <a:prstGeom prst="line">
              <a:avLst/>
            </a:prstGeom>
            <a:ln w="12700">
              <a:solidFill>
                <a:srgbClr val="132E4A"/>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67000">
              <a:srgbClr val="F0F1F3"/>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空心弧 9"/>
          <p:cNvSpPr/>
          <p:nvPr/>
        </p:nvSpPr>
        <p:spPr>
          <a:xfrm rot="3600000">
            <a:off x="4313215" y="2375628"/>
            <a:ext cx="3504028" cy="3504028"/>
          </a:xfrm>
          <a:prstGeom prst="blockArc">
            <a:avLst>
              <a:gd name="adj1" fmla="val 15240000"/>
              <a:gd name="adj2" fmla="val 6375658"/>
              <a:gd name="adj3" fmla="val 5000"/>
            </a:avLst>
          </a:prstGeom>
          <a:solidFill>
            <a:srgbClr val="132E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等线" panose="02010600030101010101" pitchFamily="2" charset="-122"/>
              <a:ea typeface="等线" panose="02010600030101010101" pitchFamily="2" charset="-122"/>
            </a:endParaRPr>
          </a:p>
        </p:txBody>
      </p:sp>
      <p:sp>
        <p:nvSpPr>
          <p:cNvPr id="12" name="空心弧 11"/>
          <p:cNvSpPr/>
          <p:nvPr/>
        </p:nvSpPr>
        <p:spPr>
          <a:xfrm rot="4951894">
            <a:off x="4107711" y="2170124"/>
            <a:ext cx="3915036" cy="3915036"/>
          </a:xfrm>
          <a:prstGeom prst="blockArc">
            <a:avLst>
              <a:gd name="adj1" fmla="val 13326385"/>
              <a:gd name="adj2" fmla="val 8942954"/>
              <a:gd name="adj3" fmla="val 5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等线" panose="02010600030101010101" pitchFamily="2" charset="-122"/>
              <a:ea typeface="等线" panose="02010600030101010101" pitchFamily="2" charset="-122"/>
            </a:endParaRPr>
          </a:p>
        </p:txBody>
      </p:sp>
      <p:sp>
        <p:nvSpPr>
          <p:cNvPr id="13" name="空心弧 12"/>
          <p:cNvSpPr/>
          <p:nvPr/>
        </p:nvSpPr>
        <p:spPr>
          <a:xfrm rot="11853705">
            <a:off x="4499651" y="2562064"/>
            <a:ext cx="3131157" cy="3131157"/>
          </a:xfrm>
          <a:prstGeom prst="blockArc">
            <a:avLst>
              <a:gd name="adj1" fmla="val 9600000"/>
              <a:gd name="adj2" fmla="val 20809699"/>
              <a:gd name="adj3" fmla="val 5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等线" panose="02010600030101010101" pitchFamily="2" charset="-122"/>
              <a:ea typeface="等线" panose="02010600030101010101" pitchFamily="2" charset="-122"/>
            </a:endParaRPr>
          </a:p>
        </p:txBody>
      </p:sp>
      <p:sp>
        <p:nvSpPr>
          <p:cNvPr id="14" name="空心弧 13"/>
          <p:cNvSpPr/>
          <p:nvPr/>
        </p:nvSpPr>
        <p:spPr>
          <a:xfrm rot="8905052">
            <a:off x="4681821" y="2744234"/>
            <a:ext cx="2766815" cy="2766815"/>
          </a:xfrm>
          <a:prstGeom prst="blockArc">
            <a:avLst>
              <a:gd name="adj1" fmla="val 10200000"/>
              <a:gd name="adj2" fmla="val 6152830"/>
              <a:gd name="adj3" fmla="val 6935"/>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等线" panose="02010600030101010101" pitchFamily="2" charset="-122"/>
              <a:ea typeface="等线" panose="02010600030101010101" pitchFamily="2" charset="-122"/>
            </a:endParaRPr>
          </a:p>
        </p:txBody>
      </p:sp>
      <p:sp>
        <p:nvSpPr>
          <p:cNvPr id="15" name="空心弧 14"/>
          <p:cNvSpPr/>
          <p:nvPr/>
        </p:nvSpPr>
        <p:spPr>
          <a:xfrm rot="8100000">
            <a:off x="4902007" y="2964420"/>
            <a:ext cx="2326444" cy="2326444"/>
          </a:xfrm>
          <a:prstGeom prst="blockArc">
            <a:avLst>
              <a:gd name="adj1" fmla="val 15858922"/>
              <a:gd name="adj2" fmla="val 6290585"/>
              <a:gd name="adj3" fmla="val 7425"/>
            </a:avLst>
          </a:prstGeom>
          <a:solidFill>
            <a:srgbClr val="132E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等线" panose="02010600030101010101" pitchFamily="2" charset="-122"/>
              <a:ea typeface="等线" panose="02010600030101010101" pitchFamily="2" charset="-122"/>
            </a:endParaRPr>
          </a:p>
        </p:txBody>
      </p:sp>
      <p:sp>
        <p:nvSpPr>
          <p:cNvPr id="18" name="矩形 17"/>
          <p:cNvSpPr/>
          <p:nvPr/>
        </p:nvSpPr>
        <p:spPr>
          <a:xfrm>
            <a:off x="8260579" y="2820129"/>
            <a:ext cx="2786836" cy="3323987"/>
          </a:xfrm>
          <a:prstGeom prst="rect">
            <a:avLst/>
          </a:prstGeom>
          <a:ln w="6350">
            <a:solidFill>
              <a:srgbClr val="132E4A"/>
            </a:solidFill>
          </a:ln>
        </p:spPr>
        <p:txBody>
          <a:bodyPr wrap="square">
            <a:spAutoFit/>
          </a:bodyPr>
          <a:lstStyle/>
          <a:p>
            <a:pPr>
              <a:lnSpc>
                <a:spcPct val="150000"/>
              </a:lnSpc>
            </a:pPr>
            <a:r>
              <a:rPr lang="zh-CN" altLang="en-US" sz="2000" dirty="0">
                <a:solidFill>
                  <a:schemeClr val="tx1">
                    <a:lumMod val="75000"/>
                    <a:lumOff val="25000"/>
                  </a:schemeClr>
                </a:solidFill>
                <a:latin typeface="等线" panose="02010600030101010101" pitchFamily="2" charset="-122"/>
                <a:ea typeface="等线" panose="02010600030101010101" pitchFamily="2" charset="-122"/>
                <a:cs typeface="+mn-ea"/>
              </a:rPr>
              <a:t>请添加文字描述请添加文字描述请添加文字描述请添加文字描述请添加文字描述请添加文字描述请添加文字描述请添加文字描述请添加文字描述</a:t>
            </a:r>
          </a:p>
        </p:txBody>
      </p:sp>
      <p:sp>
        <p:nvSpPr>
          <p:cNvPr id="23" name="文本框 22"/>
          <p:cNvSpPr txBox="1"/>
          <p:nvPr/>
        </p:nvSpPr>
        <p:spPr>
          <a:xfrm>
            <a:off x="708269" y="2291813"/>
            <a:ext cx="2901698" cy="400110"/>
          </a:xfrm>
          <a:prstGeom prst="rect">
            <a:avLst/>
          </a:prstGeom>
          <a:noFill/>
        </p:spPr>
        <p:txBody>
          <a:bodyPr wrap="square" rtlCol="0">
            <a:spAutoFit/>
          </a:bodyPr>
          <a:lstStyle/>
          <a:p>
            <a:pPr algn="r"/>
            <a:r>
              <a:rPr lang="zh-CN" altLang="en-US" sz="2000" b="1" dirty="0">
                <a:solidFill>
                  <a:srgbClr val="132E4A"/>
                </a:solidFill>
                <a:latin typeface="等线" panose="02010600030101010101" pitchFamily="2" charset="-122"/>
                <a:ea typeface="等线" panose="02010600030101010101" pitchFamily="2" charset="-122"/>
              </a:rPr>
              <a:t>相同之处：</a:t>
            </a:r>
          </a:p>
        </p:txBody>
      </p:sp>
      <p:sp>
        <p:nvSpPr>
          <p:cNvPr id="24" name="矩形 23"/>
          <p:cNvSpPr/>
          <p:nvPr/>
        </p:nvSpPr>
        <p:spPr>
          <a:xfrm>
            <a:off x="740143" y="2991077"/>
            <a:ext cx="2786836" cy="3323987"/>
          </a:xfrm>
          <a:prstGeom prst="rect">
            <a:avLst/>
          </a:prstGeom>
          <a:ln w="6350">
            <a:solidFill>
              <a:srgbClr val="132E4A"/>
            </a:solidFill>
          </a:ln>
        </p:spPr>
        <p:txBody>
          <a:bodyPr wrap="square">
            <a:spAutoFit/>
          </a:bodyPr>
          <a:lstStyle/>
          <a:p>
            <a:pPr algn="r">
              <a:lnSpc>
                <a:spcPct val="150000"/>
              </a:lnSpc>
            </a:pPr>
            <a:r>
              <a:rPr lang="zh-CN" altLang="en-US" sz="2000" dirty="0">
                <a:solidFill>
                  <a:schemeClr val="tx1">
                    <a:lumMod val="75000"/>
                    <a:lumOff val="25000"/>
                  </a:schemeClr>
                </a:solidFill>
                <a:latin typeface="等线" panose="02010600030101010101" pitchFamily="2" charset="-122"/>
                <a:ea typeface="等线" panose="02010600030101010101" pitchFamily="2" charset="-122"/>
                <a:cs typeface="+mn-ea"/>
              </a:rPr>
              <a:t>请添加文字描述请添加文字描述请添加文字描述请添加文字描述请添加文字描述请添加文字描述请添加文字描述请添加文字描述请添加文字描述请添加文字描述</a:t>
            </a:r>
          </a:p>
        </p:txBody>
      </p:sp>
      <p:sp>
        <p:nvSpPr>
          <p:cNvPr id="27" name="文本框 26"/>
          <p:cNvSpPr txBox="1"/>
          <p:nvPr/>
        </p:nvSpPr>
        <p:spPr>
          <a:xfrm>
            <a:off x="8030226" y="2231883"/>
            <a:ext cx="2901698" cy="400110"/>
          </a:xfrm>
          <a:prstGeom prst="rect">
            <a:avLst/>
          </a:prstGeom>
          <a:noFill/>
        </p:spPr>
        <p:txBody>
          <a:bodyPr wrap="square" rtlCol="0">
            <a:spAutoFit/>
          </a:bodyPr>
          <a:lstStyle/>
          <a:p>
            <a:r>
              <a:rPr lang="zh-CN" altLang="en-US" sz="2000" b="1" dirty="0">
                <a:solidFill>
                  <a:srgbClr val="132E4A"/>
                </a:solidFill>
                <a:latin typeface="等线" panose="02010600030101010101" pitchFamily="2" charset="-122"/>
                <a:ea typeface="等线" panose="02010600030101010101" pitchFamily="2" charset="-122"/>
              </a:rPr>
              <a:t>不同之处：</a:t>
            </a:r>
          </a:p>
        </p:txBody>
      </p:sp>
      <p:grpSp>
        <p:nvGrpSpPr>
          <p:cNvPr id="16" name="组合 15"/>
          <p:cNvGrpSpPr/>
          <p:nvPr/>
        </p:nvGrpSpPr>
        <p:grpSpPr>
          <a:xfrm>
            <a:off x="143922" y="223365"/>
            <a:ext cx="11887200" cy="307777"/>
            <a:chOff x="143922" y="775815"/>
            <a:chExt cx="11887200" cy="307777"/>
          </a:xfrm>
        </p:grpSpPr>
        <p:sp>
          <p:nvSpPr>
            <p:cNvPr id="17" name="MH_Entry_1"/>
            <p:cNvSpPr/>
            <p:nvPr>
              <p:custDataLst>
                <p:tags r:id="rId1"/>
              </p:custDataLst>
            </p:nvPr>
          </p:nvSpPr>
          <p:spPr>
            <a:xfrm>
              <a:off x="4539167" y="775815"/>
              <a:ext cx="2751619" cy="307777"/>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algn="dist" defTabSz="1146175" fontAlgn="base">
                <a:spcBef>
                  <a:spcPct val="0"/>
                </a:spcBef>
                <a:spcAft>
                  <a:spcPct val="0"/>
                </a:spcAft>
              </a:pPr>
              <a:r>
                <a:rPr lang="zh-CN" altLang="en-US" sz="2000" dirty="0">
                  <a:solidFill>
                    <a:schemeClr val="bg2">
                      <a:lumMod val="10000"/>
                    </a:schemeClr>
                  </a:solidFill>
                  <a:latin typeface="等线" panose="02010600030101010101" pitchFamily="2" charset="-122"/>
                  <a:ea typeface="等线" panose="02010600030101010101" pitchFamily="2" charset="-122"/>
                  <a:sym typeface="Arial" panose="020B0604020202020204" pitchFamily="34" charset="0"/>
                </a:rPr>
                <a:t>输入你的标题</a:t>
              </a:r>
            </a:p>
          </p:txBody>
        </p:sp>
        <p:cxnSp>
          <p:nvCxnSpPr>
            <p:cNvPr id="19" name="直接连接符 3"/>
            <p:cNvCxnSpPr/>
            <p:nvPr/>
          </p:nvCxnSpPr>
          <p:spPr>
            <a:xfrm>
              <a:off x="143922" y="926390"/>
              <a:ext cx="4097867" cy="0"/>
            </a:xfrm>
            <a:prstGeom prst="line">
              <a:avLst/>
            </a:prstGeom>
            <a:ln w="12700">
              <a:solidFill>
                <a:srgbClr val="132E4A"/>
              </a:solidFill>
            </a:ln>
          </p:spPr>
          <p:style>
            <a:lnRef idx="1">
              <a:schemeClr val="accent1"/>
            </a:lnRef>
            <a:fillRef idx="0">
              <a:schemeClr val="accent1"/>
            </a:fillRef>
            <a:effectRef idx="0">
              <a:schemeClr val="accent1"/>
            </a:effectRef>
            <a:fontRef idx="minor">
              <a:schemeClr val="tx1"/>
            </a:fontRef>
          </p:style>
        </p:cxnSp>
        <p:cxnSp>
          <p:nvCxnSpPr>
            <p:cNvPr id="20" name="直接连接符 4"/>
            <p:cNvCxnSpPr/>
            <p:nvPr/>
          </p:nvCxnSpPr>
          <p:spPr>
            <a:xfrm>
              <a:off x="7658318" y="909703"/>
              <a:ext cx="4372804" cy="0"/>
            </a:xfrm>
            <a:prstGeom prst="line">
              <a:avLst/>
            </a:prstGeom>
            <a:ln w="12700">
              <a:solidFill>
                <a:srgbClr val="132E4A"/>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67000">
              <a:srgbClr val="F0F1F3"/>
            </a:gs>
          </a:gsLst>
          <a:path path="circle">
            <a:fillToRect l="50000" t="50000" r="50000" b="50000"/>
          </a:path>
        </a:gradFill>
        <a:effectLst/>
      </p:bgPr>
    </p:bg>
    <p:spTree>
      <p:nvGrpSpPr>
        <p:cNvPr id="1" name=""/>
        <p:cNvGrpSpPr/>
        <p:nvPr/>
      </p:nvGrpSpPr>
      <p:grpSpPr>
        <a:xfrm>
          <a:off x="0" y="0"/>
          <a:ext cx="0" cy="0"/>
          <a:chOff x="0" y="0"/>
          <a:chExt cx="0" cy="0"/>
        </a:xfrm>
      </p:grpSpPr>
      <p:sp>
        <p:nvSpPr>
          <p:cNvPr id="2" name="3 arrow"/>
          <p:cNvSpPr/>
          <p:nvPr/>
        </p:nvSpPr>
        <p:spPr bwMode="auto">
          <a:xfrm>
            <a:off x="3155474" y="2204939"/>
            <a:ext cx="3132799" cy="1072426"/>
          </a:xfrm>
          <a:prstGeom prst="homePlate">
            <a:avLst/>
          </a:prstGeom>
          <a:noFill/>
          <a:ln w="12700" cap="flat" cmpd="sng" algn="ctr">
            <a:solidFill>
              <a:srgbClr val="132E4A"/>
            </a:solidFill>
            <a:prstDash val="solid"/>
            <a:headEnd type="none" w="med" len="med"/>
            <a:tailEnd type="none" w="med" len="med"/>
          </a:ln>
          <a:effectLst/>
        </p:spPr>
        <p:txBody>
          <a:bodyPr vert="horz" wrap="square" lIns="548640" tIns="45696" rIns="91386" bIns="73109" numCol="1" rtlCol="0" anchor="ctr" anchorCtr="0" compatLnSpc="1"/>
          <a:lstStyle/>
          <a:p>
            <a:pPr defTabSz="913765"/>
            <a:r>
              <a:rPr lang="zh-CN" altLang="en-US" sz="2400" kern="0" dirty="0">
                <a:solidFill>
                  <a:srgbClr val="132E4A"/>
                </a:solidFill>
                <a:latin typeface="等线" panose="02010600030101010101" pitchFamily="2" charset="-122"/>
                <a:ea typeface="等线" panose="02010600030101010101" pitchFamily="2" charset="-122"/>
              </a:rPr>
              <a:t>点击添加标题</a:t>
            </a:r>
            <a:endParaRPr lang="en-US" sz="2400" kern="0" dirty="0">
              <a:solidFill>
                <a:srgbClr val="132E4A"/>
              </a:solidFill>
              <a:latin typeface="等线" panose="02010600030101010101" pitchFamily="2" charset="-122"/>
              <a:ea typeface="等线" panose="02010600030101010101" pitchFamily="2" charset="-122"/>
            </a:endParaRPr>
          </a:p>
        </p:txBody>
      </p:sp>
      <p:sp>
        <p:nvSpPr>
          <p:cNvPr id="3" name="Oval 20"/>
          <p:cNvSpPr/>
          <p:nvPr/>
        </p:nvSpPr>
        <p:spPr bwMode="auto">
          <a:xfrm>
            <a:off x="1846261" y="1955502"/>
            <a:ext cx="1554956" cy="1554956"/>
          </a:xfrm>
          <a:prstGeom prst="ellipse">
            <a:avLst/>
          </a:prstGeom>
          <a:solidFill>
            <a:schemeClr val="bg1"/>
          </a:solidFill>
          <a:ln w="12700">
            <a:solidFill>
              <a:srgbClr val="132E4A"/>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noAutofit/>
          </a:bodyPr>
          <a:lstStyle/>
          <a:p>
            <a:pPr algn="ctr" defTabSz="932180" fontAlgn="base">
              <a:lnSpc>
                <a:spcPct val="90000"/>
              </a:lnSpc>
              <a:spcBef>
                <a:spcPct val="0"/>
              </a:spcBef>
              <a:spcAft>
                <a:spcPct val="0"/>
              </a:spcAft>
            </a:pPr>
            <a:endParaRPr lang="en-US" sz="2400" dirty="0" err="1">
              <a:gradFill>
                <a:gsLst>
                  <a:gs pos="0">
                    <a:srgbClr val="FFFFFF"/>
                  </a:gs>
                  <a:gs pos="100000">
                    <a:srgbClr val="FFFFFF"/>
                  </a:gs>
                </a:gsLst>
                <a:lin ang="5400000" scaled="0"/>
              </a:gradFill>
              <a:latin typeface="等线" panose="02010600030101010101" pitchFamily="2" charset="-122"/>
              <a:ea typeface="等线" panose="02010600030101010101" pitchFamily="2" charset="-122"/>
              <a:cs typeface="Segoe UI" panose="020B0502040204020203" pitchFamily="34" charset="0"/>
            </a:endParaRPr>
          </a:p>
        </p:txBody>
      </p:sp>
      <p:sp>
        <p:nvSpPr>
          <p:cNvPr id="6" name="3 arrow"/>
          <p:cNvSpPr/>
          <p:nvPr/>
        </p:nvSpPr>
        <p:spPr bwMode="auto">
          <a:xfrm>
            <a:off x="3155474" y="3771347"/>
            <a:ext cx="3132799" cy="1072426"/>
          </a:xfrm>
          <a:prstGeom prst="homePlate">
            <a:avLst/>
          </a:prstGeom>
          <a:noFill/>
          <a:ln w="12700" cap="flat" cmpd="sng" algn="ctr">
            <a:solidFill>
              <a:srgbClr val="132E4A"/>
            </a:solidFill>
            <a:prstDash val="solid"/>
            <a:headEnd type="none" w="med" len="med"/>
            <a:tailEnd type="none" w="med" len="med"/>
          </a:ln>
          <a:effectLst/>
        </p:spPr>
        <p:txBody>
          <a:bodyPr vert="horz" wrap="square" lIns="548640" tIns="45696" rIns="91386" bIns="73109" numCol="1" rtlCol="0" anchor="ctr" anchorCtr="0" compatLnSpc="1"/>
          <a:lstStyle/>
          <a:p>
            <a:pPr defTabSz="913765"/>
            <a:r>
              <a:rPr lang="zh-CN" altLang="en-US" sz="2400" kern="0" dirty="0">
                <a:solidFill>
                  <a:srgbClr val="132E4A"/>
                </a:solidFill>
                <a:latin typeface="等线" panose="02010600030101010101" pitchFamily="2" charset="-122"/>
                <a:ea typeface="等线" panose="02010600030101010101" pitchFamily="2" charset="-122"/>
              </a:rPr>
              <a:t>点击添加标题</a:t>
            </a:r>
            <a:endParaRPr lang="en-US" sz="2400" kern="0" dirty="0">
              <a:solidFill>
                <a:srgbClr val="132E4A"/>
              </a:solidFill>
              <a:latin typeface="等线" panose="02010600030101010101" pitchFamily="2" charset="-122"/>
              <a:ea typeface="等线" panose="02010600030101010101" pitchFamily="2" charset="-122"/>
            </a:endParaRPr>
          </a:p>
        </p:txBody>
      </p:sp>
      <p:sp>
        <p:nvSpPr>
          <p:cNvPr id="7" name="Oval 24"/>
          <p:cNvSpPr/>
          <p:nvPr/>
        </p:nvSpPr>
        <p:spPr bwMode="auto">
          <a:xfrm>
            <a:off x="1846261" y="3521910"/>
            <a:ext cx="1554956" cy="1554956"/>
          </a:xfrm>
          <a:prstGeom prst="ellipse">
            <a:avLst/>
          </a:prstGeom>
          <a:solidFill>
            <a:schemeClr val="bg1"/>
          </a:solidFill>
          <a:ln w="12700">
            <a:solidFill>
              <a:srgbClr val="132E4A"/>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noAutofit/>
          </a:bodyPr>
          <a:lstStyle/>
          <a:p>
            <a:pPr algn="ctr" defTabSz="932180" fontAlgn="base">
              <a:lnSpc>
                <a:spcPct val="90000"/>
              </a:lnSpc>
              <a:spcBef>
                <a:spcPct val="0"/>
              </a:spcBef>
              <a:spcAft>
                <a:spcPct val="0"/>
              </a:spcAft>
            </a:pPr>
            <a:endParaRPr lang="en-US" sz="2400" dirty="0" err="1">
              <a:gradFill>
                <a:gsLst>
                  <a:gs pos="0">
                    <a:srgbClr val="FFFFFF"/>
                  </a:gs>
                  <a:gs pos="100000">
                    <a:srgbClr val="FFFFFF"/>
                  </a:gs>
                </a:gsLst>
                <a:lin ang="5400000" scaled="0"/>
              </a:gradFill>
              <a:latin typeface="等线" panose="02010600030101010101" pitchFamily="2" charset="-122"/>
              <a:ea typeface="等线" panose="02010600030101010101" pitchFamily="2" charset="-122"/>
              <a:cs typeface="Segoe UI" panose="020B0502040204020203" pitchFamily="34" charset="0"/>
            </a:endParaRPr>
          </a:p>
        </p:txBody>
      </p:sp>
      <p:sp>
        <p:nvSpPr>
          <p:cNvPr id="9" name="3 arrow"/>
          <p:cNvSpPr/>
          <p:nvPr/>
        </p:nvSpPr>
        <p:spPr bwMode="auto">
          <a:xfrm>
            <a:off x="3155474" y="5354099"/>
            <a:ext cx="3132799" cy="1072426"/>
          </a:xfrm>
          <a:prstGeom prst="homePlate">
            <a:avLst/>
          </a:prstGeom>
          <a:noFill/>
          <a:ln w="12700" cap="flat" cmpd="sng" algn="ctr">
            <a:solidFill>
              <a:srgbClr val="132E4A"/>
            </a:solidFill>
            <a:prstDash val="solid"/>
            <a:headEnd type="none" w="med" len="med"/>
            <a:tailEnd type="none" w="med" len="med"/>
          </a:ln>
          <a:effectLst/>
        </p:spPr>
        <p:txBody>
          <a:bodyPr vert="horz" wrap="square" lIns="548640" tIns="45696" rIns="91386" bIns="73109" numCol="1" rtlCol="0" anchor="ctr" anchorCtr="0" compatLnSpc="1"/>
          <a:lstStyle/>
          <a:p>
            <a:pPr defTabSz="913765"/>
            <a:r>
              <a:rPr lang="zh-CN" altLang="en-US" sz="2400" kern="0" dirty="0">
                <a:solidFill>
                  <a:srgbClr val="132E4A"/>
                </a:solidFill>
                <a:latin typeface="等线" panose="02010600030101010101" pitchFamily="2" charset="-122"/>
                <a:ea typeface="等线" panose="02010600030101010101" pitchFamily="2" charset="-122"/>
              </a:rPr>
              <a:t>点击添加标题</a:t>
            </a:r>
            <a:endParaRPr lang="en-US" sz="2400" kern="0" dirty="0">
              <a:solidFill>
                <a:srgbClr val="132E4A"/>
              </a:solidFill>
              <a:latin typeface="等线" panose="02010600030101010101" pitchFamily="2" charset="-122"/>
              <a:ea typeface="等线" panose="02010600030101010101" pitchFamily="2" charset="-122"/>
            </a:endParaRPr>
          </a:p>
        </p:txBody>
      </p:sp>
      <p:sp>
        <p:nvSpPr>
          <p:cNvPr id="10" name="Oval 30"/>
          <p:cNvSpPr/>
          <p:nvPr/>
        </p:nvSpPr>
        <p:spPr bwMode="auto">
          <a:xfrm>
            <a:off x="1846261" y="5104662"/>
            <a:ext cx="1554956" cy="1554956"/>
          </a:xfrm>
          <a:prstGeom prst="ellipse">
            <a:avLst/>
          </a:prstGeom>
          <a:solidFill>
            <a:schemeClr val="bg1"/>
          </a:solidFill>
          <a:ln w="12700">
            <a:solidFill>
              <a:srgbClr val="132E4A"/>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noAutofit/>
          </a:bodyPr>
          <a:lstStyle/>
          <a:p>
            <a:pPr algn="ctr" defTabSz="932180" fontAlgn="base">
              <a:lnSpc>
                <a:spcPct val="90000"/>
              </a:lnSpc>
              <a:spcBef>
                <a:spcPct val="0"/>
              </a:spcBef>
              <a:spcAft>
                <a:spcPct val="0"/>
              </a:spcAft>
            </a:pPr>
            <a:endParaRPr lang="en-US" sz="2400" dirty="0" err="1">
              <a:gradFill>
                <a:gsLst>
                  <a:gs pos="0">
                    <a:srgbClr val="FFFFFF"/>
                  </a:gs>
                  <a:gs pos="100000">
                    <a:srgbClr val="FFFFFF"/>
                  </a:gs>
                </a:gsLst>
                <a:lin ang="5400000" scaled="0"/>
              </a:gradFill>
              <a:latin typeface="等线" panose="02010600030101010101" pitchFamily="2" charset="-122"/>
              <a:ea typeface="等线" panose="02010600030101010101" pitchFamily="2" charset="-122"/>
              <a:cs typeface="Segoe UI" panose="020B0502040204020203" pitchFamily="34" charset="0"/>
            </a:endParaRPr>
          </a:p>
        </p:txBody>
      </p:sp>
      <p:sp>
        <p:nvSpPr>
          <p:cNvPr id="22" name="矩形 21"/>
          <p:cNvSpPr/>
          <p:nvPr/>
        </p:nvSpPr>
        <p:spPr>
          <a:xfrm>
            <a:off x="6581500" y="2298215"/>
            <a:ext cx="4120400" cy="913515"/>
          </a:xfrm>
          <a:prstGeom prst="rect">
            <a:avLst/>
          </a:prstGeom>
        </p:spPr>
        <p:txBody>
          <a:bodyPr wrap="square" tIns="36000">
            <a:spAutoFit/>
          </a:bodyPr>
          <a:lstStyle/>
          <a:p>
            <a:pPr>
              <a:lnSpc>
                <a:spcPct val="150000"/>
              </a:lnSpc>
            </a:pPr>
            <a:r>
              <a:rPr lang="zh-CN" altLang="en-US" dirty="0">
                <a:solidFill>
                  <a:schemeClr val="tx1">
                    <a:lumMod val="75000"/>
                    <a:lumOff val="25000"/>
                  </a:schemeClr>
                </a:solidFill>
                <a:latin typeface="等线" panose="02010600030101010101" pitchFamily="2" charset="-122"/>
                <a:ea typeface="等线" panose="02010600030101010101" pitchFamily="2" charset="-122"/>
                <a:cs typeface="+mn-ea"/>
              </a:rPr>
              <a:t>文字描述文字描述文字描述文字描述文字描述</a:t>
            </a:r>
          </a:p>
        </p:txBody>
      </p:sp>
      <p:sp>
        <p:nvSpPr>
          <p:cNvPr id="23" name="矩形 22"/>
          <p:cNvSpPr/>
          <p:nvPr/>
        </p:nvSpPr>
        <p:spPr>
          <a:xfrm>
            <a:off x="6581500" y="3991912"/>
            <a:ext cx="4120400" cy="507831"/>
          </a:xfrm>
          <a:prstGeom prst="rect">
            <a:avLst/>
          </a:prstGeom>
        </p:spPr>
        <p:txBody>
          <a:bodyPr wrap="square">
            <a:spAutoFit/>
          </a:bodyPr>
          <a:lstStyle/>
          <a:p>
            <a:pPr>
              <a:lnSpc>
                <a:spcPct val="150000"/>
              </a:lnSpc>
            </a:pPr>
            <a:r>
              <a:rPr lang="zh-CN" altLang="en-US" dirty="0">
                <a:solidFill>
                  <a:schemeClr val="tx1">
                    <a:lumMod val="75000"/>
                    <a:lumOff val="25000"/>
                  </a:schemeClr>
                </a:solidFill>
                <a:latin typeface="等线" panose="02010600030101010101" pitchFamily="2" charset="-122"/>
                <a:ea typeface="等线" panose="02010600030101010101" pitchFamily="2" charset="-122"/>
                <a:cs typeface="+mn-ea"/>
              </a:rPr>
              <a:t>文字描述文字描述文字描述文字描述</a:t>
            </a:r>
          </a:p>
        </p:txBody>
      </p:sp>
      <p:sp>
        <p:nvSpPr>
          <p:cNvPr id="24" name="矩形 23"/>
          <p:cNvSpPr/>
          <p:nvPr/>
        </p:nvSpPr>
        <p:spPr>
          <a:xfrm>
            <a:off x="6581500" y="5480119"/>
            <a:ext cx="4120400" cy="923330"/>
          </a:xfrm>
          <a:prstGeom prst="rect">
            <a:avLst/>
          </a:prstGeom>
        </p:spPr>
        <p:txBody>
          <a:bodyPr wrap="square">
            <a:spAutoFit/>
          </a:bodyPr>
          <a:lstStyle/>
          <a:p>
            <a:pPr>
              <a:lnSpc>
                <a:spcPct val="150000"/>
              </a:lnSpc>
            </a:pPr>
            <a:r>
              <a:rPr lang="zh-CN" altLang="en-US" dirty="0">
                <a:solidFill>
                  <a:schemeClr val="tx1">
                    <a:lumMod val="75000"/>
                    <a:lumOff val="25000"/>
                  </a:schemeClr>
                </a:solidFill>
                <a:latin typeface="等线" panose="02010600030101010101" pitchFamily="2" charset="-122"/>
                <a:ea typeface="等线" panose="02010600030101010101" pitchFamily="2" charset="-122"/>
                <a:cs typeface="+mn-ea"/>
              </a:rPr>
              <a:t>文字描述文字描述文字描述文字描述文字描述文字描述</a:t>
            </a:r>
          </a:p>
        </p:txBody>
      </p:sp>
      <p:sp>
        <p:nvSpPr>
          <p:cNvPr id="26" name="Freeform 22"/>
          <p:cNvSpPr>
            <a:spLocks noEditPoints="1"/>
          </p:cNvSpPr>
          <p:nvPr/>
        </p:nvSpPr>
        <p:spPr bwMode="black">
          <a:xfrm>
            <a:off x="2156752" y="3848519"/>
            <a:ext cx="933973" cy="901735"/>
          </a:xfrm>
          <a:custGeom>
            <a:avLst/>
            <a:gdLst>
              <a:gd name="T0" fmla="*/ 300 w 300"/>
              <a:gd name="T1" fmla="*/ 141 h 300"/>
              <a:gd name="T2" fmla="*/ 285 w 300"/>
              <a:gd name="T3" fmla="*/ 141 h 300"/>
              <a:gd name="T4" fmla="*/ 159 w 300"/>
              <a:gd name="T5" fmla="*/ 15 h 300"/>
              <a:gd name="T6" fmla="*/ 159 w 300"/>
              <a:gd name="T7" fmla="*/ 0 h 300"/>
              <a:gd name="T8" fmla="*/ 141 w 300"/>
              <a:gd name="T9" fmla="*/ 0 h 300"/>
              <a:gd name="T10" fmla="*/ 141 w 300"/>
              <a:gd name="T11" fmla="*/ 15 h 300"/>
              <a:gd name="T12" fmla="*/ 15 w 300"/>
              <a:gd name="T13" fmla="*/ 141 h 300"/>
              <a:gd name="T14" fmla="*/ 0 w 300"/>
              <a:gd name="T15" fmla="*/ 141 h 300"/>
              <a:gd name="T16" fmla="*/ 0 w 300"/>
              <a:gd name="T17" fmla="*/ 159 h 300"/>
              <a:gd name="T18" fmla="*/ 15 w 300"/>
              <a:gd name="T19" fmla="*/ 159 h 300"/>
              <a:gd name="T20" fmla="*/ 141 w 300"/>
              <a:gd name="T21" fmla="*/ 285 h 300"/>
              <a:gd name="T22" fmla="*/ 141 w 300"/>
              <a:gd name="T23" fmla="*/ 300 h 300"/>
              <a:gd name="T24" fmla="*/ 159 w 300"/>
              <a:gd name="T25" fmla="*/ 300 h 300"/>
              <a:gd name="T26" fmla="*/ 159 w 300"/>
              <a:gd name="T27" fmla="*/ 285 h 300"/>
              <a:gd name="T28" fmla="*/ 285 w 300"/>
              <a:gd name="T29" fmla="*/ 159 h 300"/>
              <a:gd name="T30" fmla="*/ 300 w 300"/>
              <a:gd name="T31" fmla="*/ 159 h 300"/>
              <a:gd name="T32" fmla="*/ 300 w 300"/>
              <a:gd name="T33" fmla="*/ 141 h 300"/>
              <a:gd name="T34" fmla="*/ 258 w 300"/>
              <a:gd name="T35" fmla="*/ 141 h 300"/>
              <a:gd name="T36" fmla="*/ 230 w 300"/>
              <a:gd name="T37" fmla="*/ 141 h 300"/>
              <a:gd name="T38" fmla="*/ 159 w 300"/>
              <a:gd name="T39" fmla="*/ 70 h 300"/>
              <a:gd name="T40" fmla="*/ 159 w 300"/>
              <a:gd name="T41" fmla="*/ 42 h 300"/>
              <a:gd name="T42" fmla="*/ 258 w 300"/>
              <a:gd name="T43" fmla="*/ 141 h 300"/>
              <a:gd name="T44" fmla="*/ 141 w 300"/>
              <a:gd name="T45" fmla="*/ 125 h 300"/>
              <a:gd name="T46" fmla="*/ 125 w 300"/>
              <a:gd name="T47" fmla="*/ 141 h 300"/>
              <a:gd name="T48" fmla="*/ 97 w 300"/>
              <a:gd name="T49" fmla="*/ 141 h 300"/>
              <a:gd name="T50" fmla="*/ 141 w 300"/>
              <a:gd name="T51" fmla="*/ 97 h 300"/>
              <a:gd name="T52" fmla="*/ 141 w 300"/>
              <a:gd name="T53" fmla="*/ 125 h 300"/>
              <a:gd name="T54" fmla="*/ 125 w 300"/>
              <a:gd name="T55" fmla="*/ 159 h 300"/>
              <a:gd name="T56" fmla="*/ 141 w 300"/>
              <a:gd name="T57" fmla="*/ 175 h 300"/>
              <a:gd name="T58" fmla="*/ 141 w 300"/>
              <a:gd name="T59" fmla="*/ 203 h 300"/>
              <a:gd name="T60" fmla="*/ 97 w 300"/>
              <a:gd name="T61" fmla="*/ 159 h 300"/>
              <a:gd name="T62" fmla="*/ 125 w 300"/>
              <a:gd name="T63" fmla="*/ 159 h 300"/>
              <a:gd name="T64" fmla="*/ 159 w 300"/>
              <a:gd name="T65" fmla="*/ 175 h 300"/>
              <a:gd name="T66" fmla="*/ 175 w 300"/>
              <a:gd name="T67" fmla="*/ 159 h 300"/>
              <a:gd name="T68" fmla="*/ 203 w 300"/>
              <a:gd name="T69" fmla="*/ 159 h 300"/>
              <a:gd name="T70" fmla="*/ 159 w 300"/>
              <a:gd name="T71" fmla="*/ 203 h 300"/>
              <a:gd name="T72" fmla="*/ 159 w 300"/>
              <a:gd name="T73" fmla="*/ 175 h 300"/>
              <a:gd name="T74" fmla="*/ 175 w 300"/>
              <a:gd name="T75" fmla="*/ 141 h 300"/>
              <a:gd name="T76" fmla="*/ 159 w 300"/>
              <a:gd name="T77" fmla="*/ 125 h 300"/>
              <a:gd name="T78" fmla="*/ 159 w 300"/>
              <a:gd name="T79" fmla="*/ 97 h 300"/>
              <a:gd name="T80" fmla="*/ 203 w 300"/>
              <a:gd name="T81" fmla="*/ 141 h 300"/>
              <a:gd name="T82" fmla="*/ 175 w 300"/>
              <a:gd name="T83" fmla="*/ 141 h 300"/>
              <a:gd name="T84" fmla="*/ 141 w 300"/>
              <a:gd name="T85" fmla="*/ 42 h 300"/>
              <a:gd name="T86" fmla="*/ 141 w 300"/>
              <a:gd name="T87" fmla="*/ 70 h 300"/>
              <a:gd name="T88" fmla="*/ 70 w 300"/>
              <a:gd name="T89" fmla="*/ 141 h 300"/>
              <a:gd name="T90" fmla="*/ 42 w 300"/>
              <a:gd name="T91" fmla="*/ 141 h 300"/>
              <a:gd name="T92" fmla="*/ 141 w 300"/>
              <a:gd name="T93" fmla="*/ 42 h 300"/>
              <a:gd name="T94" fmla="*/ 42 w 300"/>
              <a:gd name="T95" fmla="*/ 159 h 300"/>
              <a:gd name="T96" fmla="*/ 70 w 300"/>
              <a:gd name="T97" fmla="*/ 159 h 300"/>
              <a:gd name="T98" fmla="*/ 141 w 300"/>
              <a:gd name="T99" fmla="*/ 230 h 300"/>
              <a:gd name="T100" fmla="*/ 141 w 300"/>
              <a:gd name="T101" fmla="*/ 258 h 300"/>
              <a:gd name="T102" fmla="*/ 42 w 300"/>
              <a:gd name="T103" fmla="*/ 159 h 300"/>
              <a:gd name="T104" fmla="*/ 159 w 300"/>
              <a:gd name="T105" fmla="*/ 258 h 300"/>
              <a:gd name="T106" fmla="*/ 159 w 300"/>
              <a:gd name="T107" fmla="*/ 230 h 300"/>
              <a:gd name="T108" fmla="*/ 230 w 300"/>
              <a:gd name="T109" fmla="*/ 159 h 300"/>
              <a:gd name="T110" fmla="*/ 258 w 300"/>
              <a:gd name="T111" fmla="*/ 159 h 300"/>
              <a:gd name="T112" fmla="*/ 159 w 300"/>
              <a:gd name="T113" fmla="*/ 258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0" h="300">
                <a:moveTo>
                  <a:pt x="300" y="141"/>
                </a:moveTo>
                <a:cubicBezTo>
                  <a:pt x="285" y="141"/>
                  <a:pt x="285" y="141"/>
                  <a:pt x="285" y="141"/>
                </a:cubicBezTo>
                <a:cubicBezTo>
                  <a:pt x="280" y="74"/>
                  <a:pt x="226" y="20"/>
                  <a:pt x="159" y="15"/>
                </a:cubicBezTo>
                <a:cubicBezTo>
                  <a:pt x="159" y="0"/>
                  <a:pt x="159" y="0"/>
                  <a:pt x="159" y="0"/>
                </a:cubicBezTo>
                <a:cubicBezTo>
                  <a:pt x="141" y="0"/>
                  <a:pt x="141" y="0"/>
                  <a:pt x="141" y="0"/>
                </a:cubicBezTo>
                <a:cubicBezTo>
                  <a:pt x="141" y="15"/>
                  <a:pt x="141" y="15"/>
                  <a:pt x="141" y="15"/>
                </a:cubicBezTo>
                <a:cubicBezTo>
                  <a:pt x="74" y="20"/>
                  <a:pt x="20" y="74"/>
                  <a:pt x="15" y="141"/>
                </a:cubicBezTo>
                <a:cubicBezTo>
                  <a:pt x="0" y="141"/>
                  <a:pt x="0" y="141"/>
                  <a:pt x="0" y="141"/>
                </a:cubicBezTo>
                <a:cubicBezTo>
                  <a:pt x="0" y="159"/>
                  <a:pt x="0" y="159"/>
                  <a:pt x="0" y="159"/>
                </a:cubicBezTo>
                <a:cubicBezTo>
                  <a:pt x="15" y="159"/>
                  <a:pt x="15" y="159"/>
                  <a:pt x="15" y="159"/>
                </a:cubicBezTo>
                <a:cubicBezTo>
                  <a:pt x="20" y="226"/>
                  <a:pt x="74" y="280"/>
                  <a:pt x="141" y="285"/>
                </a:cubicBezTo>
                <a:cubicBezTo>
                  <a:pt x="141" y="300"/>
                  <a:pt x="141" y="300"/>
                  <a:pt x="141" y="300"/>
                </a:cubicBezTo>
                <a:cubicBezTo>
                  <a:pt x="159" y="300"/>
                  <a:pt x="159" y="300"/>
                  <a:pt x="159" y="300"/>
                </a:cubicBezTo>
                <a:cubicBezTo>
                  <a:pt x="159" y="285"/>
                  <a:pt x="159" y="285"/>
                  <a:pt x="159" y="285"/>
                </a:cubicBezTo>
                <a:cubicBezTo>
                  <a:pt x="226" y="280"/>
                  <a:pt x="280" y="226"/>
                  <a:pt x="285" y="159"/>
                </a:cubicBezTo>
                <a:cubicBezTo>
                  <a:pt x="300" y="159"/>
                  <a:pt x="300" y="159"/>
                  <a:pt x="300" y="159"/>
                </a:cubicBezTo>
                <a:lnTo>
                  <a:pt x="300" y="141"/>
                </a:lnTo>
                <a:close/>
                <a:moveTo>
                  <a:pt x="258" y="141"/>
                </a:moveTo>
                <a:cubicBezTo>
                  <a:pt x="230" y="141"/>
                  <a:pt x="230" y="141"/>
                  <a:pt x="230" y="141"/>
                </a:cubicBezTo>
                <a:cubicBezTo>
                  <a:pt x="226" y="103"/>
                  <a:pt x="197" y="74"/>
                  <a:pt x="159" y="70"/>
                </a:cubicBezTo>
                <a:cubicBezTo>
                  <a:pt x="159" y="42"/>
                  <a:pt x="159" y="42"/>
                  <a:pt x="159" y="42"/>
                </a:cubicBezTo>
                <a:cubicBezTo>
                  <a:pt x="211" y="47"/>
                  <a:pt x="253" y="89"/>
                  <a:pt x="258" y="141"/>
                </a:cubicBezTo>
                <a:close/>
                <a:moveTo>
                  <a:pt x="141" y="125"/>
                </a:moveTo>
                <a:cubicBezTo>
                  <a:pt x="133" y="127"/>
                  <a:pt x="127" y="133"/>
                  <a:pt x="125" y="141"/>
                </a:cubicBezTo>
                <a:cubicBezTo>
                  <a:pt x="97" y="141"/>
                  <a:pt x="97" y="141"/>
                  <a:pt x="97" y="141"/>
                </a:cubicBezTo>
                <a:cubicBezTo>
                  <a:pt x="101" y="118"/>
                  <a:pt x="118" y="101"/>
                  <a:pt x="141" y="97"/>
                </a:cubicBezTo>
                <a:lnTo>
                  <a:pt x="141" y="125"/>
                </a:lnTo>
                <a:close/>
                <a:moveTo>
                  <a:pt x="125" y="159"/>
                </a:moveTo>
                <a:cubicBezTo>
                  <a:pt x="127" y="167"/>
                  <a:pt x="133" y="173"/>
                  <a:pt x="141" y="175"/>
                </a:cubicBezTo>
                <a:cubicBezTo>
                  <a:pt x="141" y="203"/>
                  <a:pt x="141" y="203"/>
                  <a:pt x="141" y="203"/>
                </a:cubicBezTo>
                <a:cubicBezTo>
                  <a:pt x="118" y="199"/>
                  <a:pt x="101" y="182"/>
                  <a:pt x="97" y="159"/>
                </a:cubicBezTo>
                <a:lnTo>
                  <a:pt x="125" y="159"/>
                </a:lnTo>
                <a:close/>
                <a:moveTo>
                  <a:pt x="159" y="175"/>
                </a:moveTo>
                <a:cubicBezTo>
                  <a:pt x="167" y="173"/>
                  <a:pt x="173" y="167"/>
                  <a:pt x="175" y="159"/>
                </a:cubicBezTo>
                <a:cubicBezTo>
                  <a:pt x="203" y="159"/>
                  <a:pt x="203" y="159"/>
                  <a:pt x="203" y="159"/>
                </a:cubicBezTo>
                <a:cubicBezTo>
                  <a:pt x="199" y="182"/>
                  <a:pt x="182" y="199"/>
                  <a:pt x="159" y="203"/>
                </a:cubicBezTo>
                <a:lnTo>
                  <a:pt x="159" y="175"/>
                </a:lnTo>
                <a:close/>
                <a:moveTo>
                  <a:pt x="175" y="141"/>
                </a:moveTo>
                <a:cubicBezTo>
                  <a:pt x="173" y="133"/>
                  <a:pt x="167" y="127"/>
                  <a:pt x="159" y="125"/>
                </a:cubicBezTo>
                <a:cubicBezTo>
                  <a:pt x="159" y="97"/>
                  <a:pt x="159" y="97"/>
                  <a:pt x="159" y="97"/>
                </a:cubicBezTo>
                <a:cubicBezTo>
                  <a:pt x="182" y="101"/>
                  <a:pt x="199" y="118"/>
                  <a:pt x="203" y="141"/>
                </a:cubicBezTo>
                <a:lnTo>
                  <a:pt x="175" y="141"/>
                </a:lnTo>
                <a:close/>
                <a:moveTo>
                  <a:pt x="141" y="42"/>
                </a:moveTo>
                <a:cubicBezTo>
                  <a:pt x="141" y="70"/>
                  <a:pt x="141" y="70"/>
                  <a:pt x="141" y="70"/>
                </a:cubicBezTo>
                <a:cubicBezTo>
                  <a:pt x="103" y="74"/>
                  <a:pt x="74" y="103"/>
                  <a:pt x="70" y="141"/>
                </a:cubicBezTo>
                <a:cubicBezTo>
                  <a:pt x="42" y="141"/>
                  <a:pt x="42" y="141"/>
                  <a:pt x="42" y="141"/>
                </a:cubicBezTo>
                <a:cubicBezTo>
                  <a:pt x="47" y="89"/>
                  <a:pt x="89" y="47"/>
                  <a:pt x="141" y="42"/>
                </a:cubicBezTo>
                <a:close/>
                <a:moveTo>
                  <a:pt x="42" y="159"/>
                </a:moveTo>
                <a:cubicBezTo>
                  <a:pt x="70" y="159"/>
                  <a:pt x="70" y="159"/>
                  <a:pt x="70" y="159"/>
                </a:cubicBezTo>
                <a:cubicBezTo>
                  <a:pt x="74" y="197"/>
                  <a:pt x="103" y="226"/>
                  <a:pt x="141" y="230"/>
                </a:cubicBezTo>
                <a:cubicBezTo>
                  <a:pt x="141" y="258"/>
                  <a:pt x="141" y="258"/>
                  <a:pt x="141" y="258"/>
                </a:cubicBezTo>
                <a:cubicBezTo>
                  <a:pt x="89" y="253"/>
                  <a:pt x="47" y="211"/>
                  <a:pt x="42" y="159"/>
                </a:cubicBezTo>
                <a:close/>
                <a:moveTo>
                  <a:pt x="159" y="258"/>
                </a:moveTo>
                <a:cubicBezTo>
                  <a:pt x="159" y="230"/>
                  <a:pt x="159" y="230"/>
                  <a:pt x="159" y="230"/>
                </a:cubicBezTo>
                <a:cubicBezTo>
                  <a:pt x="197" y="226"/>
                  <a:pt x="226" y="197"/>
                  <a:pt x="230" y="159"/>
                </a:cubicBezTo>
                <a:cubicBezTo>
                  <a:pt x="258" y="159"/>
                  <a:pt x="258" y="159"/>
                  <a:pt x="258" y="159"/>
                </a:cubicBezTo>
                <a:cubicBezTo>
                  <a:pt x="253" y="211"/>
                  <a:pt x="211" y="253"/>
                  <a:pt x="159" y="258"/>
                </a:cubicBezTo>
                <a:close/>
              </a:path>
            </a:pathLst>
          </a:custGeom>
          <a:solidFill>
            <a:schemeClr val="bg1">
              <a:lumMod val="65000"/>
            </a:schemeClr>
          </a:solidFill>
          <a:ln>
            <a:noFill/>
          </a:ln>
        </p:spPr>
        <p:txBody>
          <a:bodyPr vert="horz" wrap="square" lIns="82305" tIns="41153" rIns="82305" bIns="41153" numCol="1" anchor="t" anchorCtr="0" compatLnSpc="1"/>
          <a:lstStyle/>
          <a:p>
            <a:pPr defTabSz="685165"/>
            <a:endParaRPr lang="en-US" sz="1200" dirty="0">
              <a:solidFill>
                <a:srgbClr val="FFFFFF"/>
              </a:solidFill>
              <a:latin typeface="等线" panose="02010600030101010101" pitchFamily="2" charset="-122"/>
              <a:ea typeface="等线" panose="02010600030101010101" pitchFamily="2" charset="-122"/>
            </a:endParaRPr>
          </a:p>
        </p:txBody>
      </p:sp>
      <p:sp>
        <p:nvSpPr>
          <p:cNvPr id="27" name="Freeform 23"/>
          <p:cNvSpPr>
            <a:spLocks noEditPoints="1"/>
          </p:cNvSpPr>
          <p:nvPr/>
        </p:nvSpPr>
        <p:spPr bwMode="auto">
          <a:xfrm>
            <a:off x="2208867" y="2368555"/>
            <a:ext cx="773324" cy="784017"/>
          </a:xfrm>
          <a:custGeom>
            <a:avLst/>
            <a:gdLst>
              <a:gd name="T0" fmla="*/ 605 w 718"/>
              <a:gd name="T1" fmla="*/ 20 h 709"/>
              <a:gd name="T2" fmla="*/ 602 w 718"/>
              <a:gd name="T3" fmla="*/ 58 h 709"/>
              <a:gd name="T4" fmla="*/ 587 w 718"/>
              <a:gd name="T5" fmla="*/ 93 h 709"/>
              <a:gd name="T6" fmla="*/ 563 w 718"/>
              <a:gd name="T7" fmla="*/ 121 h 709"/>
              <a:gd name="T8" fmla="*/ 530 w 718"/>
              <a:gd name="T9" fmla="*/ 141 h 709"/>
              <a:gd name="T10" fmla="*/ 493 w 718"/>
              <a:gd name="T11" fmla="*/ 149 h 709"/>
              <a:gd name="T12" fmla="*/ 456 w 718"/>
              <a:gd name="T13" fmla="*/ 147 h 709"/>
              <a:gd name="T14" fmla="*/ 420 w 718"/>
              <a:gd name="T15" fmla="*/ 134 h 709"/>
              <a:gd name="T16" fmla="*/ 391 w 718"/>
              <a:gd name="T17" fmla="*/ 110 h 709"/>
              <a:gd name="T18" fmla="*/ 371 w 718"/>
              <a:gd name="T19" fmla="*/ 78 h 709"/>
              <a:gd name="T20" fmla="*/ 361 w 718"/>
              <a:gd name="T21" fmla="*/ 42 h 709"/>
              <a:gd name="T22" fmla="*/ 363 w 718"/>
              <a:gd name="T23" fmla="*/ 4 h 709"/>
              <a:gd name="T24" fmla="*/ 68 w 718"/>
              <a:gd name="T25" fmla="*/ 221 h 709"/>
              <a:gd name="T26" fmla="*/ 162 w 718"/>
              <a:gd name="T27" fmla="*/ 514 h 709"/>
              <a:gd name="T28" fmla="*/ 334 w 718"/>
              <a:gd name="T29" fmla="*/ 176 h 709"/>
              <a:gd name="T30" fmla="*/ 311 w 718"/>
              <a:gd name="T31" fmla="*/ 189 h 709"/>
              <a:gd name="T32" fmla="*/ 288 w 718"/>
              <a:gd name="T33" fmla="*/ 197 h 709"/>
              <a:gd name="T34" fmla="*/ 258 w 718"/>
              <a:gd name="T35" fmla="*/ 192 h 709"/>
              <a:gd name="T36" fmla="*/ 234 w 718"/>
              <a:gd name="T37" fmla="*/ 181 h 709"/>
              <a:gd name="T38" fmla="*/ 214 w 718"/>
              <a:gd name="T39" fmla="*/ 164 h 709"/>
              <a:gd name="T40" fmla="*/ 201 w 718"/>
              <a:gd name="T41" fmla="*/ 141 h 709"/>
              <a:gd name="T42" fmla="*/ 195 w 718"/>
              <a:gd name="T43" fmla="*/ 116 h 709"/>
              <a:gd name="T44" fmla="*/ 197 w 718"/>
              <a:gd name="T45" fmla="*/ 89 h 709"/>
              <a:gd name="T46" fmla="*/ 207 w 718"/>
              <a:gd name="T47" fmla="*/ 64 h 709"/>
              <a:gd name="T48" fmla="*/ 225 w 718"/>
              <a:gd name="T49" fmla="*/ 43 h 709"/>
              <a:gd name="T50" fmla="*/ 249 w 718"/>
              <a:gd name="T51" fmla="*/ 29 h 709"/>
              <a:gd name="T52" fmla="*/ 275 w 718"/>
              <a:gd name="T53" fmla="*/ 23 h 709"/>
              <a:gd name="T54" fmla="*/ 305 w 718"/>
              <a:gd name="T55" fmla="*/ 28 h 709"/>
              <a:gd name="T56" fmla="*/ 329 w 718"/>
              <a:gd name="T57" fmla="*/ 38 h 709"/>
              <a:gd name="T58" fmla="*/ 349 w 718"/>
              <a:gd name="T59" fmla="*/ 55 h 709"/>
              <a:gd name="T60" fmla="*/ 362 w 718"/>
              <a:gd name="T61" fmla="*/ 78 h 709"/>
              <a:gd name="T62" fmla="*/ 368 w 718"/>
              <a:gd name="T63" fmla="*/ 104 h 709"/>
              <a:gd name="T64" fmla="*/ 366 w 718"/>
              <a:gd name="T65" fmla="*/ 131 h 709"/>
              <a:gd name="T66" fmla="*/ 356 w 718"/>
              <a:gd name="T67" fmla="*/ 156 h 709"/>
              <a:gd name="T68" fmla="*/ 338 w 718"/>
              <a:gd name="T69" fmla="*/ 176 h 709"/>
              <a:gd name="T70" fmla="*/ 451 w 718"/>
              <a:gd name="T71" fmla="*/ 208 h 709"/>
              <a:gd name="T72" fmla="*/ 444 w 718"/>
              <a:gd name="T73" fmla="*/ 224 h 709"/>
              <a:gd name="T74" fmla="*/ 433 w 718"/>
              <a:gd name="T75" fmla="*/ 237 h 709"/>
              <a:gd name="T76" fmla="*/ 418 w 718"/>
              <a:gd name="T77" fmla="*/ 247 h 709"/>
              <a:gd name="T78" fmla="*/ 401 w 718"/>
              <a:gd name="T79" fmla="*/ 251 h 709"/>
              <a:gd name="T80" fmla="*/ 383 w 718"/>
              <a:gd name="T81" fmla="*/ 250 h 709"/>
              <a:gd name="T82" fmla="*/ 367 w 718"/>
              <a:gd name="T83" fmla="*/ 243 h 709"/>
              <a:gd name="T84" fmla="*/ 353 w 718"/>
              <a:gd name="T85" fmla="*/ 232 h 709"/>
              <a:gd name="T86" fmla="*/ 343 w 718"/>
              <a:gd name="T87" fmla="*/ 217 h 709"/>
              <a:gd name="T88" fmla="*/ 339 w 718"/>
              <a:gd name="T89" fmla="*/ 200 h 709"/>
              <a:gd name="T90" fmla="*/ 340 w 718"/>
              <a:gd name="T91" fmla="*/ 183 h 709"/>
              <a:gd name="T92" fmla="*/ 346 w 718"/>
              <a:gd name="T93" fmla="*/ 166 h 709"/>
              <a:gd name="T94" fmla="*/ 357 w 718"/>
              <a:gd name="T95" fmla="*/ 153 h 709"/>
              <a:gd name="T96" fmla="*/ 372 w 718"/>
              <a:gd name="T97" fmla="*/ 143 h 709"/>
              <a:gd name="T98" fmla="*/ 389 w 718"/>
              <a:gd name="T99" fmla="*/ 138 h 709"/>
              <a:gd name="T100" fmla="*/ 407 w 718"/>
              <a:gd name="T101" fmla="*/ 139 h 709"/>
              <a:gd name="T102" fmla="*/ 423 w 718"/>
              <a:gd name="T103" fmla="*/ 146 h 709"/>
              <a:gd name="T104" fmla="*/ 437 w 718"/>
              <a:gd name="T105" fmla="*/ 157 h 709"/>
              <a:gd name="T106" fmla="*/ 446 w 718"/>
              <a:gd name="T107" fmla="*/ 172 h 709"/>
              <a:gd name="T108" fmla="*/ 451 w 718"/>
              <a:gd name="T109" fmla="*/ 189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18" h="709">
                <a:moveTo>
                  <a:pt x="606" y="330"/>
                </a:moveTo>
                <a:cubicBezTo>
                  <a:pt x="718" y="140"/>
                  <a:pt x="627" y="0"/>
                  <a:pt x="627" y="0"/>
                </a:cubicBezTo>
                <a:cubicBezTo>
                  <a:pt x="578" y="0"/>
                  <a:pt x="578" y="0"/>
                  <a:pt x="578" y="0"/>
                </a:cubicBezTo>
                <a:cubicBezTo>
                  <a:pt x="579" y="4"/>
                  <a:pt x="580" y="9"/>
                  <a:pt x="581" y="13"/>
                </a:cubicBezTo>
                <a:cubicBezTo>
                  <a:pt x="601" y="16"/>
                  <a:pt x="601" y="16"/>
                  <a:pt x="601" y="16"/>
                </a:cubicBezTo>
                <a:cubicBezTo>
                  <a:pt x="603" y="16"/>
                  <a:pt x="605" y="18"/>
                  <a:pt x="605" y="20"/>
                </a:cubicBezTo>
                <a:cubicBezTo>
                  <a:pt x="605" y="20"/>
                  <a:pt x="605" y="20"/>
                  <a:pt x="605" y="20"/>
                </a:cubicBezTo>
                <a:cubicBezTo>
                  <a:pt x="605" y="23"/>
                  <a:pt x="604" y="24"/>
                  <a:pt x="601" y="24"/>
                </a:cubicBezTo>
                <a:cubicBezTo>
                  <a:pt x="582" y="30"/>
                  <a:pt x="582" y="30"/>
                  <a:pt x="582" y="30"/>
                </a:cubicBezTo>
                <a:cubicBezTo>
                  <a:pt x="582" y="35"/>
                  <a:pt x="581" y="40"/>
                  <a:pt x="581" y="45"/>
                </a:cubicBezTo>
                <a:cubicBezTo>
                  <a:pt x="599" y="54"/>
                  <a:pt x="599" y="54"/>
                  <a:pt x="599" y="54"/>
                </a:cubicBezTo>
                <a:cubicBezTo>
                  <a:pt x="601" y="55"/>
                  <a:pt x="602" y="56"/>
                  <a:pt x="602" y="58"/>
                </a:cubicBezTo>
                <a:cubicBezTo>
                  <a:pt x="602" y="58"/>
                  <a:pt x="602" y="59"/>
                  <a:pt x="602" y="59"/>
                </a:cubicBezTo>
                <a:cubicBezTo>
                  <a:pt x="601" y="61"/>
                  <a:pt x="599" y="62"/>
                  <a:pt x="597" y="62"/>
                </a:cubicBezTo>
                <a:cubicBezTo>
                  <a:pt x="577" y="62"/>
                  <a:pt x="577" y="62"/>
                  <a:pt x="577" y="62"/>
                </a:cubicBezTo>
                <a:cubicBezTo>
                  <a:pt x="575" y="66"/>
                  <a:pt x="573" y="71"/>
                  <a:pt x="571" y="75"/>
                </a:cubicBezTo>
                <a:cubicBezTo>
                  <a:pt x="585" y="89"/>
                  <a:pt x="585" y="89"/>
                  <a:pt x="585" y="89"/>
                </a:cubicBezTo>
                <a:cubicBezTo>
                  <a:pt x="587" y="90"/>
                  <a:pt x="587" y="91"/>
                  <a:pt x="587" y="93"/>
                </a:cubicBezTo>
                <a:cubicBezTo>
                  <a:pt x="587" y="94"/>
                  <a:pt x="587" y="94"/>
                  <a:pt x="587" y="95"/>
                </a:cubicBezTo>
                <a:cubicBezTo>
                  <a:pt x="585" y="97"/>
                  <a:pt x="583" y="97"/>
                  <a:pt x="581" y="96"/>
                </a:cubicBezTo>
                <a:cubicBezTo>
                  <a:pt x="562" y="90"/>
                  <a:pt x="562" y="90"/>
                  <a:pt x="562" y="90"/>
                </a:cubicBezTo>
                <a:cubicBezTo>
                  <a:pt x="559" y="94"/>
                  <a:pt x="556" y="97"/>
                  <a:pt x="552" y="101"/>
                </a:cubicBezTo>
                <a:cubicBezTo>
                  <a:pt x="562" y="119"/>
                  <a:pt x="562" y="119"/>
                  <a:pt x="562" y="119"/>
                </a:cubicBezTo>
                <a:cubicBezTo>
                  <a:pt x="562" y="120"/>
                  <a:pt x="563" y="120"/>
                  <a:pt x="563" y="121"/>
                </a:cubicBezTo>
                <a:cubicBezTo>
                  <a:pt x="563" y="122"/>
                  <a:pt x="562" y="124"/>
                  <a:pt x="561" y="124"/>
                </a:cubicBezTo>
                <a:cubicBezTo>
                  <a:pt x="559" y="126"/>
                  <a:pt x="557" y="126"/>
                  <a:pt x="555" y="124"/>
                </a:cubicBezTo>
                <a:cubicBezTo>
                  <a:pt x="539" y="112"/>
                  <a:pt x="539" y="112"/>
                  <a:pt x="539" y="112"/>
                </a:cubicBezTo>
                <a:cubicBezTo>
                  <a:pt x="535" y="114"/>
                  <a:pt x="531" y="117"/>
                  <a:pt x="527" y="119"/>
                </a:cubicBezTo>
                <a:cubicBezTo>
                  <a:pt x="530" y="139"/>
                  <a:pt x="530" y="139"/>
                  <a:pt x="530" y="139"/>
                </a:cubicBezTo>
                <a:cubicBezTo>
                  <a:pt x="530" y="140"/>
                  <a:pt x="530" y="140"/>
                  <a:pt x="530" y="141"/>
                </a:cubicBezTo>
                <a:cubicBezTo>
                  <a:pt x="530" y="142"/>
                  <a:pt x="529" y="144"/>
                  <a:pt x="528" y="145"/>
                </a:cubicBezTo>
                <a:cubicBezTo>
                  <a:pt x="526" y="145"/>
                  <a:pt x="523" y="144"/>
                  <a:pt x="522" y="142"/>
                </a:cubicBezTo>
                <a:cubicBezTo>
                  <a:pt x="511" y="126"/>
                  <a:pt x="511" y="126"/>
                  <a:pt x="511" y="126"/>
                </a:cubicBezTo>
                <a:cubicBezTo>
                  <a:pt x="506" y="127"/>
                  <a:pt x="501" y="128"/>
                  <a:pt x="497" y="129"/>
                </a:cubicBezTo>
                <a:cubicBezTo>
                  <a:pt x="493" y="149"/>
                  <a:pt x="493" y="149"/>
                  <a:pt x="493" y="149"/>
                </a:cubicBezTo>
                <a:cubicBezTo>
                  <a:pt x="493" y="149"/>
                  <a:pt x="493" y="149"/>
                  <a:pt x="493" y="149"/>
                </a:cubicBezTo>
                <a:cubicBezTo>
                  <a:pt x="493" y="151"/>
                  <a:pt x="492" y="153"/>
                  <a:pt x="490" y="153"/>
                </a:cubicBezTo>
                <a:cubicBezTo>
                  <a:pt x="490" y="153"/>
                  <a:pt x="490" y="153"/>
                  <a:pt x="489" y="153"/>
                </a:cubicBezTo>
                <a:cubicBezTo>
                  <a:pt x="487" y="153"/>
                  <a:pt x="486" y="152"/>
                  <a:pt x="485" y="150"/>
                </a:cubicBezTo>
                <a:cubicBezTo>
                  <a:pt x="479" y="130"/>
                  <a:pt x="479" y="130"/>
                  <a:pt x="479" y="130"/>
                </a:cubicBezTo>
                <a:cubicBezTo>
                  <a:pt x="475" y="130"/>
                  <a:pt x="470" y="130"/>
                  <a:pt x="465" y="129"/>
                </a:cubicBezTo>
                <a:cubicBezTo>
                  <a:pt x="456" y="147"/>
                  <a:pt x="456" y="147"/>
                  <a:pt x="456" y="147"/>
                </a:cubicBezTo>
                <a:cubicBezTo>
                  <a:pt x="455" y="149"/>
                  <a:pt x="453" y="151"/>
                  <a:pt x="451" y="150"/>
                </a:cubicBezTo>
                <a:cubicBezTo>
                  <a:pt x="449" y="150"/>
                  <a:pt x="448" y="148"/>
                  <a:pt x="448" y="146"/>
                </a:cubicBezTo>
                <a:cubicBezTo>
                  <a:pt x="448" y="146"/>
                  <a:pt x="448" y="146"/>
                  <a:pt x="448" y="145"/>
                </a:cubicBezTo>
                <a:cubicBezTo>
                  <a:pt x="448" y="125"/>
                  <a:pt x="448" y="125"/>
                  <a:pt x="448" y="125"/>
                </a:cubicBezTo>
                <a:cubicBezTo>
                  <a:pt x="444" y="123"/>
                  <a:pt x="439" y="121"/>
                  <a:pt x="435" y="119"/>
                </a:cubicBezTo>
                <a:cubicBezTo>
                  <a:pt x="420" y="134"/>
                  <a:pt x="420" y="134"/>
                  <a:pt x="420" y="134"/>
                </a:cubicBezTo>
                <a:cubicBezTo>
                  <a:pt x="419" y="135"/>
                  <a:pt x="417" y="136"/>
                  <a:pt x="415" y="135"/>
                </a:cubicBezTo>
                <a:cubicBezTo>
                  <a:pt x="414" y="134"/>
                  <a:pt x="413" y="133"/>
                  <a:pt x="413" y="131"/>
                </a:cubicBezTo>
                <a:cubicBezTo>
                  <a:pt x="413" y="131"/>
                  <a:pt x="413" y="130"/>
                  <a:pt x="414" y="129"/>
                </a:cubicBezTo>
                <a:cubicBezTo>
                  <a:pt x="420" y="110"/>
                  <a:pt x="420" y="110"/>
                  <a:pt x="420" y="110"/>
                </a:cubicBezTo>
                <a:cubicBezTo>
                  <a:pt x="416" y="107"/>
                  <a:pt x="413" y="104"/>
                  <a:pt x="409" y="101"/>
                </a:cubicBezTo>
                <a:cubicBezTo>
                  <a:pt x="391" y="110"/>
                  <a:pt x="391" y="110"/>
                  <a:pt x="391" y="110"/>
                </a:cubicBezTo>
                <a:cubicBezTo>
                  <a:pt x="389" y="111"/>
                  <a:pt x="387" y="111"/>
                  <a:pt x="386" y="109"/>
                </a:cubicBezTo>
                <a:cubicBezTo>
                  <a:pt x="385" y="109"/>
                  <a:pt x="385" y="108"/>
                  <a:pt x="385" y="107"/>
                </a:cubicBezTo>
                <a:cubicBezTo>
                  <a:pt x="385" y="106"/>
                  <a:pt x="385" y="104"/>
                  <a:pt x="386" y="104"/>
                </a:cubicBezTo>
                <a:cubicBezTo>
                  <a:pt x="398" y="87"/>
                  <a:pt x="398" y="87"/>
                  <a:pt x="398" y="87"/>
                </a:cubicBezTo>
                <a:cubicBezTo>
                  <a:pt x="395" y="83"/>
                  <a:pt x="393" y="79"/>
                  <a:pt x="391" y="75"/>
                </a:cubicBezTo>
                <a:cubicBezTo>
                  <a:pt x="371" y="78"/>
                  <a:pt x="371" y="78"/>
                  <a:pt x="371" y="78"/>
                </a:cubicBezTo>
                <a:cubicBezTo>
                  <a:pt x="369" y="79"/>
                  <a:pt x="366" y="78"/>
                  <a:pt x="365" y="76"/>
                </a:cubicBezTo>
                <a:cubicBezTo>
                  <a:pt x="365" y="75"/>
                  <a:pt x="365" y="75"/>
                  <a:pt x="365" y="74"/>
                </a:cubicBezTo>
                <a:cubicBezTo>
                  <a:pt x="365" y="73"/>
                  <a:pt x="366" y="71"/>
                  <a:pt x="368" y="71"/>
                </a:cubicBezTo>
                <a:cubicBezTo>
                  <a:pt x="384" y="59"/>
                  <a:pt x="384" y="59"/>
                  <a:pt x="384" y="59"/>
                </a:cubicBezTo>
                <a:cubicBezTo>
                  <a:pt x="383" y="54"/>
                  <a:pt x="382" y="50"/>
                  <a:pt x="381" y="45"/>
                </a:cubicBezTo>
                <a:cubicBezTo>
                  <a:pt x="361" y="42"/>
                  <a:pt x="361" y="42"/>
                  <a:pt x="361" y="42"/>
                </a:cubicBezTo>
                <a:cubicBezTo>
                  <a:pt x="359" y="42"/>
                  <a:pt x="357" y="40"/>
                  <a:pt x="357" y="38"/>
                </a:cubicBezTo>
                <a:cubicBezTo>
                  <a:pt x="357" y="38"/>
                  <a:pt x="357" y="38"/>
                  <a:pt x="357" y="38"/>
                </a:cubicBezTo>
                <a:cubicBezTo>
                  <a:pt x="357" y="36"/>
                  <a:pt x="358" y="34"/>
                  <a:pt x="360" y="34"/>
                </a:cubicBezTo>
                <a:cubicBezTo>
                  <a:pt x="380" y="28"/>
                  <a:pt x="380" y="28"/>
                  <a:pt x="380" y="28"/>
                </a:cubicBezTo>
                <a:cubicBezTo>
                  <a:pt x="380" y="23"/>
                  <a:pt x="380" y="18"/>
                  <a:pt x="381" y="13"/>
                </a:cubicBezTo>
                <a:cubicBezTo>
                  <a:pt x="363" y="4"/>
                  <a:pt x="363" y="4"/>
                  <a:pt x="363" y="4"/>
                </a:cubicBezTo>
                <a:cubicBezTo>
                  <a:pt x="361" y="4"/>
                  <a:pt x="360" y="2"/>
                  <a:pt x="360" y="0"/>
                </a:cubicBezTo>
                <a:cubicBezTo>
                  <a:pt x="360" y="0"/>
                  <a:pt x="360" y="0"/>
                  <a:pt x="360" y="0"/>
                </a:cubicBezTo>
                <a:cubicBezTo>
                  <a:pt x="110" y="0"/>
                  <a:pt x="110" y="0"/>
                  <a:pt x="110" y="0"/>
                </a:cubicBezTo>
                <a:cubicBezTo>
                  <a:pt x="103" y="41"/>
                  <a:pt x="83" y="85"/>
                  <a:pt x="83" y="85"/>
                </a:cubicBezTo>
                <a:cubicBezTo>
                  <a:pt x="71" y="115"/>
                  <a:pt x="79" y="137"/>
                  <a:pt x="79" y="137"/>
                </a:cubicBezTo>
                <a:cubicBezTo>
                  <a:pt x="103" y="178"/>
                  <a:pt x="84" y="200"/>
                  <a:pt x="68" y="221"/>
                </a:cubicBezTo>
                <a:cubicBezTo>
                  <a:pt x="53" y="242"/>
                  <a:pt x="0" y="315"/>
                  <a:pt x="51" y="317"/>
                </a:cubicBezTo>
                <a:cubicBezTo>
                  <a:pt x="99" y="318"/>
                  <a:pt x="84" y="334"/>
                  <a:pt x="84" y="334"/>
                </a:cubicBezTo>
                <a:cubicBezTo>
                  <a:pt x="63" y="380"/>
                  <a:pt x="96" y="381"/>
                  <a:pt x="96" y="381"/>
                </a:cubicBezTo>
                <a:cubicBezTo>
                  <a:pt x="81" y="408"/>
                  <a:pt x="103" y="409"/>
                  <a:pt x="103" y="409"/>
                </a:cubicBezTo>
                <a:cubicBezTo>
                  <a:pt x="135" y="409"/>
                  <a:pt x="118" y="438"/>
                  <a:pt x="118" y="438"/>
                </a:cubicBezTo>
                <a:cubicBezTo>
                  <a:pt x="79" y="481"/>
                  <a:pt x="113" y="524"/>
                  <a:pt x="162" y="514"/>
                </a:cubicBezTo>
                <a:cubicBezTo>
                  <a:pt x="259" y="494"/>
                  <a:pt x="309" y="527"/>
                  <a:pt x="286" y="597"/>
                </a:cubicBezTo>
                <a:cubicBezTo>
                  <a:pt x="263" y="666"/>
                  <a:pt x="232" y="709"/>
                  <a:pt x="232" y="709"/>
                </a:cubicBezTo>
                <a:cubicBezTo>
                  <a:pt x="659" y="709"/>
                  <a:pt x="659" y="709"/>
                  <a:pt x="659" y="709"/>
                </a:cubicBezTo>
                <a:cubicBezTo>
                  <a:pt x="568" y="521"/>
                  <a:pt x="568" y="521"/>
                  <a:pt x="568" y="521"/>
                </a:cubicBezTo>
                <a:cubicBezTo>
                  <a:pt x="540" y="458"/>
                  <a:pt x="606" y="330"/>
                  <a:pt x="606" y="330"/>
                </a:cubicBezTo>
                <a:close/>
                <a:moveTo>
                  <a:pt x="334" y="176"/>
                </a:moveTo>
                <a:cubicBezTo>
                  <a:pt x="322" y="168"/>
                  <a:pt x="322" y="168"/>
                  <a:pt x="322" y="168"/>
                </a:cubicBezTo>
                <a:cubicBezTo>
                  <a:pt x="320" y="169"/>
                  <a:pt x="317" y="171"/>
                  <a:pt x="314" y="173"/>
                </a:cubicBezTo>
                <a:cubicBezTo>
                  <a:pt x="316" y="187"/>
                  <a:pt x="316" y="187"/>
                  <a:pt x="316" y="187"/>
                </a:cubicBezTo>
                <a:cubicBezTo>
                  <a:pt x="316" y="187"/>
                  <a:pt x="316" y="188"/>
                  <a:pt x="316" y="188"/>
                </a:cubicBezTo>
                <a:cubicBezTo>
                  <a:pt x="316" y="189"/>
                  <a:pt x="315" y="190"/>
                  <a:pt x="314" y="191"/>
                </a:cubicBezTo>
                <a:cubicBezTo>
                  <a:pt x="313" y="191"/>
                  <a:pt x="311" y="190"/>
                  <a:pt x="311" y="189"/>
                </a:cubicBezTo>
                <a:cubicBezTo>
                  <a:pt x="302" y="177"/>
                  <a:pt x="302" y="177"/>
                  <a:pt x="302" y="177"/>
                </a:cubicBezTo>
                <a:cubicBezTo>
                  <a:pt x="299" y="178"/>
                  <a:pt x="296" y="179"/>
                  <a:pt x="293" y="180"/>
                </a:cubicBezTo>
                <a:cubicBezTo>
                  <a:pt x="290" y="194"/>
                  <a:pt x="290" y="194"/>
                  <a:pt x="290" y="194"/>
                </a:cubicBezTo>
                <a:cubicBezTo>
                  <a:pt x="290" y="194"/>
                  <a:pt x="290" y="194"/>
                  <a:pt x="290" y="194"/>
                </a:cubicBezTo>
                <a:cubicBezTo>
                  <a:pt x="290" y="195"/>
                  <a:pt x="289" y="197"/>
                  <a:pt x="288" y="197"/>
                </a:cubicBezTo>
                <a:cubicBezTo>
                  <a:pt x="288" y="197"/>
                  <a:pt x="288" y="197"/>
                  <a:pt x="288" y="197"/>
                </a:cubicBezTo>
                <a:cubicBezTo>
                  <a:pt x="286" y="197"/>
                  <a:pt x="285" y="196"/>
                  <a:pt x="285" y="194"/>
                </a:cubicBezTo>
                <a:cubicBezTo>
                  <a:pt x="281" y="180"/>
                  <a:pt x="281" y="180"/>
                  <a:pt x="281" y="180"/>
                </a:cubicBezTo>
                <a:cubicBezTo>
                  <a:pt x="277" y="180"/>
                  <a:pt x="274" y="180"/>
                  <a:pt x="270" y="180"/>
                </a:cubicBezTo>
                <a:cubicBezTo>
                  <a:pt x="264" y="192"/>
                  <a:pt x="264" y="192"/>
                  <a:pt x="264" y="192"/>
                </a:cubicBezTo>
                <a:cubicBezTo>
                  <a:pt x="264" y="194"/>
                  <a:pt x="262" y="195"/>
                  <a:pt x="261" y="194"/>
                </a:cubicBezTo>
                <a:cubicBezTo>
                  <a:pt x="259" y="194"/>
                  <a:pt x="258" y="193"/>
                  <a:pt x="258" y="192"/>
                </a:cubicBezTo>
                <a:cubicBezTo>
                  <a:pt x="258" y="191"/>
                  <a:pt x="258" y="191"/>
                  <a:pt x="259" y="191"/>
                </a:cubicBezTo>
                <a:cubicBezTo>
                  <a:pt x="259" y="177"/>
                  <a:pt x="259" y="177"/>
                  <a:pt x="259" y="177"/>
                </a:cubicBezTo>
                <a:cubicBezTo>
                  <a:pt x="255" y="176"/>
                  <a:pt x="252" y="174"/>
                  <a:pt x="249" y="173"/>
                </a:cubicBezTo>
                <a:cubicBezTo>
                  <a:pt x="239" y="183"/>
                  <a:pt x="239" y="183"/>
                  <a:pt x="239" y="183"/>
                </a:cubicBezTo>
                <a:cubicBezTo>
                  <a:pt x="238" y="184"/>
                  <a:pt x="237" y="185"/>
                  <a:pt x="235" y="184"/>
                </a:cubicBezTo>
                <a:cubicBezTo>
                  <a:pt x="235" y="183"/>
                  <a:pt x="234" y="182"/>
                  <a:pt x="234" y="181"/>
                </a:cubicBezTo>
                <a:cubicBezTo>
                  <a:pt x="234" y="181"/>
                  <a:pt x="234" y="180"/>
                  <a:pt x="235" y="180"/>
                </a:cubicBezTo>
                <a:cubicBezTo>
                  <a:pt x="239" y="166"/>
                  <a:pt x="239" y="166"/>
                  <a:pt x="239" y="166"/>
                </a:cubicBezTo>
                <a:cubicBezTo>
                  <a:pt x="236" y="164"/>
                  <a:pt x="234" y="162"/>
                  <a:pt x="231" y="160"/>
                </a:cubicBezTo>
                <a:cubicBezTo>
                  <a:pt x="219" y="166"/>
                  <a:pt x="219" y="166"/>
                  <a:pt x="219" y="166"/>
                </a:cubicBezTo>
                <a:cubicBezTo>
                  <a:pt x="218" y="167"/>
                  <a:pt x="216" y="167"/>
                  <a:pt x="215" y="166"/>
                </a:cubicBezTo>
                <a:cubicBezTo>
                  <a:pt x="214" y="165"/>
                  <a:pt x="214" y="165"/>
                  <a:pt x="214" y="164"/>
                </a:cubicBezTo>
                <a:cubicBezTo>
                  <a:pt x="214" y="163"/>
                  <a:pt x="214" y="163"/>
                  <a:pt x="215" y="162"/>
                </a:cubicBezTo>
                <a:cubicBezTo>
                  <a:pt x="224" y="151"/>
                  <a:pt x="224" y="151"/>
                  <a:pt x="224" y="151"/>
                </a:cubicBezTo>
                <a:cubicBezTo>
                  <a:pt x="222" y="148"/>
                  <a:pt x="220" y="145"/>
                  <a:pt x="218" y="142"/>
                </a:cubicBezTo>
                <a:cubicBezTo>
                  <a:pt x="204" y="144"/>
                  <a:pt x="204" y="144"/>
                  <a:pt x="204" y="144"/>
                </a:cubicBezTo>
                <a:cubicBezTo>
                  <a:pt x="203" y="145"/>
                  <a:pt x="201" y="144"/>
                  <a:pt x="201" y="143"/>
                </a:cubicBezTo>
                <a:cubicBezTo>
                  <a:pt x="201" y="142"/>
                  <a:pt x="201" y="142"/>
                  <a:pt x="201" y="141"/>
                </a:cubicBezTo>
                <a:cubicBezTo>
                  <a:pt x="201" y="140"/>
                  <a:pt x="201" y="139"/>
                  <a:pt x="202" y="139"/>
                </a:cubicBezTo>
                <a:cubicBezTo>
                  <a:pt x="214" y="131"/>
                  <a:pt x="214" y="131"/>
                  <a:pt x="214" y="131"/>
                </a:cubicBezTo>
                <a:cubicBezTo>
                  <a:pt x="213" y="127"/>
                  <a:pt x="212" y="124"/>
                  <a:pt x="212" y="121"/>
                </a:cubicBezTo>
                <a:cubicBezTo>
                  <a:pt x="198" y="119"/>
                  <a:pt x="198" y="119"/>
                  <a:pt x="198" y="119"/>
                </a:cubicBezTo>
                <a:cubicBezTo>
                  <a:pt x="196" y="119"/>
                  <a:pt x="195" y="118"/>
                  <a:pt x="195" y="116"/>
                </a:cubicBezTo>
                <a:cubicBezTo>
                  <a:pt x="195" y="116"/>
                  <a:pt x="195" y="116"/>
                  <a:pt x="195" y="116"/>
                </a:cubicBezTo>
                <a:cubicBezTo>
                  <a:pt x="195" y="114"/>
                  <a:pt x="196" y="113"/>
                  <a:pt x="197" y="113"/>
                </a:cubicBezTo>
                <a:cubicBezTo>
                  <a:pt x="211" y="109"/>
                  <a:pt x="211" y="109"/>
                  <a:pt x="211" y="109"/>
                </a:cubicBezTo>
                <a:cubicBezTo>
                  <a:pt x="211" y="105"/>
                  <a:pt x="211" y="102"/>
                  <a:pt x="212" y="99"/>
                </a:cubicBezTo>
                <a:cubicBezTo>
                  <a:pt x="199" y="92"/>
                  <a:pt x="199" y="92"/>
                  <a:pt x="199" y="92"/>
                </a:cubicBezTo>
                <a:cubicBezTo>
                  <a:pt x="198" y="92"/>
                  <a:pt x="197" y="91"/>
                  <a:pt x="197" y="89"/>
                </a:cubicBezTo>
                <a:cubicBezTo>
                  <a:pt x="197" y="89"/>
                  <a:pt x="197" y="89"/>
                  <a:pt x="197" y="89"/>
                </a:cubicBezTo>
                <a:cubicBezTo>
                  <a:pt x="197" y="87"/>
                  <a:pt x="199" y="86"/>
                  <a:pt x="200" y="87"/>
                </a:cubicBezTo>
                <a:cubicBezTo>
                  <a:pt x="215" y="87"/>
                  <a:pt x="215" y="87"/>
                  <a:pt x="215" y="87"/>
                </a:cubicBezTo>
                <a:cubicBezTo>
                  <a:pt x="216" y="84"/>
                  <a:pt x="217" y="81"/>
                  <a:pt x="218" y="78"/>
                </a:cubicBezTo>
                <a:cubicBezTo>
                  <a:pt x="208" y="68"/>
                  <a:pt x="208" y="68"/>
                  <a:pt x="208" y="68"/>
                </a:cubicBezTo>
                <a:cubicBezTo>
                  <a:pt x="208" y="67"/>
                  <a:pt x="207" y="66"/>
                  <a:pt x="207" y="65"/>
                </a:cubicBezTo>
                <a:cubicBezTo>
                  <a:pt x="207" y="65"/>
                  <a:pt x="207" y="64"/>
                  <a:pt x="207" y="64"/>
                </a:cubicBezTo>
                <a:cubicBezTo>
                  <a:pt x="208" y="62"/>
                  <a:pt x="210" y="62"/>
                  <a:pt x="211" y="63"/>
                </a:cubicBezTo>
                <a:cubicBezTo>
                  <a:pt x="225" y="67"/>
                  <a:pt x="225" y="67"/>
                  <a:pt x="225" y="67"/>
                </a:cubicBezTo>
                <a:cubicBezTo>
                  <a:pt x="227" y="65"/>
                  <a:pt x="229" y="62"/>
                  <a:pt x="232" y="60"/>
                </a:cubicBezTo>
                <a:cubicBezTo>
                  <a:pt x="225" y="47"/>
                  <a:pt x="225" y="47"/>
                  <a:pt x="225" y="47"/>
                </a:cubicBezTo>
                <a:cubicBezTo>
                  <a:pt x="225" y="46"/>
                  <a:pt x="224" y="46"/>
                  <a:pt x="224" y="45"/>
                </a:cubicBezTo>
                <a:cubicBezTo>
                  <a:pt x="224" y="44"/>
                  <a:pt x="225" y="44"/>
                  <a:pt x="225" y="43"/>
                </a:cubicBezTo>
                <a:cubicBezTo>
                  <a:pt x="227" y="42"/>
                  <a:pt x="228" y="42"/>
                  <a:pt x="229" y="43"/>
                </a:cubicBezTo>
                <a:cubicBezTo>
                  <a:pt x="241" y="52"/>
                  <a:pt x="241" y="52"/>
                  <a:pt x="241" y="52"/>
                </a:cubicBezTo>
                <a:cubicBezTo>
                  <a:pt x="243" y="50"/>
                  <a:pt x="246" y="48"/>
                  <a:pt x="249" y="47"/>
                </a:cubicBezTo>
                <a:cubicBezTo>
                  <a:pt x="247" y="33"/>
                  <a:pt x="247" y="33"/>
                  <a:pt x="247" y="33"/>
                </a:cubicBezTo>
                <a:cubicBezTo>
                  <a:pt x="247" y="32"/>
                  <a:pt x="247" y="32"/>
                  <a:pt x="247" y="32"/>
                </a:cubicBezTo>
                <a:cubicBezTo>
                  <a:pt x="247" y="30"/>
                  <a:pt x="248" y="29"/>
                  <a:pt x="249" y="29"/>
                </a:cubicBezTo>
                <a:cubicBezTo>
                  <a:pt x="250" y="28"/>
                  <a:pt x="252" y="29"/>
                  <a:pt x="252" y="31"/>
                </a:cubicBezTo>
                <a:cubicBezTo>
                  <a:pt x="261" y="42"/>
                  <a:pt x="261" y="42"/>
                  <a:pt x="261" y="42"/>
                </a:cubicBezTo>
                <a:cubicBezTo>
                  <a:pt x="264" y="41"/>
                  <a:pt x="267" y="40"/>
                  <a:pt x="270" y="40"/>
                </a:cubicBezTo>
                <a:cubicBezTo>
                  <a:pt x="273" y="26"/>
                  <a:pt x="273" y="26"/>
                  <a:pt x="273" y="26"/>
                </a:cubicBezTo>
                <a:cubicBezTo>
                  <a:pt x="273" y="26"/>
                  <a:pt x="273" y="26"/>
                  <a:pt x="273" y="26"/>
                </a:cubicBezTo>
                <a:cubicBezTo>
                  <a:pt x="273" y="24"/>
                  <a:pt x="274" y="23"/>
                  <a:pt x="275" y="23"/>
                </a:cubicBezTo>
                <a:cubicBezTo>
                  <a:pt x="277" y="23"/>
                  <a:pt x="278" y="24"/>
                  <a:pt x="278" y="25"/>
                </a:cubicBezTo>
                <a:cubicBezTo>
                  <a:pt x="282" y="39"/>
                  <a:pt x="282" y="39"/>
                  <a:pt x="282" y="39"/>
                </a:cubicBezTo>
                <a:cubicBezTo>
                  <a:pt x="286" y="39"/>
                  <a:pt x="289" y="39"/>
                  <a:pt x="293" y="40"/>
                </a:cubicBezTo>
                <a:cubicBezTo>
                  <a:pt x="299" y="27"/>
                  <a:pt x="299" y="27"/>
                  <a:pt x="299" y="27"/>
                </a:cubicBezTo>
                <a:cubicBezTo>
                  <a:pt x="299" y="26"/>
                  <a:pt x="301" y="25"/>
                  <a:pt x="302" y="25"/>
                </a:cubicBezTo>
                <a:cubicBezTo>
                  <a:pt x="304" y="25"/>
                  <a:pt x="305" y="27"/>
                  <a:pt x="305" y="28"/>
                </a:cubicBezTo>
                <a:cubicBezTo>
                  <a:pt x="305" y="28"/>
                  <a:pt x="305" y="28"/>
                  <a:pt x="304" y="29"/>
                </a:cubicBezTo>
                <a:cubicBezTo>
                  <a:pt x="304" y="43"/>
                  <a:pt x="304" y="43"/>
                  <a:pt x="304" y="43"/>
                </a:cubicBezTo>
                <a:cubicBezTo>
                  <a:pt x="308" y="44"/>
                  <a:pt x="311" y="45"/>
                  <a:pt x="314" y="47"/>
                </a:cubicBezTo>
                <a:cubicBezTo>
                  <a:pt x="324" y="37"/>
                  <a:pt x="324" y="37"/>
                  <a:pt x="324" y="37"/>
                </a:cubicBezTo>
                <a:cubicBezTo>
                  <a:pt x="325" y="35"/>
                  <a:pt x="326" y="35"/>
                  <a:pt x="328" y="36"/>
                </a:cubicBezTo>
                <a:cubicBezTo>
                  <a:pt x="328" y="36"/>
                  <a:pt x="329" y="37"/>
                  <a:pt x="329" y="38"/>
                </a:cubicBezTo>
                <a:cubicBezTo>
                  <a:pt x="329" y="39"/>
                  <a:pt x="329" y="39"/>
                  <a:pt x="328" y="40"/>
                </a:cubicBezTo>
                <a:cubicBezTo>
                  <a:pt x="324" y="53"/>
                  <a:pt x="324" y="53"/>
                  <a:pt x="324" y="53"/>
                </a:cubicBezTo>
                <a:cubicBezTo>
                  <a:pt x="327" y="55"/>
                  <a:pt x="329" y="57"/>
                  <a:pt x="332" y="60"/>
                </a:cubicBezTo>
                <a:cubicBezTo>
                  <a:pt x="344" y="53"/>
                  <a:pt x="344" y="53"/>
                  <a:pt x="344" y="53"/>
                </a:cubicBezTo>
                <a:cubicBezTo>
                  <a:pt x="345" y="52"/>
                  <a:pt x="347" y="52"/>
                  <a:pt x="348" y="54"/>
                </a:cubicBezTo>
                <a:cubicBezTo>
                  <a:pt x="349" y="54"/>
                  <a:pt x="349" y="55"/>
                  <a:pt x="349" y="55"/>
                </a:cubicBezTo>
                <a:cubicBezTo>
                  <a:pt x="349" y="56"/>
                  <a:pt x="349" y="57"/>
                  <a:pt x="348" y="58"/>
                </a:cubicBezTo>
                <a:cubicBezTo>
                  <a:pt x="339" y="69"/>
                  <a:pt x="339" y="69"/>
                  <a:pt x="339" y="69"/>
                </a:cubicBezTo>
                <a:cubicBezTo>
                  <a:pt x="341" y="72"/>
                  <a:pt x="343" y="75"/>
                  <a:pt x="345" y="78"/>
                </a:cubicBezTo>
                <a:cubicBezTo>
                  <a:pt x="359" y="75"/>
                  <a:pt x="359" y="75"/>
                  <a:pt x="359" y="75"/>
                </a:cubicBezTo>
                <a:cubicBezTo>
                  <a:pt x="360" y="75"/>
                  <a:pt x="362" y="76"/>
                  <a:pt x="362" y="77"/>
                </a:cubicBezTo>
                <a:cubicBezTo>
                  <a:pt x="362" y="77"/>
                  <a:pt x="362" y="78"/>
                  <a:pt x="362" y="78"/>
                </a:cubicBezTo>
                <a:cubicBezTo>
                  <a:pt x="362" y="79"/>
                  <a:pt x="362" y="80"/>
                  <a:pt x="361" y="81"/>
                </a:cubicBezTo>
                <a:cubicBezTo>
                  <a:pt x="349" y="89"/>
                  <a:pt x="349" y="89"/>
                  <a:pt x="349" y="89"/>
                </a:cubicBezTo>
                <a:cubicBezTo>
                  <a:pt x="350" y="92"/>
                  <a:pt x="351" y="95"/>
                  <a:pt x="351" y="99"/>
                </a:cubicBezTo>
                <a:cubicBezTo>
                  <a:pt x="365" y="101"/>
                  <a:pt x="365" y="101"/>
                  <a:pt x="365" y="101"/>
                </a:cubicBezTo>
                <a:cubicBezTo>
                  <a:pt x="367" y="101"/>
                  <a:pt x="368" y="102"/>
                  <a:pt x="368" y="104"/>
                </a:cubicBezTo>
                <a:cubicBezTo>
                  <a:pt x="368" y="104"/>
                  <a:pt x="368" y="104"/>
                  <a:pt x="368" y="104"/>
                </a:cubicBezTo>
                <a:cubicBezTo>
                  <a:pt x="368" y="105"/>
                  <a:pt x="367" y="106"/>
                  <a:pt x="366" y="107"/>
                </a:cubicBezTo>
                <a:cubicBezTo>
                  <a:pt x="352" y="111"/>
                  <a:pt x="352" y="111"/>
                  <a:pt x="352" y="111"/>
                </a:cubicBezTo>
                <a:cubicBezTo>
                  <a:pt x="352" y="114"/>
                  <a:pt x="352" y="118"/>
                  <a:pt x="351" y="121"/>
                </a:cubicBezTo>
                <a:cubicBezTo>
                  <a:pt x="364" y="127"/>
                  <a:pt x="364" y="127"/>
                  <a:pt x="364" y="127"/>
                </a:cubicBezTo>
                <a:cubicBezTo>
                  <a:pt x="365" y="128"/>
                  <a:pt x="366" y="129"/>
                  <a:pt x="366" y="130"/>
                </a:cubicBezTo>
                <a:cubicBezTo>
                  <a:pt x="366" y="130"/>
                  <a:pt x="366" y="130"/>
                  <a:pt x="366" y="131"/>
                </a:cubicBezTo>
                <a:cubicBezTo>
                  <a:pt x="366" y="132"/>
                  <a:pt x="364" y="133"/>
                  <a:pt x="363" y="133"/>
                </a:cubicBezTo>
                <a:cubicBezTo>
                  <a:pt x="348" y="133"/>
                  <a:pt x="348" y="133"/>
                  <a:pt x="348" y="133"/>
                </a:cubicBezTo>
                <a:cubicBezTo>
                  <a:pt x="347" y="136"/>
                  <a:pt x="346" y="139"/>
                  <a:pt x="345" y="142"/>
                </a:cubicBezTo>
                <a:cubicBezTo>
                  <a:pt x="355" y="152"/>
                  <a:pt x="355" y="152"/>
                  <a:pt x="355" y="152"/>
                </a:cubicBezTo>
                <a:cubicBezTo>
                  <a:pt x="355" y="153"/>
                  <a:pt x="356" y="153"/>
                  <a:pt x="356" y="154"/>
                </a:cubicBezTo>
                <a:cubicBezTo>
                  <a:pt x="356" y="155"/>
                  <a:pt x="356" y="155"/>
                  <a:pt x="356" y="156"/>
                </a:cubicBezTo>
                <a:cubicBezTo>
                  <a:pt x="355" y="157"/>
                  <a:pt x="353" y="158"/>
                  <a:pt x="352" y="157"/>
                </a:cubicBezTo>
                <a:cubicBezTo>
                  <a:pt x="338" y="152"/>
                  <a:pt x="338" y="152"/>
                  <a:pt x="338" y="152"/>
                </a:cubicBezTo>
                <a:cubicBezTo>
                  <a:pt x="336" y="155"/>
                  <a:pt x="334" y="157"/>
                  <a:pt x="331" y="160"/>
                </a:cubicBezTo>
                <a:cubicBezTo>
                  <a:pt x="338" y="173"/>
                  <a:pt x="338" y="173"/>
                  <a:pt x="338" y="173"/>
                </a:cubicBezTo>
                <a:cubicBezTo>
                  <a:pt x="338" y="173"/>
                  <a:pt x="339" y="174"/>
                  <a:pt x="339" y="174"/>
                </a:cubicBezTo>
                <a:cubicBezTo>
                  <a:pt x="339" y="175"/>
                  <a:pt x="338" y="176"/>
                  <a:pt x="338" y="176"/>
                </a:cubicBezTo>
                <a:cubicBezTo>
                  <a:pt x="336" y="177"/>
                  <a:pt x="335" y="177"/>
                  <a:pt x="334" y="176"/>
                </a:cubicBezTo>
                <a:close/>
                <a:moveTo>
                  <a:pt x="451" y="192"/>
                </a:moveTo>
                <a:cubicBezTo>
                  <a:pt x="442" y="195"/>
                  <a:pt x="442" y="195"/>
                  <a:pt x="442" y="195"/>
                </a:cubicBezTo>
                <a:cubicBezTo>
                  <a:pt x="442" y="197"/>
                  <a:pt x="442" y="200"/>
                  <a:pt x="441" y="202"/>
                </a:cubicBezTo>
                <a:cubicBezTo>
                  <a:pt x="450" y="206"/>
                  <a:pt x="450" y="206"/>
                  <a:pt x="450" y="206"/>
                </a:cubicBezTo>
                <a:cubicBezTo>
                  <a:pt x="451" y="206"/>
                  <a:pt x="451" y="207"/>
                  <a:pt x="451" y="208"/>
                </a:cubicBezTo>
                <a:cubicBezTo>
                  <a:pt x="451" y="208"/>
                  <a:pt x="451" y="208"/>
                  <a:pt x="451" y="208"/>
                </a:cubicBezTo>
                <a:cubicBezTo>
                  <a:pt x="451" y="209"/>
                  <a:pt x="450" y="210"/>
                  <a:pt x="449" y="210"/>
                </a:cubicBezTo>
                <a:cubicBezTo>
                  <a:pt x="439" y="210"/>
                  <a:pt x="439" y="210"/>
                  <a:pt x="439" y="210"/>
                </a:cubicBezTo>
                <a:cubicBezTo>
                  <a:pt x="439" y="212"/>
                  <a:pt x="438" y="214"/>
                  <a:pt x="437" y="216"/>
                </a:cubicBezTo>
                <a:cubicBezTo>
                  <a:pt x="444" y="223"/>
                  <a:pt x="444" y="223"/>
                  <a:pt x="444" y="223"/>
                </a:cubicBezTo>
                <a:cubicBezTo>
                  <a:pt x="444" y="223"/>
                  <a:pt x="444" y="224"/>
                  <a:pt x="444" y="224"/>
                </a:cubicBezTo>
                <a:cubicBezTo>
                  <a:pt x="444" y="225"/>
                  <a:pt x="444" y="225"/>
                  <a:pt x="444" y="225"/>
                </a:cubicBezTo>
                <a:cubicBezTo>
                  <a:pt x="444" y="226"/>
                  <a:pt x="443" y="226"/>
                  <a:pt x="442" y="226"/>
                </a:cubicBezTo>
                <a:cubicBezTo>
                  <a:pt x="433" y="223"/>
                  <a:pt x="433" y="223"/>
                  <a:pt x="433" y="223"/>
                </a:cubicBezTo>
                <a:cubicBezTo>
                  <a:pt x="431" y="224"/>
                  <a:pt x="430" y="226"/>
                  <a:pt x="428" y="228"/>
                </a:cubicBezTo>
                <a:cubicBezTo>
                  <a:pt x="433" y="236"/>
                  <a:pt x="433" y="236"/>
                  <a:pt x="433" y="236"/>
                </a:cubicBezTo>
                <a:cubicBezTo>
                  <a:pt x="433" y="237"/>
                  <a:pt x="433" y="237"/>
                  <a:pt x="433" y="237"/>
                </a:cubicBezTo>
                <a:cubicBezTo>
                  <a:pt x="433" y="238"/>
                  <a:pt x="433" y="239"/>
                  <a:pt x="432" y="239"/>
                </a:cubicBezTo>
                <a:cubicBezTo>
                  <a:pt x="431" y="240"/>
                  <a:pt x="430" y="239"/>
                  <a:pt x="430" y="239"/>
                </a:cubicBezTo>
                <a:cubicBezTo>
                  <a:pt x="422" y="233"/>
                  <a:pt x="422" y="233"/>
                  <a:pt x="422" y="233"/>
                </a:cubicBezTo>
                <a:cubicBezTo>
                  <a:pt x="420" y="234"/>
                  <a:pt x="418" y="235"/>
                  <a:pt x="416" y="236"/>
                </a:cubicBezTo>
                <a:cubicBezTo>
                  <a:pt x="418" y="246"/>
                  <a:pt x="418" y="246"/>
                  <a:pt x="418" y="246"/>
                </a:cubicBezTo>
                <a:cubicBezTo>
                  <a:pt x="418" y="246"/>
                  <a:pt x="418" y="246"/>
                  <a:pt x="418" y="247"/>
                </a:cubicBezTo>
                <a:cubicBezTo>
                  <a:pt x="418" y="247"/>
                  <a:pt x="417" y="248"/>
                  <a:pt x="417" y="248"/>
                </a:cubicBezTo>
                <a:cubicBezTo>
                  <a:pt x="416" y="249"/>
                  <a:pt x="415" y="248"/>
                  <a:pt x="414" y="247"/>
                </a:cubicBezTo>
                <a:cubicBezTo>
                  <a:pt x="409" y="239"/>
                  <a:pt x="409" y="239"/>
                  <a:pt x="409" y="239"/>
                </a:cubicBezTo>
                <a:cubicBezTo>
                  <a:pt x="407" y="240"/>
                  <a:pt x="404" y="241"/>
                  <a:pt x="402" y="241"/>
                </a:cubicBezTo>
                <a:cubicBezTo>
                  <a:pt x="401" y="250"/>
                  <a:pt x="401" y="250"/>
                  <a:pt x="401" y="250"/>
                </a:cubicBezTo>
                <a:cubicBezTo>
                  <a:pt x="401" y="250"/>
                  <a:pt x="401" y="251"/>
                  <a:pt x="401" y="251"/>
                </a:cubicBezTo>
                <a:cubicBezTo>
                  <a:pt x="401" y="252"/>
                  <a:pt x="400" y="252"/>
                  <a:pt x="399" y="252"/>
                </a:cubicBezTo>
                <a:cubicBezTo>
                  <a:pt x="399" y="252"/>
                  <a:pt x="399" y="252"/>
                  <a:pt x="399" y="252"/>
                </a:cubicBezTo>
                <a:cubicBezTo>
                  <a:pt x="398" y="252"/>
                  <a:pt x="397" y="252"/>
                  <a:pt x="397" y="251"/>
                </a:cubicBezTo>
                <a:cubicBezTo>
                  <a:pt x="394" y="242"/>
                  <a:pt x="394" y="242"/>
                  <a:pt x="394" y="242"/>
                </a:cubicBezTo>
                <a:cubicBezTo>
                  <a:pt x="392" y="242"/>
                  <a:pt x="390" y="241"/>
                  <a:pt x="387" y="241"/>
                </a:cubicBezTo>
                <a:cubicBezTo>
                  <a:pt x="383" y="250"/>
                  <a:pt x="383" y="250"/>
                  <a:pt x="383" y="250"/>
                </a:cubicBezTo>
                <a:cubicBezTo>
                  <a:pt x="383" y="251"/>
                  <a:pt x="382" y="251"/>
                  <a:pt x="381" y="251"/>
                </a:cubicBezTo>
                <a:cubicBezTo>
                  <a:pt x="380" y="251"/>
                  <a:pt x="379" y="250"/>
                  <a:pt x="379" y="249"/>
                </a:cubicBezTo>
                <a:cubicBezTo>
                  <a:pt x="379" y="249"/>
                  <a:pt x="379" y="249"/>
                  <a:pt x="379" y="249"/>
                </a:cubicBezTo>
                <a:cubicBezTo>
                  <a:pt x="380" y="239"/>
                  <a:pt x="380" y="239"/>
                  <a:pt x="380" y="239"/>
                </a:cubicBezTo>
                <a:cubicBezTo>
                  <a:pt x="377" y="238"/>
                  <a:pt x="375" y="237"/>
                  <a:pt x="373" y="236"/>
                </a:cubicBezTo>
                <a:cubicBezTo>
                  <a:pt x="367" y="243"/>
                  <a:pt x="367" y="243"/>
                  <a:pt x="367" y="243"/>
                </a:cubicBezTo>
                <a:cubicBezTo>
                  <a:pt x="366" y="244"/>
                  <a:pt x="365" y="244"/>
                  <a:pt x="364" y="244"/>
                </a:cubicBezTo>
                <a:cubicBezTo>
                  <a:pt x="364" y="243"/>
                  <a:pt x="363" y="243"/>
                  <a:pt x="363" y="242"/>
                </a:cubicBezTo>
                <a:cubicBezTo>
                  <a:pt x="363" y="242"/>
                  <a:pt x="363" y="242"/>
                  <a:pt x="364" y="241"/>
                </a:cubicBezTo>
                <a:cubicBezTo>
                  <a:pt x="367" y="232"/>
                  <a:pt x="367" y="232"/>
                  <a:pt x="367" y="232"/>
                </a:cubicBezTo>
                <a:cubicBezTo>
                  <a:pt x="365" y="231"/>
                  <a:pt x="363" y="229"/>
                  <a:pt x="361" y="228"/>
                </a:cubicBezTo>
                <a:cubicBezTo>
                  <a:pt x="353" y="232"/>
                  <a:pt x="353" y="232"/>
                  <a:pt x="353" y="232"/>
                </a:cubicBezTo>
                <a:cubicBezTo>
                  <a:pt x="352" y="233"/>
                  <a:pt x="351" y="233"/>
                  <a:pt x="350" y="232"/>
                </a:cubicBezTo>
                <a:cubicBezTo>
                  <a:pt x="350" y="232"/>
                  <a:pt x="350" y="231"/>
                  <a:pt x="350" y="231"/>
                </a:cubicBezTo>
                <a:cubicBezTo>
                  <a:pt x="350" y="230"/>
                  <a:pt x="350" y="230"/>
                  <a:pt x="351" y="229"/>
                </a:cubicBezTo>
                <a:cubicBezTo>
                  <a:pt x="356" y="222"/>
                  <a:pt x="356" y="222"/>
                  <a:pt x="356" y="222"/>
                </a:cubicBezTo>
                <a:cubicBezTo>
                  <a:pt x="355" y="220"/>
                  <a:pt x="354" y="218"/>
                  <a:pt x="353" y="216"/>
                </a:cubicBezTo>
                <a:cubicBezTo>
                  <a:pt x="343" y="217"/>
                  <a:pt x="343" y="217"/>
                  <a:pt x="343" y="217"/>
                </a:cubicBezTo>
                <a:cubicBezTo>
                  <a:pt x="342" y="218"/>
                  <a:pt x="341" y="217"/>
                  <a:pt x="341" y="216"/>
                </a:cubicBezTo>
                <a:cubicBezTo>
                  <a:pt x="341" y="216"/>
                  <a:pt x="341" y="216"/>
                  <a:pt x="341" y="216"/>
                </a:cubicBezTo>
                <a:cubicBezTo>
                  <a:pt x="341" y="215"/>
                  <a:pt x="341" y="214"/>
                  <a:pt x="342" y="214"/>
                </a:cubicBezTo>
                <a:cubicBezTo>
                  <a:pt x="350" y="208"/>
                  <a:pt x="350" y="208"/>
                  <a:pt x="350" y="208"/>
                </a:cubicBezTo>
                <a:cubicBezTo>
                  <a:pt x="349" y="206"/>
                  <a:pt x="349" y="204"/>
                  <a:pt x="348" y="202"/>
                </a:cubicBezTo>
                <a:cubicBezTo>
                  <a:pt x="339" y="200"/>
                  <a:pt x="339" y="200"/>
                  <a:pt x="339" y="200"/>
                </a:cubicBezTo>
                <a:cubicBezTo>
                  <a:pt x="338" y="200"/>
                  <a:pt x="337" y="200"/>
                  <a:pt x="337" y="199"/>
                </a:cubicBezTo>
                <a:cubicBezTo>
                  <a:pt x="337" y="199"/>
                  <a:pt x="337" y="198"/>
                  <a:pt x="337" y="198"/>
                </a:cubicBezTo>
                <a:cubicBezTo>
                  <a:pt x="337" y="197"/>
                  <a:pt x="338" y="197"/>
                  <a:pt x="339" y="197"/>
                </a:cubicBezTo>
                <a:cubicBezTo>
                  <a:pt x="348" y="194"/>
                  <a:pt x="348" y="194"/>
                  <a:pt x="348" y="194"/>
                </a:cubicBezTo>
                <a:cubicBezTo>
                  <a:pt x="348" y="191"/>
                  <a:pt x="348" y="189"/>
                  <a:pt x="348" y="187"/>
                </a:cubicBezTo>
                <a:cubicBezTo>
                  <a:pt x="340" y="183"/>
                  <a:pt x="340" y="183"/>
                  <a:pt x="340" y="183"/>
                </a:cubicBezTo>
                <a:cubicBezTo>
                  <a:pt x="339" y="182"/>
                  <a:pt x="338" y="182"/>
                  <a:pt x="338" y="181"/>
                </a:cubicBezTo>
                <a:cubicBezTo>
                  <a:pt x="338" y="181"/>
                  <a:pt x="338" y="181"/>
                  <a:pt x="338" y="180"/>
                </a:cubicBezTo>
                <a:cubicBezTo>
                  <a:pt x="339" y="179"/>
                  <a:pt x="340" y="179"/>
                  <a:pt x="341" y="179"/>
                </a:cubicBezTo>
                <a:cubicBezTo>
                  <a:pt x="350" y="179"/>
                  <a:pt x="350" y="179"/>
                  <a:pt x="350" y="179"/>
                </a:cubicBezTo>
                <a:cubicBezTo>
                  <a:pt x="351" y="177"/>
                  <a:pt x="352" y="175"/>
                  <a:pt x="353" y="173"/>
                </a:cubicBezTo>
                <a:cubicBezTo>
                  <a:pt x="346" y="166"/>
                  <a:pt x="346" y="166"/>
                  <a:pt x="346" y="166"/>
                </a:cubicBezTo>
                <a:cubicBezTo>
                  <a:pt x="346" y="166"/>
                  <a:pt x="345" y="165"/>
                  <a:pt x="345" y="165"/>
                </a:cubicBezTo>
                <a:cubicBezTo>
                  <a:pt x="345" y="164"/>
                  <a:pt x="345" y="164"/>
                  <a:pt x="345" y="164"/>
                </a:cubicBezTo>
                <a:cubicBezTo>
                  <a:pt x="346" y="163"/>
                  <a:pt x="347" y="163"/>
                  <a:pt x="348" y="163"/>
                </a:cubicBezTo>
                <a:cubicBezTo>
                  <a:pt x="357" y="166"/>
                  <a:pt x="357" y="166"/>
                  <a:pt x="357" y="166"/>
                </a:cubicBezTo>
                <a:cubicBezTo>
                  <a:pt x="358" y="164"/>
                  <a:pt x="360" y="163"/>
                  <a:pt x="361" y="161"/>
                </a:cubicBezTo>
                <a:cubicBezTo>
                  <a:pt x="357" y="153"/>
                  <a:pt x="357" y="153"/>
                  <a:pt x="357" y="153"/>
                </a:cubicBezTo>
                <a:cubicBezTo>
                  <a:pt x="357" y="152"/>
                  <a:pt x="357" y="152"/>
                  <a:pt x="357" y="151"/>
                </a:cubicBezTo>
                <a:cubicBezTo>
                  <a:pt x="357" y="151"/>
                  <a:pt x="357" y="150"/>
                  <a:pt x="357" y="150"/>
                </a:cubicBezTo>
                <a:cubicBezTo>
                  <a:pt x="358" y="149"/>
                  <a:pt x="359" y="149"/>
                  <a:pt x="360" y="150"/>
                </a:cubicBezTo>
                <a:cubicBezTo>
                  <a:pt x="368" y="156"/>
                  <a:pt x="368" y="156"/>
                  <a:pt x="368" y="156"/>
                </a:cubicBezTo>
                <a:cubicBezTo>
                  <a:pt x="369" y="155"/>
                  <a:pt x="371" y="153"/>
                  <a:pt x="373" y="152"/>
                </a:cubicBezTo>
                <a:cubicBezTo>
                  <a:pt x="372" y="143"/>
                  <a:pt x="372" y="143"/>
                  <a:pt x="372" y="143"/>
                </a:cubicBezTo>
                <a:cubicBezTo>
                  <a:pt x="372" y="143"/>
                  <a:pt x="372" y="143"/>
                  <a:pt x="372" y="142"/>
                </a:cubicBezTo>
                <a:cubicBezTo>
                  <a:pt x="372" y="142"/>
                  <a:pt x="372" y="141"/>
                  <a:pt x="373" y="141"/>
                </a:cubicBezTo>
                <a:cubicBezTo>
                  <a:pt x="374" y="140"/>
                  <a:pt x="375" y="141"/>
                  <a:pt x="375" y="142"/>
                </a:cubicBezTo>
                <a:cubicBezTo>
                  <a:pt x="381" y="149"/>
                  <a:pt x="381" y="149"/>
                  <a:pt x="381" y="149"/>
                </a:cubicBezTo>
                <a:cubicBezTo>
                  <a:pt x="383" y="149"/>
                  <a:pt x="385" y="148"/>
                  <a:pt x="387" y="148"/>
                </a:cubicBezTo>
                <a:cubicBezTo>
                  <a:pt x="389" y="138"/>
                  <a:pt x="389" y="138"/>
                  <a:pt x="389" y="138"/>
                </a:cubicBezTo>
                <a:cubicBezTo>
                  <a:pt x="389" y="138"/>
                  <a:pt x="389" y="138"/>
                  <a:pt x="389" y="138"/>
                </a:cubicBezTo>
                <a:cubicBezTo>
                  <a:pt x="389" y="137"/>
                  <a:pt x="390" y="136"/>
                  <a:pt x="391" y="136"/>
                </a:cubicBezTo>
                <a:cubicBezTo>
                  <a:pt x="392" y="136"/>
                  <a:pt x="393" y="137"/>
                  <a:pt x="393" y="138"/>
                </a:cubicBezTo>
                <a:cubicBezTo>
                  <a:pt x="395" y="147"/>
                  <a:pt x="395" y="147"/>
                  <a:pt x="395" y="147"/>
                </a:cubicBezTo>
                <a:cubicBezTo>
                  <a:pt x="398" y="147"/>
                  <a:pt x="400" y="147"/>
                  <a:pt x="402" y="148"/>
                </a:cubicBezTo>
                <a:cubicBezTo>
                  <a:pt x="407" y="139"/>
                  <a:pt x="407" y="139"/>
                  <a:pt x="407" y="139"/>
                </a:cubicBezTo>
                <a:cubicBezTo>
                  <a:pt x="407" y="138"/>
                  <a:pt x="408" y="138"/>
                  <a:pt x="409" y="138"/>
                </a:cubicBezTo>
                <a:cubicBezTo>
                  <a:pt x="410" y="138"/>
                  <a:pt x="410" y="139"/>
                  <a:pt x="410" y="140"/>
                </a:cubicBezTo>
                <a:cubicBezTo>
                  <a:pt x="410" y="140"/>
                  <a:pt x="410" y="140"/>
                  <a:pt x="410" y="140"/>
                </a:cubicBezTo>
                <a:cubicBezTo>
                  <a:pt x="410" y="150"/>
                  <a:pt x="410" y="150"/>
                  <a:pt x="410" y="150"/>
                </a:cubicBezTo>
                <a:cubicBezTo>
                  <a:pt x="412" y="150"/>
                  <a:pt x="414" y="151"/>
                  <a:pt x="416" y="152"/>
                </a:cubicBezTo>
                <a:cubicBezTo>
                  <a:pt x="423" y="146"/>
                  <a:pt x="423" y="146"/>
                  <a:pt x="423" y="146"/>
                </a:cubicBezTo>
                <a:cubicBezTo>
                  <a:pt x="424" y="145"/>
                  <a:pt x="425" y="145"/>
                  <a:pt x="426" y="145"/>
                </a:cubicBezTo>
                <a:cubicBezTo>
                  <a:pt x="426" y="145"/>
                  <a:pt x="426" y="146"/>
                  <a:pt x="426" y="147"/>
                </a:cubicBezTo>
                <a:cubicBezTo>
                  <a:pt x="426" y="147"/>
                  <a:pt x="426" y="147"/>
                  <a:pt x="426" y="148"/>
                </a:cubicBezTo>
                <a:cubicBezTo>
                  <a:pt x="423" y="157"/>
                  <a:pt x="423" y="157"/>
                  <a:pt x="423" y="157"/>
                </a:cubicBezTo>
                <a:cubicBezTo>
                  <a:pt x="425" y="158"/>
                  <a:pt x="427" y="159"/>
                  <a:pt x="428" y="161"/>
                </a:cubicBezTo>
                <a:cubicBezTo>
                  <a:pt x="437" y="157"/>
                  <a:pt x="437" y="157"/>
                  <a:pt x="437" y="157"/>
                </a:cubicBezTo>
                <a:cubicBezTo>
                  <a:pt x="437" y="156"/>
                  <a:pt x="439" y="156"/>
                  <a:pt x="439" y="157"/>
                </a:cubicBezTo>
                <a:cubicBezTo>
                  <a:pt x="440" y="157"/>
                  <a:pt x="440" y="158"/>
                  <a:pt x="440" y="158"/>
                </a:cubicBezTo>
                <a:cubicBezTo>
                  <a:pt x="440" y="159"/>
                  <a:pt x="440" y="159"/>
                  <a:pt x="439" y="160"/>
                </a:cubicBezTo>
                <a:cubicBezTo>
                  <a:pt x="433" y="167"/>
                  <a:pt x="433" y="167"/>
                  <a:pt x="433" y="167"/>
                </a:cubicBezTo>
                <a:cubicBezTo>
                  <a:pt x="435" y="169"/>
                  <a:pt x="436" y="171"/>
                  <a:pt x="437" y="173"/>
                </a:cubicBezTo>
                <a:cubicBezTo>
                  <a:pt x="446" y="172"/>
                  <a:pt x="446" y="172"/>
                  <a:pt x="446" y="172"/>
                </a:cubicBezTo>
                <a:cubicBezTo>
                  <a:pt x="447" y="171"/>
                  <a:pt x="448" y="172"/>
                  <a:pt x="449" y="173"/>
                </a:cubicBezTo>
                <a:cubicBezTo>
                  <a:pt x="449" y="173"/>
                  <a:pt x="449" y="173"/>
                  <a:pt x="449" y="173"/>
                </a:cubicBezTo>
                <a:cubicBezTo>
                  <a:pt x="449" y="174"/>
                  <a:pt x="448" y="175"/>
                  <a:pt x="448" y="175"/>
                </a:cubicBezTo>
                <a:cubicBezTo>
                  <a:pt x="440" y="180"/>
                  <a:pt x="440" y="180"/>
                  <a:pt x="440" y="180"/>
                </a:cubicBezTo>
                <a:cubicBezTo>
                  <a:pt x="441" y="183"/>
                  <a:pt x="441" y="185"/>
                  <a:pt x="441" y="187"/>
                </a:cubicBezTo>
                <a:cubicBezTo>
                  <a:pt x="451" y="189"/>
                  <a:pt x="451" y="189"/>
                  <a:pt x="451" y="189"/>
                </a:cubicBezTo>
                <a:cubicBezTo>
                  <a:pt x="452" y="188"/>
                  <a:pt x="453" y="189"/>
                  <a:pt x="453" y="190"/>
                </a:cubicBezTo>
                <a:cubicBezTo>
                  <a:pt x="453" y="190"/>
                  <a:pt x="453" y="190"/>
                  <a:pt x="453" y="190"/>
                </a:cubicBezTo>
                <a:cubicBezTo>
                  <a:pt x="453" y="191"/>
                  <a:pt x="452" y="192"/>
                  <a:pt x="451" y="192"/>
                </a:cubicBezTo>
                <a:close/>
              </a:path>
            </a:pathLst>
          </a:custGeom>
          <a:solidFill>
            <a:schemeClr val="bg1">
              <a:lumMod val="65000"/>
            </a:schemeClr>
          </a:solidFill>
          <a:ln w="9525">
            <a:solidFill>
              <a:srgbClr val="000000"/>
            </a:solidFill>
            <a:round/>
          </a:ln>
        </p:spPr>
        <p:txBody>
          <a:bodyPr vert="horz" wrap="square" lIns="91440" tIns="45720" rIns="91440" bIns="45720" numCol="1" anchor="t" anchorCtr="0" compatLnSpc="1"/>
          <a:lstStyle/>
          <a:p>
            <a:pPr marL="0" marR="0" lvl="0" indent="0" defTabSz="685165" eaLnBrk="1" fontAlgn="auto" latinLnBrk="0" hangingPunct="1">
              <a:lnSpc>
                <a:spcPct val="100000"/>
              </a:lnSpc>
              <a:spcBef>
                <a:spcPts val="0"/>
              </a:spcBef>
              <a:spcAft>
                <a:spcPts val="0"/>
              </a:spcAft>
              <a:buClrTx/>
              <a:buSzTx/>
              <a:buFontTx/>
              <a:buNone/>
              <a:defRPr/>
            </a:pPr>
            <a:endParaRPr kumimoji="0" lang="en-US" sz="1400" b="0" i="0" u="none" strike="noStrike" kern="0" cap="none" spc="0" normalizeH="0" baseline="0" noProof="0" dirty="0">
              <a:ln>
                <a:noFill/>
              </a:ln>
              <a:solidFill>
                <a:schemeClr val="tx2">
                  <a:lumMod val="60000"/>
                  <a:lumOff val="40000"/>
                </a:schemeClr>
              </a:solidFill>
              <a:effectLst/>
              <a:uLnTx/>
              <a:uFillTx/>
              <a:latin typeface="等线" panose="02010600030101010101" pitchFamily="2" charset="-122"/>
              <a:ea typeface="等线" panose="02010600030101010101" pitchFamily="2" charset="-122"/>
            </a:endParaRPr>
          </a:p>
        </p:txBody>
      </p:sp>
      <p:sp>
        <p:nvSpPr>
          <p:cNvPr id="28" name="Rounded Rectangle 29"/>
          <p:cNvSpPr/>
          <p:nvPr/>
        </p:nvSpPr>
        <p:spPr bwMode="black">
          <a:xfrm>
            <a:off x="2403110" y="5403475"/>
            <a:ext cx="490553" cy="946406"/>
          </a:xfrm>
          <a:custGeom>
            <a:avLst/>
            <a:gdLst/>
            <a:ahLst/>
            <a:cxnLst/>
            <a:rect l="l" t="t" r="r" b="b"/>
            <a:pathLst>
              <a:path w="2136009" h="4350877">
                <a:moveTo>
                  <a:pt x="111238" y="2095565"/>
                </a:moveTo>
                <a:cubicBezTo>
                  <a:pt x="168383" y="2095565"/>
                  <a:pt x="215464" y="2138656"/>
                  <a:pt x="221204" y="2194180"/>
                </a:cubicBezTo>
                <a:lnTo>
                  <a:pt x="222888" y="2194180"/>
                </a:lnTo>
                <a:cubicBezTo>
                  <a:pt x="222888" y="2661471"/>
                  <a:pt x="601700" y="3040283"/>
                  <a:pt x="1068991" y="3040283"/>
                </a:cubicBezTo>
                <a:cubicBezTo>
                  <a:pt x="1530017" y="3040283"/>
                  <a:pt x="1904922" y="2671559"/>
                  <a:pt x="1914148" y="2212909"/>
                </a:cubicBezTo>
                <a:cubicBezTo>
                  <a:pt x="1913589" y="2210904"/>
                  <a:pt x="1913533" y="2208860"/>
                  <a:pt x="1913533" y="2206803"/>
                </a:cubicBezTo>
                <a:cubicBezTo>
                  <a:pt x="1913533" y="2145368"/>
                  <a:pt x="1963336" y="2095565"/>
                  <a:pt x="2024771" y="2095565"/>
                </a:cubicBezTo>
                <a:cubicBezTo>
                  <a:pt x="2081917" y="2095565"/>
                  <a:pt x="2128997" y="2138656"/>
                  <a:pt x="2134737" y="2194180"/>
                </a:cubicBezTo>
                <a:lnTo>
                  <a:pt x="2136009" y="2194180"/>
                </a:lnTo>
                <a:lnTo>
                  <a:pt x="2135585" y="2202590"/>
                </a:lnTo>
                <a:cubicBezTo>
                  <a:pt x="2135983" y="2203980"/>
                  <a:pt x="2136009" y="2205388"/>
                  <a:pt x="2136009" y="2206803"/>
                </a:cubicBezTo>
                <a:lnTo>
                  <a:pt x="2134732" y="2219472"/>
                </a:lnTo>
                <a:cubicBezTo>
                  <a:pt x="2123259" y="2751175"/>
                  <a:pt x="1722042" y="3186685"/>
                  <a:pt x="1205164" y="3251541"/>
                </a:cubicBezTo>
                <a:lnTo>
                  <a:pt x="1205164" y="3820541"/>
                </a:lnTo>
                <a:lnTo>
                  <a:pt x="1457555" y="3820541"/>
                </a:lnTo>
                <a:cubicBezTo>
                  <a:pt x="1604003" y="3820541"/>
                  <a:pt x="1722723" y="3939261"/>
                  <a:pt x="1722723" y="4085709"/>
                </a:cubicBezTo>
                <a:lnTo>
                  <a:pt x="1722722" y="4085709"/>
                </a:lnTo>
                <a:cubicBezTo>
                  <a:pt x="1722722" y="4232157"/>
                  <a:pt x="1604002" y="4350877"/>
                  <a:pt x="1457554" y="4350877"/>
                </a:cubicBezTo>
                <a:lnTo>
                  <a:pt x="678455" y="4350876"/>
                </a:lnTo>
                <a:cubicBezTo>
                  <a:pt x="532007" y="4350876"/>
                  <a:pt x="413288" y="4232157"/>
                  <a:pt x="413287" y="4085709"/>
                </a:cubicBezTo>
                <a:cubicBezTo>
                  <a:pt x="413288" y="3939261"/>
                  <a:pt x="532007" y="3820541"/>
                  <a:pt x="678455" y="3820541"/>
                </a:cubicBezTo>
                <a:lnTo>
                  <a:pt x="930844" y="3820541"/>
                </a:lnTo>
                <a:lnTo>
                  <a:pt x="930844" y="3251239"/>
                </a:lnTo>
                <a:cubicBezTo>
                  <a:pt x="419935" y="3186221"/>
                  <a:pt x="22536" y="2758927"/>
                  <a:pt x="4029" y="2234922"/>
                </a:cubicBezTo>
                <a:cubicBezTo>
                  <a:pt x="1255" y="2226017"/>
                  <a:pt x="0" y="2216556"/>
                  <a:pt x="0" y="2206803"/>
                </a:cubicBezTo>
                <a:cubicBezTo>
                  <a:pt x="0" y="2145368"/>
                  <a:pt x="49803" y="2095565"/>
                  <a:pt x="111238" y="2095565"/>
                </a:cubicBezTo>
                <a:close/>
                <a:moveTo>
                  <a:pt x="1050366" y="0"/>
                </a:moveTo>
                <a:lnTo>
                  <a:pt x="1085642" y="0"/>
                </a:lnTo>
                <a:cubicBezTo>
                  <a:pt x="1458724" y="0"/>
                  <a:pt x="1761980" y="298955"/>
                  <a:pt x="1767734" y="670400"/>
                </a:cubicBezTo>
                <a:lnTo>
                  <a:pt x="1582354" y="670400"/>
                </a:lnTo>
                <a:cubicBezTo>
                  <a:pt x="1489769" y="670400"/>
                  <a:pt x="1414714" y="745455"/>
                  <a:pt x="1414714" y="838040"/>
                </a:cubicBezTo>
                <a:cubicBezTo>
                  <a:pt x="1414714" y="930625"/>
                  <a:pt x="1489769" y="1005680"/>
                  <a:pt x="1582354" y="1005680"/>
                </a:cubicBezTo>
                <a:lnTo>
                  <a:pt x="1769044" y="1005680"/>
                </a:lnTo>
                <a:lnTo>
                  <a:pt x="1769044" y="1319453"/>
                </a:lnTo>
                <a:lnTo>
                  <a:pt x="1582354" y="1319453"/>
                </a:lnTo>
                <a:cubicBezTo>
                  <a:pt x="1489769" y="1319453"/>
                  <a:pt x="1414714" y="1394508"/>
                  <a:pt x="1414714" y="1487093"/>
                </a:cubicBezTo>
                <a:cubicBezTo>
                  <a:pt x="1414714" y="1579678"/>
                  <a:pt x="1489769" y="1654733"/>
                  <a:pt x="1582354" y="1654733"/>
                </a:cubicBezTo>
                <a:lnTo>
                  <a:pt x="1769044" y="1654733"/>
                </a:lnTo>
                <a:lnTo>
                  <a:pt x="1769044" y="1968506"/>
                </a:lnTo>
                <a:lnTo>
                  <a:pt x="1582354" y="1968506"/>
                </a:lnTo>
                <a:cubicBezTo>
                  <a:pt x="1489769" y="1968506"/>
                  <a:pt x="1414714" y="2043561"/>
                  <a:pt x="1414714" y="2136146"/>
                </a:cubicBezTo>
                <a:cubicBezTo>
                  <a:pt x="1414714" y="2228731"/>
                  <a:pt x="1489769" y="2303786"/>
                  <a:pt x="1582354" y="2303786"/>
                </a:cubicBezTo>
                <a:lnTo>
                  <a:pt x="1758275" y="2303786"/>
                </a:lnTo>
                <a:cubicBezTo>
                  <a:pt x="1709241" y="2630669"/>
                  <a:pt x="1426601" y="2880360"/>
                  <a:pt x="1085642" y="2880360"/>
                </a:cubicBezTo>
                <a:lnTo>
                  <a:pt x="1050366" y="2880360"/>
                </a:lnTo>
                <a:cubicBezTo>
                  <a:pt x="709407" y="2880360"/>
                  <a:pt x="426767" y="2630669"/>
                  <a:pt x="377733" y="2303786"/>
                </a:cubicBezTo>
                <a:lnTo>
                  <a:pt x="549845" y="2303786"/>
                </a:lnTo>
                <a:cubicBezTo>
                  <a:pt x="642430" y="2303786"/>
                  <a:pt x="717485" y="2228731"/>
                  <a:pt x="717485" y="2136146"/>
                </a:cubicBezTo>
                <a:cubicBezTo>
                  <a:pt x="717485" y="2043561"/>
                  <a:pt x="642430" y="1968506"/>
                  <a:pt x="549845" y="1968506"/>
                </a:cubicBezTo>
                <a:lnTo>
                  <a:pt x="366964" y="1968506"/>
                </a:lnTo>
                <a:lnTo>
                  <a:pt x="366964" y="1654733"/>
                </a:lnTo>
                <a:lnTo>
                  <a:pt x="549845" y="1654733"/>
                </a:lnTo>
                <a:cubicBezTo>
                  <a:pt x="642430" y="1654733"/>
                  <a:pt x="717485" y="1579678"/>
                  <a:pt x="717485" y="1487093"/>
                </a:cubicBezTo>
                <a:cubicBezTo>
                  <a:pt x="717485" y="1394508"/>
                  <a:pt x="642430" y="1319453"/>
                  <a:pt x="549845" y="1319453"/>
                </a:cubicBezTo>
                <a:lnTo>
                  <a:pt x="366964" y="1319453"/>
                </a:lnTo>
                <a:lnTo>
                  <a:pt x="366964" y="1005680"/>
                </a:lnTo>
                <a:lnTo>
                  <a:pt x="549845" y="1005680"/>
                </a:lnTo>
                <a:cubicBezTo>
                  <a:pt x="642430" y="1005680"/>
                  <a:pt x="717485" y="930625"/>
                  <a:pt x="717485" y="838040"/>
                </a:cubicBezTo>
                <a:cubicBezTo>
                  <a:pt x="717485" y="745455"/>
                  <a:pt x="642430" y="670400"/>
                  <a:pt x="549845" y="670400"/>
                </a:cubicBezTo>
                <a:lnTo>
                  <a:pt x="368275" y="670400"/>
                </a:lnTo>
                <a:cubicBezTo>
                  <a:pt x="374028" y="298955"/>
                  <a:pt x="677284" y="0"/>
                  <a:pt x="1050366" y="0"/>
                </a:cubicBezTo>
                <a:close/>
              </a:path>
            </a:pathLst>
          </a:custGeom>
          <a:solidFill>
            <a:schemeClr val="bg1">
              <a:lumMod val="6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noAutofit/>
          </a:bodyPr>
          <a:lstStyle/>
          <a:p>
            <a:pPr algn="ctr" defTabSz="685165" fontAlgn="base">
              <a:spcBef>
                <a:spcPct val="0"/>
              </a:spcBef>
              <a:spcAft>
                <a:spcPct val="0"/>
              </a:spcAft>
            </a:pPr>
            <a:endParaRPr lang="en-US" dirty="0" err="1">
              <a:gradFill>
                <a:gsLst>
                  <a:gs pos="0">
                    <a:srgbClr val="FFFFFF"/>
                  </a:gs>
                  <a:gs pos="100000">
                    <a:srgbClr val="FFFFFF"/>
                  </a:gs>
                </a:gsLst>
                <a:lin ang="5400000" scaled="0"/>
              </a:gradFill>
              <a:latin typeface="等线" panose="02010600030101010101" pitchFamily="2" charset="-122"/>
              <a:ea typeface="等线" panose="02010600030101010101" pitchFamily="2" charset="-122"/>
              <a:cs typeface="Segoe UI" panose="020B0502040204020203" pitchFamily="34" charset="0"/>
            </a:endParaRPr>
          </a:p>
        </p:txBody>
      </p:sp>
      <p:grpSp>
        <p:nvGrpSpPr>
          <p:cNvPr id="17" name="组合 16"/>
          <p:cNvGrpSpPr/>
          <p:nvPr/>
        </p:nvGrpSpPr>
        <p:grpSpPr>
          <a:xfrm>
            <a:off x="143922" y="223365"/>
            <a:ext cx="11887200" cy="307777"/>
            <a:chOff x="143922" y="775815"/>
            <a:chExt cx="11887200" cy="307777"/>
          </a:xfrm>
        </p:grpSpPr>
        <p:sp>
          <p:nvSpPr>
            <p:cNvPr id="18" name="MH_Entry_1"/>
            <p:cNvSpPr/>
            <p:nvPr>
              <p:custDataLst>
                <p:tags r:id="rId1"/>
              </p:custDataLst>
            </p:nvPr>
          </p:nvSpPr>
          <p:spPr>
            <a:xfrm>
              <a:off x="4539167" y="775815"/>
              <a:ext cx="2751619" cy="307777"/>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algn="dist" defTabSz="1146175" fontAlgn="base">
                <a:spcBef>
                  <a:spcPct val="0"/>
                </a:spcBef>
                <a:spcAft>
                  <a:spcPct val="0"/>
                </a:spcAft>
              </a:pPr>
              <a:r>
                <a:rPr lang="zh-CN" altLang="en-US" sz="2000" dirty="0">
                  <a:solidFill>
                    <a:schemeClr val="bg2">
                      <a:lumMod val="10000"/>
                    </a:schemeClr>
                  </a:solidFill>
                  <a:latin typeface="等线" panose="02010600030101010101" pitchFamily="2" charset="-122"/>
                  <a:ea typeface="等线" panose="02010600030101010101" pitchFamily="2" charset="-122"/>
                  <a:sym typeface="Arial" panose="020B0604020202020204" pitchFamily="34" charset="0"/>
                </a:rPr>
                <a:t>输入你的标题</a:t>
              </a:r>
            </a:p>
          </p:txBody>
        </p:sp>
        <p:cxnSp>
          <p:nvCxnSpPr>
            <p:cNvPr id="19" name="直接连接符 3"/>
            <p:cNvCxnSpPr/>
            <p:nvPr/>
          </p:nvCxnSpPr>
          <p:spPr>
            <a:xfrm>
              <a:off x="143922" y="926390"/>
              <a:ext cx="4097867" cy="0"/>
            </a:xfrm>
            <a:prstGeom prst="line">
              <a:avLst/>
            </a:prstGeom>
            <a:ln w="12700">
              <a:solidFill>
                <a:srgbClr val="132E4A"/>
              </a:solidFill>
            </a:ln>
          </p:spPr>
          <p:style>
            <a:lnRef idx="1">
              <a:schemeClr val="accent1"/>
            </a:lnRef>
            <a:fillRef idx="0">
              <a:schemeClr val="accent1"/>
            </a:fillRef>
            <a:effectRef idx="0">
              <a:schemeClr val="accent1"/>
            </a:effectRef>
            <a:fontRef idx="minor">
              <a:schemeClr val="tx1"/>
            </a:fontRef>
          </p:style>
        </p:cxnSp>
        <p:cxnSp>
          <p:nvCxnSpPr>
            <p:cNvPr id="20" name="直接连接符 4"/>
            <p:cNvCxnSpPr/>
            <p:nvPr/>
          </p:nvCxnSpPr>
          <p:spPr>
            <a:xfrm>
              <a:off x="7658318" y="909703"/>
              <a:ext cx="4372804" cy="0"/>
            </a:xfrm>
            <a:prstGeom prst="line">
              <a:avLst/>
            </a:prstGeom>
            <a:ln w="12700">
              <a:solidFill>
                <a:srgbClr val="132E4A"/>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67000">
              <a:srgbClr val="F0F1F3"/>
            </a:gs>
          </a:gsLst>
          <a:path path="circle">
            <a:fillToRect l="50000" t="50000" r="50000" b="50000"/>
          </a:path>
        </a:gradFill>
        <a:effectLst/>
      </p:bgPr>
    </p:bg>
    <p:spTree>
      <p:nvGrpSpPr>
        <p:cNvPr id="1" name=""/>
        <p:cNvGrpSpPr/>
        <p:nvPr/>
      </p:nvGrpSpPr>
      <p:grpSpPr>
        <a:xfrm>
          <a:off x="0" y="0"/>
          <a:ext cx="0" cy="0"/>
          <a:chOff x="0" y="0"/>
          <a:chExt cx="0" cy="0"/>
        </a:xfrm>
      </p:grpSpPr>
      <p:grpSp>
        <p:nvGrpSpPr>
          <p:cNvPr id="46" name="组合 45"/>
          <p:cNvGrpSpPr/>
          <p:nvPr/>
        </p:nvGrpSpPr>
        <p:grpSpPr>
          <a:xfrm>
            <a:off x="2218989" y="2736150"/>
            <a:ext cx="2885371" cy="903017"/>
            <a:chOff x="7644687" y="3331677"/>
            <a:chExt cx="2885371" cy="903017"/>
          </a:xfrm>
        </p:grpSpPr>
        <p:sp>
          <p:nvSpPr>
            <p:cNvPr id="48" name="矩形 47"/>
            <p:cNvSpPr/>
            <p:nvPr/>
          </p:nvSpPr>
          <p:spPr>
            <a:xfrm>
              <a:off x="7844805" y="3331677"/>
              <a:ext cx="2241974" cy="42473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75000"/>
                      <a:lumOff val="25000"/>
                    </a:schemeClr>
                  </a:solidFill>
                  <a:latin typeface="等线" panose="02010600030101010101" pitchFamily="2" charset="-122"/>
                  <a:ea typeface="等线" panose="02010600030101010101" pitchFamily="2" charset="-122"/>
                </a:rPr>
                <a:t>标题文字添加</a:t>
              </a:r>
            </a:p>
          </p:txBody>
        </p:sp>
        <p:sp>
          <p:nvSpPr>
            <p:cNvPr id="49" name="文本框 48"/>
            <p:cNvSpPr txBox="1"/>
            <p:nvPr/>
          </p:nvSpPr>
          <p:spPr>
            <a:xfrm>
              <a:off x="7644687" y="3668770"/>
              <a:ext cx="2885371" cy="565924"/>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900" dirty="0">
                  <a:solidFill>
                    <a:schemeClr val="tx1">
                      <a:lumMod val="75000"/>
                      <a:lumOff val="25000"/>
                    </a:schemeClr>
                  </a:solidFill>
                  <a:latin typeface="Century Gothic" panose="020B0502020202020204" pitchFamily="34" charset="0"/>
                  <a:ea typeface="+mj-ea"/>
                </a:rPr>
                <a:t>The user can demonstrate on a projector or computer, or print the presentation and make it into a film to be used in a wider field.</a:t>
              </a:r>
            </a:p>
          </p:txBody>
        </p:sp>
      </p:grpSp>
      <p:grpSp>
        <p:nvGrpSpPr>
          <p:cNvPr id="50" name="组合 49"/>
          <p:cNvGrpSpPr/>
          <p:nvPr/>
        </p:nvGrpSpPr>
        <p:grpSpPr>
          <a:xfrm>
            <a:off x="6720642" y="2772219"/>
            <a:ext cx="2885371" cy="861864"/>
            <a:chOff x="7523107" y="3331677"/>
            <a:chExt cx="2885371" cy="861864"/>
          </a:xfrm>
        </p:grpSpPr>
        <p:sp>
          <p:nvSpPr>
            <p:cNvPr id="51" name="矩形 50"/>
            <p:cNvSpPr/>
            <p:nvPr/>
          </p:nvSpPr>
          <p:spPr>
            <a:xfrm>
              <a:off x="7844805" y="3331677"/>
              <a:ext cx="2241974" cy="42473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75000"/>
                      <a:lumOff val="25000"/>
                    </a:schemeClr>
                  </a:solidFill>
                  <a:latin typeface="等线" panose="02010600030101010101" pitchFamily="2" charset="-122"/>
                  <a:ea typeface="等线" panose="02010600030101010101" pitchFamily="2" charset="-122"/>
                </a:rPr>
                <a:t>标题文字添加</a:t>
              </a:r>
            </a:p>
          </p:txBody>
        </p:sp>
        <p:sp>
          <p:nvSpPr>
            <p:cNvPr id="52" name="文本框 51"/>
            <p:cNvSpPr txBox="1"/>
            <p:nvPr/>
          </p:nvSpPr>
          <p:spPr>
            <a:xfrm>
              <a:off x="7523107" y="3641467"/>
              <a:ext cx="2885371" cy="552074"/>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900" dirty="0">
                  <a:solidFill>
                    <a:schemeClr val="tx1">
                      <a:lumMod val="75000"/>
                      <a:lumOff val="25000"/>
                    </a:schemeClr>
                  </a:solidFill>
                  <a:latin typeface="Century Gothic" panose="020B0502020202020204" pitchFamily="34" charset="0"/>
                  <a:ea typeface="+mj-ea"/>
                </a:rPr>
                <a:t>The user can demonstrate on a projector or computer, or print the presentation and make it into a film to be used in a wider field.</a:t>
              </a:r>
            </a:p>
          </p:txBody>
        </p:sp>
      </p:grpSp>
      <p:grpSp>
        <p:nvGrpSpPr>
          <p:cNvPr id="53" name="组合 52"/>
          <p:cNvGrpSpPr/>
          <p:nvPr/>
        </p:nvGrpSpPr>
        <p:grpSpPr>
          <a:xfrm>
            <a:off x="2179061" y="5195873"/>
            <a:ext cx="2885371" cy="861864"/>
            <a:chOff x="7523107" y="3331677"/>
            <a:chExt cx="2885371" cy="861864"/>
          </a:xfrm>
        </p:grpSpPr>
        <p:sp>
          <p:nvSpPr>
            <p:cNvPr id="54" name="矩形 53"/>
            <p:cNvSpPr/>
            <p:nvPr/>
          </p:nvSpPr>
          <p:spPr>
            <a:xfrm>
              <a:off x="7844805" y="3331677"/>
              <a:ext cx="2241974" cy="42473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75000"/>
                      <a:lumOff val="25000"/>
                    </a:schemeClr>
                  </a:solidFill>
                  <a:latin typeface="等线" panose="02010600030101010101" pitchFamily="2" charset="-122"/>
                  <a:ea typeface="等线" panose="02010600030101010101" pitchFamily="2" charset="-122"/>
                </a:rPr>
                <a:t>标题文字添加</a:t>
              </a:r>
            </a:p>
          </p:txBody>
        </p:sp>
        <p:sp>
          <p:nvSpPr>
            <p:cNvPr id="55" name="文本框 54"/>
            <p:cNvSpPr txBox="1"/>
            <p:nvPr/>
          </p:nvSpPr>
          <p:spPr>
            <a:xfrm>
              <a:off x="7523107" y="3641467"/>
              <a:ext cx="2885371" cy="552074"/>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900" dirty="0">
                  <a:solidFill>
                    <a:schemeClr val="tx1">
                      <a:lumMod val="75000"/>
                      <a:lumOff val="25000"/>
                    </a:schemeClr>
                  </a:solidFill>
                  <a:latin typeface="Century Gothic" panose="020B0502020202020204" pitchFamily="34" charset="0"/>
                  <a:ea typeface="+mj-ea"/>
                </a:rPr>
                <a:t>The user can demonstrate on a projector or computer, or print the presentation and make it into a film to be used in a wider field.</a:t>
              </a:r>
            </a:p>
          </p:txBody>
        </p:sp>
      </p:grpSp>
      <p:grpSp>
        <p:nvGrpSpPr>
          <p:cNvPr id="56" name="组合 55"/>
          <p:cNvGrpSpPr/>
          <p:nvPr/>
        </p:nvGrpSpPr>
        <p:grpSpPr>
          <a:xfrm>
            <a:off x="6940128" y="5195873"/>
            <a:ext cx="2885371" cy="861864"/>
            <a:chOff x="7523107" y="3331677"/>
            <a:chExt cx="2885371" cy="861864"/>
          </a:xfrm>
        </p:grpSpPr>
        <p:sp>
          <p:nvSpPr>
            <p:cNvPr id="57" name="矩形 56"/>
            <p:cNvSpPr/>
            <p:nvPr/>
          </p:nvSpPr>
          <p:spPr>
            <a:xfrm>
              <a:off x="7844805" y="3331677"/>
              <a:ext cx="2241974" cy="42473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75000"/>
                      <a:lumOff val="25000"/>
                    </a:schemeClr>
                  </a:solidFill>
                  <a:latin typeface="等线" panose="02010600030101010101" pitchFamily="2" charset="-122"/>
                  <a:ea typeface="等线" panose="02010600030101010101" pitchFamily="2" charset="-122"/>
                </a:rPr>
                <a:t>标题文字添加</a:t>
              </a:r>
            </a:p>
          </p:txBody>
        </p:sp>
        <p:sp>
          <p:nvSpPr>
            <p:cNvPr id="58" name="文本框 57"/>
            <p:cNvSpPr txBox="1"/>
            <p:nvPr/>
          </p:nvSpPr>
          <p:spPr>
            <a:xfrm>
              <a:off x="7523107" y="3641467"/>
              <a:ext cx="2885371" cy="552074"/>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900" dirty="0">
                  <a:solidFill>
                    <a:schemeClr val="tx1">
                      <a:lumMod val="75000"/>
                      <a:lumOff val="25000"/>
                    </a:schemeClr>
                  </a:solidFill>
                  <a:latin typeface="Century Gothic" panose="020B0502020202020204" pitchFamily="34" charset="0"/>
                  <a:ea typeface="+mj-ea"/>
                </a:rPr>
                <a:t>The user can demonstrate on a projector or computer, or print the presentation and make it into a film to be used in a wider field.</a:t>
              </a:r>
            </a:p>
          </p:txBody>
        </p:sp>
      </p:grpSp>
      <p:sp>
        <p:nvSpPr>
          <p:cNvPr id="2" name="椭圆 1"/>
          <p:cNvSpPr/>
          <p:nvPr/>
        </p:nvSpPr>
        <p:spPr>
          <a:xfrm>
            <a:off x="3192121" y="1681757"/>
            <a:ext cx="950358" cy="950358"/>
          </a:xfrm>
          <a:prstGeom prst="ellipse">
            <a:avLst/>
          </a:prstGeom>
          <a:noFill/>
          <a:ln>
            <a:solidFill>
              <a:srgbClr val="1732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75000"/>
                  <a:lumOff val="25000"/>
                </a:schemeClr>
              </a:solidFill>
            </a:endParaRPr>
          </a:p>
        </p:txBody>
      </p:sp>
      <p:sp>
        <p:nvSpPr>
          <p:cNvPr id="40" name="椭圆 39"/>
          <p:cNvSpPr/>
          <p:nvPr/>
        </p:nvSpPr>
        <p:spPr>
          <a:xfrm>
            <a:off x="7777922" y="1628785"/>
            <a:ext cx="950358" cy="950358"/>
          </a:xfrm>
          <a:prstGeom prst="ellipse">
            <a:avLst/>
          </a:prstGeom>
          <a:noFill/>
          <a:ln>
            <a:solidFill>
              <a:srgbClr val="1732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75000"/>
                  <a:lumOff val="25000"/>
                </a:schemeClr>
              </a:solidFill>
            </a:endParaRPr>
          </a:p>
        </p:txBody>
      </p:sp>
      <p:sp>
        <p:nvSpPr>
          <p:cNvPr id="41" name="椭圆 40"/>
          <p:cNvSpPr/>
          <p:nvPr/>
        </p:nvSpPr>
        <p:spPr>
          <a:xfrm>
            <a:off x="3237898" y="4143326"/>
            <a:ext cx="950358" cy="950358"/>
          </a:xfrm>
          <a:prstGeom prst="ellipse">
            <a:avLst/>
          </a:prstGeom>
          <a:noFill/>
          <a:ln>
            <a:solidFill>
              <a:srgbClr val="1732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75000"/>
                  <a:lumOff val="25000"/>
                </a:schemeClr>
              </a:solidFill>
            </a:endParaRPr>
          </a:p>
        </p:txBody>
      </p:sp>
      <p:sp>
        <p:nvSpPr>
          <p:cNvPr id="45" name="椭圆 44"/>
          <p:cNvSpPr/>
          <p:nvPr/>
        </p:nvSpPr>
        <p:spPr>
          <a:xfrm>
            <a:off x="7815354" y="4106079"/>
            <a:ext cx="950358" cy="950358"/>
          </a:xfrm>
          <a:prstGeom prst="ellipse">
            <a:avLst/>
          </a:prstGeom>
          <a:noFill/>
          <a:ln>
            <a:solidFill>
              <a:srgbClr val="1732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75000"/>
                  <a:lumOff val="25000"/>
                </a:schemeClr>
              </a:solidFill>
            </a:endParaRPr>
          </a:p>
        </p:txBody>
      </p:sp>
      <p:pic>
        <p:nvPicPr>
          <p:cNvPr id="4" name="图形 3" descr="灯泡"/>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924976" y="4211458"/>
            <a:ext cx="739215" cy="739215"/>
          </a:xfrm>
          <a:prstGeom prst="rect">
            <a:avLst/>
          </a:prstGeom>
        </p:spPr>
      </p:pic>
      <p:pic>
        <p:nvPicPr>
          <p:cNvPr id="6" name="图形 5" descr="靶心"/>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871100" y="1721245"/>
            <a:ext cx="778577" cy="778577"/>
          </a:xfrm>
          <a:prstGeom prst="rect">
            <a:avLst/>
          </a:prstGeom>
        </p:spPr>
      </p:pic>
      <p:pic>
        <p:nvPicPr>
          <p:cNvPr id="8" name="图形 7" descr="标记"/>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350743" y="4285548"/>
            <a:ext cx="731065" cy="731065"/>
          </a:xfrm>
          <a:prstGeom prst="rect">
            <a:avLst/>
          </a:prstGeom>
        </p:spPr>
      </p:pic>
      <p:pic>
        <p:nvPicPr>
          <p:cNvPr id="10" name="图形 9" descr="时钟"/>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296143" y="1794448"/>
            <a:ext cx="731065" cy="731065"/>
          </a:xfrm>
          <a:prstGeom prst="rect">
            <a:avLst/>
          </a:prstGeom>
        </p:spPr>
      </p:pic>
      <p:grpSp>
        <p:nvGrpSpPr>
          <p:cNvPr id="28" name="组合 27"/>
          <p:cNvGrpSpPr/>
          <p:nvPr/>
        </p:nvGrpSpPr>
        <p:grpSpPr>
          <a:xfrm>
            <a:off x="143922" y="223365"/>
            <a:ext cx="11887200" cy="307777"/>
            <a:chOff x="143922" y="775815"/>
            <a:chExt cx="11887200" cy="307777"/>
          </a:xfrm>
        </p:grpSpPr>
        <p:sp>
          <p:nvSpPr>
            <p:cNvPr id="33" name="MH_Entry_1"/>
            <p:cNvSpPr/>
            <p:nvPr>
              <p:custDataLst>
                <p:tags r:id="rId1"/>
              </p:custDataLst>
            </p:nvPr>
          </p:nvSpPr>
          <p:spPr>
            <a:xfrm>
              <a:off x="4539167" y="775815"/>
              <a:ext cx="2751619" cy="307777"/>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algn="dist" defTabSz="1146175" fontAlgn="base">
                <a:spcBef>
                  <a:spcPct val="0"/>
                </a:spcBef>
                <a:spcAft>
                  <a:spcPct val="0"/>
                </a:spcAft>
              </a:pPr>
              <a:r>
                <a:rPr lang="zh-CN" altLang="en-US" sz="2000" dirty="0">
                  <a:solidFill>
                    <a:schemeClr val="bg2">
                      <a:lumMod val="10000"/>
                    </a:schemeClr>
                  </a:solidFill>
                  <a:latin typeface="等线" panose="02010600030101010101" pitchFamily="2" charset="-122"/>
                  <a:ea typeface="等线" panose="02010600030101010101" pitchFamily="2" charset="-122"/>
                  <a:sym typeface="Arial" panose="020B0604020202020204" pitchFamily="34" charset="0"/>
                </a:rPr>
                <a:t>输入你的标题</a:t>
              </a:r>
            </a:p>
          </p:txBody>
        </p:sp>
        <p:cxnSp>
          <p:nvCxnSpPr>
            <p:cNvPr id="36" name="直接连接符 3"/>
            <p:cNvCxnSpPr/>
            <p:nvPr/>
          </p:nvCxnSpPr>
          <p:spPr>
            <a:xfrm>
              <a:off x="143922" y="926390"/>
              <a:ext cx="4097867" cy="0"/>
            </a:xfrm>
            <a:prstGeom prst="line">
              <a:avLst/>
            </a:prstGeom>
            <a:ln w="12700">
              <a:solidFill>
                <a:srgbClr val="132E4A"/>
              </a:solidFill>
            </a:ln>
          </p:spPr>
          <p:style>
            <a:lnRef idx="1">
              <a:schemeClr val="accent1"/>
            </a:lnRef>
            <a:fillRef idx="0">
              <a:schemeClr val="accent1"/>
            </a:fillRef>
            <a:effectRef idx="0">
              <a:schemeClr val="accent1"/>
            </a:effectRef>
            <a:fontRef idx="minor">
              <a:schemeClr val="tx1"/>
            </a:fontRef>
          </p:style>
        </p:cxnSp>
        <p:cxnSp>
          <p:nvCxnSpPr>
            <p:cNvPr id="37" name="直接连接符 4"/>
            <p:cNvCxnSpPr/>
            <p:nvPr/>
          </p:nvCxnSpPr>
          <p:spPr>
            <a:xfrm>
              <a:off x="7658318" y="909703"/>
              <a:ext cx="4372804" cy="0"/>
            </a:xfrm>
            <a:prstGeom prst="line">
              <a:avLst/>
            </a:prstGeom>
            <a:ln w="12700">
              <a:solidFill>
                <a:srgbClr val="132E4A"/>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1000"/>
                                        <p:tgtEl>
                                          <p:spTgt spid="46"/>
                                        </p:tgtEl>
                                      </p:cBhvr>
                                    </p:animEffect>
                                    <p:anim calcmode="lin" valueType="num">
                                      <p:cBhvr>
                                        <p:cTn id="8" dur="1000" fill="hold"/>
                                        <p:tgtEl>
                                          <p:spTgt spid="46"/>
                                        </p:tgtEl>
                                        <p:attrNameLst>
                                          <p:attrName>ppt_x</p:attrName>
                                        </p:attrNameLst>
                                      </p:cBhvr>
                                      <p:tavLst>
                                        <p:tav tm="0">
                                          <p:val>
                                            <p:strVal val="#ppt_x"/>
                                          </p:val>
                                        </p:tav>
                                        <p:tav tm="100000">
                                          <p:val>
                                            <p:strVal val="#ppt_x"/>
                                          </p:val>
                                        </p:tav>
                                      </p:tavLst>
                                    </p:anim>
                                    <p:anim calcmode="lin" valueType="num">
                                      <p:cBhvr>
                                        <p:cTn id="9" dur="1000" fill="hold"/>
                                        <p:tgtEl>
                                          <p:spTgt spid="46"/>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250"/>
                                  </p:stCondLst>
                                  <p:childTnLst>
                                    <p:set>
                                      <p:cBhvr>
                                        <p:cTn id="11" dur="1" fill="hold">
                                          <p:stCondLst>
                                            <p:cond delay="0"/>
                                          </p:stCondLst>
                                        </p:cTn>
                                        <p:tgtEl>
                                          <p:spTgt spid="53"/>
                                        </p:tgtEl>
                                        <p:attrNameLst>
                                          <p:attrName>style.visibility</p:attrName>
                                        </p:attrNameLst>
                                      </p:cBhvr>
                                      <p:to>
                                        <p:strVal val="visible"/>
                                      </p:to>
                                    </p:set>
                                    <p:animEffect transition="in" filter="fade">
                                      <p:cBhvr>
                                        <p:cTn id="12" dur="1000"/>
                                        <p:tgtEl>
                                          <p:spTgt spid="53"/>
                                        </p:tgtEl>
                                      </p:cBhvr>
                                    </p:animEffect>
                                    <p:anim calcmode="lin" valueType="num">
                                      <p:cBhvr>
                                        <p:cTn id="13" dur="1000" fill="hold"/>
                                        <p:tgtEl>
                                          <p:spTgt spid="53"/>
                                        </p:tgtEl>
                                        <p:attrNameLst>
                                          <p:attrName>ppt_x</p:attrName>
                                        </p:attrNameLst>
                                      </p:cBhvr>
                                      <p:tavLst>
                                        <p:tav tm="0">
                                          <p:val>
                                            <p:strVal val="#ppt_x"/>
                                          </p:val>
                                        </p:tav>
                                        <p:tav tm="100000">
                                          <p:val>
                                            <p:strVal val="#ppt_x"/>
                                          </p:val>
                                        </p:tav>
                                      </p:tavLst>
                                    </p:anim>
                                    <p:anim calcmode="lin" valueType="num">
                                      <p:cBhvr>
                                        <p:cTn id="14" dur="1000" fill="hold"/>
                                        <p:tgtEl>
                                          <p:spTgt spid="5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50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750"/>
                                  </p:stCondLst>
                                  <p:childTnLst>
                                    <p:set>
                                      <p:cBhvr>
                                        <p:cTn id="21" dur="1" fill="hold">
                                          <p:stCondLst>
                                            <p:cond delay="0"/>
                                          </p:stCondLst>
                                        </p:cTn>
                                        <p:tgtEl>
                                          <p:spTgt spid="56"/>
                                        </p:tgtEl>
                                        <p:attrNameLst>
                                          <p:attrName>style.visibility</p:attrName>
                                        </p:attrNameLst>
                                      </p:cBhvr>
                                      <p:to>
                                        <p:strVal val="visible"/>
                                      </p:to>
                                    </p:set>
                                    <p:animEffect transition="in" filter="fade">
                                      <p:cBhvr>
                                        <p:cTn id="22" dur="1000"/>
                                        <p:tgtEl>
                                          <p:spTgt spid="56"/>
                                        </p:tgtEl>
                                      </p:cBhvr>
                                    </p:animEffect>
                                    <p:anim calcmode="lin" valueType="num">
                                      <p:cBhvr>
                                        <p:cTn id="23" dur="1000" fill="hold"/>
                                        <p:tgtEl>
                                          <p:spTgt spid="56"/>
                                        </p:tgtEl>
                                        <p:attrNameLst>
                                          <p:attrName>ppt_x</p:attrName>
                                        </p:attrNameLst>
                                      </p:cBhvr>
                                      <p:tavLst>
                                        <p:tav tm="0">
                                          <p:val>
                                            <p:strVal val="#ppt_x"/>
                                          </p:val>
                                        </p:tav>
                                        <p:tav tm="100000">
                                          <p:val>
                                            <p:strVal val="#ppt_x"/>
                                          </p:val>
                                        </p:tav>
                                      </p:tavLst>
                                    </p:anim>
                                    <p:anim calcmode="lin" valueType="num">
                                      <p:cBhvr>
                                        <p:cTn id="24"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67000">
              <a:srgbClr val="F0F1F3"/>
            </a:gs>
          </a:gsLst>
          <a:path path="circle">
            <a:fillToRect l="50000" t="50000" r="50000" b="50000"/>
          </a:path>
        </a:gradFill>
        <a:effectLst/>
      </p:bgPr>
    </p:bg>
    <p:spTree>
      <p:nvGrpSpPr>
        <p:cNvPr id="1" name=""/>
        <p:cNvGrpSpPr/>
        <p:nvPr/>
      </p:nvGrpSpPr>
      <p:grpSpPr>
        <a:xfrm>
          <a:off x="0" y="0"/>
          <a:ext cx="0" cy="0"/>
          <a:chOff x="0" y="0"/>
          <a:chExt cx="0" cy="0"/>
        </a:xfrm>
      </p:grpSpPr>
      <p:grpSp>
        <p:nvGrpSpPr>
          <p:cNvPr id="39" name="组合 38"/>
          <p:cNvGrpSpPr/>
          <p:nvPr/>
        </p:nvGrpSpPr>
        <p:grpSpPr>
          <a:xfrm>
            <a:off x="7105881" y="2048487"/>
            <a:ext cx="3202594" cy="928421"/>
            <a:chOff x="7523107" y="3331677"/>
            <a:chExt cx="3202594" cy="928421"/>
          </a:xfrm>
        </p:grpSpPr>
        <p:sp>
          <p:nvSpPr>
            <p:cNvPr id="42" name="矩形 41"/>
            <p:cNvSpPr/>
            <p:nvPr/>
          </p:nvSpPr>
          <p:spPr>
            <a:xfrm>
              <a:off x="7523108" y="3331677"/>
              <a:ext cx="2241974" cy="424732"/>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75000"/>
                      <a:lumOff val="25000"/>
                    </a:schemeClr>
                  </a:solidFill>
                  <a:latin typeface="等线" panose="02010600030101010101" pitchFamily="2" charset="-122"/>
                  <a:ea typeface="等线" panose="02010600030101010101" pitchFamily="2" charset="-122"/>
                </a:rPr>
                <a:t>标题文字添加</a:t>
              </a:r>
            </a:p>
          </p:txBody>
        </p:sp>
        <p:sp>
          <p:nvSpPr>
            <p:cNvPr id="46" name="文本框 45"/>
            <p:cNvSpPr txBox="1"/>
            <p:nvPr/>
          </p:nvSpPr>
          <p:spPr>
            <a:xfrm>
              <a:off x="7523107" y="3641467"/>
              <a:ext cx="3202594" cy="618631"/>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000" dirty="0">
                  <a:solidFill>
                    <a:schemeClr val="tx1">
                      <a:lumMod val="75000"/>
                      <a:lumOff val="25000"/>
                    </a:schemeClr>
                  </a:solidFill>
                  <a:latin typeface="Century Gothic" panose="020B0502020202020204" pitchFamily="34" charset="0"/>
                  <a:ea typeface="+mj-ea"/>
                </a:rPr>
                <a:t>The user can demonstrate on a projector or computer, or print the presentation and make it into a film to be used in a wider field.</a:t>
              </a:r>
            </a:p>
          </p:txBody>
        </p:sp>
      </p:grpSp>
      <p:grpSp>
        <p:nvGrpSpPr>
          <p:cNvPr id="47" name="组合 46"/>
          <p:cNvGrpSpPr/>
          <p:nvPr/>
        </p:nvGrpSpPr>
        <p:grpSpPr>
          <a:xfrm>
            <a:off x="7105881" y="4500425"/>
            <a:ext cx="3344406" cy="958070"/>
            <a:chOff x="7678647" y="3299981"/>
            <a:chExt cx="3344406" cy="958070"/>
          </a:xfrm>
        </p:grpSpPr>
        <p:sp>
          <p:nvSpPr>
            <p:cNvPr id="48" name="矩形 47"/>
            <p:cNvSpPr/>
            <p:nvPr/>
          </p:nvSpPr>
          <p:spPr>
            <a:xfrm>
              <a:off x="7678647" y="3299981"/>
              <a:ext cx="2241974" cy="424732"/>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75000"/>
                      <a:lumOff val="25000"/>
                    </a:schemeClr>
                  </a:solidFill>
                  <a:latin typeface="等线" panose="02010600030101010101" pitchFamily="2" charset="-122"/>
                  <a:ea typeface="等线" panose="02010600030101010101" pitchFamily="2" charset="-122"/>
                </a:rPr>
                <a:t>标题文字添加</a:t>
              </a:r>
            </a:p>
          </p:txBody>
        </p:sp>
        <p:sp>
          <p:nvSpPr>
            <p:cNvPr id="49" name="文本框 48"/>
            <p:cNvSpPr txBox="1"/>
            <p:nvPr/>
          </p:nvSpPr>
          <p:spPr>
            <a:xfrm>
              <a:off x="7678647" y="3639420"/>
              <a:ext cx="3344406" cy="618631"/>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000" dirty="0">
                  <a:solidFill>
                    <a:schemeClr val="tx1">
                      <a:lumMod val="75000"/>
                      <a:lumOff val="25000"/>
                    </a:schemeClr>
                  </a:solidFill>
                  <a:latin typeface="Century Gothic" panose="020B0502020202020204" pitchFamily="34" charset="0"/>
                  <a:ea typeface="+mj-ea"/>
                </a:rPr>
                <a:t>The user can demonstrate on a projector or computer, or print the presentation and make it into a film to be used in a wider field.</a:t>
              </a:r>
            </a:p>
          </p:txBody>
        </p:sp>
      </p:grpSp>
      <p:cxnSp>
        <p:nvCxnSpPr>
          <p:cNvPr id="6" name="直接连接符 5"/>
          <p:cNvCxnSpPr/>
          <p:nvPr/>
        </p:nvCxnSpPr>
        <p:spPr>
          <a:xfrm flipV="1">
            <a:off x="4358842" y="2819678"/>
            <a:ext cx="736153" cy="290285"/>
          </a:xfrm>
          <a:prstGeom prst="line">
            <a:avLst/>
          </a:prstGeom>
          <a:ln>
            <a:solidFill>
              <a:srgbClr val="17324D"/>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4329807" y="4647450"/>
            <a:ext cx="808730" cy="227399"/>
          </a:xfrm>
          <a:prstGeom prst="line">
            <a:avLst/>
          </a:prstGeom>
          <a:ln>
            <a:solidFill>
              <a:srgbClr val="17324D"/>
            </a:solidFill>
          </a:ln>
        </p:spPr>
        <p:style>
          <a:lnRef idx="1">
            <a:schemeClr val="accent1"/>
          </a:lnRef>
          <a:fillRef idx="0">
            <a:schemeClr val="accent1"/>
          </a:fillRef>
          <a:effectRef idx="0">
            <a:schemeClr val="accent1"/>
          </a:effectRef>
          <a:fontRef idx="minor">
            <a:schemeClr val="tx1"/>
          </a:fontRef>
        </p:style>
      </p:cxnSp>
      <p:grpSp>
        <p:nvGrpSpPr>
          <p:cNvPr id="17" name="组合 16"/>
          <p:cNvGrpSpPr/>
          <p:nvPr/>
        </p:nvGrpSpPr>
        <p:grpSpPr>
          <a:xfrm>
            <a:off x="1059945" y="2271575"/>
            <a:ext cx="2975508" cy="2989943"/>
            <a:chOff x="1059945" y="2271575"/>
            <a:chExt cx="2975508" cy="2989943"/>
          </a:xfrm>
        </p:grpSpPr>
        <p:sp>
          <p:nvSpPr>
            <p:cNvPr id="2" name="椭圆 1"/>
            <p:cNvSpPr/>
            <p:nvPr/>
          </p:nvSpPr>
          <p:spPr>
            <a:xfrm>
              <a:off x="1059945" y="2271575"/>
              <a:ext cx="2975508" cy="2989943"/>
            </a:xfrm>
            <a:prstGeom prst="ellipse">
              <a:avLst/>
            </a:prstGeom>
            <a:noFill/>
            <a:ln>
              <a:solidFill>
                <a:srgbClr val="1732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形 11" descr="用户"/>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79421" y="2466500"/>
              <a:ext cx="2600092" cy="2600092"/>
            </a:xfrm>
            <a:prstGeom prst="rect">
              <a:avLst/>
            </a:prstGeom>
          </p:spPr>
        </p:pic>
      </p:grpSp>
      <p:grpSp>
        <p:nvGrpSpPr>
          <p:cNvPr id="18" name="组合 17"/>
          <p:cNvGrpSpPr/>
          <p:nvPr/>
        </p:nvGrpSpPr>
        <p:grpSpPr>
          <a:xfrm>
            <a:off x="5345881" y="1861734"/>
            <a:ext cx="1489323" cy="1496548"/>
            <a:chOff x="5345881" y="1861734"/>
            <a:chExt cx="1489323" cy="1496548"/>
          </a:xfrm>
        </p:grpSpPr>
        <p:sp>
          <p:nvSpPr>
            <p:cNvPr id="3" name="椭圆 2"/>
            <p:cNvSpPr/>
            <p:nvPr/>
          </p:nvSpPr>
          <p:spPr>
            <a:xfrm>
              <a:off x="5345881" y="1861734"/>
              <a:ext cx="1489323" cy="1496548"/>
            </a:xfrm>
            <a:prstGeom prst="ellipse">
              <a:avLst/>
            </a:prstGeom>
            <a:noFill/>
            <a:ln>
              <a:solidFill>
                <a:srgbClr val="1732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图形 13" descr="日历"/>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674761" y="2152808"/>
              <a:ext cx="914400" cy="914400"/>
            </a:xfrm>
            <a:prstGeom prst="rect">
              <a:avLst/>
            </a:prstGeom>
          </p:spPr>
        </p:pic>
      </p:grpSp>
      <p:grpSp>
        <p:nvGrpSpPr>
          <p:cNvPr id="19" name="组合 18"/>
          <p:cNvGrpSpPr/>
          <p:nvPr/>
        </p:nvGrpSpPr>
        <p:grpSpPr>
          <a:xfrm>
            <a:off x="5387300" y="4126575"/>
            <a:ext cx="1489323" cy="1496548"/>
            <a:chOff x="5387300" y="4126575"/>
            <a:chExt cx="1489323" cy="1496548"/>
          </a:xfrm>
        </p:grpSpPr>
        <p:sp>
          <p:nvSpPr>
            <p:cNvPr id="26" name="椭圆 25"/>
            <p:cNvSpPr/>
            <p:nvPr/>
          </p:nvSpPr>
          <p:spPr>
            <a:xfrm>
              <a:off x="5387300" y="4126575"/>
              <a:ext cx="1489323" cy="1496548"/>
            </a:xfrm>
            <a:prstGeom prst="ellipse">
              <a:avLst/>
            </a:prstGeom>
            <a:noFill/>
            <a:ln>
              <a:solidFill>
                <a:srgbClr val="1732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图形 15" descr="条形图"/>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674761" y="4417649"/>
              <a:ext cx="914400" cy="914400"/>
            </a:xfrm>
            <a:prstGeom prst="rect">
              <a:avLst/>
            </a:prstGeom>
          </p:spPr>
        </p:pic>
      </p:grpSp>
      <p:grpSp>
        <p:nvGrpSpPr>
          <p:cNvPr id="25" name="组合 24"/>
          <p:cNvGrpSpPr/>
          <p:nvPr/>
        </p:nvGrpSpPr>
        <p:grpSpPr>
          <a:xfrm>
            <a:off x="143922" y="223365"/>
            <a:ext cx="11887200" cy="307777"/>
            <a:chOff x="143922" y="775815"/>
            <a:chExt cx="11887200" cy="307777"/>
          </a:xfrm>
        </p:grpSpPr>
        <p:sp>
          <p:nvSpPr>
            <p:cNvPr id="27" name="MH_Entry_1"/>
            <p:cNvSpPr/>
            <p:nvPr>
              <p:custDataLst>
                <p:tags r:id="rId1"/>
              </p:custDataLst>
            </p:nvPr>
          </p:nvSpPr>
          <p:spPr>
            <a:xfrm>
              <a:off x="4539167" y="775815"/>
              <a:ext cx="2751619" cy="307777"/>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algn="dist" defTabSz="1146175" fontAlgn="base">
                <a:spcBef>
                  <a:spcPct val="0"/>
                </a:spcBef>
                <a:spcAft>
                  <a:spcPct val="0"/>
                </a:spcAft>
              </a:pPr>
              <a:r>
                <a:rPr lang="zh-CN" altLang="en-US" sz="2000" dirty="0">
                  <a:solidFill>
                    <a:schemeClr val="bg2">
                      <a:lumMod val="10000"/>
                    </a:schemeClr>
                  </a:solidFill>
                  <a:latin typeface="等线" panose="02010600030101010101" pitchFamily="2" charset="-122"/>
                  <a:ea typeface="等线" panose="02010600030101010101" pitchFamily="2" charset="-122"/>
                  <a:sym typeface="Arial" panose="020B0604020202020204" pitchFamily="34" charset="0"/>
                </a:rPr>
                <a:t>输入你的标题</a:t>
              </a:r>
            </a:p>
          </p:txBody>
        </p:sp>
        <p:cxnSp>
          <p:nvCxnSpPr>
            <p:cNvPr id="28" name="直接连接符 3"/>
            <p:cNvCxnSpPr/>
            <p:nvPr/>
          </p:nvCxnSpPr>
          <p:spPr>
            <a:xfrm>
              <a:off x="143922" y="926390"/>
              <a:ext cx="4097867" cy="0"/>
            </a:xfrm>
            <a:prstGeom prst="line">
              <a:avLst/>
            </a:prstGeom>
            <a:ln w="12700">
              <a:solidFill>
                <a:srgbClr val="132E4A"/>
              </a:solidFill>
            </a:ln>
          </p:spPr>
          <p:style>
            <a:lnRef idx="1">
              <a:schemeClr val="accent1"/>
            </a:lnRef>
            <a:fillRef idx="0">
              <a:schemeClr val="accent1"/>
            </a:fillRef>
            <a:effectRef idx="0">
              <a:schemeClr val="accent1"/>
            </a:effectRef>
            <a:fontRef idx="minor">
              <a:schemeClr val="tx1"/>
            </a:fontRef>
          </p:style>
        </p:cxnSp>
        <p:cxnSp>
          <p:nvCxnSpPr>
            <p:cNvPr id="29" name="直接连接符 4"/>
            <p:cNvCxnSpPr/>
            <p:nvPr/>
          </p:nvCxnSpPr>
          <p:spPr>
            <a:xfrm>
              <a:off x="7658318" y="909703"/>
              <a:ext cx="4372804" cy="0"/>
            </a:xfrm>
            <a:prstGeom prst="line">
              <a:avLst/>
            </a:prstGeom>
            <a:ln w="12700">
              <a:solidFill>
                <a:srgbClr val="132E4A"/>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par>
                                <p:cTn id="12" presetID="10" presetClass="entr" presetSubtype="0"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fade">
                                      <p:cBhvr>
                                        <p:cTn id="26" dur="1000"/>
                                        <p:tgtEl>
                                          <p:spTgt spid="39"/>
                                        </p:tgtEl>
                                      </p:cBhvr>
                                    </p:animEffect>
                                    <p:anim calcmode="lin" valueType="num">
                                      <p:cBhvr>
                                        <p:cTn id="27" dur="1000" fill="hold"/>
                                        <p:tgtEl>
                                          <p:spTgt spid="39"/>
                                        </p:tgtEl>
                                        <p:attrNameLst>
                                          <p:attrName>ppt_x</p:attrName>
                                        </p:attrNameLst>
                                      </p:cBhvr>
                                      <p:tavLst>
                                        <p:tav tm="0">
                                          <p:val>
                                            <p:strVal val="#ppt_x"/>
                                          </p:val>
                                        </p:tav>
                                        <p:tav tm="100000">
                                          <p:val>
                                            <p:strVal val="#ppt_x"/>
                                          </p:val>
                                        </p:tav>
                                      </p:tavLst>
                                    </p:anim>
                                    <p:anim calcmode="lin" valueType="num">
                                      <p:cBhvr>
                                        <p:cTn id="28" dur="1000" fill="hold"/>
                                        <p:tgtEl>
                                          <p:spTgt spid="39"/>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47"/>
                                        </p:tgtEl>
                                        <p:attrNameLst>
                                          <p:attrName>style.visibility</p:attrName>
                                        </p:attrNameLst>
                                      </p:cBhvr>
                                      <p:to>
                                        <p:strVal val="visible"/>
                                      </p:to>
                                    </p:set>
                                    <p:animEffect transition="in" filter="fade">
                                      <p:cBhvr>
                                        <p:cTn id="31" dur="1000"/>
                                        <p:tgtEl>
                                          <p:spTgt spid="47"/>
                                        </p:tgtEl>
                                      </p:cBhvr>
                                    </p:animEffect>
                                    <p:anim calcmode="lin" valueType="num">
                                      <p:cBhvr>
                                        <p:cTn id="32" dur="1000" fill="hold"/>
                                        <p:tgtEl>
                                          <p:spTgt spid="47"/>
                                        </p:tgtEl>
                                        <p:attrNameLst>
                                          <p:attrName>ppt_x</p:attrName>
                                        </p:attrNameLst>
                                      </p:cBhvr>
                                      <p:tavLst>
                                        <p:tav tm="0">
                                          <p:val>
                                            <p:strVal val="#ppt_x"/>
                                          </p:val>
                                        </p:tav>
                                        <p:tav tm="100000">
                                          <p:val>
                                            <p:strVal val="#ppt_x"/>
                                          </p:val>
                                        </p:tav>
                                      </p:tavLst>
                                    </p:anim>
                                    <p:anim calcmode="lin" valueType="num">
                                      <p:cBhvr>
                                        <p:cTn id="33"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67000">
              <a:srgbClr val="F0F1F3"/>
            </a:gs>
          </a:gsLst>
          <a:path path="circle">
            <a:fillToRect l="50000" t="50000" r="50000" b="50000"/>
          </a:path>
        </a:gradFill>
        <a:effectLst/>
      </p:bgPr>
    </p:bg>
    <p:spTree>
      <p:nvGrpSpPr>
        <p:cNvPr id="1" name=""/>
        <p:cNvGrpSpPr/>
        <p:nvPr/>
      </p:nvGrpSpPr>
      <p:grpSpPr>
        <a:xfrm>
          <a:off x="0" y="0"/>
          <a:ext cx="0" cy="0"/>
          <a:chOff x="0" y="0"/>
          <a:chExt cx="0" cy="0"/>
        </a:xfrm>
      </p:grpSpPr>
      <p:sp>
        <p:nvSpPr>
          <p:cNvPr id="4" name="TextBox 2"/>
          <p:cNvSpPr txBox="1"/>
          <p:nvPr/>
        </p:nvSpPr>
        <p:spPr>
          <a:xfrm>
            <a:off x="4656667" y="2070076"/>
            <a:ext cx="2878667" cy="748988"/>
          </a:xfrm>
          <a:prstGeom prst="rect">
            <a:avLst/>
          </a:prstGeom>
          <a:noFill/>
          <a:ln>
            <a:noFill/>
          </a:ln>
        </p:spPr>
        <p:txBody>
          <a:bodyPr wrap="square" rtlCol="0">
            <a:spAutoFit/>
          </a:bodyPr>
          <a:lstStyle/>
          <a:p>
            <a:pPr algn="ctr"/>
            <a:r>
              <a:rPr lang="en-US" altLang="zh-CN" sz="4265" dirty="0">
                <a:latin typeface="Myriad Pro Light" pitchFamily="34" charset="0"/>
              </a:rPr>
              <a:t>Part two</a:t>
            </a:r>
            <a:endParaRPr lang="zh-CN" altLang="en-US" sz="4265" dirty="0">
              <a:latin typeface="Myriad Pro Light" pitchFamily="34" charset="0"/>
            </a:endParaRPr>
          </a:p>
        </p:txBody>
      </p:sp>
      <p:sp>
        <p:nvSpPr>
          <p:cNvPr id="5" name="矩形 4"/>
          <p:cNvSpPr/>
          <p:nvPr/>
        </p:nvSpPr>
        <p:spPr>
          <a:xfrm>
            <a:off x="3875314" y="3023989"/>
            <a:ext cx="4295964" cy="584775"/>
          </a:xfrm>
          <a:prstGeom prst="rect">
            <a:avLst/>
          </a:prstGeom>
          <a:ln>
            <a:noFill/>
          </a:ln>
        </p:spPr>
        <p:txBody>
          <a:bodyPr wrap="square">
            <a:spAutoFit/>
          </a:bodyPr>
          <a:lstStyle/>
          <a:p>
            <a:pPr algn="ctr"/>
            <a:r>
              <a:rPr lang="zh-CN" altLang="en-US" sz="3200" dirty="0">
                <a:latin typeface="+mn-ea"/>
              </a:rPr>
              <a:t>添   加   标   题</a:t>
            </a:r>
          </a:p>
        </p:txBody>
      </p:sp>
      <p:grpSp>
        <p:nvGrpSpPr>
          <p:cNvPr id="6" name="组合 5"/>
          <p:cNvGrpSpPr/>
          <p:nvPr/>
        </p:nvGrpSpPr>
        <p:grpSpPr>
          <a:xfrm>
            <a:off x="3875314" y="2444564"/>
            <a:ext cx="4295963" cy="871814"/>
            <a:chOff x="2906485" y="1833428"/>
            <a:chExt cx="3221971" cy="653863"/>
          </a:xfrm>
        </p:grpSpPr>
        <p:cxnSp>
          <p:nvCxnSpPr>
            <p:cNvPr id="7" name="肘形连接符 6"/>
            <p:cNvCxnSpPr>
              <a:stCxn id="4" idx="3"/>
              <a:endCxn id="5" idx="3"/>
            </p:cNvCxnSpPr>
            <p:nvPr/>
          </p:nvCxnSpPr>
          <p:spPr>
            <a:xfrm>
              <a:off x="5651498" y="1833430"/>
              <a:ext cx="476958" cy="653857"/>
            </a:xfrm>
            <a:prstGeom prst="bentConnector3">
              <a:avLst>
                <a:gd name="adj1" fmla="val 135947"/>
              </a:avLst>
            </a:prstGeom>
            <a:ln>
              <a:solidFill>
                <a:srgbClr val="132E4A"/>
              </a:solidFill>
            </a:ln>
          </p:spPr>
          <p:style>
            <a:lnRef idx="1">
              <a:schemeClr val="accent1"/>
            </a:lnRef>
            <a:fillRef idx="0">
              <a:schemeClr val="accent1"/>
            </a:fillRef>
            <a:effectRef idx="0">
              <a:schemeClr val="accent1"/>
            </a:effectRef>
            <a:fontRef idx="minor">
              <a:schemeClr val="tx1"/>
            </a:fontRef>
          </p:style>
        </p:cxnSp>
        <p:cxnSp>
          <p:nvCxnSpPr>
            <p:cNvPr id="8" name="肘形连接符 7"/>
            <p:cNvCxnSpPr>
              <a:stCxn id="4" idx="1"/>
              <a:endCxn id="5" idx="1"/>
            </p:cNvCxnSpPr>
            <p:nvPr/>
          </p:nvCxnSpPr>
          <p:spPr>
            <a:xfrm rot="10800000" flipV="1">
              <a:off x="2906485" y="1833428"/>
              <a:ext cx="586014" cy="653856"/>
            </a:xfrm>
            <a:prstGeom prst="bentConnector3">
              <a:avLst>
                <a:gd name="adj1" fmla="val 129257"/>
              </a:avLst>
            </a:prstGeom>
            <a:ln>
              <a:solidFill>
                <a:srgbClr val="132E4A"/>
              </a:solidFill>
            </a:ln>
          </p:spPr>
          <p:style>
            <a:lnRef idx="1">
              <a:schemeClr val="accent1"/>
            </a:lnRef>
            <a:fillRef idx="0">
              <a:schemeClr val="accent1"/>
            </a:fillRef>
            <a:effectRef idx="0">
              <a:schemeClr val="accent1"/>
            </a:effectRef>
            <a:fontRef idx="minor">
              <a:schemeClr val="tx1"/>
            </a:fontRef>
          </p:style>
        </p:cxnSp>
      </p:grpSp>
      <p:cxnSp>
        <p:nvCxnSpPr>
          <p:cNvPr id="9" name="直接连接符 8"/>
          <p:cNvCxnSpPr/>
          <p:nvPr/>
        </p:nvCxnSpPr>
        <p:spPr>
          <a:xfrm rot="960000" flipH="1">
            <a:off x="3558693" y="3510130"/>
            <a:ext cx="1053892" cy="1053892"/>
          </a:xfrm>
          <a:prstGeom prst="line">
            <a:avLst/>
          </a:prstGeom>
          <a:ln w="9525">
            <a:solidFill>
              <a:srgbClr val="132E4A"/>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H="1">
            <a:off x="2693439" y="3690256"/>
            <a:ext cx="2552199" cy="1414704"/>
          </a:xfrm>
          <a:prstGeom prst="line">
            <a:avLst/>
          </a:prstGeom>
          <a:ln w="12700">
            <a:solidFill>
              <a:srgbClr val="132E4A"/>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H="1">
            <a:off x="7388774" y="908721"/>
            <a:ext cx="2233591" cy="1238100"/>
          </a:xfrm>
          <a:prstGeom prst="line">
            <a:avLst/>
          </a:prstGeom>
          <a:ln w="9525">
            <a:solidFill>
              <a:srgbClr val="132E4A"/>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H="1">
            <a:off x="7896201" y="1733013"/>
            <a:ext cx="893679" cy="495377"/>
          </a:xfrm>
          <a:prstGeom prst="line">
            <a:avLst/>
          </a:prstGeom>
          <a:ln w="12700">
            <a:solidFill>
              <a:srgbClr val="132E4A"/>
            </a:solidFill>
          </a:ln>
        </p:spPr>
        <p:style>
          <a:lnRef idx="1">
            <a:schemeClr val="accent1"/>
          </a:lnRef>
          <a:fillRef idx="0">
            <a:schemeClr val="accent1"/>
          </a:fillRef>
          <a:effectRef idx="0">
            <a:schemeClr val="accent1"/>
          </a:effectRef>
          <a:fontRef idx="minor">
            <a:schemeClr val="tx1"/>
          </a:fontRef>
        </p:style>
      </p:cxnSp>
      <p:sp>
        <p:nvSpPr>
          <p:cNvPr id="13" name="燕尾形 12"/>
          <p:cNvSpPr/>
          <p:nvPr/>
        </p:nvSpPr>
        <p:spPr>
          <a:xfrm rot="5400000">
            <a:off x="5885978" y="5394218"/>
            <a:ext cx="420047" cy="690077"/>
          </a:xfrm>
          <a:prstGeom prst="chevron">
            <a:avLst>
              <a:gd name="adj" fmla="val 92744"/>
            </a:avLst>
          </a:prstGeom>
          <a:solidFill>
            <a:srgbClr val="132E4A"/>
          </a:solidFill>
          <a:ln w="9525">
            <a:solidFill>
              <a:srgbClr val="132E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4" name="TextBox 39"/>
          <p:cNvSpPr txBox="1"/>
          <p:nvPr/>
        </p:nvSpPr>
        <p:spPr>
          <a:xfrm>
            <a:off x="5405925" y="5109986"/>
            <a:ext cx="1380153" cy="338554"/>
          </a:xfrm>
          <a:prstGeom prst="rect">
            <a:avLst/>
          </a:prstGeom>
          <a:noFill/>
          <a:ln>
            <a:noFill/>
          </a:ln>
        </p:spPr>
        <p:txBody>
          <a:bodyPr wrap="square" rtlCol="0">
            <a:spAutoFit/>
          </a:bodyPr>
          <a:lstStyle/>
          <a:p>
            <a:pPr algn="ctr"/>
            <a:r>
              <a:rPr lang="en-US" altLang="zh-CN" sz="1600" dirty="0">
                <a:latin typeface="Myriad Pro Light" pitchFamily="34" charset="0"/>
              </a:rPr>
              <a:t>Trust me</a:t>
            </a:r>
            <a:endParaRPr lang="zh-CN" altLang="en-US" sz="1600" dirty="0">
              <a:latin typeface="Myriad Pro Light"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202"/>
                                        <p:tgtEl>
                                          <p:spTgt spid="4"/>
                                        </p:tgtEl>
                                      </p:cBhvr>
                                    </p:animEffect>
                                  </p:childTnLst>
                                </p:cTn>
                              </p:par>
                            </p:childTnLst>
                          </p:cTn>
                        </p:par>
                        <p:par>
                          <p:cTn id="8" fill="hold">
                            <p:stCondLst>
                              <p:cond delay="1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901"/>
                                        <p:tgtEl>
                                          <p:spTgt spid="5"/>
                                        </p:tgtEl>
                                      </p:cBhvr>
                                    </p:animEffect>
                                  </p:childTnLst>
                                </p:cTn>
                              </p:par>
                            </p:childTnLst>
                          </p:cTn>
                        </p:par>
                        <p:par>
                          <p:cTn id="12" fill="hold">
                            <p:stCondLst>
                              <p:cond delay="2500"/>
                            </p:stCondLst>
                            <p:childTnLst>
                              <p:par>
                                <p:cTn id="13" presetID="21" presetClass="entr" presetSubtype="1"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heel(1)">
                                      <p:cBhvr>
                                        <p:cTn id="15" dur="2102"/>
                                        <p:tgtEl>
                                          <p:spTgt spid="6"/>
                                        </p:tgtEl>
                                      </p:cBhvr>
                                    </p:animEffect>
                                  </p:childTnLst>
                                </p:cTn>
                              </p:par>
                            </p:childTnLst>
                          </p:cTn>
                        </p:par>
                        <p:par>
                          <p:cTn id="16" fill="hold">
                            <p:stCondLst>
                              <p:cond delay="5000"/>
                            </p:stCondLst>
                            <p:childTnLst>
                              <p:par>
                                <p:cTn id="17" presetID="22" presetClass="entr" presetSubtype="8"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601"/>
                                        <p:tgtEl>
                                          <p:spTgt spid="11"/>
                                        </p:tgtEl>
                                      </p:cBhvr>
                                    </p:animEffect>
                                  </p:childTnLst>
                                </p:cTn>
                              </p:par>
                              <p:par>
                                <p:cTn id="20" presetID="22" presetClass="entr" presetSubtype="8"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601"/>
                                        <p:tgtEl>
                                          <p:spTgt spid="12"/>
                                        </p:tgtEl>
                                      </p:cBhvr>
                                    </p:animEffect>
                                  </p:childTnLst>
                                </p:cTn>
                              </p:par>
                              <p:par>
                                <p:cTn id="23" presetID="22" presetClass="entr" presetSubtype="2"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601"/>
                                        <p:tgtEl>
                                          <p:spTgt spid="9"/>
                                        </p:tgtEl>
                                      </p:cBhvr>
                                    </p:animEffect>
                                  </p:childTnLst>
                                </p:cTn>
                              </p:par>
                              <p:par>
                                <p:cTn id="26" presetID="22" presetClass="entr" presetSubtype="2"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right)">
                                      <p:cBhvr>
                                        <p:cTn id="28" dur="601"/>
                                        <p:tgtEl>
                                          <p:spTgt spid="10"/>
                                        </p:tgtEl>
                                      </p:cBhvr>
                                    </p:animEffect>
                                  </p:childTnLst>
                                </p:cTn>
                              </p:par>
                            </p:childTnLst>
                          </p:cTn>
                        </p:par>
                        <p:par>
                          <p:cTn id="29" fill="hold">
                            <p:stCondLst>
                              <p:cond delay="6000"/>
                            </p:stCondLst>
                            <p:childTnLst>
                              <p:par>
                                <p:cTn id="30" presetID="2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up)">
                                      <p:cBhvr>
                                        <p:cTn id="32" dur="601"/>
                                        <p:tgtEl>
                                          <p:spTgt spid="14"/>
                                        </p:tgtEl>
                                      </p:cBhvr>
                                    </p:animEffect>
                                  </p:childTnLst>
                                </p:cTn>
                              </p:par>
                            </p:childTnLst>
                          </p:cTn>
                        </p:par>
                        <p:par>
                          <p:cTn id="33" fill="hold">
                            <p:stCondLst>
                              <p:cond delay="7000"/>
                            </p:stCondLst>
                            <p:childTnLst>
                              <p:par>
                                <p:cTn id="34" presetID="2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up)">
                                      <p:cBhvr>
                                        <p:cTn id="36" dur="601"/>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3" grpId="0" animBg="1"/>
      <p:bldP spid="14"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3.1.0"/>
</p:tagLst>
</file>

<file path=ppt/tags/tag10.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11.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12.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13.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14.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15.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16.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17.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18.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19.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2.xml><?xml version="1.0" encoding="utf-8"?>
<p:tagLst xmlns:a="http://schemas.openxmlformats.org/drawingml/2006/main" xmlns:r="http://schemas.openxmlformats.org/officeDocument/2006/relationships" xmlns:p="http://schemas.openxmlformats.org/presentationml/2006/main">
  <p:tag name="PA" val="v3.1.0"/>
</p:tagLst>
</file>

<file path=ppt/tags/tag20.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21.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22.xml><?xml version="1.0" encoding="utf-8"?>
<p:tagLst xmlns:a="http://schemas.openxmlformats.org/drawingml/2006/main" xmlns:r="http://schemas.openxmlformats.org/officeDocument/2006/relationships" xmlns:p="http://schemas.openxmlformats.org/presentationml/2006/main">
  <p:tag name="PA" val="v3.1.0"/>
</p:tagLst>
</file>

<file path=ppt/tags/tag23.xml><?xml version="1.0" encoding="utf-8"?>
<p:tagLst xmlns:a="http://schemas.openxmlformats.org/drawingml/2006/main" xmlns:r="http://schemas.openxmlformats.org/officeDocument/2006/relationships" xmlns:p="http://schemas.openxmlformats.org/presentationml/2006/main">
  <p:tag name="PA" val="v3.1.0"/>
</p:tagLst>
</file>

<file path=ppt/tags/tag24.xml><?xml version="1.0" encoding="utf-8"?>
<p:tagLst xmlns:a="http://schemas.openxmlformats.org/drawingml/2006/main" xmlns:r="http://schemas.openxmlformats.org/officeDocument/2006/relationships" xmlns:p="http://schemas.openxmlformats.org/presentationml/2006/main">
  <p:tag name="PA" val="v3.1.0"/>
</p:tagLst>
</file>

<file path=ppt/tags/tag25.xml><?xml version="1.0" encoding="utf-8"?>
<p:tagLst xmlns:a="http://schemas.openxmlformats.org/drawingml/2006/main" xmlns:r="http://schemas.openxmlformats.org/officeDocument/2006/relationships" xmlns:p="http://schemas.openxmlformats.org/presentationml/2006/main">
  <p:tag name="PA" val="v3.1.0"/>
</p:tagLst>
</file>

<file path=ppt/tags/tag3.xml><?xml version="1.0" encoding="utf-8"?>
<p:tagLst xmlns:a="http://schemas.openxmlformats.org/drawingml/2006/main" xmlns:r="http://schemas.openxmlformats.org/officeDocument/2006/relationships" xmlns:p="http://schemas.openxmlformats.org/presentationml/2006/main">
  <p:tag name="PA" val="v3.1.0"/>
</p:tagLst>
</file>

<file path=ppt/tags/tag4.xml><?xml version="1.0" encoding="utf-8"?>
<p:tagLst xmlns:a="http://schemas.openxmlformats.org/drawingml/2006/main" xmlns:r="http://schemas.openxmlformats.org/officeDocument/2006/relationships" xmlns:p="http://schemas.openxmlformats.org/presentationml/2006/main">
  <p:tag name="PA" val="v3.1.0"/>
</p:tagLst>
</file>

<file path=ppt/tags/tag5.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6.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7.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8.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9.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1592</Words>
  <Application>Microsoft Office PowerPoint</Application>
  <PresentationFormat>宽屏</PresentationFormat>
  <Paragraphs>192</Paragraphs>
  <Slides>24</Slides>
  <Notes>15</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24</vt:i4>
      </vt:variant>
    </vt:vector>
  </HeadingPairs>
  <TitlesOfParts>
    <vt:vector size="31" baseType="lpstr">
      <vt:lpstr>Myriad Pro Light</vt:lpstr>
      <vt:lpstr>等线</vt:lpstr>
      <vt:lpstr>等线 Light</vt:lpstr>
      <vt:lpstr>方正兰亭超细黑简体</vt:lpstr>
      <vt:lpstr>Arial</vt:lpstr>
      <vt:lpstr>Century Gothic</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天 下</cp:lastModifiedBy>
  <cp:revision>25</cp:revision>
  <dcterms:created xsi:type="dcterms:W3CDTF">2018-05-08T08:49:00Z</dcterms:created>
  <dcterms:modified xsi:type="dcterms:W3CDTF">2021-01-04T22:47:24Z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