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81" r:id="rId3"/>
    <p:sldId id="291" r:id="rId4"/>
    <p:sldId id="357" r:id="rId5"/>
    <p:sldId id="358" r:id="rId6"/>
    <p:sldId id="359" r:id="rId7"/>
    <p:sldId id="360" r:id="rId8"/>
    <p:sldId id="292" r:id="rId9"/>
    <p:sldId id="361" r:id="rId10"/>
    <p:sldId id="362" r:id="rId11"/>
    <p:sldId id="363" r:id="rId12"/>
    <p:sldId id="364" r:id="rId13"/>
    <p:sldId id="293" r:id="rId14"/>
    <p:sldId id="365" r:id="rId15"/>
    <p:sldId id="366" r:id="rId16"/>
    <p:sldId id="367" r:id="rId17"/>
    <p:sldId id="368" r:id="rId18"/>
    <p:sldId id="369" r:id="rId19"/>
    <p:sldId id="294" r:id="rId20"/>
    <p:sldId id="370" r:id="rId21"/>
    <p:sldId id="371" r:id="rId22"/>
    <p:sldId id="373" r:id="rId23"/>
    <p:sldId id="374" r:id="rId24"/>
    <p:sldId id="25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A4FF"/>
    <a:srgbClr val="292A24"/>
    <a:srgbClr val="E666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70" autoAdjust="0"/>
  </p:normalViewPr>
  <p:slideViewPr>
    <p:cSldViewPr snapToGrid="0">
      <p:cViewPr varScale="1">
        <p:scale>
          <a:sx n="84" d="100"/>
          <a:sy n="84" d="100"/>
        </p:scale>
        <p:origin x="366" y="9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D0F8E-F221-4BD2-A1BD-2CC18883505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EFEEB-CE03-4310-80D5-8AAA8DE5E4A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624F0-09E1-425A-A52F-CC4F476DA1EF}"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624F0-09E1-425A-A52F-CC4F476DA1EF}"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9AFA0F2-B449-4FF1-8181-05C1541B991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638056-06EB-47CB-8504-9F1F67C8B987}" type="slidenum">
              <a:rPr lang="zh-CN" altLang="en-US" smtClean="0"/>
              <a:t>‹#›</a:t>
            </a:fld>
            <a:endParaRPr lang="zh-CN" altLang="en-US"/>
          </a:p>
        </p:txBody>
      </p:sp>
      <p:grpSp>
        <p:nvGrpSpPr>
          <p:cNvPr id="13" name="组合 12"/>
          <p:cNvGrpSpPr/>
          <p:nvPr userDrawn="1"/>
        </p:nvGrpSpPr>
        <p:grpSpPr>
          <a:xfrm>
            <a:off x="0" y="0"/>
            <a:ext cx="12192000" cy="6858000"/>
            <a:chOff x="0" y="0"/>
            <a:chExt cx="12192000" cy="685800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5875" y="0"/>
              <a:ext cx="3286125" cy="2971800"/>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97665"/>
              <a:ext cx="12192000" cy="5060335"/>
            </a:xfrm>
            <a:prstGeom prst="rect">
              <a:avLst/>
            </a:prstGeom>
          </p:spPr>
        </p:pic>
        <p:pic>
          <p:nvPicPr>
            <p:cNvPr id="9" name="图片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9625" y="607040"/>
              <a:ext cx="3829050" cy="2381250"/>
            </a:xfrm>
            <a:prstGeom prst="rect">
              <a:avLst/>
            </a:prstGeom>
          </p:spPr>
        </p:pic>
        <p:pic>
          <p:nvPicPr>
            <p:cNvPr id="10" name="图片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5890" y="1265084"/>
              <a:ext cx="2357437" cy="4327832"/>
            </a:xfrm>
            <a:prstGeom prst="rect">
              <a:avLst/>
            </a:prstGeom>
          </p:spPr>
        </p:pic>
        <p:pic>
          <p:nvPicPr>
            <p:cNvPr id="11" name="图片 10"/>
            <p:cNvPicPr>
              <a:picLocks noChangeAspect="1"/>
            </p:cNvPicPr>
            <p:nvPr userDrawn="1"/>
          </p:nvPicPr>
          <p:blipFill rotWithShape="1">
            <a:blip r:embed="rId6">
              <a:extLst>
                <a:ext uri="{28A0092B-C50C-407E-A947-70E740481C1C}">
                  <a14:useLocalDpi xmlns:a14="http://schemas.microsoft.com/office/drawing/2010/main" val="0"/>
                </a:ext>
              </a:extLst>
            </a:blip>
            <a:srcRect l="56071" b="81378"/>
            <a:stretch>
              <a:fillRect/>
            </a:stretch>
          </p:blipFill>
          <p:spPr>
            <a:xfrm>
              <a:off x="7162804" y="1797665"/>
              <a:ext cx="1895475" cy="964585"/>
            </a:xfrm>
            <a:prstGeom prst="rect">
              <a:avLst/>
            </a:prstGeom>
          </p:spPr>
        </p:pic>
        <p:pic>
          <p:nvPicPr>
            <p:cNvPr id="12" name="图片 11"/>
            <p:cNvPicPr>
              <a:picLocks noChangeAspect="1"/>
            </p:cNvPicPr>
            <p:nvPr userDrawn="1"/>
          </p:nvPicPr>
          <p:blipFill rotWithShape="1">
            <a:blip r:embed="rId6">
              <a:extLst>
                <a:ext uri="{28A0092B-C50C-407E-A947-70E740481C1C}">
                  <a14:useLocalDpi xmlns:a14="http://schemas.microsoft.com/office/drawing/2010/main" val="0"/>
                </a:ext>
              </a:extLst>
            </a:blip>
            <a:srcRect l="56071" b="81378"/>
            <a:stretch>
              <a:fillRect/>
            </a:stretch>
          </p:blipFill>
          <p:spPr>
            <a:xfrm>
              <a:off x="3690937" y="4178915"/>
              <a:ext cx="1895475" cy="96458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AFA0F2-B449-4FF1-8181-05C1541B991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638056-06EB-47CB-8504-9F1F67C8B98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AFA0F2-B449-4FF1-8181-05C1541B991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638056-06EB-47CB-8504-9F1F67C8B98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5403" y="0"/>
            <a:ext cx="2378562" cy="2151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AFA0F2-B449-4FF1-8181-05C1541B991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638056-06EB-47CB-8504-9F1F67C8B987}" type="slidenum">
              <a:rPr lang="zh-CN" altLang="en-US" smtClean="0"/>
              <a:t>‹#›</a:t>
            </a:fld>
            <a:endParaRPr lang="zh-CN" altLang="en-US"/>
          </a:p>
        </p:txBody>
      </p:sp>
      <p:grpSp>
        <p:nvGrpSpPr>
          <p:cNvPr id="7" name="组合 6"/>
          <p:cNvGrpSpPr/>
          <p:nvPr userDrawn="1"/>
        </p:nvGrpSpPr>
        <p:grpSpPr>
          <a:xfrm>
            <a:off x="-5403" y="0"/>
            <a:ext cx="7175300" cy="6197531"/>
            <a:chOff x="399410" y="6652628"/>
            <a:chExt cx="7175300" cy="6197531"/>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3913" y="7427656"/>
              <a:ext cx="3489521" cy="5422503"/>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399410" y="6652628"/>
              <a:ext cx="2378562" cy="2151048"/>
            </a:xfrm>
            <a:prstGeom prst="rect">
              <a:avLst/>
            </a:prstGeom>
          </p:spPr>
        </p:pic>
        <p:pic>
          <p:nvPicPr>
            <p:cNvPr id="10" name="图片 9"/>
            <p:cNvPicPr>
              <a:picLocks noChangeAspect="1"/>
            </p:cNvPicPr>
            <p:nvPr userDrawn="1"/>
          </p:nvPicPr>
          <p:blipFill rotWithShape="1">
            <a:blip r:embed="rId4">
              <a:extLst>
                <a:ext uri="{28A0092B-C50C-407E-A947-70E740481C1C}">
                  <a14:useLocalDpi xmlns:a14="http://schemas.microsoft.com/office/drawing/2010/main" val="0"/>
                </a:ext>
              </a:extLst>
            </a:blip>
            <a:srcRect l="56071" b="81378"/>
            <a:stretch>
              <a:fillRect/>
            </a:stretch>
          </p:blipFill>
          <p:spPr>
            <a:xfrm>
              <a:off x="5679235" y="8193084"/>
              <a:ext cx="1895475" cy="964585"/>
            </a:xfrm>
            <a:prstGeom prst="rect">
              <a:avLst/>
            </a:prstGeom>
          </p:spPr>
        </p:pic>
        <p:pic>
          <p:nvPicPr>
            <p:cNvPr id="11" name="图片 10"/>
            <p:cNvPicPr>
              <a:picLocks noChangeAspect="1"/>
            </p:cNvPicPr>
            <p:nvPr userDrawn="1"/>
          </p:nvPicPr>
          <p:blipFill rotWithShape="1">
            <a:blip r:embed="rId4">
              <a:extLst>
                <a:ext uri="{28A0092B-C50C-407E-A947-70E740481C1C}">
                  <a14:useLocalDpi xmlns:a14="http://schemas.microsoft.com/office/drawing/2010/main" val="0"/>
                </a:ext>
              </a:extLst>
            </a:blip>
            <a:srcRect l="56071" b="81378"/>
            <a:stretch>
              <a:fillRect/>
            </a:stretch>
          </p:blipFill>
          <p:spPr>
            <a:xfrm>
              <a:off x="1375084" y="11192877"/>
              <a:ext cx="1895475" cy="964585"/>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9AFA0F2-B449-4FF1-8181-05C1541B991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638056-06EB-47CB-8504-9F1F67C8B98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9AFA0F2-B449-4FF1-8181-05C1541B991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638056-06EB-47CB-8504-9F1F67C8B98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9AFA0F2-B449-4FF1-8181-05C1541B991B}"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638056-06EB-47CB-8504-9F1F67C8B98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9AFA0F2-B449-4FF1-8181-05C1541B991B}"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638056-06EB-47CB-8504-9F1F67C8B98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AFA0F2-B449-4FF1-8181-05C1541B991B}"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638056-06EB-47CB-8504-9F1F67C8B987}"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 y="0"/>
            <a:ext cx="12208781" cy="5067300"/>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9256957" y="4203700"/>
            <a:ext cx="2935043" cy="2654300"/>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9550" y="4340225"/>
            <a:ext cx="3829050" cy="2381250"/>
          </a:xfrm>
          <a:prstGeom prst="rect">
            <a:avLst/>
          </a:prstGeom>
        </p:spPr>
      </p:pic>
      <p:pic>
        <p:nvPicPr>
          <p:cNvPr id="8" name="图片 7"/>
          <p:cNvPicPr>
            <a:picLocks noChangeAspect="1"/>
          </p:cNvPicPr>
          <p:nvPr userDrawn="1"/>
        </p:nvPicPr>
        <p:blipFill rotWithShape="1">
          <a:blip r:embed="rId5">
            <a:extLst>
              <a:ext uri="{28A0092B-C50C-407E-A947-70E740481C1C}">
                <a14:useLocalDpi xmlns:a14="http://schemas.microsoft.com/office/drawing/2010/main" val="0"/>
              </a:ext>
            </a:extLst>
          </a:blip>
          <a:srcRect l="56071" b="81378"/>
          <a:stretch>
            <a:fillRect/>
          </a:stretch>
        </p:blipFill>
        <p:spPr>
          <a:xfrm>
            <a:off x="7699356" y="3541422"/>
            <a:ext cx="1895475" cy="9645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9AFA0F2-B449-4FF1-8181-05C1541B991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638056-06EB-47CB-8504-9F1F67C8B98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9AFA0F2-B449-4FF1-8181-05C1541B991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638056-06EB-47CB-8504-9F1F67C8B98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FA0F2-B449-4FF1-8181-05C1541B991B}"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38056-06EB-47CB-8504-9F1F67C8B98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文本框 6"/>
          <p:cNvSpPr txBox="1"/>
          <p:nvPr/>
        </p:nvSpPr>
        <p:spPr>
          <a:xfrm>
            <a:off x="6128199" y="1690062"/>
            <a:ext cx="1200329" cy="3477875"/>
          </a:xfrm>
          <a:prstGeom prst="rect">
            <a:avLst/>
          </a:prstGeom>
          <a:noFill/>
          <a:ln w="9525">
            <a:noFill/>
          </a:ln>
        </p:spPr>
        <p:txBody>
          <a:bodyPr vert="eaVert" wrap="none">
            <a:spAutoFit/>
          </a:bodyPr>
          <a:lstStyle/>
          <a:p>
            <a:pPr lvl="0" eaLnBrk="1" hangingPunct="1"/>
            <a:r>
              <a:rPr lang="zh-CN" altLang="en-US" sz="6600" b="1" dirty="0">
                <a:solidFill>
                  <a:srgbClr val="58A4FF"/>
                </a:solidFill>
                <a:latin typeface="+mn-ea"/>
              </a:rPr>
              <a:t>创意设计</a:t>
            </a:r>
            <a:endParaRPr lang="zh-CN" altLang="zh-CN" sz="6600" b="1" dirty="0">
              <a:solidFill>
                <a:srgbClr val="58A4FF"/>
              </a:solidFill>
              <a:latin typeface="+mn-ea"/>
            </a:endParaRPr>
          </a:p>
        </p:txBody>
      </p:sp>
      <p:sp>
        <p:nvSpPr>
          <p:cNvPr id="19" name="文本框 8"/>
          <p:cNvSpPr txBox="1"/>
          <p:nvPr/>
        </p:nvSpPr>
        <p:spPr>
          <a:xfrm>
            <a:off x="5488633" y="1690062"/>
            <a:ext cx="972574" cy="3371383"/>
          </a:xfrm>
          <a:prstGeom prst="rect">
            <a:avLst/>
          </a:prstGeom>
          <a:noFill/>
          <a:ln w="9525">
            <a:noFill/>
          </a:ln>
        </p:spPr>
        <p:txBody>
          <a:bodyPr vert="eaVert" wrap="square">
            <a:spAutoFit/>
          </a:bodyPr>
          <a:lstStyle/>
          <a:p>
            <a:pPr lvl="0" algn="dist" eaLnBrk="1" hangingPunct="1">
              <a:lnSpc>
                <a:spcPct val="160000"/>
              </a:lnSpc>
            </a:pPr>
            <a:r>
              <a:rPr lang="zh-CN" altLang="en-US" sz="3200" dirty="0">
                <a:solidFill>
                  <a:srgbClr val="58A4FF"/>
                </a:solidFill>
                <a:latin typeface="+mn-ea"/>
              </a:rPr>
              <a:t>简约清新通用模板</a:t>
            </a: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1937539" y="3537012"/>
            <a:ext cx="831692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999656" y="2348880"/>
            <a:ext cx="609440" cy="1296144"/>
            <a:chOff x="2998862" y="2348880"/>
            <a:chExt cx="609440" cy="1296144"/>
          </a:xfrm>
          <a:solidFill>
            <a:schemeClr val="tx1"/>
          </a:solidFill>
        </p:grpSpPr>
        <p:sp>
          <p:nvSpPr>
            <p:cNvPr id="12" name="椭圆 11"/>
            <p:cNvSpPr/>
            <p:nvPr/>
          </p:nvSpPr>
          <p:spPr>
            <a:xfrm>
              <a:off x="2998862"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3" name="任意多边形 12"/>
            <p:cNvSpPr/>
            <p:nvPr/>
          </p:nvSpPr>
          <p:spPr>
            <a:xfrm>
              <a:off x="3103899"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grpSp>
      <p:grpSp>
        <p:nvGrpSpPr>
          <p:cNvPr id="14" name="组合 13"/>
          <p:cNvGrpSpPr/>
          <p:nvPr/>
        </p:nvGrpSpPr>
        <p:grpSpPr>
          <a:xfrm>
            <a:off x="3719736" y="3429001"/>
            <a:ext cx="609011" cy="1290631"/>
            <a:chOff x="3718942" y="3429000"/>
            <a:chExt cx="609010" cy="1290630"/>
          </a:xfrm>
          <a:solidFill>
            <a:schemeClr val="tx1"/>
          </a:solidFill>
        </p:grpSpPr>
        <p:sp>
          <p:nvSpPr>
            <p:cNvPr id="15" name="椭圆 14"/>
            <p:cNvSpPr/>
            <p:nvPr/>
          </p:nvSpPr>
          <p:spPr>
            <a:xfrm>
              <a:off x="3718942"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6" name="任意多边形 15"/>
            <p:cNvSpPr/>
            <p:nvPr/>
          </p:nvSpPr>
          <p:spPr>
            <a:xfrm flipV="1">
              <a:off x="3823549"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grpSp>
      <p:grpSp>
        <p:nvGrpSpPr>
          <p:cNvPr id="17" name="组合 16"/>
          <p:cNvGrpSpPr/>
          <p:nvPr/>
        </p:nvGrpSpPr>
        <p:grpSpPr>
          <a:xfrm>
            <a:off x="4943872" y="2348880"/>
            <a:ext cx="624299" cy="1296144"/>
            <a:chOff x="4943078" y="2348880"/>
            <a:chExt cx="624298" cy="1296144"/>
          </a:xfrm>
          <a:solidFill>
            <a:schemeClr val="tx1"/>
          </a:solidFill>
        </p:grpSpPr>
        <p:sp>
          <p:nvSpPr>
            <p:cNvPr id="18" name="椭圆 17"/>
            <p:cNvSpPr/>
            <p:nvPr/>
          </p:nvSpPr>
          <p:spPr>
            <a:xfrm>
              <a:off x="4943078"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9" name="任意多边形 18"/>
            <p:cNvSpPr/>
            <p:nvPr/>
          </p:nvSpPr>
          <p:spPr>
            <a:xfrm>
              <a:off x="5062973"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grpSp>
      <p:grpSp>
        <p:nvGrpSpPr>
          <p:cNvPr id="20" name="组合 19"/>
          <p:cNvGrpSpPr/>
          <p:nvPr/>
        </p:nvGrpSpPr>
        <p:grpSpPr>
          <a:xfrm>
            <a:off x="5987988" y="3429001"/>
            <a:ext cx="624299" cy="1290631"/>
            <a:chOff x="5987194" y="3429000"/>
            <a:chExt cx="624298" cy="1290630"/>
          </a:xfrm>
          <a:solidFill>
            <a:schemeClr val="tx1"/>
          </a:solidFill>
        </p:grpSpPr>
        <p:sp>
          <p:nvSpPr>
            <p:cNvPr id="21" name="椭圆 20"/>
            <p:cNvSpPr/>
            <p:nvPr/>
          </p:nvSpPr>
          <p:spPr>
            <a:xfrm>
              <a:off x="5987194"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2" name="任意多边形 21"/>
            <p:cNvSpPr/>
            <p:nvPr/>
          </p:nvSpPr>
          <p:spPr>
            <a:xfrm flipV="1">
              <a:off x="6107089"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grpSp>
      <p:grpSp>
        <p:nvGrpSpPr>
          <p:cNvPr id="23" name="组合 22"/>
          <p:cNvGrpSpPr/>
          <p:nvPr/>
        </p:nvGrpSpPr>
        <p:grpSpPr>
          <a:xfrm>
            <a:off x="8472264" y="3429001"/>
            <a:ext cx="624299" cy="1290631"/>
            <a:chOff x="8471470" y="3429000"/>
            <a:chExt cx="624298" cy="1290630"/>
          </a:xfrm>
          <a:solidFill>
            <a:schemeClr val="tx1"/>
          </a:solidFill>
        </p:grpSpPr>
        <p:sp>
          <p:nvSpPr>
            <p:cNvPr id="24" name="椭圆 23"/>
            <p:cNvSpPr/>
            <p:nvPr/>
          </p:nvSpPr>
          <p:spPr>
            <a:xfrm>
              <a:off x="8471470"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5" name="任意多边形 24"/>
            <p:cNvSpPr/>
            <p:nvPr/>
          </p:nvSpPr>
          <p:spPr>
            <a:xfrm flipV="1">
              <a:off x="8591365"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grpSp>
      <p:grpSp>
        <p:nvGrpSpPr>
          <p:cNvPr id="26" name="组合 25"/>
          <p:cNvGrpSpPr/>
          <p:nvPr/>
        </p:nvGrpSpPr>
        <p:grpSpPr>
          <a:xfrm>
            <a:off x="7660333" y="2348880"/>
            <a:ext cx="590289" cy="1296144"/>
            <a:chOff x="7659538" y="2348880"/>
            <a:chExt cx="590289" cy="1296144"/>
          </a:xfrm>
          <a:solidFill>
            <a:schemeClr val="tx1"/>
          </a:solidFill>
        </p:grpSpPr>
        <p:sp>
          <p:nvSpPr>
            <p:cNvPr id="27" name="椭圆 26"/>
            <p:cNvSpPr/>
            <p:nvPr/>
          </p:nvSpPr>
          <p:spPr>
            <a:xfrm>
              <a:off x="7659538"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8" name="任意多边形 27"/>
            <p:cNvSpPr/>
            <p:nvPr/>
          </p:nvSpPr>
          <p:spPr>
            <a:xfrm>
              <a:off x="7745424"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grpSp>
      <p:grpSp>
        <p:nvGrpSpPr>
          <p:cNvPr id="2" name="组合 1"/>
          <p:cNvGrpSpPr/>
          <p:nvPr/>
        </p:nvGrpSpPr>
        <p:grpSpPr>
          <a:xfrm>
            <a:off x="3200823" y="1556792"/>
            <a:ext cx="6279553" cy="3954927"/>
            <a:chOff x="3200823" y="1556792"/>
            <a:chExt cx="6279553" cy="3954927"/>
          </a:xfrm>
        </p:grpSpPr>
        <p:grpSp>
          <p:nvGrpSpPr>
            <p:cNvPr id="29" name="组合 28"/>
            <p:cNvGrpSpPr/>
            <p:nvPr/>
          </p:nvGrpSpPr>
          <p:grpSpPr>
            <a:xfrm>
              <a:off x="5159896" y="1556792"/>
              <a:ext cx="792088" cy="792088"/>
              <a:chOff x="5159102" y="1556792"/>
              <a:chExt cx="792088" cy="792088"/>
            </a:xfrm>
          </p:grpSpPr>
          <p:sp>
            <p:nvSpPr>
              <p:cNvPr id="30" name="椭圆 29"/>
              <p:cNvSpPr/>
              <p:nvPr/>
            </p:nvSpPr>
            <p:spPr>
              <a:xfrm>
                <a:off x="5159102" y="1556792"/>
                <a:ext cx="792088" cy="792088"/>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1" name="心形 30"/>
              <p:cNvSpPr/>
              <p:nvPr/>
            </p:nvSpPr>
            <p:spPr>
              <a:xfrm>
                <a:off x="5303118" y="1755307"/>
                <a:ext cx="504056" cy="449557"/>
              </a:xfrm>
              <a:prstGeom prst="heart">
                <a:avLst/>
              </a:prstGeom>
              <a:solidFill>
                <a:srgbClr val="58A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grpSp>
          <p:nvGrpSpPr>
            <p:cNvPr id="32" name="组合 31"/>
            <p:cNvGrpSpPr/>
            <p:nvPr/>
          </p:nvGrpSpPr>
          <p:grpSpPr>
            <a:xfrm>
              <a:off x="7842347" y="1556792"/>
              <a:ext cx="792088" cy="792088"/>
              <a:chOff x="7841553" y="1556792"/>
              <a:chExt cx="792088" cy="792088"/>
            </a:xfrm>
          </p:grpSpPr>
          <p:sp>
            <p:nvSpPr>
              <p:cNvPr id="33" name="椭圆 32"/>
              <p:cNvSpPr/>
              <p:nvPr/>
            </p:nvSpPr>
            <p:spPr>
              <a:xfrm>
                <a:off x="7841553" y="1556792"/>
                <a:ext cx="792088" cy="792088"/>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4" name="椭圆形标注 33"/>
              <p:cNvSpPr/>
              <p:nvPr/>
            </p:nvSpPr>
            <p:spPr>
              <a:xfrm>
                <a:off x="8015954" y="1759353"/>
                <a:ext cx="443286" cy="385963"/>
              </a:xfrm>
              <a:prstGeom prst="wedgeEllipseCallout">
                <a:avLst/>
              </a:prstGeom>
              <a:solidFill>
                <a:srgbClr val="58A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grpSp>
          <p:nvGrpSpPr>
            <p:cNvPr id="35" name="组合 34"/>
            <p:cNvGrpSpPr/>
            <p:nvPr/>
          </p:nvGrpSpPr>
          <p:grpSpPr>
            <a:xfrm>
              <a:off x="3920472" y="4719631"/>
              <a:ext cx="792088" cy="792088"/>
              <a:chOff x="3919678" y="4719630"/>
              <a:chExt cx="792088" cy="792088"/>
            </a:xfrm>
          </p:grpSpPr>
          <p:sp>
            <p:nvSpPr>
              <p:cNvPr id="36" name="椭圆 35"/>
              <p:cNvSpPr/>
              <p:nvPr/>
            </p:nvSpPr>
            <p:spPr>
              <a:xfrm flipV="1">
                <a:off x="3919678" y="4719630"/>
                <a:ext cx="792088" cy="792088"/>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nvGrpSpPr>
              <p:cNvPr id="37" name="组合 36"/>
              <p:cNvGrpSpPr/>
              <p:nvPr/>
            </p:nvGrpSpPr>
            <p:grpSpPr>
              <a:xfrm>
                <a:off x="4158358" y="4886644"/>
                <a:ext cx="314729" cy="458061"/>
                <a:chOff x="5690315" y="3674507"/>
                <a:chExt cx="314729" cy="458061"/>
              </a:xfrm>
            </p:grpSpPr>
            <p:sp>
              <p:nvSpPr>
                <p:cNvPr id="38"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58A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latin typeface="Calibri" panose="020F0502020204030204"/>
                    <a:ea typeface="宋体" panose="02010600030101010101" pitchFamily="2" charset="-122"/>
                  </a:endParaRPr>
                </a:p>
              </p:txBody>
            </p:sp>
            <p:sp>
              <p:nvSpPr>
                <p:cNvPr id="39"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58A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latin typeface="Calibri" panose="020F0502020204030204"/>
                    <a:ea typeface="宋体" panose="02010600030101010101" pitchFamily="2" charset="-122"/>
                  </a:endParaRPr>
                </a:p>
              </p:txBody>
            </p:sp>
          </p:grpSp>
        </p:grpSp>
        <p:grpSp>
          <p:nvGrpSpPr>
            <p:cNvPr id="40" name="组合 39"/>
            <p:cNvGrpSpPr/>
            <p:nvPr/>
          </p:nvGrpSpPr>
          <p:grpSpPr>
            <a:xfrm>
              <a:off x="3200823" y="1556792"/>
              <a:ext cx="792088" cy="792088"/>
              <a:chOff x="3200028" y="1556792"/>
              <a:chExt cx="792088" cy="792088"/>
            </a:xfrm>
          </p:grpSpPr>
          <p:sp>
            <p:nvSpPr>
              <p:cNvPr id="41" name="椭圆 40"/>
              <p:cNvSpPr/>
              <p:nvPr/>
            </p:nvSpPr>
            <p:spPr>
              <a:xfrm>
                <a:off x="3200028" y="1556792"/>
                <a:ext cx="792088" cy="79208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nvGrpSpPr>
              <p:cNvPr id="42" name="组合 41"/>
              <p:cNvGrpSpPr/>
              <p:nvPr/>
            </p:nvGrpSpPr>
            <p:grpSpPr>
              <a:xfrm>
                <a:off x="3360527" y="1717291"/>
                <a:ext cx="471090" cy="471090"/>
                <a:chOff x="4334131" y="1343733"/>
                <a:chExt cx="471090" cy="471090"/>
              </a:xfrm>
            </p:grpSpPr>
            <p:sp>
              <p:nvSpPr>
                <p:cNvPr id="43" name="Freeform 17"/>
                <p:cNvSpPr>
                  <a:spLocks noEditPoints="1"/>
                </p:cNvSpPr>
                <p:nvPr/>
              </p:nvSpPr>
              <p:spPr bwMode="auto">
                <a:xfrm flipH="1">
                  <a:off x="4468442" y="1477042"/>
                  <a:ext cx="202468" cy="203471"/>
                </a:xfrm>
                <a:custGeom>
                  <a:avLst/>
                  <a:gdLst>
                    <a:gd name="T0" fmla="*/ 124 w 124"/>
                    <a:gd name="T1" fmla="*/ 0 h 124"/>
                    <a:gd name="T2" fmla="*/ 39 w 124"/>
                    <a:gd name="T3" fmla="*/ 39 h 124"/>
                    <a:gd name="T4" fmla="*/ 0 w 124"/>
                    <a:gd name="T5" fmla="*/ 124 h 124"/>
                    <a:gd name="T6" fmla="*/ 85 w 124"/>
                    <a:gd name="T7" fmla="*/ 85 h 124"/>
                    <a:gd name="T8" fmla="*/ 124 w 124"/>
                    <a:gd name="T9" fmla="*/ 0 h 124"/>
                    <a:gd name="T10" fmla="*/ 62 w 124"/>
                    <a:gd name="T11" fmla="*/ 78 h 124"/>
                    <a:gd name="T12" fmla="*/ 46 w 124"/>
                    <a:gd name="T13" fmla="*/ 62 h 124"/>
                    <a:gd name="T14" fmla="*/ 62 w 124"/>
                    <a:gd name="T15" fmla="*/ 46 h 124"/>
                    <a:gd name="T16" fmla="*/ 78 w 124"/>
                    <a:gd name="T17" fmla="*/ 62 h 124"/>
                    <a:gd name="T18" fmla="*/ 62 w 124"/>
                    <a:gd name="T19" fmla="*/ 7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124" y="0"/>
                      </a:moveTo>
                      <a:cubicBezTo>
                        <a:pt x="39" y="39"/>
                        <a:pt x="39" y="39"/>
                        <a:pt x="39" y="39"/>
                      </a:cubicBezTo>
                      <a:cubicBezTo>
                        <a:pt x="0" y="124"/>
                        <a:pt x="0" y="124"/>
                        <a:pt x="0" y="124"/>
                      </a:cubicBezTo>
                      <a:cubicBezTo>
                        <a:pt x="85" y="85"/>
                        <a:pt x="85" y="85"/>
                        <a:pt x="85" y="85"/>
                      </a:cubicBezTo>
                      <a:lnTo>
                        <a:pt x="124" y="0"/>
                      </a:lnTo>
                      <a:close/>
                      <a:moveTo>
                        <a:pt x="62" y="78"/>
                      </a:moveTo>
                      <a:cubicBezTo>
                        <a:pt x="53" y="78"/>
                        <a:pt x="46" y="71"/>
                        <a:pt x="46" y="62"/>
                      </a:cubicBezTo>
                      <a:cubicBezTo>
                        <a:pt x="46" y="53"/>
                        <a:pt x="53" y="46"/>
                        <a:pt x="62" y="46"/>
                      </a:cubicBezTo>
                      <a:cubicBezTo>
                        <a:pt x="71" y="46"/>
                        <a:pt x="78" y="53"/>
                        <a:pt x="78" y="62"/>
                      </a:cubicBezTo>
                      <a:cubicBezTo>
                        <a:pt x="78" y="71"/>
                        <a:pt x="71" y="78"/>
                        <a:pt x="62" y="78"/>
                      </a:cubicBezTo>
                      <a:close/>
                    </a:path>
                  </a:pathLst>
                </a:custGeom>
                <a:solidFill>
                  <a:srgbClr val="58A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latin typeface="Calibri" panose="020F0502020204030204"/>
                    <a:ea typeface="宋体" panose="02010600030101010101" pitchFamily="2" charset="-122"/>
                  </a:endParaRPr>
                </a:p>
              </p:txBody>
            </p:sp>
            <p:sp>
              <p:nvSpPr>
                <p:cNvPr id="44" name="Freeform 18"/>
                <p:cNvSpPr>
                  <a:spLocks noEditPoints="1"/>
                </p:cNvSpPr>
                <p:nvPr/>
              </p:nvSpPr>
              <p:spPr bwMode="auto">
                <a:xfrm flipH="1">
                  <a:off x="4334131" y="1343733"/>
                  <a:ext cx="471090" cy="47109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44 w 288"/>
                    <a:gd name="T11" fmla="*/ 256 h 288"/>
                    <a:gd name="T12" fmla="*/ 32 w 288"/>
                    <a:gd name="T13" fmla="*/ 144 h 288"/>
                    <a:gd name="T14" fmla="*/ 144 w 288"/>
                    <a:gd name="T15" fmla="*/ 32 h 288"/>
                    <a:gd name="T16" fmla="*/ 256 w 288"/>
                    <a:gd name="T17" fmla="*/ 144 h 288"/>
                    <a:gd name="T18" fmla="*/ 144 w 288"/>
                    <a:gd name="T19"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0"/>
                      </a:moveTo>
                      <a:cubicBezTo>
                        <a:pt x="64" y="0"/>
                        <a:pt x="0" y="64"/>
                        <a:pt x="0" y="144"/>
                      </a:cubicBezTo>
                      <a:cubicBezTo>
                        <a:pt x="0" y="224"/>
                        <a:pt x="64" y="288"/>
                        <a:pt x="144" y="288"/>
                      </a:cubicBezTo>
                      <a:cubicBezTo>
                        <a:pt x="224" y="288"/>
                        <a:pt x="288" y="224"/>
                        <a:pt x="288" y="144"/>
                      </a:cubicBezTo>
                      <a:cubicBezTo>
                        <a:pt x="288" y="64"/>
                        <a:pt x="224" y="0"/>
                        <a:pt x="144" y="0"/>
                      </a:cubicBezTo>
                      <a:close/>
                      <a:moveTo>
                        <a:pt x="144" y="256"/>
                      </a:moveTo>
                      <a:cubicBezTo>
                        <a:pt x="82" y="256"/>
                        <a:pt x="32" y="206"/>
                        <a:pt x="32" y="144"/>
                      </a:cubicBezTo>
                      <a:cubicBezTo>
                        <a:pt x="32" y="82"/>
                        <a:pt x="82" y="32"/>
                        <a:pt x="144" y="32"/>
                      </a:cubicBezTo>
                      <a:cubicBezTo>
                        <a:pt x="206" y="32"/>
                        <a:pt x="256" y="82"/>
                        <a:pt x="256" y="144"/>
                      </a:cubicBezTo>
                      <a:cubicBezTo>
                        <a:pt x="256" y="206"/>
                        <a:pt x="206" y="256"/>
                        <a:pt x="144" y="256"/>
                      </a:cubicBezTo>
                      <a:close/>
                    </a:path>
                  </a:pathLst>
                </a:custGeom>
                <a:solidFill>
                  <a:srgbClr val="58A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latin typeface="Calibri" panose="020F0502020204030204"/>
                    <a:ea typeface="宋体" panose="02010600030101010101" pitchFamily="2" charset="-122"/>
                  </a:endParaRPr>
                </a:p>
              </p:txBody>
            </p:sp>
          </p:grpSp>
        </p:grpSp>
        <p:grpSp>
          <p:nvGrpSpPr>
            <p:cNvPr id="45" name="组合 44"/>
            <p:cNvGrpSpPr/>
            <p:nvPr/>
          </p:nvGrpSpPr>
          <p:grpSpPr>
            <a:xfrm>
              <a:off x="6204012" y="4719631"/>
              <a:ext cx="792088" cy="792088"/>
              <a:chOff x="6203218" y="4719630"/>
              <a:chExt cx="792088" cy="792088"/>
            </a:xfrm>
          </p:grpSpPr>
          <p:sp>
            <p:nvSpPr>
              <p:cNvPr id="46" name="椭圆 45"/>
              <p:cNvSpPr/>
              <p:nvPr/>
            </p:nvSpPr>
            <p:spPr>
              <a:xfrm flipV="1">
                <a:off x="6203218" y="4719630"/>
                <a:ext cx="792088" cy="792088"/>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7" name="Freeform 45"/>
              <p:cNvSpPr/>
              <p:nvPr/>
            </p:nvSpPr>
            <p:spPr bwMode="auto">
              <a:xfrm flipH="1">
                <a:off x="6389777" y="4906189"/>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rgbClr val="58A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dirty="0">
                  <a:latin typeface="Calibri" panose="020F0502020204030204"/>
                  <a:ea typeface="宋体" panose="02010600030101010101" pitchFamily="2" charset="-122"/>
                </a:endParaRPr>
              </a:p>
            </p:txBody>
          </p:sp>
        </p:grpSp>
        <p:grpSp>
          <p:nvGrpSpPr>
            <p:cNvPr id="48" name="组合 47"/>
            <p:cNvGrpSpPr/>
            <p:nvPr/>
          </p:nvGrpSpPr>
          <p:grpSpPr>
            <a:xfrm>
              <a:off x="8688288" y="4719631"/>
              <a:ext cx="792088" cy="792088"/>
              <a:chOff x="8687494" y="4719630"/>
              <a:chExt cx="792088" cy="792088"/>
            </a:xfrm>
          </p:grpSpPr>
          <p:sp>
            <p:nvSpPr>
              <p:cNvPr id="49" name="椭圆 48"/>
              <p:cNvSpPr/>
              <p:nvPr/>
            </p:nvSpPr>
            <p:spPr>
              <a:xfrm flipV="1">
                <a:off x="8687494" y="4719630"/>
                <a:ext cx="792088" cy="79208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nvGrpSpPr>
              <p:cNvPr id="50" name="组合 49"/>
              <p:cNvGrpSpPr/>
              <p:nvPr/>
            </p:nvGrpSpPr>
            <p:grpSpPr>
              <a:xfrm>
                <a:off x="8847965" y="4984723"/>
                <a:ext cx="471147" cy="261902"/>
                <a:chOff x="6864264" y="1408669"/>
                <a:chExt cx="471147" cy="261902"/>
              </a:xfrm>
            </p:grpSpPr>
            <p:sp>
              <p:nvSpPr>
                <p:cNvPr id="51" name="Freeform 98"/>
                <p:cNvSpPr/>
                <p:nvPr/>
              </p:nvSpPr>
              <p:spPr bwMode="auto">
                <a:xfrm flipH="1">
                  <a:off x="6968886" y="1526456"/>
                  <a:ext cx="313867" cy="92151"/>
                </a:xfrm>
                <a:custGeom>
                  <a:avLst/>
                  <a:gdLst>
                    <a:gd name="T0" fmla="*/ 192 w 192"/>
                    <a:gd name="T1" fmla="*/ 18 h 56"/>
                    <a:gd name="T2" fmla="*/ 80 w 192"/>
                    <a:gd name="T3" fmla="*/ 40 h 56"/>
                    <a:gd name="T4" fmla="*/ 88 w 192"/>
                    <a:gd name="T5" fmla="*/ 0 h 56"/>
                    <a:gd name="T6" fmla="*/ 82 w 192"/>
                    <a:gd name="T7" fmla="*/ 0 h 56"/>
                    <a:gd name="T8" fmla="*/ 3 w 192"/>
                    <a:gd name="T9" fmla="*/ 16 h 56"/>
                    <a:gd name="T10" fmla="*/ 0 w 192"/>
                    <a:gd name="T11" fmla="*/ 16 h 56"/>
                    <a:gd name="T12" fmla="*/ 0 w 192"/>
                    <a:gd name="T13" fmla="*/ 56 h 56"/>
                    <a:gd name="T14" fmla="*/ 192 w 192"/>
                    <a:gd name="T15" fmla="*/ 56 h 56"/>
                    <a:gd name="T16" fmla="*/ 192 w 192"/>
                    <a:gd name="T1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56">
                      <a:moveTo>
                        <a:pt x="192" y="18"/>
                      </a:moveTo>
                      <a:cubicBezTo>
                        <a:pt x="80" y="40"/>
                        <a:pt x="80" y="40"/>
                        <a:pt x="80" y="40"/>
                      </a:cubicBezTo>
                      <a:cubicBezTo>
                        <a:pt x="88" y="0"/>
                        <a:pt x="88" y="0"/>
                        <a:pt x="88" y="0"/>
                      </a:cubicBezTo>
                      <a:cubicBezTo>
                        <a:pt x="82" y="0"/>
                        <a:pt x="82" y="0"/>
                        <a:pt x="82" y="0"/>
                      </a:cubicBezTo>
                      <a:cubicBezTo>
                        <a:pt x="3" y="16"/>
                        <a:pt x="3" y="16"/>
                        <a:pt x="3" y="16"/>
                      </a:cubicBezTo>
                      <a:cubicBezTo>
                        <a:pt x="2" y="16"/>
                        <a:pt x="1" y="16"/>
                        <a:pt x="0" y="16"/>
                      </a:cubicBezTo>
                      <a:cubicBezTo>
                        <a:pt x="0" y="56"/>
                        <a:pt x="0" y="56"/>
                        <a:pt x="0" y="56"/>
                      </a:cubicBezTo>
                      <a:cubicBezTo>
                        <a:pt x="192" y="56"/>
                        <a:pt x="192" y="56"/>
                        <a:pt x="192" y="56"/>
                      </a:cubicBezTo>
                      <a:lnTo>
                        <a:pt x="192" y="18"/>
                      </a:lnTo>
                      <a:close/>
                    </a:path>
                  </a:pathLst>
                </a:custGeom>
                <a:solidFill>
                  <a:srgbClr val="58A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latin typeface="Calibri" panose="020F0502020204030204"/>
                    <a:ea typeface="宋体" panose="02010600030101010101" pitchFamily="2" charset="-122"/>
                  </a:endParaRPr>
                </a:p>
              </p:txBody>
            </p:sp>
            <p:sp>
              <p:nvSpPr>
                <p:cNvPr id="52" name="Freeform 99"/>
                <p:cNvSpPr>
                  <a:spLocks noEditPoints="1"/>
                </p:cNvSpPr>
                <p:nvPr/>
              </p:nvSpPr>
              <p:spPr bwMode="auto">
                <a:xfrm flipH="1">
                  <a:off x="6864264" y="1408669"/>
                  <a:ext cx="471147" cy="261902"/>
                </a:xfrm>
                <a:custGeom>
                  <a:avLst/>
                  <a:gdLst>
                    <a:gd name="T0" fmla="*/ 272 w 288"/>
                    <a:gd name="T1" fmla="*/ 40 h 160"/>
                    <a:gd name="T2" fmla="*/ 256 w 288"/>
                    <a:gd name="T3" fmla="*/ 40 h 160"/>
                    <a:gd name="T4" fmla="*/ 256 w 288"/>
                    <a:gd name="T5" fmla="*/ 16 h 160"/>
                    <a:gd name="T6" fmla="*/ 240 w 288"/>
                    <a:gd name="T7" fmla="*/ 0 h 160"/>
                    <a:gd name="T8" fmla="*/ 16 w 288"/>
                    <a:gd name="T9" fmla="*/ 0 h 160"/>
                    <a:gd name="T10" fmla="*/ 0 w 288"/>
                    <a:gd name="T11" fmla="*/ 16 h 160"/>
                    <a:gd name="T12" fmla="*/ 0 w 288"/>
                    <a:gd name="T13" fmla="*/ 144 h 160"/>
                    <a:gd name="T14" fmla="*/ 16 w 288"/>
                    <a:gd name="T15" fmla="*/ 160 h 160"/>
                    <a:gd name="T16" fmla="*/ 240 w 288"/>
                    <a:gd name="T17" fmla="*/ 160 h 160"/>
                    <a:gd name="T18" fmla="*/ 256 w 288"/>
                    <a:gd name="T19" fmla="*/ 144 h 160"/>
                    <a:gd name="T20" fmla="*/ 256 w 288"/>
                    <a:gd name="T21" fmla="*/ 120 h 160"/>
                    <a:gd name="T22" fmla="*/ 272 w 288"/>
                    <a:gd name="T23" fmla="*/ 120 h 160"/>
                    <a:gd name="T24" fmla="*/ 288 w 288"/>
                    <a:gd name="T25" fmla="*/ 104 h 160"/>
                    <a:gd name="T26" fmla="*/ 288 w 288"/>
                    <a:gd name="T27" fmla="*/ 56 h 160"/>
                    <a:gd name="T28" fmla="*/ 272 w 288"/>
                    <a:gd name="T29" fmla="*/ 40 h 160"/>
                    <a:gd name="T30" fmla="*/ 240 w 288"/>
                    <a:gd name="T31" fmla="*/ 144 h 160"/>
                    <a:gd name="T32" fmla="*/ 16 w 288"/>
                    <a:gd name="T33" fmla="*/ 144 h 160"/>
                    <a:gd name="T34" fmla="*/ 16 w 288"/>
                    <a:gd name="T35" fmla="*/ 16 h 160"/>
                    <a:gd name="T36" fmla="*/ 240 w 288"/>
                    <a:gd name="T37" fmla="*/ 16 h 160"/>
                    <a:gd name="T38" fmla="*/ 240 w 288"/>
                    <a:gd name="T39"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8" h="160">
                      <a:moveTo>
                        <a:pt x="272" y="40"/>
                      </a:moveTo>
                      <a:cubicBezTo>
                        <a:pt x="256" y="40"/>
                        <a:pt x="256" y="40"/>
                        <a:pt x="256" y="40"/>
                      </a:cubicBezTo>
                      <a:cubicBezTo>
                        <a:pt x="256" y="16"/>
                        <a:pt x="256" y="16"/>
                        <a:pt x="256" y="16"/>
                      </a:cubicBezTo>
                      <a:cubicBezTo>
                        <a:pt x="256" y="7"/>
                        <a:pt x="249" y="0"/>
                        <a:pt x="240" y="0"/>
                      </a:cubicBezTo>
                      <a:cubicBezTo>
                        <a:pt x="16" y="0"/>
                        <a:pt x="16" y="0"/>
                        <a:pt x="16" y="0"/>
                      </a:cubicBezTo>
                      <a:cubicBezTo>
                        <a:pt x="7" y="0"/>
                        <a:pt x="0" y="7"/>
                        <a:pt x="0" y="16"/>
                      </a:cubicBezTo>
                      <a:cubicBezTo>
                        <a:pt x="0" y="144"/>
                        <a:pt x="0" y="144"/>
                        <a:pt x="0" y="144"/>
                      </a:cubicBezTo>
                      <a:cubicBezTo>
                        <a:pt x="0" y="153"/>
                        <a:pt x="7" y="160"/>
                        <a:pt x="16" y="160"/>
                      </a:cubicBezTo>
                      <a:cubicBezTo>
                        <a:pt x="240" y="160"/>
                        <a:pt x="240" y="160"/>
                        <a:pt x="240" y="160"/>
                      </a:cubicBezTo>
                      <a:cubicBezTo>
                        <a:pt x="249" y="160"/>
                        <a:pt x="256" y="153"/>
                        <a:pt x="256" y="144"/>
                      </a:cubicBezTo>
                      <a:cubicBezTo>
                        <a:pt x="256" y="120"/>
                        <a:pt x="256" y="120"/>
                        <a:pt x="256" y="120"/>
                      </a:cubicBezTo>
                      <a:cubicBezTo>
                        <a:pt x="272" y="120"/>
                        <a:pt x="272" y="120"/>
                        <a:pt x="272" y="120"/>
                      </a:cubicBezTo>
                      <a:cubicBezTo>
                        <a:pt x="281" y="120"/>
                        <a:pt x="288" y="113"/>
                        <a:pt x="288" y="104"/>
                      </a:cubicBezTo>
                      <a:cubicBezTo>
                        <a:pt x="288" y="56"/>
                        <a:pt x="288" y="56"/>
                        <a:pt x="288" y="56"/>
                      </a:cubicBezTo>
                      <a:cubicBezTo>
                        <a:pt x="288" y="47"/>
                        <a:pt x="281" y="40"/>
                        <a:pt x="272" y="40"/>
                      </a:cubicBezTo>
                      <a:close/>
                      <a:moveTo>
                        <a:pt x="240" y="144"/>
                      </a:moveTo>
                      <a:cubicBezTo>
                        <a:pt x="16" y="144"/>
                        <a:pt x="16" y="144"/>
                        <a:pt x="16" y="144"/>
                      </a:cubicBezTo>
                      <a:cubicBezTo>
                        <a:pt x="16" y="16"/>
                        <a:pt x="16" y="16"/>
                        <a:pt x="16" y="16"/>
                      </a:cubicBezTo>
                      <a:cubicBezTo>
                        <a:pt x="240" y="16"/>
                        <a:pt x="240" y="16"/>
                        <a:pt x="240" y="16"/>
                      </a:cubicBezTo>
                      <a:lnTo>
                        <a:pt x="240" y="144"/>
                      </a:lnTo>
                      <a:close/>
                    </a:path>
                  </a:pathLst>
                </a:custGeom>
                <a:solidFill>
                  <a:srgbClr val="58A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a:latin typeface="Calibri" panose="020F0502020204030204"/>
                    <a:ea typeface="宋体" panose="02010600030101010101" pitchFamily="2" charset="-122"/>
                  </a:endParaRPr>
                </a:p>
              </p:txBody>
            </p:sp>
            <p:sp>
              <p:nvSpPr>
                <p:cNvPr id="53" name="Freeform 100"/>
                <p:cNvSpPr/>
                <p:nvPr/>
              </p:nvSpPr>
              <p:spPr bwMode="auto">
                <a:xfrm flipH="1">
                  <a:off x="6968886" y="1461326"/>
                  <a:ext cx="313867" cy="91458"/>
                </a:xfrm>
                <a:custGeom>
                  <a:avLst/>
                  <a:gdLst>
                    <a:gd name="T0" fmla="*/ 112 w 192"/>
                    <a:gd name="T1" fmla="*/ 56 h 56"/>
                    <a:gd name="T2" fmla="*/ 118 w 192"/>
                    <a:gd name="T3" fmla="*/ 56 h 56"/>
                    <a:gd name="T4" fmla="*/ 189 w 192"/>
                    <a:gd name="T5" fmla="*/ 42 h 56"/>
                    <a:gd name="T6" fmla="*/ 192 w 192"/>
                    <a:gd name="T7" fmla="*/ 42 h 56"/>
                    <a:gd name="T8" fmla="*/ 192 w 192"/>
                    <a:gd name="T9" fmla="*/ 0 h 56"/>
                    <a:gd name="T10" fmla="*/ 0 w 192"/>
                    <a:gd name="T11" fmla="*/ 0 h 56"/>
                    <a:gd name="T12" fmla="*/ 0 w 192"/>
                    <a:gd name="T13" fmla="*/ 40 h 56"/>
                    <a:gd name="T14" fmla="*/ 120 w 192"/>
                    <a:gd name="T15" fmla="*/ 16 h 56"/>
                    <a:gd name="T16" fmla="*/ 112 w 192"/>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56">
                      <a:moveTo>
                        <a:pt x="112" y="56"/>
                      </a:moveTo>
                      <a:cubicBezTo>
                        <a:pt x="118" y="56"/>
                        <a:pt x="118" y="56"/>
                        <a:pt x="118" y="56"/>
                      </a:cubicBezTo>
                      <a:cubicBezTo>
                        <a:pt x="189" y="42"/>
                        <a:pt x="189" y="42"/>
                        <a:pt x="189" y="42"/>
                      </a:cubicBezTo>
                      <a:cubicBezTo>
                        <a:pt x="190" y="42"/>
                        <a:pt x="191" y="42"/>
                        <a:pt x="192" y="42"/>
                      </a:cubicBezTo>
                      <a:cubicBezTo>
                        <a:pt x="192" y="0"/>
                        <a:pt x="192" y="0"/>
                        <a:pt x="192" y="0"/>
                      </a:cubicBezTo>
                      <a:cubicBezTo>
                        <a:pt x="0" y="0"/>
                        <a:pt x="0" y="0"/>
                        <a:pt x="0" y="0"/>
                      </a:cubicBezTo>
                      <a:cubicBezTo>
                        <a:pt x="0" y="40"/>
                        <a:pt x="0" y="40"/>
                        <a:pt x="0" y="40"/>
                      </a:cubicBezTo>
                      <a:cubicBezTo>
                        <a:pt x="120" y="16"/>
                        <a:pt x="120" y="16"/>
                        <a:pt x="120" y="16"/>
                      </a:cubicBezTo>
                      <a:lnTo>
                        <a:pt x="112" y="56"/>
                      </a:lnTo>
                      <a:close/>
                    </a:path>
                  </a:pathLst>
                </a:custGeom>
                <a:solidFill>
                  <a:srgbClr val="58A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dirty="0">
                    <a:latin typeface="Calibri" panose="020F0502020204030204"/>
                    <a:ea typeface="宋体" panose="02010600030101010101" pitchFamily="2" charset="-122"/>
                  </a:endParaRPr>
                </a:p>
              </p:txBody>
            </p:sp>
          </p:grpSp>
        </p:grpSp>
      </p:grpSp>
      <p:sp>
        <p:nvSpPr>
          <p:cNvPr id="54" name="TextBox 88"/>
          <p:cNvSpPr txBox="1"/>
          <p:nvPr/>
        </p:nvSpPr>
        <p:spPr>
          <a:xfrm>
            <a:off x="1376501" y="1980086"/>
            <a:ext cx="1728192" cy="584775"/>
          </a:xfrm>
          <a:prstGeom prst="rect">
            <a:avLst/>
          </a:prstGeom>
          <a:noFill/>
        </p:spPr>
        <p:txBody>
          <a:bodyPr wrap="square" rtlCol="0">
            <a:spAutoFit/>
          </a:bodyPr>
          <a:lstStyle/>
          <a:p>
            <a:r>
              <a:rPr lang="zh-CN" altLang="en-US" sz="1600" dirty="0">
                <a:latin typeface="华文细黑" panose="02010600040101010101" pitchFamily="2" charset="-122"/>
                <a:ea typeface="华文细黑" panose="02010600040101010101" pitchFamily="2" charset="-122"/>
                <a:cs typeface="华文黑体" pitchFamily="2" charset="-122"/>
              </a:rPr>
              <a:t>单击添加文本单击添加文本</a:t>
            </a:r>
          </a:p>
        </p:txBody>
      </p:sp>
      <p:sp>
        <p:nvSpPr>
          <p:cNvPr id="55" name="TextBox 90"/>
          <p:cNvSpPr txBox="1"/>
          <p:nvPr/>
        </p:nvSpPr>
        <p:spPr>
          <a:xfrm>
            <a:off x="2104219" y="4692337"/>
            <a:ext cx="1728192" cy="584775"/>
          </a:xfrm>
          <a:prstGeom prst="rect">
            <a:avLst/>
          </a:prstGeom>
          <a:noFill/>
        </p:spPr>
        <p:txBody>
          <a:bodyPr wrap="square" rtlCol="0">
            <a:spAutoFit/>
          </a:bodyPr>
          <a:lstStyle/>
          <a:p>
            <a:r>
              <a:rPr lang="zh-CN" altLang="en-US" sz="1600" dirty="0">
                <a:latin typeface="华文细黑" panose="02010600040101010101" pitchFamily="2" charset="-122"/>
                <a:ea typeface="华文细黑" panose="02010600040101010101" pitchFamily="2" charset="-122"/>
                <a:cs typeface="华文黑体" pitchFamily="2" charset="-122"/>
              </a:rPr>
              <a:t>单击添加文本单击添加文本</a:t>
            </a:r>
          </a:p>
        </p:txBody>
      </p:sp>
      <p:sp>
        <p:nvSpPr>
          <p:cNvPr id="56" name="TextBox 91"/>
          <p:cNvSpPr txBox="1"/>
          <p:nvPr/>
        </p:nvSpPr>
        <p:spPr>
          <a:xfrm>
            <a:off x="5951984" y="2050743"/>
            <a:ext cx="1728192" cy="584775"/>
          </a:xfrm>
          <a:prstGeom prst="rect">
            <a:avLst/>
          </a:prstGeom>
          <a:noFill/>
        </p:spPr>
        <p:txBody>
          <a:bodyPr wrap="square" rtlCol="0">
            <a:spAutoFit/>
          </a:bodyPr>
          <a:lstStyle/>
          <a:p>
            <a:r>
              <a:rPr lang="zh-CN" altLang="en-US" sz="1600" dirty="0">
                <a:latin typeface="华文细黑" panose="02010600040101010101" pitchFamily="2" charset="-122"/>
                <a:ea typeface="华文细黑" panose="02010600040101010101" pitchFamily="2" charset="-122"/>
                <a:cs typeface="华文黑体" pitchFamily="2" charset="-122"/>
              </a:rPr>
              <a:t>单击添加文本单击添加文本</a:t>
            </a:r>
          </a:p>
        </p:txBody>
      </p:sp>
      <p:sp>
        <p:nvSpPr>
          <p:cNvPr id="57" name="TextBox 92"/>
          <p:cNvSpPr txBox="1"/>
          <p:nvPr/>
        </p:nvSpPr>
        <p:spPr>
          <a:xfrm>
            <a:off x="6690645" y="4107561"/>
            <a:ext cx="1728192" cy="584775"/>
          </a:xfrm>
          <a:prstGeom prst="rect">
            <a:avLst/>
          </a:prstGeom>
          <a:noFill/>
        </p:spPr>
        <p:txBody>
          <a:bodyPr wrap="square" rtlCol="0">
            <a:spAutoFit/>
          </a:bodyPr>
          <a:lstStyle/>
          <a:p>
            <a:r>
              <a:rPr lang="zh-CN" altLang="en-US" sz="1600" dirty="0">
                <a:latin typeface="华文细黑" panose="02010600040101010101" pitchFamily="2" charset="-122"/>
                <a:ea typeface="华文细黑" panose="02010600040101010101" pitchFamily="2" charset="-122"/>
                <a:cs typeface="华文黑体" pitchFamily="2" charset="-122"/>
              </a:rPr>
              <a:t>单击添加文本单击添加文本</a:t>
            </a:r>
          </a:p>
        </p:txBody>
      </p:sp>
      <p:sp>
        <p:nvSpPr>
          <p:cNvPr id="58" name="TextBox 93"/>
          <p:cNvSpPr txBox="1"/>
          <p:nvPr/>
        </p:nvSpPr>
        <p:spPr>
          <a:xfrm>
            <a:off x="8616280" y="2050743"/>
            <a:ext cx="1728192" cy="584775"/>
          </a:xfrm>
          <a:prstGeom prst="rect">
            <a:avLst/>
          </a:prstGeom>
          <a:noFill/>
        </p:spPr>
        <p:txBody>
          <a:bodyPr wrap="square" rtlCol="0">
            <a:spAutoFit/>
          </a:bodyPr>
          <a:lstStyle/>
          <a:p>
            <a:r>
              <a:rPr lang="zh-CN" altLang="en-US" sz="1600" dirty="0">
                <a:latin typeface="华文细黑" panose="02010600040101010101" pitchFamily="2" charset="-122"/>
                <a:ea typeface="华文细黑" panose="02010600040101010101" pitchFamily="2" charset="-122"/>
                <a:cs typeface="华文黑体" pitchFamily="2" charset="-122"/>
              </a:rPr>
              <a:t>单击添加文本单击添加文本</a:t>
            </a:r>
          </a:p>
        </p:txBody>
      </p:sp>
      <p:sp>
        <p:nvSpPr>
          <p:cNvPr id="59" name="TextBox 94"/>
          <p:cNvSpPr txBox="1"/>
          <p:nvPr/>
        </p:nvSpPr>
        <p:spPr>
          <a:xfrm>
            <a:off x="9264352" y="4107561"/>
            <a:ext cx="1728192" cy="584775"/>
          </a:xfrm>
          <a:prstGeom prst="rect">
            <a:avLst/>
          </a:prstGeom>
          <a:noFill/>
        </p:spPr>
        <p:txBody>
          <a:bodyPr wrap="square" rtlCol="0">
            <a:spAutoFit/>
          </a:bodyPr>
          <a:lstStyle/>
          <a:p>
            <a:r>
              <a:rPr lang="zh-CN" altLang="en-US" sz="1600" dirty="0">
                <a:latin typeface="华文细黑" panose="02010600040101010101" pitchFamily="2" charset="-122"/>
                <a:ea typeface="华文细黑" panose="02010600040101010101" pitchFamily="2" charset="-122"/>
                <a:cs typeface="华文黑体" pitchFamily="2" charset="-122"/>
              </a:rPr>
              <a:t>单击添加文本单击添加文本</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right)">
                                      <p:cBhvr>
                                        <p:cTn id="15" dur="500"/>
                                        <p:tgtEl>
                                          <p:spTgt spid="5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right)">
                                      <p:cBhvr>
                                        <p:cTn id="23" dur="500"/>
                                        <p:tgtEl>
                                          <p:spTgt spid="5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left)">
                                      <p:cBhvr>
                                        <p:cTn id="31" dur="500"/>
                                        <p:tgtEl>
                                          <p:spTgt spid="5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500"/>
                                        <p:tgtEl>
                                          <p:spTgt spid="23"/>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left)">
                                      <p:cBhvr>
                                        <p:cTn id="5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13602" y="2019201"/>
            <a:ext cx="8969374" cy="908051"/>
            <a:chOff x="1613602" y="2019201"/>
            <a:chExt cx="8969374" cy="908051"/>
          </a:xfrm>
        </p:grpSpPr>
        <p:grpSp>
          <p:nvGrpSpPr>
            <p:cNvPr id="10" name="组合 9"/>
            <p:cNvGrpSpPr/>
            <p:nvPr/>
          </p:nvGrpSpPr>
          <p:grpSpPr bwMode="auto">
            <a:xfrm>
              <a:off x="3750377" y="2019201"/>
              <a:ext cx="2557463" cy="908051"/>
              <a:chOff x="0" y="0"/>
              <a:chExt cx="2636520" cy="1447800"/>
            </a:xfrm>
          </p:grpSpPr>
          <p:sp>
            <p:nvSpPr>
              <p:cNvPr id="11" name="任意多边形 10"/>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noFill/>
              <a:ln w="12700" cap="flat" cmpd="sng">
                <a:solidFill>
                  <a:schemeClr val="tx1"/>
                </a:solidFill>
                <a:beve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350">
                  <a:solidFill>
                    <a:srgbClr val="58A4FF"/>
                  </a:solidFill>
                  <a:latin typeface="微软雅黑" panose="020B0503020204020204" pitchFamily="34" charset="-122"/>
                  <a:ea typeface="微软雅黑" panose="020B0503020204020204" pitchFamily="34" charset="-122"/>
                </a:endParaRPr>
              </a:p>
            </p:txBody>
          </p:sp>
          <p:sp>
            <p:nvSpPr>
              <p:cNvPr id="12" name="文本框 24"/>
              <p:cNvSpPr>
                <a:spLocks noChangeArrowheads="1"/>
              </p:cNvSpPr>
              <p:nvPr/>
            </p:nvSpPr>
            <p:spPr bwMode="auto">
              <a:xfrm>
                <a:off x="304995" y="404936"/>
                <a:ext cx="2230360" cy="63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2000">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sz="2000" baseline="-300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3" name="组合 12"/>
            <p:cNvGrpSpPr/>
            <p:nvPr/>
          </p:nvGrpSpPr>
          <p:grpSpPr bwMode="auto">
            <a:xfrm>
              <a:off x="1613602" y="2019201"/>
              <a:ext cx="2557463" cy="908051"/>
              <a:chOff x="0" y="0"/>
              <a:chExt cx="2636520" cy="1447800"/>
            </a:xfrm>
          </p:grpSpPr>
          <p:sp>
            <p:nvSpPr>
              <p:cNvPr id="14" name="任意多边形 13"/>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noFill/>
              <a:ln w="12700" cap="flat" cmpd="sng">
                <a:solidFill>
                  <a:schemeClr val="tx1"/>
                </a:solidFill>
                <a:beve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350">
                  <a:latin typeface="微软雅黑" panose="020B0503020204020204" pitchFamily="34" charset="-122"/>
                  <a:ea typeface="微软雅黑" panose="020B0503020204020204" pitchFamily="34" charset="-122"/>
                </a:endParaRPr>
              </a:p>
            </p:txBody>
          </p:sp>
          <p:sp>
            <p:nvSpPr>
              <p:cNvPr id="15" name="文本框 25"/>
              <p:cNvSpPr>
                <a:spLocks noChangeArrowheads="1"/>
              </p:cNvSpPr>
              <p:nvPr/>
            </p:nvSpPr>
            <p:spPr bwMode="auto">
              <a:xfrm>
                <a:off x="272839" y="380809"/>
                <a:ext cx="2293960" cy="68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zh-CN" altLang="en-US" sz="2000" dirty="0">
                    <a:solidFill>
                      <a:srgbClr val="58A4FF"/>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sz="2000" baseline="-3000" dirty="0">
                  <a:solidFill>
                    <a:srgbClr val="58A4FF"/>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6" name="组合 15"/>
            <p:cNvGrpSpPr/>
            <p:nvPr/>
          </p:nvGrpSpPr>
          <p:grpSpPr bwMode="auto">
            <a:xfrm>
              <a:off x="8027101" y="2019201"/>
              <a:ext cx="2555875" cy="908051"/>
              <a:chOff x="0" y="0"/>
              <a:chExt cx="2636520" cy="1447800"/>
            </a:xfrm>
          </p:grpSpPr>
          <p:sp>
            <p:nvSpPr>
              <p:cNvPr id="17" name="任意多边形 16"/>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noFill/>
              <a:ln w="12700" cap="flat" cmpd="sng">
                <a:solidFill>
                  <a:schemeClr val="tx1"/>
                </a:solidFill>
                <a:beve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350">
                  <a:latin typeface="微软雅黑" panose="020B0503020204020204" pitchFamily="34" charset="-122"/>
                  <a:ea typeface="微软雅黑" panose="020B0503020204020204" pitchFamily="34" charset="-122"/>
                </a:endParaRPr>
              </a:p>
            </p:txBody>
          </p:sp>
          <p:sp>
            <p:nvSpPr>
              <p:cNvPr id="18" name="文本框 26"/>
              <p:cNvSpPr>
                <a:spLocks noChangeArrowheads="1"/>
              </p:cNvSpPr>
              <p:nvPr/>
            </p:nvSpPr>
            <p:spPr bwMode="auto">
              <a:xfrm>
                <a:off x="311563" y="404936"/>
                <a:ext cx="2230359" cy="63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2000">
                    <a:solidFill>
                      <a:srgbClr val="58A4FF"/>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sz="2000" baseline="-3000">
                  <a:solidFill>
                    <a:srgbClr val="58A4FF"/>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9" name="组合 18"/>
            <p:cNvGrpSpPr/>
            <p:nvPr/>
          </p:nvGrpSpPr>
          <p:grpSpPr bwMode="auto">
            <a:xfrm>
              <a:off x="5888739" y="2019201"/>
              <a:ext cx="2557463" cy="908051"/>
              <a:chOff x="0" y="0"/>
              <a:chExt cx="2636520" cy="1447800"/>
            </a:xfrm>
          </p:grpSpPr>
          <p:sp>
            <p:nvSpPr>
              <p:cNvPr id="20" name="任意多边形 19"/>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noFill/>
              <a:ln w="12700" cap="flat" cmpd="sng">
                <a:solidFill>
                  <a:schemeClr val="tx1"/>
                </a:solidFill>
                <a:beve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350">
                  <a:latin typeface="微软雅黑" panose="020B0503020204020204" pitchFamily="34" charset="-122"/>
                  <a:ea typeface="微软雅黑" panose="020B0503020204020204" pitchFamily="34" charset="-122"/>
                </a:endParaRPr>
              </a:p>
            </p:txBody>
          </p:sp>
          <p:sp>
            <p:nvSpPr>
              <p:cNvPr id="21" name="文本框 27"/>
              <p:cNvSpPr>
                <a:spLocks noChangeArrowheads="1"/>
              </p:cNvSpPr>
              <p:nvPr/>
            </p:nvSpPr>
            <p:spPr bwMode="auto">
              <a:xfrm>
                <a:off x="330619" y="380811"/>
                <a:ext cx="2205655" cy="68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zh-CN" altLang="en-US" sz="2000">
                    <a:solidFill>
                      <a:srgbClr val="58A4FF"/>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sz="2000" baseline="-3000">
                  <a:solidFill>
                    <a:srgbClr val="58A4FF"/>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sp>
        <p:nvSpPr>
          <p:cNvPr id="22" name="矩形 21"/>
          <p:cNvSpPr>
            <a:spLocks noChangeArrowheads="1"/>
          </p:cNvSpPr>
          <p:nvPr/>
        </p:nvSpPr>
        <p:spPr bwMode="auto">
          <a:xfrm>
            <a:off x="1197673" y="5332313"/>
            <a:ext cx="9626600" cy="90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30000"/>
              </a:lnSpc>
              <a:spcBef>
                <a:spcPct val="0"/>
              </a:spcBef>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方正兰亭黑_GBK" pitchFamily="2"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2400" dirty="0">
              <a:latin typeface="微软雅黑" panose="020B0503020204020204" pitchFamily="34" charset="-122"/>
              <a:ea typeface="微软雅黑" panose="020B0503020204020204" pitchFamily="34" charset="-122"/>
            </a:endParaRPr>
          </a:p>
        </p:txBody>
      </p:sp>
      <p:sp>
        <p:nvSpPr>
          <p:cNvPr id="23" name="矩形 22"/>
          <p:cNvSpPr>
            <a:spLocks noChangeArrowheads="1"/>
          </p:cNvSpPr>
          <p:nvPr/>
        </p:nvSpPr>
        <p:spPr bwMode="auto">
          <a:xfrm>
            <a:off x="1953176" y="3205064"/>
            <a:ext cx="1313162"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22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200" dirty="0">
              <a:latin typeface="微软雅黑" panose="020B0503020204020204" pitchFamily="34" charset="-122"/>
              <a:ea typeface="微软雅黑" panose="020B0503020204020204" pitchFamily="34" charset="-122"/>
              <a:sym typeface="方正兰亭黑_GBK" pitchFamily="2" charset="-122"/>
            </a:endParaRPr>
          </a:p>
        </p:txBody>
      </p:sp>
      <p:sp>
        <p:nvSpPr>
          <p:cNvPr id="24" name="矩形 23"/>
          <p:cNvSpPr>
            <a:spLocks noChangeArrowheads="1"/>
          </p:cNvSpPr>
          <p:nvPr/>
        </p:nvSpPr>
        <p:spPr bwMode="auto">
          <a:xfrm>
            <a:off x="1659641" y="3684487"/>
            <a:ext cx="1908175" cy="136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spcBef>
                <a:spcPct val="0"/>
              </a:spcBef>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sz="2400" dirty="0">
              <a:latin typeface="微软雅黑" panose="020B0503020204020204" pitchFamily="34" charset="-122"/>
              <a:ea typeface="微软雅黑" panose="020B0503020204020204" pitchFamily="34" charset="-122"/>
            </a:endParaRPr>
          </a:p>
        </p:txBody>
      </p:sp>
      <p:sp>
        <p:nvSpPr>
          <p:cNvPr id="25" name="矩形 24"/>
          <p:cNvSpPr>
            <a:spLocks noChangeArrowheads="1"/>
          </p:cNvSpPr>
          <p:nvPr/>
        </p:nvSpPr>
        <p:spPr bwMode="auto">
          <a:xfrm>
            <a:off x="4193136" y="3205064"/>
            <a:ext cx="1313162"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22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200" dirty="0">
              <a:latin typeface="微软雅黑" panose="020B0503020204020204" pitchFamily="34" charset="-122"/>
              <a:ea typeface="微软雅黑" panose="020B0503020204020204" pitchFamily="34" charset="-122"/>
              <a:sym typeface="方正兰亭黑_GBK" pitchFamily="2" charset="-122"/>
            </a:endParaRPr>
          </a:p>
        </p:txBody>
      </p:sp>
      <p:sp>
        <p:nvSpPr>
          <p:cNvPr id="26" name="矩形 25"/>
          <p:cNvSpPr>
            <a:spLocks noChangeArrowheads="1"/>
          </p:cNvSpPr>
          <p:nvPr/>
        </p:nvSpPr>
        <p:spPr bwMode="auto">
          <a:xfrm>
            <a:off x="3940877" y="3684487"/>
            <a:ext cx="1874839" cy="136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spcBef>
                <a:spcPct val="0"/>
              </a:spcBef>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sz="2400" dirty="0">
              <a:latin typeface="微软雅黑" panose="020B0503020204020204" pitchFamily="34" charset="-122"/>
              <a:ea typeface="微软雅黑" panose="020B0503020204020204" pitchFamily="34" charset="-122"/>
            </a:endParaRPr>
          </a:p>
        </p:txBody>
      </p:sp>
      <p:sp>
        <p:nvSpPr>
          <p:cNvPr id="27" name="矩形 26"/>
          <p:cNvSpPr>
            <a:spLocks noChangeArrowheads="1"/>
          </p:cNvSpPr>
          <p:nvPr/>
        </p:nvSpPr>
        <p:spPr bwMode="auto">
          <a:xfrm>
            <a:off x="6429924" y="3205064"/>
            <a:ext cx="1313162"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22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200" dirty="0">
              <a:latin typeface="微软雅黑" panose="020B0503020204020204" pitchFamily="34" charset="-122"/>
              <a:ea typeface="微软雅黑" panose="020B0503020204020204" pitchFamily="34" charset="-122"/>
              <a:sym typeface="方正兰亭黑_GBK" pitchFamily="2" charset="-122"/>
            </a:endParaRPr>
          </a:p>
        </p:txBody>
      </p:sp>
      <p:sp>
        <p:nvSpPr>
          <p:cNvPr id="28" name="矩形 27"/>
          <p:cNvSpPr>
            <a:spLocks noChangeArrowheads="1"/>
          </p:cNvSpPr>
          <p:nvPr/>
        </p:nvSpPr>
        <p:spPr bwMode="auto">
          <a:xfrm>
            <a:off x="6188775" y="3684487"/>
            <a:ext cx="1892300" cy="136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spcBef>
                <a:spcPct val="0"/>
              </a:spcBef>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sz="2400" dirty="0">
              <a:latin typeface="微软雅黑" panose="020B0503020204020204" pitchFamily="34" charset="-122"/>
              <a:ea typeface="微软雅黑" panose="020B0503020204020204" pitchFamily="34" charset="-122"/>
            </a:endParaRPr>
          </a:p>
        </p:txBody>
      </p:sp>
      <p:sp>
        <p:nvSpPr>
          <p:cNvPr id="29" name="矩形 28"/>
          <p:cNvSpPr>
            <a:spLocks noChangeArrowheads="1"/>
          </p:cNvSpPr>
          <p:nvPr/>
        </p:nvSpPr>
        <p:spPr bwMode="auto">
          <a:xfrm>
            <a:off x="8669092" y="3205064"/>
            <a:ext cx="1313162"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22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200" dirty="0">
              <a:latin typeface="微软雅黑" panose="020B0503020204020204" pitchFamily="34" charset="-122"/>
              <a:ea typeface="微软雅黑" panose="020B0503020204020204" pitchFamily="34" charset="-122"/>
              <a:sym typeface="方正兰亭黑_GBK" pitchFamily="2" charset="-122"/>
            </a:endParaRPr>
          </a:p>
        </p:txBody>
      </p:sp>
      <p:sp>
        <p:nvSpPr>
          <p:cNvPr id="30" name="矩形 29"/>
          <p:cNvSpPr>
            <a:spLocks noChangeArrowheads="1"/>
          </p:cNvSpPr>
          <p:nvPr/>
        </p:nvSpPr>
        <p:spPr bwMode="auto">
          <a:xfrm>
            <a:off x="8454136" y="3684487"/>
            <a:ext cx="1874837" cy="136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spcBef>
                <a:spcPct val="0"/>
              </a:spcBef>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sz="2400" dirty="0">
              <a:latin typeface="微软雅黑" panose="020B0503020204020204" pitchFamily="34" charset="-122"/>
              <a:ea typeface="微软雅黑" panose="020B0503020204020204" pitchFamily="34" charset="-122"/>
            </a:endParaRPr>
          </a:p>
        </p:txBody>
      </p:sp>
      <p:sp>
        <p:nvSpPr>
          <p:cNvPr id="31" name="直接连接符 30"/>
          <p:cNvSpPr>
            <a:spLocks noChangeShapeType="1"/>
          </p:cNvSpPr>
          <p:nvPr/>
        </p:nvSpPr>
        <p:spPr bwMode="auto">
          <a:xfrm>
            <a:off x="1346899" y="5195787"/>
            <a:ext cx="9359900" cy="1588"/>
          </a:xfrm>
          <a:prstGeom prst="line">
            <a:avLst/>
          </a:prstGeom>
          <a:noFill/>
          <a:ln w="635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350"/>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750"/>
                                        <p:tgtEl>
                                          <p:spTgt spid="25"/>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50"/>
                                        <p:tgtEl>
                                          <p:spTgt spid="26"/>
                                        </p:tgtEl>
                                      </p:cBhvr>
                                    </p:animEffect>
                                    <p:anim calcmode="lin" valueType="num">
                                      <p:cBhvr>
                                        <p:cTn id="23" dur="750" fill="hold"/>
                                        <p:tgtEl>
                                          <p:spTgt spid="26"/>
                                        </p:tgtEl>
                                        <p:attrNameLst>
                                          <p:attrName>ppt_x</p:attrName>
                                        </p:attrNameLst>
                                      </p:cBhvr>
                                      <p:tavLst>
                                        <p:tav tm="0">
                                          <p:val>
                                            <p:strVal val="#ppt_x"/>
                                          </p:val>
                                        </p:tav>
                                        <p:tav tm="100000">
                                          <p:val>
                                            <p:strVal val="#ppt_x"/>
                                          </p:val>
                                        </p:tav>
                                      </p:tavLst>
                                    </p:anim>
                                    <p:anim calcmode="lin" valueType="num">
                                      <p:cBhvr>
                                        <p:cTn id="24" dur="750" fill="hold"/>
                                        <p:tgtEl>
                                          <p:spTgt spid="2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750"/>
                                        <p:tgtEl>
                                          <p:spTgt spid="27"/>
                                        </p:tgtEl>
                                      </p:cBhvr>
                                    </p:animEffect>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750"/>
                                        <p:tgtEl>
                                          <p:spTgt spid="28"/>
                                        </p:tgtEl>
                                      </p:cBhvr>
                                    </p:animEffect>
                                    <p:anim calcmode="lin" valueType="num">
                                      <p:cBhvr>
                                        <p:cTn id="33" dur="750" fill="hold"/>
                                        <p:tgtEl>
                                          <p:spTgt spid="28"/>
                                        </p:tgtEl>
                                        <p:attrNameLst>
                                          <p:attrName>ppt_x</p:attrName>
                                        </p:attrNameLst>
                                      </p:cBhvr>
                                      <p:tavLst>
                                        <p:tav tm="0">
                                          <p:val>
                                            <p:strVal val="#ppt_x"/>
                                          </p:val>
                                        </p:tav>
                                        <p:tav tm="100000">
                                          <p:val>
                                            <p:strVal val="#ppt_x"/>
                                          </p:val>
                                        </p:tav>
                                      </p:tavLst>
                                    </p:anim>
                                    <p:anim calcmode="lin" valueType="num">
                                      <p:cBhvr>
                                        <p:cTn id="34" dur="750" fill="hold"/>
                                        <p:tgtEl>
                                          <p:spTgt spid="28"/>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750"/>
                                        <p:tgtEl>
                                          <p:spTgt spid="29"/>
                                        </p:tgtEl>
                                      </p:cBhvr>
                                    </p:animEffect>
                                  </p:childTnLst>
                                </p:cTn>
                              </p:par>
                            </p:childTnLst>
                          </p:cTn>
                        </p:par>
                        <p:par>
                          <p:cTn id="39" fill="hold">
                            <p:stCondLst>
                              <p:cond delay="6000"/>
                            </p:stCondLst>
                            <p:childTnLst>
                              <p:par>
                                <p:cTn id="40" presetID="42"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strVal val="#ppt_x"/>
                                          </p:val>
                                        </p:tav>
                                        <p:tav tm="100000">
                                          <p:val>
                                            <p:strVal val="#ppt_x"/>
                                          </p:val>
                                        </p:tav>
                                      </p:tavLst>
                                    </p:anim>
                                    <p:anim calcmode="lin" valueType="num">
                                      <p:cBhvr>
                                        <p:cTn id="44" dur="7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2">
                                            <p:txEl>
                                              <p:pRg st="0" end="0"/>
                                            </p:txEl>
                                          </p:spTgt>
                                        </p:tgtEl>
                                        <p:attrNameLst>
                                          <p:attrName>style.visibility</p:attrName>
                                        </p:attrNameLst>
                                      </p:cBhvr>
                                      <p:to>
                                        <p:strVal val="visible"/>
                                      </p:to>
                                    </p:set>
                                    <p:animEffect transition="in" filter="wipe(left)">
                                      <p:cBhvr>
                                        <p:cTn id="54"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p:bldP spid="24" grpId="0"/>
      <p:bldP spid="25" grpId="0"/>
      <p:bldP spid="26" grpId="0"/>
      <p:bldP spid="27" grpId="0"/>
      <p:bldP spid="28" grpId="0"/>
      <p:bldP spid="29" grpId="0"/>
      <p:bldP spid="30" grpId="0"/>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898520" y="3233210"/>
            <a:ext cx="1666249" cy="400110"/>
          </a:xfrm>
          <a:prstGeom prst="rect">
            <a:avLst/>
          </a:prstGeom>
          <a:noFill/>
        </p:spPr>
        <p:txBody>
          <a:bodyPr wrap="square" lIns="91440" tIns="45720" rIns="91440" bIns="45720" rtlCol="0">
            <a:spAutoFit/>
          </a:bodyPr>
          <a:lstStyle/>
          <a:p>
            <a:r>
              <a:rPr lang="zh-CN" altLang="en-US" sz="2000" b="1" dirty="0">
                <a:latin typeface="微软雅黑" panose="020B0503020204020204" pitchFamily="34" charset="-122"/>
                <a:ea typeface="微软雅黑" panose="020B0503020204020204" pitchFamily="34" charset="-122"/>
              </a:rPr>
              <a:t>请输入标题</a:t>
            </a:r>
          </a:p>
        </p:txBody>
      </p:sp>
      <p:sp>
        <p:nvSpPr>
          <p:cNvPr id="11" name="文本框 10"/>
          <p:cNvSpPr txBox="1"/>
          <p:nvPr/>
        </p:nvSpPr>
        <p:spPr>
          <a:xfrm>
            <a:off x="4145982" y="4088865"/>
            <a:ext cx="1666249" cy="400110"/>
          </a:xfrm>
          <a:prstGeom prst="rect">
            <a:avLst/>
          </a:prstGeom>
          <a:noFill/>
        </p:spPr>
        <p:txBody>
          <a:bodyPr wrap="square" lIns="91440" tIns="45720" rIns="91440" bIns="45720" rtlCol="0">
            <a:spAutoFit/>
          </a:bodyPr>
          <a:lstStyle/>
          <a:p>
            <a:r>
              <a:rPr lang="zh-CN" altLang="en-US" sz="2000" b="1" dirty="0">
                <a:latin typeface="微软雅黑" panose="020B0503020204020204" pitchFamily="34" charset="-122"/>
                <a:ea typeface="微软雅黑" panose="020B0503020204020204" pitchFamily="34" charset="-122"/>
              </a:rPr>
              <a:t>请输入标题</a:t>
            </a:r>
          </a:p>
        </p:txBody>
      </p:sp>
      <p:sp>
        <p:nvSpPr>
          <p:cNvPr id="12" name="文本框 11"/>
          <p:cNvSpPr txBox="1"/>
          <p:nvPr/>
        </p:nvSpPr>
        <p:spPr>
          <a:xfrm>
            <a:off x="6350817" y="3233210"/>
            <a:ext cx="1666249" cy="400110"/>
          </a:xfrm>
          <a:prstGeom prst="rect">
            <a:avLst/>
          </a:prstGeom>
          <a:noFill/>
        </p:spPr>
        <p:txBody>
          <a:bodyPr wrap="square" lIns="91440" tIns="45720" rIns="91440" bIns="45720" rtlCol="0">
            <a:spAutoFit/>
          </a:bodyPr>
          <a:lstStyle/>
          <a:p>
            <a:r>
              <a:rPr lang="zh-CN" altLang="en-US" sz="2000" b="1" dirty="0">
                <a:latin typeface="微软雅黑" panose="020B0503020204020204" pitchFamily="34" charset="-122"/>
                <a:ea typeface="微软雅黑" panose="020B0503020204020204" pitchFamily="34" charset="-122"/>
              </a:rPr>
              <a:t>请输入标题</a:t>
            </a:r>
          </a:p>
        </p:txBody>
      </p:sp>
      <p:sp>
        <p:nvSpPr>
          <p:cNvPr id="13" name="文本框 12"/>
          <p:cNvSpPr txBox="1"/>
          <p:nvPr/>
        </p:nvSpPr>
        <p:spPr>
          <a:xfrm>
            <a:off x="8444560" y="4088865"/>
            <a:ext cx="1666249" cy="400110"/>
          </a:xfrm>
          <a:prstGeom prst="rect">
            <a:avLst/>
          </a:prstGeom>
          <a:noFill/>
        </p:spPr>
        <p:txBody>
          <a:bodyPr wrap="square" lIns="91440" tIns="45720" rIns="91440" bIns="45720" rtlCol="0">
            <a:spAutoFit/>
          </a:bodyPr>
          <a:lstStyle/>
          <a:p>
            <a:r>
              <a:rPr lang="zh-CN" altLang="en-US" sz="2000" b="1" dirty="0">
                <a:latin typeface="微软雅黑" panose="020B0503020204020204" pitchFamily="34" charset="-122"/>
                <a:ea typeface="微软雅黑" panose="020B0503020204020204" pitchFamily="34" charset="-122"/>
              </a:rPr>
              <a:t>请输入标题</a:t>
            </a:r>
          </a:p>
        </p:txBody>
      </p:sp>
      <p:grpSp>
        <p:nvGrpSpPr>
          <p:cNvPr id="2" name="组合 1"/>
          <p:cNvGrpSpPr/>
          <p:nvPr/>
        </p:nvGrpSpPr>
        <p:grpSpPr>
          <a:xfrm>
            <a:off x="2133506" y="1868011"/>
            <a:ext cx="7742316" cy="2051929"/>
            <a:chOff x="2133506" y="1868011"/>
            <a:chExt cx="7742316" cy="2051929"/>
          </a:xfrm>
        </p:grpSpPr>
        <p:grpSp>
          <p:nvGrpSpPr>
            <p:cNvPr id="14" name="组合 13"/>
            <p:cNvGrpSpPr/>
            <p:nvPr/>
          </p:nvGrpSpPr>
          <p:grpSpPr>
            <a:xfrm>
              <a:off x="4315519" y="2723665"/>
              <a:ext cx="1196276" cy="1196275"/>
              <a:chOff x="4315518" y="2723665"/>
              <a:chExt cx="1196276" cy="1196274"/>
            </a:xfrm>
          </p:grpSpPr>
          <p:sp>
            <p:nvSpPr>
              <p:cNvPr id="15" name="Teardrop 40"/>
              <p:cNvSpPr/>
              <p:nvPr/>
            </p:nvSpPr>
            <p:spPr>
              <a:xfrm>
                <a:off x="4315518" y="2723665"/>
                <a:ext cx="1196276" cy="1196274"/>
              </a:xfrm>
              <a:prstGeom prst="teardrop">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grpSp>
            <p:nvGrpSpPr>
              <p:cNvPr id="16" name="Group 80"/>
              <p:cNvGrpSpPr>
                <a:grpSpLocks noChangeAspect="1"/>
              </p:cNvGrpSpPr>
              <p:nvPr/>
            </p:nvGrpSpPr>
            <p:grpSpPr bwMode="auto">
              <a:xfrm>
                <a:off x="4674224" y="2892590"/>
                <a:ext cx="610129" cy="647440"/>
                <a:chOff x="4738" y="3130"/>
                <a:chExt cx="551" cy="590"/>
              </a:xfrm>
              <a:solidFill>
                <a:schemeClr val="bg1"/>
              </a:solidFill>
            </p:grpSpPr>
            <p:sp>
              <p:nvSpPr>
                <p:cNvPr id="17" name="Freeform 81"/>
                <p:cNvSpPr/>
                <p:nvPr/>
              </p:nvSpPr>
              <p:spPr bwMode="auto">
                <a:xfrm>
                  <a:off x="4738" y="3376"/>
                  <a:ext cx="307" cy="344"/>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18" name="Freeform 82"/>
                <p:cNvSpPr/>
                <p:nvPr/>
              </p:nvSpPr>
              <p:spPr bwMode="auto">
                <a:xfrm>
                  <a:off x="4940" y="3216"/>
                  <a:ext cx="313" cy="504"/>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19" name="Freeform 83"/>
                <p:cNvSpPr/>
                <p:nvPr/>
              </p:nvSpPr>
              <p:spPr bwMode="auto">
                <a:xfrm>
                  <a:off x="5081" y="3412"/>
                  <a:ext cx="208" cy="298"/>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20" name="Freeform 84"/>
                <p:cNvSpPr/>
                <p:nvPr/>
              </p:nvSpPr>
              <p:spPr bwMode="auto">
                <a:xfrm>
                  <a:off x="5129" y="3130"/>
                  <a:ext cx="102" cy="102"/>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solidFill>
                  <a:srgbClr val="58A4FF"/>
                </a:solidFill>
                <a:ln w="9525">
                  <a:noFill/>
                  <a:round/>
                </a:ln>
              </p:spPr>
              <p:txBody>
                <a:bodyPr vert="horz" wrap="square" lIns="121920" tIns="60960" rIns="121920" bIns="60960" numCol="1" anchor="t" anchorCtr="0" compatLnSpc="1"/>
                <a:lstStyle/>
                <a:p>
                  <a:endParaRPr lang="zh-CN" altLang="en-US" sz="2400"/>
                </a:p>
              </p:txBody>
            </p:sp>
          </p:grpSp>
        </p:grpSp>
        <p:grpSp>
          <p:nvGrpSpPr>
            <p:cNvPr id="21" name="组合 20"/>
            <p:cNvGrpSpPr/>
            <p:nvPr/>
          </p:nvGrpSpPr>
          <p:grpSpPr>
            <a:xfrm>
              <a:off x="2133506" y="1868011"/>
              <a:ext cx="1196276" cy="1196275"/>
              <a:chOff x="2133505" y="1868011"/>
              <a:chExt cx="1196276" cy="1196274"/>
            </a:xfrm>
          </p:grpSpPr>
          <p:sp>
            <p:nvSpPr>
              <p:cNvPr id="22" name="Teardrop 40"/>
              <p:cNvSpPr/>
              <p:nvPr/>
            </p:nvSpPr>
            <p:spPr>
              <a:xfrm>
                <a:off x="2133505" y="1868011"/>
                <a:ext cx="1196276" cy="1196274"/>
              </a:xfrm>
              <a:prstGeom prst="teardrop">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grpSp>
            <p:nvGrpSpPr>
              <p:cNvPr id="23" name="组合 22"/>
              <p:cNvGrpSpPr/>
              <p:nvPr/>
            </p:nvGrpSpPr>
            <p:grpSpPr>
              <a:xfrm>
                <a:off x="2594152" y="2091252"/>
                <a:ext cx="489277" cy="684119"/>
                <a:chOff x="9451975" y="2613025"/>
                <a:chExt cx="538163" cy="752475"/>
              </a:xfrm>
              <a:solidFill>
                <a:schemeClr val="bg1"/>
              </a:solidFill>
            </p:grpSpPr>
            <p:sp>
              <p:nvSpPr>
                <p:cNvPr id="24" name="Freeform 10"/>
                <p:cNvSpPr/>
                <p:nvPr/>
              </p:nvSpPr>
              <p:spPr bwMode="auto">
                <a:xfrm>
                  <a:off x="9526588" y="2651125"/>
                  <a:ext cx="142875" cy="153987"/>
                </a:xfrm>
                <a:custGeom>
                  <a:avLst/>
                  <a:gdLst>
                    <a:gd name="T0" fmla="*/ 4 w 38"/>
                    <a:gd name="T1" fmla="*/ 26 h 41"/>
                    <a:gd name="T2" fmla="*/ 19 w 38"/>
                    <a:gd name="T3" fmla="*/ 41 h 41"/>
                    <a:gd name="T4" fmla="*/ 34 w 38"/>
                    <a:gd name="T5" fmla="*/ 26 h 41"/>
                    <a:gd name="T6" fmla="*/ 37 w 38"/>
                    <a:gd name="T7" fmla="*/ 20 h 41"/>
                    <a:gd name="T8" fmla="*/ 35 w 38"/>
                    <a:gd name="T9" fmla="*/ 17 h 41"/>
                    <a:gd name="T10" fmla="*/ 19 w 38"/>
                    <a:gd name="T11" fmla="*/ 0 h 41"/>
                    <a:gd name="T12" fmla="*/ 3 w 38"/>
                    <a:gd name="T13" fmla="*/ 17 h 41"/>
                    <a:gd name="T14" fmla="*/ 0 w 38"/>
                    <a:gd name="T15" fmla="*/ 20 h 41"/>
                    <a:gd name="T16" fmla="*/ 4 w 38"/>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25" name="Freeform 11"/>
                <p:cNvSpPr/>
                <p:nvPr/>
              </p:nvSpPr>
              <p:spPr bwMode="auto">
                <a:xfrm>
                  <a:off x="9451975" y="2813050"/>
                  <a:ext cx="398463" cy="552450"/>
                </a:xfrm>
                <a:custGeom>
                  <a:avLst/>
                  <a:gdLst>
                    <a:gd name="T0" fmla="*/ 97 w 106"/>
                    <a:gd name="T1" fmla="*/ 36 h 147"/>
                    <a:gd name="T2" fmla="*/ 82 w 106"/>
                    <a:gd name="T3" fmla="*/ 38 h 147"/>
                    <a:gd name="T4" fmla="*/ 79 w 106"/>
                    <a:gd name="T5" fmla="*/ 37 h 147"/>
                    <a:gd name="T6" fmla="*/ 67 w 106"/>
                    <a:gd name="T7" fmla="*/ 11 h 147"/>
                    <a:gd name="T8" fmla="*/ 66 w 106"/>
                    <a:gd name="T9" fmla="*/ 8 h 147"/>
                    <a:gd name="T10" fmla="*/ 54 w 106"/>
                    <a:gd name="T11" fmla="*/ 2 h 147"/>
                    <a:gd name="T12" fmla="*/ 49 w 106"/>
                    <a:gd name="T13" fmla="*/ 0 h 147"/>
                    <a:gd name="T14" fmla="*/ 43 w 106"/>
                    <a:gd name="T15" fmla="*/ 22 h 147"/>
                    <a:gd name="T16" fmla="*/ 43 w 106"/>
                    <a:gd name="T17" fmla="*/ 5 h 147"/>
                    <a:gd name="T18" fmla="*/ 38 w 106"/>
                    <a:gd name="T19" fmla="*/ 2 h 147"/>
                    <a:gd name="T20" fmla="*/ 37 w 106"/>
                    <a:gd name="T21" fmla="*/ 9 h 147"/>
                    <a:gd name="T22" fmla="*/ 28 w 106"/>
                    <a:gd name="T23" fmla="*/ 0 h 147"/>
                    <a:gd name="T24" fmla="*/ 28 w 106"/>
                    <a:gd name="T25" fmla="*/ 0 h 147"/>
                    <a:gd name="T26" fmla="*/ 10 w 106"/>
                    <a:gd name="T27" fmla="*/ 7 h 147"/>
                    <a:gd name="T28" fmla="*/ 1 w 106"/>
                    <a:gd name="T29" fmla="*/ 69 h 147"/>
                    <a:gd name="T30" fmla="*/ 14 w 106"/>
                    <a:gd name="T31" fmla="*/ 70 h 147"/>
                    <a:gd name="T32" fmla="*/ 18 w 106"/>
                    <a:gd name="T33" fmla="*/ 23 h 147"/>
                    <a:gd name="T34" fmla="*/ 18 w 106"/>
                    <a:gd name="T35" fmla="*/ 65 h 147"/>
                    <a:gd name="T36" fmla="*/ 18 w 106"/>
                    <a:gd name="T37" fmla="*/ 138 h 147"/>
                    <a:gd name="T38" fmla="*/ 27 w 106"/>
                    <a:gd name="T39" fmla="*/ 147 h 147"/>
                    <a:gd name="T40" fmla="*/ 36 w 106"/>
                    <a:gd name="T41" fmla="*/ 138 h 147"/>
                    <a:gd name="T42" fmla="*/ 41 w 106"/>
                    <a:gd name="T43" fmla="*/ 77 h 147"/>
                    <a:gd name="T44" fmla="*/ 50 w 106"/>
                    <a:gd name="T45" fmla="*/ 147 h 147"/>
                    <a:gd name="T46" fmla="*/ 50 w 106"/>
                    <a:gd name="T47" fmla="*/ 147 h 147"/>
                    <a:gd name="T48" fmla="*/ 59 w 106"/>
                    <a:gd name="T49" fmla="*/ 70 h 147"/>
                    <a:gd name="T50" fmla="*/ 60 w 106"/>
                    <a:gd name="T51" fmla="*/ 29 h 147"/>
                    <a:gd name="T52" fmla="*/ 67 w 106"/>
                    <a:gd name="T53" fmla="*/ 43 h 147"/>
                    <a:gd name="T54" fmla="*/ 71 w 106"/>
                    <a:gd name="T55" fmla="*/ 50 h 147"/>
                    <a:gd name="T56" fmla="*/ 75 w 106"/>
                    <a:gd name="T57" fmla="*/ 52 h 147"/>
                    <a:gd name="T58" fmla="*/ 77 w 106"/>
                    <a:gd name="T59" fmla="*/ 52 h 147"/>
                    <a:gd name="T60" fmla="*/ 81 w 106"/>
                    <a:gd name="T61" fmla="*/ 52 h 147"/>
                    <a:gd name="T62" fmla="*/ 100 w 106"/>
                    <a:gd name="T63" fmla="*/ 49 h 147"/>
                    <a:gd name="T64" fmla="*/ 97 w 106"/>
                    <a:gd name="T65"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47">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26" name="Freeform 12"/>
                <p:cNvSpPr/>
                <p:nvPr/>
              </p:nvSpPr>
              <p:spPr bwMode="auto">
                <a:xfrm>
                  <a:off x="9771063" y="2613025"/>
                  <a:ext cx="219075" cy="339725"/>
                </a:xfrm>
                <a:custGeom>
                  <a:avLst/>
                  <a:gdLst>
                    <a:gd name="T0" fmla="*/ 33 w 58"/>
                    <a:gd name="T1" fmla="*/ 41 h 90"/>
                    <a:gd name="T2" fmla="*/ 32 w 58"/>
                    <a:gd name="T3" fmla="*/ 40 h 90"/>
                    <a:gd name="T4" fmla="*/ 24 w 58"/>
                    <a:gd name="T5" fmla="*/ 37 h 90"/>
                    <a:gd name="T6" fmla="*/ 23 w 58"/>
                    <a:gd name="T7" fmla="*/ 36 h 90"/>
                    <a:gd name="T8" fmla="*/ 17 w 58"/>
                    <a:gd name="T9" fmla="*/ 32 h 90"/>
                    <a:gd name="T10" fmla="*/ 18 w 58"/>
                    <a:gd name="T11" fmla="*/ 24 h 90"/>
                    <a:gd name="T12" fmla="*/ 28 w 58"/>
                    <a:gd name="T13" fmla="*/ 20 h 90"/>
                    <a:gd name="T14" fmla="*/ 48 w 58"/>
                    <a:gd name="T15" fmla="*/ 27 h 90"/>
                    <a:gd name="T16" fmla="*/ 56 w 58"/>
                    <a:gd name="T17" fmla="*/ 24 h 90"/>
                    <a:gd name="T18" fmla="*/ 56 w 58"/>
                    <a:gd name="T19" fmla="*/ 18 h 90"/>
                    <a:gd name="T20" fmla="*/ 38 w 58"/>
                    <a:gd name="T21" fmla="*/ 10 h 90"/>
                    <a:gd name="T22" fmla="*/ 33 w 58"/>
                    <a:gd name="T23" fmla="*/ 9 h 90"/>
                    <a:gd name="T24" fmla="*/ 33 w 58"/>
                    <a:gd name="T25" fmla="*/ 2 h 90"/>
                    <a:gd name="T26" fmla="*/ 31 w 58"/>
                    <a:gd name="T27" fmla="*/ 0 h 90"/>
                    <a:gd name="T28" fmla="*/ 25 w 58"/>
                    <a:gd name="T29" fmla="*/ 0 h 90"/>
                    <a:gd name="T30" fmla="*/ 23 w 58"/>
                    <a:gd name="T31" fmla="*/ 2 h 90"/>
                    <a:gd name="T32" fmla="*/ 23 w 58"/>
                    <a:gd name="T33" fmla="*/ 9 h 90"/>
                    <a:gd name="T34" fmla="*/ 8 w 58"/>
                    <a:gd name="T35" fmla="*/ 15 h 90"/>
                    <a:gd name="T36" fmla="*/ 4 w 58"/>
                    <a:gd name="T37" fmla="*/ 37 h 90"/>
                    <a:gd name="T38" fmla="*/ 11 w 58"/>
                    <a:gd name="T39" fmla="*/ 45 h 90"/>
                    <a:gd name="T40" fmla="*/ 32 w 58"/>
                    <a:gd name="T41" fmla="*/ 54 h 90"/>
                    <a:gd name="T42" fmla="*/ 35 w 58"/>
                    <a:gd name="T43" fmla="*/ 56 h 90"/>
                    <a:gd name="T44" fmla="*/ 40 w 58"/>
                    <a:gd name="T45" fmla="*/ 60 h 90"/>
                    <a:gd name="T46" fmla="*/ 39 w 58"/>
                    <a:gd name="T47" fmla="*/ 68 h 90"/>
                    <a:gd name="T48" fmla="*/ 30 w 58"/>
                    <a:gd name="T49" fmla="*/ 71 h 90"/>
                    <a:gd name="T50" fmla="*/ 20 w 58"/>
                    <a:gd name="T51" fmla="*/ 69 h 90"/>
                    <a:gd name="T52" fmla="*/ 14 w 58"/>
                    <a:gd name="T53" fmla="*/ 65 h 90"/>
                    <a:gd name="T54" fmla="*/ 13 w 58"/>
                    <a:gd name="T55" fmla="*/ 64 h 90"/>
                    <a:gd name="T56" fmla="*/ 13 w 58"/>
                    <a:gd name="T57" fmla="*/ 64 h 90"/>
                    <a:gd name="T58" fmla="*/ 13 w 58"/>
                    <a:gd name="T59" fmla="*/ 64 h 90"/>
                    <a:gd name="T60" fmla="*/ 13 w 58"/>
                    <a:gd name="T61" fmla="*/ 64 h 90"/>
                    <a:gd name="T62" fmla="*/ 9 w 58"/>
                    <a:gd name="T63" fmla="*/ 62 h 90"/>
                    <a:gd name="T64" fmla="*/ 2 w 58"/>
                    <a:gd name="T65" fmla="*/ 66 h 90"/>
                    <a:gd name="T66" fmla="*/ 2 w 58"/>
                    <a:gd name="T67" fmla="*/ 71 h 90"/>
                    <a:gd name="T68" fmla="*/ 23 w 58"/>
                    <a:gd name="T69" fmla="*/ 82 h 90"/>
                    <a:gd name="T70" fmla="*/ 23 w 58"/>
                    <a:gd name="T71" fmla="*/ 89 h 90"/>
                    <a:gd name="T72" fmla="*/ 25 w 58"/>
                    <a:gd name="T73" fmla="*/ 90 h 90"/>
                    <a:gd name="T74" fmla="*/ 31 w 58"/>
                    <a:gd name="T75" fmla="*/ 90 h 90"/>
                    <a:gd name="T76" fmla="*/ 33 w 58"/>
                    <a:gd name="T77" fmla="*/ 89 h 90"/>
                    <a:gd name="T78" fmla="*/ 33 w 58"/>
                    <a:gd name="T79" fmla="*/ 82 h 90"/>
                    <a:gd name="T80" fmla="*/ 49 w 58"/>
                    <a:gd name="T81" fmla="*/ 77 h 90"/>
                    <a:gd name="T82" fmla="*/ 55 w 58"/>
                    <a:gd name="T83" fmla="*/ 56 h 90"/>
                    <a:gd name="T84" fmla="*/ 33 w 58"/>
                    <a:gd name="T85"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0">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solidFill>
                  <a:srgbClr val="58A4FF"/>
                </a:solidFill>
                <a:ln w="9525">
                  <a:noFill/>
                  <a:round/>
                </a:ln>
              </p:spPr>
              <p:txBody>
                <a:bodyPr vert="horz" wrap="square" lIns="121920" tIns="60960" rIns="121920" bIns="60960" numCol="1" anchor="t" anchorCtr="0" compatLnSpc="1"/>
                <a:lstStyle/>
                <a:p>
                  <a:endParaRPr lang="zh-CN" altLang="en-US" sz="2400"/>
                </a:p>
              </p:txBody>
            </p:sp>
          </p:grpSp>
        </p:grpSp>
        <p:grpSp>
          <p:nvGrpSpPr>
            <p:cNvPr id="27" name="组合 26"/>
            <p:cNvGrpSpPr/>
            <p:nvPr/>
          </p:nvGrpSpPr>
          <p:grpSpPr>
            <a:xfrm>
              <a:off x="6497531" y="1868011"/>
              <a:ext cx="1196276" cy="1196275"/>
              <a:chOff x="6497531" y="1868011"/>
              <a:chExt cx="1196276" cy="1196274"/>
            </a:xfrm>
          </p:grpSpPr>
          <p:sp>
            <p:nvSpPr>
              <p:cNvPr id="28" name="Teardrop 40"/>
              <p:cNvSpPr/>
              <p:nvPr/>
            </p:nvSpPr>
            <p:spPr>
              <a:xfrm>
                <a:off x="6497531" y="1868011"/>
                <a:ext cx="1196276" cy="1196274"/>
              </a:xfrm>
              <a:prstGeom prst="teardrop">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grpSp>
            <p:nvGrpSpPr>
              <p:cNvPr id="29" name="Group 30"/>
              <p:cNvGrpSpPr>
                <a:grpSpLocks noChangeAspect="1"/>
              </p:cNvGrpSpPr>
              <p:nvPr/>
            </p:nvGrpSpPr>
            <p:grpSpPr bwMode="auto">
              <a:xfrm>
                <a:off x="6803608" y="2159197"/>
                <a:ext cx="671337" cy="481838"/>
                <a:chOff x="3670" y="2036"/>
                <a:chExt cx="581" cy="417"/>
              </a:xfrm>
            </p:grpSpPr>
            <p:sp>
              <p:nvSpPr>
                <p:cNvPr id="30" name="Oval 31"/>
                <p:cNvSpPr>
                  <a:spLocks noChangeArrowheads="1"/>
                </p:cNvSpPr>
                <p:nvPr/>
              </p:nvSpPr>
              <p:spPr bwMode="auto">
                <a:xfrm>
                  <a:off x="3919" y="2251"/>
                  <a:ext cx="82" cy="82"/>
                </a:xfrm>
                <a:prstGeom prst="ellipse">
                  <a:avLst/>
                </a:pr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31" name="Freeform 32"/>
                <p:cNvSpPr/>
                <p:nvPr/>
              </p:nvSpPr>
              <p:spPr bwMode="auto">
                <a:xfrm>
                  <a:off x="3887" y="2337"/>
                  <a:ext cx="147" cy="116"/>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32" name="Oval 33"/>
                <p:cNvSpPr>
                  <a:spLocks noChangeArrowheads="1"/>
                </p:cNvSpPr>
                <p:nvPr/>
              </p:nvSpPr>
              <p:spPr bwMode="auto">
                <a:xfrm>
                  <a:off x="3707" y="2251"/>
                  <a:ext cx="77" cy="82"/>
                </a:xfrm>
                <a:prstGeom prst="ellipse">
                  <a:avLst/>
                </a:pr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33" name="Freeform 34"/>
                <p:cNvSpPr/>
                <p:nvPr/>
              </p:nvSpPr>
              <p:spPr bwMode="auto">
                <a:xfrm>
                  <a:off x="3670" y="2337"/>
                  <a:ext cx="151" cy="116"/>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34" name="Oval 35"/>
                <p:cNvSpPr>
                  <a:spLocks noChangeArrowheads="1"/>
                </p:cNvSpPr>
                <p:nvPr/>
              </p:nvSpPr>
              <p:spPr bwMode="auto">
                <a:xfrm>
                  <a:off x="4136" y="2251"/>
                  <a:ext cx="78" cy="82"/>
                </a:xfrm>
                <a:prstGeom prst="ellipse">
                  <a:avLst/>
                </a:pr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35" name="Freeform 36"/>
                <p:cNvSpPr/>
                <p:nvPr/>
              </p:nvSpPr>
              <p:spPr bwMode="auto">
                <a:xfrm>
                  <a:off x="4099" y="2337"/>
                  <a:ext cx="152" cy="116"/>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36" name="Oval 37"/>
                <p:cNvSpPr>
                  <a:spLocks noChangeArrowheads="1"/>
                </p:cNvSpPr>
                <p:nvPr/>
              </p:nvSpPr>
              <p:spPr bwMode="auto">
                <a:xfrm>
                  <a:off x="3813" y="2036"/>
                  <a:ext cx="82" cy="82"/>
                </a:xfrm>
                <a:prstGeom prst="ellipse">
                  <a:avLst/>
                </a:pr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37" name="Freeform 38"/>
                <p:cNvSpPr/>
                <p:nvPr/>
              </p:nvSpPr>
              <p:spPr bwMode="auto">
                <a:xfrm>
                  <a:off x="3776" y="2123"/>
                  <a:ext cx="152" cy="115"/>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38" name="Oval 39"/>
                <p:cNvSpPr>
                  <a:spLocks noChangeArrowheads="1"/>
                </p:cNvSpPr>
                <p:nvPr/>
              </p:nvSpPr>
              <p:spPr bwMode="auto">
                <a:xfrm>
                  <a:off x="4026" y="2036"/>
                  <a:ext cx="82" cy="82"/>
                </a:xfrm>
                <a:prstGeom prst="ellipse">
                  <a:avLst/>
                </a:pr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39" name="Freeform 40"/>
                <p:cNvSpPr/>
                <p:nvPr/>
              </p:nvSpPr>
              <p:spPr bwMode="auto">
                <a:xfrm>
                  <a:off x="3993" y="2123"/>
                  <a:ext cx="151" cy="115"/>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58A4FF"/>
                </a:solidFill>
                <a:ln w="9525">
                  <a:noFill/>
                  <a:round/>
                </a:ln>
              </p:spPr>
              <p:txBody>
                <a:bodyPr vert="horz" wrap="square" lIns="121920" tIns="60960" rIns="121920" bIns="60960" numCol="1" anchor="t" anchorCtr="0" compatLnSpc="1"/>
                <a:lstStyle/>
                <a:p>
                  <a:endParaRPr lang="zh-CN" altLang="en-US" sz="2400"/>
                </a:p>
              </p:txBody>
            </p:sp>
          </p:grpSp>
        </p:grpSp>
        <p:grpSp>
          <p:nvGrpSpPr>
            <p:cNvPr id="40" name="组合 39"/>
            <p:cNvGrpSpPr/>
            <p:nvPr/>
          </p:nvGrpSpPr>
          <p:grpSpPr>
            <a:xfrm>
              <a:off x="8679546" y="2723665"/>
              <a:ext cx="1196276" cy="1196275"/>
              <a:chOff x="8679545" y="2723665"/>
              <a:chExt cx="1196276" cy="1196274"/>
            </a:xfrm>
          </p:grpSpPr>
          <p:sp>
            <p:nvSpPr>
              <p:cNvPr id="41" name="Teardrop 40"/>
              <p:cNvSpPr/>
              <p:nvPr/>
            </p:nvSpPr>
            <p:spPr>
              <a:xfrm>
                <a:off x="8679545" y="2723665"/>
                <a:ext cx="1196276" cy="1196274"/>
              </a:xfrm>
              <a:prstGeom prst="teardrop">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grpSp>
            <p:nvGrpSpPr>
              <p:cNvPr id="42" name="组合 41"/>
              <p:cNvGrpSpPr/>
              <p:nvPr/>
            </p:nvGrpSpPr>
            <p:grpSpPr>
              <a:xfrm>
                <a:off x="9098807" y="3037776"/>
                <a:ext cx="433949" cy="491850"/>
                <a:chOff x="2471074" y="6170447"/>
                <a:chExt cx="1106488" cy="1254125"/>
              </a:xfrm>
              <a:solidFill>
                <a:schemeClr val="bg1"/>
              </a:solidFill>
            </p:grpSpPr>
            <p:sp>
              <p:nvSpPr>
                <p:cNvPr id="43" name="Freeform 11"/>
                <p:cNvSpPr/>
                <p:nvPr/>
              </p:nvSpPr>
              <p:spPr bwMode="auto">
                <a:xfrm>
                  <a:off x="2471074" y="6843547"/>
                  <a:ext cx="1106488" cy="581025"/>
                </a:xfrm>
                <a:custGeom>
                  <a:avLst/>
                  <a:gdLst>
                    <a:gd name="T0" fmla="*/ 0 w 38"/>
                    <a:gd name="T1" fmla="*/ 9 h 19"/>
                    <a:gd name="T2" fmla="*/ 4 w 38"/>
                    <a:gd name="T3" fmla="*/ 2 h 19"/>
                    <a:gd name="T4" fmla="*/ 12 w 38"/>
                    <a:gd name="T5" fmla="*/ 0 h 19"/>
                    <a:gd name="T6" fmla="*/ 19 w 38"/>
                    <a:gd name="T7" fmla="*/ 17 h 19"/>
                    <a:gd name="T8" fmla="*/ 26 w 38"/>
                    <a:gd name="T9" fmla="*/ 0 h 19"/>
                    <a:gd name="T10" fmla="*/ 34 w 38"/>
                    <a:gd name="T11" fmla="*/ 2 h 19"/>
                    <a:gd name="T12" fmla="*/ 38 w 38"/>
                    <a:gd name="T13" fmla="*/ 9 h 19"/>
                    <a:gd name="T14" fmla="*/ 38 w 38"/>
                    <a:gd name="T15" fmla="*/ 19 h 19"/>
                    <a:gd name="T16" fmla="*/ 19 w 38"/>
                    <a:gd name="T17" fmla="*/ 19 h 19"/>
                    <a:gd name="T18" fmla="*/ 0 w 38"/>
                    <a:gd name="T19" fmla="*/ 19 h 19"/>
                    <a:gd name="T20" fmla="*/ 0 w 38"/>
                    <a:gd name="T2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0" y="9"/>
                      </a:moveTo>
                      <a:cubicBezTo>
                        <a:pt x="0" y="6"/>
                        <a:pt x="1" y="3"/>
                        <a:pt x="4" y="2"/>
                      </a:cubicBezTo>
                      <a:cubicBezTo>
                        <a:pt x="12" y="0"/>
                        <a:pt x="12" y="0"/>
                        <a:pt x="12" y="0"/>
                      </a:cubicBezTo>
                      <a:cubicBezTo>
                        <a:pt x="19" y="17"/>
                        <a:pt x="19" y="17"/>
                        <a:pt x="19" y="17"/>
                      </a:cubicBezTo>
                      <a:cubicBezTo>
                        <a:pt x="26" y="0"/>
                        <a:pt x="26" y="0"/>
                        <a:pt x="26" y="0"/>
                      </a:cubicBezTo>
                      <a:cubicBezTo>
                        <a:pt x="34" y="2"/>
                        <a:pt x="34" y="2"/>
                        <a:pt x="34" y="2"/>
                      </a:cubicBezTo>
                      <a:cubicBezTo>
                        <a:pt x="36" y="3"/>
                        <a:pt x="38" y="6"/>
                        <a:pt x="38" y="9"/>
                      </a:cubicBezTo>
                      <a:cubicBezTo>
                        <a:pt x="38" y="19"/>
                        <a:pt x="38" y="19"/>
                        <a:pt x="38" y="19"/>
                      </a:cubicBezTo>
                      <a:cubicBezTo>
                        <a:pt x="19" y="19"/>
                        <a:pt x="19" y="19"/>
                        <a:pt x="19" y="19"/>
                      </a:cubicBezTo>
                      <a:cubicBezTo>
                        <a:pt x="0" y="19"/>
                        <a:pt x="0" y="19"/>
                        <a:pt x="0" y="19"/>
                      </a:cubicBezTo>
                      <a:cubicBezTo>
                        <a:pt x="0" y="9"/>
                        <a:pt x="0" y="9"/>
                        <a:pt x="0" y="9"/>
                      </a:cubicBezTo>
                      <a:close/>
                    </a:path>
                  </a:pathLst>
                </a:cu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44" name="Freeform 12"/>
                <p:cNvSpPr/>
                <p:nvPr/>
              </p:nvSpPr>
              <p:spPr bwMode="auto">
                <a:xfrm>
                  <a:off x="2761587" y="6170447"/>
                  <a:ext cx="495300" cy="611188"/>
                </a:xfrm>
                <a:custGeom>
                  <a:avLst/>
                  <a:gdLst>
                    <a:gd name="T0" fmla="*/ 9 w 17"/>
                    <a:gd name="T1" fmla="*/ 20 h 20"/>
                    <a:gd name="T2" fmla="*/ 3 w 17"/>
                    <a:gd name="T3" fmla="*/ 16 h 20"/>
                    <a:gd name="T4" fmla="*/ 1 w 17"/>
                    <a:gd name="T5" fmla="*/ 6 h 20"/>
                    <a:gd name="T6" fmla="*/ 9 w 17"/>
                    <a:gd name="T7" fmla="*/ 0 h 20"/>
                    <a:gd name="T8" fmla="*/ 16 w 17"/>
                    <a:gd name="T9" fmla="*/ 6 h 20"/>
                    <a:gd name="T10" fmla="*/ 15 w 17"/>
                    <a:gd name="T11" fmla="*/ 16 h 20"/>
                    <a:gd name="T12" fmla="*/ 9 w 1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9" y="20"/>
                      </a:moveTo>
                      <a:cubicBezTo>
                        <a:pt x="6" y="20"/>
                        <a:pt x="4" y="18"/>
                        <a:pt x="3" y="16"/>
                      </a:cubicBezTo>
                      <a:cubicBezTo>
                        <a:pt x="1" y="13"/>
                        <a:pt x="0" y="9"/>
                        <a:pt x="1" y="6"/>
                      </a:cubicBezTo>
                      <a:cubicBezTo>
                        <a:pt x="2" y="3"/>
                        <a:pt x="4" y="0"/>
                        <a:pt x="9" y="0"/>
                      </a:cubicBezTo>
                      <a:cubicBezTo>
                        <a:pt x="13" y="0"/>
                        <a:pt x="16" y="3"/>
                        <a:pt x="16" y="6"/>
                      </a:cubicBezTo>
                      <a:cubicBezTo>
                        <a:pt x="17" y="9"/>
                        <a:pt x="16" y="13"/>
                        <a:pt x="15" y="16"/>
                      </a:cubicBezTo>
                      <a:cubicBezTo>
                        <a:pt x="13" y="18"/>
                        <a:pt x="11" y="20"/>
                        <a:pt x="9" y="20"/>
                      </a:cubicBezTo>
                      <a:close/>
                    </a:path>
                  </a:pathLst>
                </a:cu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45" name="Freeform 13"/>
                <p:cNvSpPr/>
                <p:nvPr/>
              </p:nvSpPr>
              <p:spPr bwMode="auto">
                <a:xfrm>
                  <a:off x="2936212" y="6965785"/>
                  <a:ext cx="174625" cy="396875"/>
                </a:xfrm>
                <a:custGeom>
                  <a:avLst/>
                  <a:gdLst>
                    <a:gd name="T0" fmla="*/ 37 w 110"/>
                    <a:gd name="T1" fmla="*/ 0 h 250"/>
                    <a:gd name="T2" fmla="*/ 74 w 110"/>
                    <a:gd name="T3" fmla="*/ 0 h 250"/>
                    <a:gd name="T4" fmla="*/ 110 w 110"/>
                    <a:gd name="T5" fmla="*/ 250 h 250"/>
                    <a:gd name="T6" fmla="*/ 0 w 110"/>
                    <a:gd name="T7" fmla="*/ 250 h 250"/>
                    <a:gd name="T8" fmla="*/ 37 w 110"/>
                    <a:gd name="T9" fmla="*/ 0 h 250"/>
                    <a:gd name="T10" fmla="*/ 37 w 110"/>
                    <a:gd name="T11" fmla="*/ 0 h 250"/>
                  </a:gdLst>
                  <a:ahLst/>
                  <a:cxnLst>
                    <a:cxn ang="0">
                      <a:pos x="T0" y="T1"/>
                    </a:cxn>
                    <a:cxn ang="0">
                      <a:pos x="T2" y="T3"/>
                    </a:cxn>
                    <a:cxn ang="0">
                      <a:pos x="T4" y="T5"/>
                    </a:cxn>
                    <a:cxn ang="0">
                      <a:pos x="T6" y="T7"/>
                    </a:cxn>
                    <a:cxn ang="0">
                      <a:pos x="T8" y="T9"/>
                    </a:cxn>
                    <a:cxn ang="0">
                      <a:pos x="T10" y="T11"/>
                    </a:cxn>
                  </a:cxnLst>
                  <a:rect l="0" t="0" r="r" b="b"/>
                  <a:pathLst>
                    <a:path w="110" h="250">
                      <a:moveTo>
                        <a:pt x="37" y="0"/>
                      </a:moveTo>
                      <a:lnTo>
                        <a:pt x="74" y="0"/>
                      </a:lnTo>
                      <a:lnTo>
                        <a:pt x="110" y="250"/>
                      </a:lnTo>
                      <a:lnTo>
                        <a:pt x="0" y="250"/>
                      </a:lnTo>
                      <a:lnTo>
                        <a:pt x="37" y="0"/>
                      </a:lnTo>
                      <a:lnTo>
                        <a:pt x="37" y="0"/>
                      </a:lnTo>
                      <a:close/>
                    </a:path>
                  </a:pathLst>
                </a:custGeom>
                <a:solidFill>
                  <a:srgbClr val="58A4FF"/>
                </a:solidFill>
                <a:ln w="9525">
                  <a:noFill/>
                  <a:round/>
                </a:ln>
              </p:spPr>
              <p:txBody>
                <a:bodyPr vert="horz" wrap="square" lIns="121920" tIns="60960" rIns="121920" bIns="60960" numCol="1" anchor="t" anchorCtr="0" compatLnSpc="1"/>
                <a:lstStyle/>
                <a:p>
                  <a:endParaRPr lang="zh-CN" altLang="en-US" sz="2400"/>
                </a:p>
              </p:txBody>
            </p:sp>
            <p:sp>
              <p:nvSpPr>
                <p:cNvPr id="46" name="Oval 14"/>
                <p:cNvSpPr>
                  <a:spLocks noChangeArrowheads="1"/>
                </p:cNvSpPr>
                <p:nvPr/>
              </p:nvSpPr>
              <p:spPr bwMode="auto">
                <a:xfrm>
                  <a:off x="2936212" y="6843547"/>
                  <a:ext cx="146050" cy="152400"/>
                </a:xfrm>
                <a:prstGeom prst="ellipse">
                  <a:avLst/>
                </a:prstGeom>
                <a:solidFill>
                  <a:srgbClr val="58A4FF"/>
                </a:solidFill>
                <a:ln w="9525">
                  <a:noFill/>
                  <a:round/>
                </a:ln>
              </p:spPr>
              <p:txBody>
                <a:bodyPr vert="horz" wrap="square" lIns="121920" tIns="60960" rIns="121920" bIns="60960" numCol="1" anchor="t" anchorCtr="0" compatLnSpc="1"/>
                <a:lstStyle/>
                <a:p>
                  <a:endParaRPr lang="zh-CN" altLang="en-US" sz="2400"/>
                </a:p>
              </p:txBody>
            </p:sp>
          </p:grpSp>
        </p:grpSp>
      </p:grpSp>
      <p:sp>
        <p:nvSpPr>
          <p:cNvPr id="47" name="文本框 46"/>
          <p:cNvSpPr txBox="1"/>
          <p:nvPr/>
        </p:nvSpPr>
        <p:spPr>
          <a:xfrm>
            <a:off x="1809501" y="3633321"/>
            <a:ext cx="1704975" cy="658257"/>
          </a:xfrm>
          <a:prstGeom prst="rect">
            <a:avLst/>
          </a:prstGeom>
          <a:noFill/>
        </p:spPr>
        <p:txBody>
          <a:bodyPr wrap="square" lIns="91440" tIns="45720" rIns="91440" bIns="45720" rtlCol="0">
            <a:sp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rPr>
              <a:t>请在此添加相关文字内容</a:t>
            </a:r>
          </a:p>
        </p:txBody>
      </p:sp>
      <p:sp>
        <p:nvSpPr>
          <p:cNvPr id="48" name="文本框 47"/>
          <p:cNvSpPr txBox="1"/>
          <p:nvPr/>
        </p:nvSpPr>
        <p:spPr>
          <a:xfrm>
            <a:off x="6271622" y="3633321"/>
            <a:ext cx="1704975" cy="658257"/>
          </a:xfrm>
          <a:prstGeom prst="rect">
            <a:avLst/>
          </a:prstGeom>
          <a:noFill/>
        </p:spPr>
        <p:txBody>
          <a:bodyPr wrap="square" lIns="91440" tIns="45720" rIns="91440" bIns="45720" rtlCol="0">
            <a:sp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rPr>
              <a:t>请在此添加相关文字内容</a:t>
            </a:r>
          </a:p>
        </p:txBody>
      </p:sp>
      <p:sp>
        <p:nvSpPr>
          <p:cNvPr id="49" name="文本框 48"/>
          <p:cNvSpPr txBox="1"/>
          <p:nvPr/>
        </p:nvSpPr>
        <p:spPr>
          <a:xfrm>
            <a:off x="4047889" y="4488975"/>
            <a:ext cx="1704975" cy="658257"/>
          </a:xfrm>
          <a:prstGeom prst="rect">
            <a:avLst/>
          </a:prstGeom>
          <a:noFill/>
        </p:spPr>
        <p:txBody>
          <a:bodyPr wrap="square" lIns="91440" tIns="45720" rIns="91440" bIns="45720" rtlCol="0">
            <a:sp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rPr>
              <a:t>请在此添加相关文字内容</a:t>
            </a:r>
          </a:p>
        </p:txBody>
      </p:sp>
      <p:sp>
        <p:nvSpPr>
          <p:cNvPr id="50" name="文本框 49"/>
          <p:cNvSpPr txBox="1"/>
          <p:nvPr/>
        </p:nvSpPr>
        <p:spPr>
          <a:xfrm>
            <a:off x="8402934" y="4488975"/>
            <a:ext cx="1704975" cy="658257"/>
          </a:xfrm>
          <a:prstGeom prst="rect">
            <a:avLst/>
          </a:prstGeom>
          <a:noFill/>
        </p:spPr>
        <p:txBody>
          <a:bodyPr wrap="square" lIns="91440" tIns="45720" rIns="91440" bIns="45720" rtlCol="0">
            <a:sp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rPr>
              <a:t>请在此添加相关文字内容</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75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25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7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75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47" grpId="0"/>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699735" y="3072714"/>
            <a:ext cx="963725" cy="1015663"/>
          </a:xfrm>
          <a:prstGeom prst="rect">
            <a:avLst/>
          </a:prstGeom>
          <a:noFill/>
        </p:spPr>
        <p:txBody>
          <a:bodyPr wrap="none" rtlCol="0">
            <a:spAutoFit/>
          </a:bodyPr>
          <a:lstStyle/>
          <a:p>
            <a:r>
              <a:rPr lang="en-US" altLang="zh-CN" sz="6000" b="1" dirty="0">
                <a:solidFill>
                  <a:srgbClr val="58A4FF"/>
                </a:solidFill>
                <a:latin typeface="Yu Gothic UI Light" panose="020B0300000000000000" pitchFamily="34" charset="-128"/>
                <a:ea typeface="Yu Gothic UI Light" panose="020B0300000000000000" pitchFamily="34" charset="-128"/>
              </a:rPr>
              <a:t>03</a:t>
            </a:r>
            <a:endParaRPr lang="zh-CN" altLang="en-US" sz="6000" b="1" dirty="0">
              <a:solidFill>
                <a:srgbClr val="58A4FF"/>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92754" y="2735131"/>
            <a:ext cx="2456122" cy="461665"/>
          </a:xfrm>
          <a:prstGeom prst="rect">
            <a:avLst/>
          </a:prstGeom>
        </p:spPr>
        <p:txBody>
          <a:bodyPr wrap="none">
            <a:spAutoFit/>
          </a:bodyPr>
          <a:lstStyle/>
          <a:p>
            <a:pPr lvl="0" algn="ctr"/>
            <a:r>
              <a:rPr lang="zh-CN" altLang="en-US" sz="2400" dirty="0">
                <a:solidFill>
                  <a:srgbClr val="292A24"/>
                </a:solidFill>
                <a:latin typeface="Arial" panose="020B0604020202020204" pitchFamily="34" charset="0"/>
                <a:ea typeface="微软雅黑" panose="020B0503020204020204" pitchFamily="34" charset="-122"/>
                <a:sym typeface="Arial" panose="020B0604020202020204" pitchFamily="34" charset="0"/>
              </a:rPr>
              <a:t>成 功 项 目 展 示</a:t>
            </a:r>
            <a:endParaRPr lang="en-US" altLang="zh-CN" sz="2400" dirty="0">
              <a:solidFill>
                <a:srgbClr val="292A24"/>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4892754" y="3215848"/>
            <a:ext cx="4102659" cy="830997"/>
          </a:xfrm>
          <a:prstGeom prst="rect">
            <a:avLst/>
          </a:prstGeom>
          <a:noFill/>
        </p:spPr>
        <p:txBody>
          <a:bodyPr wrap="square" rtlCol="0">
            <a:spAutoFit/>
          </a:bodyPr>
          <a:lstStyle/>
          <a:p>
            <a:pPr algn="just"/>
            <a:r>
              <a:rPr lang="zh-CN" altLang="en-US" sz="1200" dirty="0">
                <a:latin typeface="Calibri Light" panose="020F0302020204030204" pitchFamily="34" charset="0"/>
              </a:rPr>
              <a:t>这里输入您的内容，字体建议为常规字体，微软雅黑或者宋体等。颜色灰黑色</a:t>
            </a:r>
            <a:r>
              <a:rPr lang="zh-CN" altLang="en-US" sz="1200" dirty="0">
                <a:solidFill>
                  <a:srgbClr val="3F3F3F"/>
                </a:solidFill>
                <a:latin typeface="Calibri Light" panose="020F0302020204030204" pitchFamily="34" charset="0"/>
              </a:rPr>
              <a:t>这里输入您的内容，字体建议为常规字体，微软雅黑或者宋体等。颜色灰黑色</a:t>
            </a:r>
            <a:endParaRPr lang="zh-CN" altLang="en-US" sz="1200" b="1" dirty="0">
              <a:solidFill>
                <a:srgbClr val="3F3F3F"/>
              </a:solidFill>
              <a:latin typeface="Calibri Light" panose="020F0302020204030204" pitchFamily="34" charset="0"/>
            </a:endParaRPr>
          </a:p>
          <a:p>
            <a:pPr algn="just"/>
            <a:endParaRPr lang="zh-CN" altLang="en-US" sz="1200" dirty="0">
              <a:latin typeface="Calibri Light" panose="020F0302020204030204" pitchFamily="34" charset="0"/>
            </a:endParaRPr>
          </a:p>
        </p:txBody>
      </p:sp>
      <p:cxnSp>
        <p:nvCxnSpPr>
          <p:cNvPr id="16" name="直接连接符 15"/>
          <p:cNvCxnSpPr/>
          <p:nvPr/>
        </p:nvCxnSpPr>
        <p:spPr>
          <a:xfrm>
            <a:off x="4763096" y="29117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2221205" y="4911121"/>
            <a:ext cx="287867" cy="287867"/>
          </a:xfrm>
          <a:prstGeom prst="ellipse">
            <a:avLst/>
          </a:prstGeom>
          <a:solidFill>
            <a:srgbClr val="000000"/>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sp>
        <p:nvSpPr>
          <p:cNvPr id="11" name="TextBox 34"/>
          <p:cNvSpPr txBox="1"/>
          <p:nvPr/>
        </p:nvSpPr>
        <p:spPr>
          <a:xfrm>
            <a:off x="1418987" y="5231554"/>
            <a:ext cx="1892300" cy="707694"/>
          </a:xfrm>
          <a:prstGeom prst="rect">
            <a:avLst/>
          </a:prstGeom>
          <a:noFill/>
        </p:spPr>
        <p:txBody>
          <a:bodyPr>
            <a:spAutoFit/>
          </a:bodyPr>
          <a:lstStyle/>
          <a:p>
            <a:pPr>
              <a:defRPr/>
            </a:pPr>
            <a:r>
              <a:rPr lang="zh-CN" altLang="en-US" sz="1335" dirty="0">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p>
        </p:txBody>
      </p:sp>
      <p:sp>
        <p:nvSpPr>
          <p:cNvPr id="15" name="椭圆 14"/>
          <p:cNvSpPr/>
          <p:nvPr/>
        </p:nvSpPr>
        <p:spPr>
          <a:xfrm>
            <a:off x="4146393" y="4336733"/>
            <a:ext cx="287867" cy="287867"/>
          </a:xfrm>
          <a:prstGeom prst="ellipse">
            <a:avLst/>
          </a:prstGeom>
          <a:solidFill>
            <a:srgbClr val="000000"/>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sp>
        <p:nvSpPr>
          <p:cNvPr id="16" name="TextBox 34"/>
          <p:cNvSpPr txBox="1"/>
          <p:nvPr/>
        </p:nvSpPr>
        <p:spPr>
          <a:xfrm>
            <a:off x="3344175" y="4657166"/>
            <a:ext cx="1892300" cy="707694"/>
          </a:xfrm>
          <a:prstGeom prst="rect">
            <a:avLst/>
          </a:prstGeom>
          <a:noFill/>
        </p:spPr>
        <p:txBody>
          <a:bodyPr>
            <a:spAutoFit/>
          </a:bodyPr>
          <a:lstStyle/>
          <a:p>
            <a:pPr>
              <a:defRPr/>
            </a:pPr>
            <a:r>
              <a:rPr lang="zh-CN" altLang="en-US" sz="1335" dirty="0">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p>
        </p:txBody>
      </p:sp>
      <p:sp>
        <p:nvSpPr>
          <p:cNvPr id="20" name="椭圆 19"/>
          <p:cNvSpPr/>
          <p:nvPr/>
        </p:nvSpPr>
        <p:spPr>
          <a:xfrm>
            <a:off x="6038693" y="3801133"/>
            <a:ext cx="287867" cy="287867"/>
          </a:xfrm>
          <a:prstGeom prst="ellipse">
            <a:avLst/>
          </a:prstGeom>
          <a:solidFill>
            <a:srgbClr val="000000"/>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sp>
        <p:nvSpPr>
          <p:cNvPr id="21" name="TextBox 34"/>
          <p:cNvSpPr txBox="1"/>
          <p:nvPr/>
        </p:nvSpPr>
        <p:spPr>
          <a:xfrm>
            <a:off x="5236475" y="4121564"/>
            <a:ext cx="1892300" cy="707694"/>
          </a:xfrm>
          <a:prstGeom prst="rect">
            <a:avLst/>
          </a:prstGeom>
          <a:noFill/>
        </p:spPr>
        <p:txBody>
          <a:bodyPr>
            <a:spAutoFit/>
          </a:bodyPr>
          <a:lstStyle/>
          <a:p>
            <a:pPr>
              <a:defRPr/>
            </a:pPr>
            <a:r>
              <a:rPr lang="zh-CN" altLang="en-US" sz="1335" dirty="0">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p>
        </p:txBody>
      </p:sp>
      <p:sp>
        <p:nvSpPr>
          <p:cNvPr id="25" name="椭圆 24"/>
          <p:cNvSpPr/>
          <p:nvPr/>
        </p:nvSpPr>
        <p:spPr>
          <a:xfrm>
            <a:off x="7925281" y="3254909"/>
            <a:ext cx="287867" cy="287867"/>
          </a:xfrm>
          <a:prstGeom prst="ellipse">
            <a:avLst/>
          </a:prstGeom>
          <a:solidFill>
            <a:srgbClr val="000000"/>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sp>
        <p:nvSpPr>
          <p:cNvPr id="26" name="TextBox 34"/>
          <p:cNvSpPr txBox="1"/>
          <p:nvPr/>
        </p:nvSpPr>
        <p:spPr>
          <a:xfrm>
            <a:off x="7123063" y="3575342"/>
            <a:ext cx="1892300" cy="707694"/>
          </a:xfrm>
          <a:prstGeom prst="rect">
            <a:avLst/>
          </a:prstGeom>
          <a:noFill/>
        </p:spPr>
        <p:txBody>
          <a:bodyPr>
            <a:spAutoFit/>
          </a:bodyPr>
          <a:lstStyle/>
          <a:p>
            <a:pPr>
              <a:defRPr/>
            </a:pPr>
            <a:r>
              <a:rPr lang="zh-CN" altLang="en-US" sz="1335" dirty="0">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p>
        </p:txBody>
      </p:sp>
      <p:sp>
        <p:nvSpPr>
          <p:cNvPr id="30" name="椭圆 29"/>
          <p:cNvSpPr/>
          <p:nvPr/>
        </p:nvSpPr>
        <p:spPr>
          <a:xfrm>
            <a:off x="9724101" y="2656065"/>
            <a:ext cx="287867" cy="287867"/>
          </a:xfrm>
          <a:prstGeom prst="ellipse">
            <a:avLst/>
          </a:prstGeom>
          <a:solidFill>
            <a:srgbClr val="000000"/>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sp>
        <p:nvSpPr>
          <p:cNvPr id="31" name="TextBox 34"/>
          <p:cNvSpPr txBox="1"/>
          <p:nvPr/>
        </p:nvSpPr>
        <p:spPr>
          <a:xfrm>
            <a:off x="8921883" y="2976496"/>
            <a:ext cx="1892300" cy="707694"/>
          </a:xfrm>
          <a:prstGeom prst="rect">
            <a:avLst/>
          </a:prstGeom>
          <a:noFill/>
        </p:spPr>
        <p:txBody>
          <a:bodyPr>
            <a:spAutoFit/>
          </a:bodyPr>
          <a:lstStyle/>
          <a:p>
            <a:pPr>
              <a:defRPr/>
            </a:pPr>
            <a:r>
              <a:rPr lang="zh-CN" altLang="en-US" sz="1335" dirty="0">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p>
        </p:txBody>
      </p:sp>
      <p:grpSp>
        <p:nvGrpSpPr>
          <p:cNvPr id="2" name="组合 1"/>
          <p:cNvGrpSpPr/>
          <p:nvPr/>
        </p:nvGrpSpPr>
        <p:grpSpPr>
          <a:xfrm>
            <a:off x="1709641" y="997460"/>
            <a:ext cx="8825814" cy="3785405"/>
            <a:chOff x="1709641" y="997460"/>
            <a:chExt cx="8825814" cy="3785405"/>
          </a:xfrm>
        </p:grpSpPr>
        <p:grpSp>
          <p:nvGrpSpPr>
            <p:cNvPr id="12" name="组合 11"/>
            <p:cNvGrpSpPr/>
            <p:nvPr/>
          </p:nvGrpSpPr>
          <p:grpSpPr>
            <a:xfrm>
              <a:off x="1709641" y="3252516"/>
              <a:ext cx="1322918" cy="1530349"/>
              <a:chOff x="1798024" y="2281555"/>
              <a:chExt cx="1322917" cy="1530349"/>
            </a:xfrm>
          </p:grpSpPr>
          <p:sp>
            <p:nvSpPr>
              <p:cNvPr id="13"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noFill/>
              <a:ln w="63500">
                <a:solidFill>
                  <a:srgbClr val="000000"/>
                </a:solidFill>
              </a:ln>
              <a:effectLst/>
            </p:spPr>
            <p:txBody>
              <a:bodyPr wrap="none" lIns="91440" tIns="45720" rIns="91440" bIns="45720" anchor="ctr"/>
              <a:lstStyle/>
              <a:p>
                <a:pPr algn="ctr">
                  <a:defRPr/>
                </a:pPr>
                <a:endParaRPr lang="zh-CN" altLang="en-US" sz="1465" kern="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1971849" y="2651047"/>
                <a:ext cx="1095171" cy="584775"/>
              </a:xfrm>
              <a:prstGeom prst="rect">
                <a:avLst/>
              </a:prstGeom>
              <a:noFill/>
            </p:spPr>
            <p:txBody>
              <a:bodyPr wrap="none" rtlCol="0">
                <a:spAutoFit/>
              </a:bodyPr>
              <a:lstStyle/>
              <a:p>
                <a:r>
                  <a:rPr lang="en-US" altLang="zh-CN" sz="3200" b="1" dirty="0">
                    <a:solidFill>
                      <a:srgbClr val="58A4FF"/>
                    </a:solidFill>
                  </a:rPr>
                  <a:t>2014</a:t>
                </a:r>
                <a:endParaRPr lang="zh-CN" altLang="en-US" sz="3200" b="1" dirty="0">
                  <a:solidFill>
                    <a:srgbClr val="58A4FF"/>
                  </a:solidFill>
                </a:endParaRPr>
              </a:p>
            </p:txBody>
          </p:sp>
        </p:grpSp>
        <p:grpSp>
          <p:nvGrpSpPr>
            <p:cNvPr id="17" name="组合 16"/>
            <p:cNvGrpSpPr/>
            <p:nvPr/>
          </p:nvGrpSpPr>
          <p:grpSpPr>
            <a:xfrm>
              <a:off x="3634829" y="2678128"/>
              <a:ext cx="1322918" cy="1530349"/>
              <a:chOff x="1798024" y="2281555"/>
              <a:chExt cx="1322917" cy="1530349"/>
            </a:xfrm>
          </p:grpSpPr>
          <p:sp>
            <p:nvSpPr>
              <p:cNvPr id="18"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noFill/>
              <a:ln w="63500">
                <a:solidFill>
                  <a:srgbClr val="000000"/>
                </a:solidFill>
              </a:ln>
              <a:effectLst/>
            </p:spPr>
            <p:txBody>
              <a:bodyPr wrap="none" lIns="91440" tIns="45720" rIns="91440" bIns="45720" anchor="ctr"/>
              <a:lstStyle/>
              <a:p>
                <a:pPr algn="ctr">
                  <a:defRPr/>
                </a:pPr>
                <a:endParaRPr lang="zh-CN" altLang="en-US" sz="1465" kern="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1971849" y="2651047"/>
                <a:ext cx="1095171" cy="584775"/>
              </a:xfrm>
              <a:prstGeom prst="rect">
                <a:avLst/>
              </a:prstGeom>
              <a:noFill/>
            </p:spPr>
            <p:txBody>
              <a:bodyPr wrap="none" rtlCol="0">
                <a:spAutoFit/>
              </a:bodyPr>
              <a:lstStyle/>
              <a:p>
                <a:r>
                  <a:rPr lang="en-US" altLang="zh-CN" sz="3200" b="1" dirty="0">
                    <a:solidFill>
                      <a:srgbClr val="58A4FF"/>
                    </a:solidFill>
                  </a:rPr>
                  <a:t>2015</a:t>
                </a:r>
                <a:endParaRPr lang="zh-CN" altLang="en-US" sz="3200" b="1" dirty="0">
                  <a:solidFill>
                    <a:srgbClr val="58A4FF"/>
                  </a:solidFill>
                </a:endParaRPr>
              </a:p>
            </p:txBody>
          </p:sp>
        </p:grpSp>
        <p:grpSp>
          <p:nvGrpSpPr>
            <p:cNvPr id="22" name="组合 21"/>
            <p:cNvGrpSpPr/>
            <p:nvPr/>
          </p:nvGrpSpPr>
          <p:grpSpPr>
            <a:xfrm>
              <a:off x="5527129" y="2142528"/>
              <a:ext cx="1322918" cy="1530349"/>
              <a:chOff x="1798024" y="2281555"/>
              <a:chExt cx="1322917" cy="1530349"/>
            </a:xfrm>
          </p:grpSpPr>
          <p:sp>
            <p:nvSpPr>
              <p:cNvPr id="23"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noFill/>
              <a:ln w="63500">
                <a:solidFill>
                  <a:srgbClr val="000000"/>
                </a:solidFill>
              </a:ln>
              <a:effectLst/>
            </p:spPr>
            <p:txBody>
              <a:bodyPr wrap="none" lIns="91440" tIns="45720" rIns="91440" bIns="45720" anchor="ctr"/>
              <a:lstStyle/>
              <a:p>
                <a:pPr algn="ctr">
                  <a:defRPr/>
                </a:pPr>
                <a:endParaRPr lang="zh-CN" altLang="en-US" sz="1465" kern="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1971849" y="2651047"/>
                <a:ext cx="1095171" cy="584775"/>
              </a:xfrm>
              <a:prstGeom prst="rect">
                <a:avLst/>
              </a:prstGeom>
              <a:noFill/>
            </p:spPr>
            <p:txBody>
              <a:bodyPr wrap="none" rtlCol="0">
                <a:spAutoFit/>
              </a:bodyPr>
              <a:lstStyle/>
              <a:p>
                <a:r>
                  <a:rPr lang="en-US" altLang="zh-CN" sz="3200" b="1" dirty="0">
                    <a:solidFill>
                      <a:srgbClr val="58A4FF"/>
                    </a:solidFill>
                  </a:rPr>
                  <a:t>2016</a:t>
                </a:r>
                <a:endParaRPr lang="zh-CN" altLang="en-US" sz="3200" b="1" dirty="0">
                  <a:solidFill>
                    <a:srgbClr val="58A4FF"/>
                  </a:solidFill>
                </a:endParaRPr>
              </a:p>
            </p:txBody>
          </p:sp>
        </p:grpSp>
        <p:grpSp>
          <p:nvGrpSpPr>
            <p:cNvPr id="27" name="组合 26"/>
            <p:cNvGrpSpPr/>
            <p:nvPr/>
          </p:nvGrpSpPr>
          <p:grpSpPr>
            <a:xfrm>
              <a:off x="7413717" y="1596304"/>
              <a:ext cx="1322918" cy="1530349"/>
              <a:chOff x="1798024" y="2281555"/>
              <a:chExt cx="1322917" cy="1530349"/>
            </a:xfrm>
          </p:grpSpPr>
          <p:sp>
            <p:nvSpPr>
              <p:cNvPr id="28"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noFill/>
              <a:ln w="63500">
                <a:solidFill>
                  <a:srgbClr val="000000"/>
                </a:solidFill>
              </a:ln>
              <a:effectLst/>
            </p:spPr>
            <p:txBody>
              <a:bodyPr wrap="none" lIns="91440" tIns="45720" rIns="91440" bIns="45720" anchor="ctr"/>
              <a:lstStyle/>
              <a:p>
                <a:pPr algn="ctr">
                  <a:defRPr/>
                </a:pPr>
                <a:endParaRPr lang="zh-CN" altLang="en-US" sz="1465" kern="0"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1971849" y="2651047"/>
                <a:ext cx="1095171" cy="584775"/>
              </a:xfrm>
              <a:prstGeom prst="rect">
                <a:avLst/>
              </a:prstGeom>
              <a:noFill/>
            </p:spPr>
            <p:txBody>
              <a:bodyPr wrap="none" rtlCol="0">
                <a:spAutoFit/>
              </a:bodyPr>
              <a:lstStyle/>
              <a:p>
                <a:r>
                  <a:rPr lang="en-US" altLang="zh-CN" sz="3200" b="1" dirty="0">
                    <a:solidFill>
                      <a:srgbClr val="58A4FF"/>
                    </a:solidFill>
                  </a:rPr>
                  <a:t>2017</a:t>
                </a:r>
                <a:endParaRPr lang="zh-CN" altLang="en-US" sz="3200" b="1" dirty="0">
                  <a:solidFill>
                    <a:srgbClr val="58A4FF"/>
                  </a:solidFill>
                </a:endParaRPr>
              </a:p>
            </p:txBody>
          </p:sp>
        </p:grpSp>
        <p:grpSp>
          <p:nvGrpSpPr>
            <p:cNvPr id="32" name="组合 31"/>
            <p:cNvGrpSpPr/>
            <p:nvPr/>
          </p:nvGrpSpPr>
          <p:grpSpPr>
            <a:xfrm>
              <a:off x="9212537" y="997460"/>
              <a:ext cx="1322918" cy="1530349"/>
              <a:chOff x="1798024" y="2281555"/>
              <a:chExt cx="1322917" cy="1530349"/>
            </a:xfrm>
          </p:grpSpPr>
          <p:sp>
            <p:nvSpPr>
              <p:cNvPr id="33"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noFill/>
              <a:ln w="63500">
                <a:solidFill>
                  <a:srgbClr val="000000"/>
                </a:solidFill>
              </a:ln>
              <a:effectLst/>
            </p:spPr>
            <p:txBody>
              <a:bodyPr wrap="none" lIns="91440" tIns="45720" rIns="91440" bIns="45720" anchor="ctr"/>
              <a:lstStyle/>
              <a:p>
                <a:pPr algn="ctr">
                  <a:defRPr/>
                </a:pPr>
                <a:endParaRPr lang="zh-CN" altLang="en-US" sz="1465" kern="0" dirty="0">
                  <a:latin typeface="微软雅黑" panose="020B0503020204020204" pitchFamily="34" charset="-122"/>
                  <a:ea typeface="微软雅黑" panose="020B0503020204020204" pitchFamily="34" charset="-122"/>
                </a:endParaRPr>
              </a:p>
            </p:txBody>
          </p:sp>
          <p:sp>
            <p:nvSpPr>
              <p:cNvPr id="34" name="文本框 33"/>
              <p:cNvSpPr txBox="1"/>
              <p:nvPr/>
            </p:nvSpPr>
            <p:spPr>
              <a:xfrm>
                <a:off x="1971849" y="2651047"/>
                <a:ext cx="1095171" cy="584775"/>
              </a:xfrm>
              <a:prstGeom prst="rect">
                <a:avLst/>
              </a:prstGeom>
              <a:noFill/>
            </p:spPr>
            <p:txBody>
              <a:bodyPr wrap="none" rtlCol="0">
                <a:spAutoFit/>
              </a:bodyPr>
              <a:lstStyle/>
              <a:p>
                <a:r>
                  <a:rPr lang="en-US" altLang="zh-CN" sz="3200" b="1" dirty="0">
                    <a:solidFill>
                      <a:srgbClr val="58A4FF"/>
                    </a:solidFill>
                  </a:rPr>
                  <a:t>2018</a:t>
                </a:r>
                <a:endParaRPr lang="zh-CN" altLang="en-US" sz="3200" b="1" dirty="0">
                  <a:solidFill>
                    <a:srgbClr val="58A4FF"/>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750"/>
                                        <p:tgtEl>
                                          <p:spTgt spid="16"/>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750"/>
                                        <p:tgtEl>
                                          <p:spTgt spid="21"/>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750"/>
                                        <p:tgtEl>
                                          <p:spTgt spid="26"/>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animBg="1"/>
      <p:bldP spid="16" grpId="0"/>
      <p:bldP spid="20" grpId="0" animBg="1"/>
      <p:bldP spid="21" grpId="0"/>
      <p:bldP spid="25" grpId="0" animBg="1"/>
      <p:bldP spid="26" grpId="0"/>
      <p:bldP spid="30" grpId="0" animBg="1"/>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431371" y="2246942"/>
            <a:ext cx="3541183" cy="3649133"/>
          </a:xfrm>
          <a:custGeom>
            <a:avLst/>
            <a:gdLst>
              <a:gd name="connsiteX0" fmla="*/ 183541 w 2655784"/>
              <a:gd name="connsiteY0" fmla="*/ 0 h 2737024"/>
              <a:gd name="connsiteX1" fmla="*/ 607812 w 2655784"/>
              <a:gd name="connsiteY1" fmla="*/ 0 h 2737024"/>
              <a:gd name="connsiteX2" fmla="*/ 607812 w 2655784"/>
              <a:gd name="connsiteY2" fmla="*/ 151879 h 2737024"/>
              <a:gd name="connsiteX3" fmla="*/ 2047972 w 2655784"/>
              <a:gd name="connsiteY3" fmla="*/ 151879 h 2737024"/>
              <a:gd name="connsiteX4" fmla="*/ 2047972 w 2655784"/>
              <a:gd name="connsiteY4" fmla="*/ 0 h 2737024"/>
              <a:gd name="connsiteX5" fmla="*/ 2472243 w 2655784"/>
              <a:gd name="connsiteY5" fmla="*/ 0 h 2737024"/>
              <a:gd name="connsiteX6" fmla="*/ 2655784 w 2655784"/>
              <a:gd name="connsiteY6" fmla="*/ 183541 h 2737024"/>
              <a:gd name="connsiteX7" fmla="*/ 2655784 w 2655784"/>
              <a:gd name="connsiteY7" fmla="*/ 2553483 h 2737024"/>
              <a:gd name="connsiteX8" fmla="*/ 2472243 w 2655784"/>
              <a:gd name="connsiteY8" fmla="*/ 2737024 h 2737024"/>
              <a:gd name="connsiteX9" fmla="*/ 183541 w 2655784"/>
              <a:gd name="connsiteY9" fmla="*/ 2737024 h 2737024"/>
              <a:gd name="connsiteX10" fmla="*/ 0 w 2655784"/>
              <a:gd name="connsiteY10" fmla="*/ 2553483 h 2737024"/>
              <a:gd name="connsiteX11" fmla="*/ 0 w 2655784"/>
              <a:gd name="connsiteY11" fmla="*/ 183541 h 2737024"/>
              <a:gd name="connsiteX12" fmla="*/ 183541 w 2655784"/>
              <a:gd name="connsiteY12" fmla="*/ 0 h 2737024"/>
              <a:gd name="connsiteX0-1" fmla="*/ 607812 w 2655784"/>
              <a:gd name="connsiteY0-2" fmla="*/ 151879 h 2737024"/>
              <a:gd name="connsiteX1-3" fmla="*/ 2047972 w 2655784"/>
              <a:gd name="connsiteY1-4" fmla="*/ 151879 h 2737024"/>
              <a:gd name="connsiteX2-5" fmla="*/ 2047972 w 2655784"/>
              <a:gd name="connsiteY2-6" fmla="*/ 0 h 2737024"/>
              <a:gd name="connsiteX3-7" fmla="*/ 2472243 w 2655784"/>
              <a:gd name="connsiteY3-8" fmla="*/ 0 h 2737024"/>
              <a:gd name="connsiteX4-9" fmla="*/ 2655784 w 2655784"/>
              <a:gd name="connsiteY4-10" fmla="*/ 183541 h 2737024"/>
              <a:gd name="connsiteX5-11" fmla="*/ 2655784 w 2655784"/>
              <a:gd name="connsiteY5-12" fmla="*/ 2553483 h 2737024"/>
              <a:gd name="connsiteX6-13" fmla="*/ 2472243 w 2655784"/>
              <a:gd name="connsiteY6-14" fmla="*/ 2737024 h 2737024"/>
              <a:gd name="connsiteX7-15" fmla="*/ 183541 w 2655784"/>
              <a:gd name="connsiteY7-16" fmla="*/ 2737024 h 2737024"/>
              <a:gd name="connsiteX8-17" fmla="*/ 0 w 2655784"/>
              <a:gd name="connsiteY8-18" fmla="*/ 2553483 h 2737024"/>
              <a:gd name="connsiteX9-19" fmla="*/ 0 w 2655784"/>
              <a:gd name="connsiteY9-20" fmla="*/ 183541 h 2737024"/>
              <a:gd name="connsiteX10-21" fmla="*/ 183541 w 2655784"/>
              <a:gd name="connsiteY10-22" fmla="*/ 0 h 2737024"/>
              <a:gd name="connsiteX11-23" fmla="*/ 607812 w 2655784"/>
              <a:gd name="connsiteY11-24" fmla="*/ 0 h 2737024"/>
              <a:gd name="connsiteX12-25" fmla="*/ 699252 w 2655784"/>
              <a:gd name="connsiteY12-26" fmla="*/ 243319 h 2737024"/>
              <a:gd name="connsiteX0-27" fmla="*/ 607812 w 2655784"/>
              <a:gd name="connsiteY0-28" fmla="*/ 151879 h 2737024"/>
              <a:gd name="connsiteX1-29" fmla="*/ 2047972 w 2655784"/>
              <a:gd name="connsiteY1-30" fmla="*/ 151879 h 2737024"/>
              <a:gd name="connsiteX2-31" fmla="*/ 2047972 w 2655784"/>
              <a:gd name="connsiteY2-32" fmla="*/ 0 h 2737024"/>
              <a:gd name="connsiteX3-33" fmla="*/ 2472243 w 2655784"/>
              <a:gd name="connsiteY3-34" fmla="*/ 0 h 2737024"/>
              <a:gd name="connsiteX4-35" fmla="*/ 2655784 w 2655784"/>
              <a:gd name="connsiteY4-36" fmla="*/ 183541 h 2737024"/>
              <a:gd name="connsiteX5-37" fmla="*/ 2655784 w 2655784"/>
              <a:gd name="connsiteY5-38" fmla="*/ 2553483 h 2737024"/>
              <a:gd name="connsiteX6-39" fmla="*/ 2472243 w 2655784"/>
              <a:gd name="connsiteY6-40" fmla="*/ 2737024 h 2737024"/>
              <a:gd name="connsiteX7-41" fmla="*/ 183541 w 2655784"/>
              <a:gd name="connsiteY7-42" fmla="*/ 2737024 h 2737024"/>
              <a:gd name="connsiteX8-43" fmla="*/ 0 w 2655784"/>
              <a:gd name="connsiteY8-44" fmla="*/ 2553483 h 2737024"/>
              <a:gd name="connsiteX9-45" fmla="*/ 0 w 2655784"/>
              <a:gd name="connsiteY9-46" fmla="*/ 183541 h 2737024"/>
              <a:gd name="connsiteX10-47" fmla="*/ 183541 w 2655784"/>
              <a:gd name="connsiteY10-48" fmla="*/ 0 h 2737024"/>
              <a:gd name="connsiteX11-49" fmla="*/ 607812 w 2655784"/>
              <a:gd name="connsiteY11-50" fmla="*/ 0 h 2737024"/>
              <a:gd name="connsiteX0-51" fmla="*/ 2047972 w 2655784"/>
              <a:gd name="connsiteY0-52" fmla="*/ 151879 h 2737024"/>
              <a:gd name="connsiteX1-53" fmla="*/ 2047972 w 2655784"/>
              <a:gd name="connsiteY1-54" fmla="*/ 0 h 2737024"/>
              <a:gd name="connsiteX2-55" fmla="*/ 2472243 w 2655784"/>
              <a:gd name="connsiteY2-56" fmla="*/ 0 h 2737024"/>
              <a:gd name="connsiteX3-57" fmla="*/ 2655784 w 2655784"/>
              <a:gd name="connsiteY3-58" fmla="*/ 183541 h 2737024"/>
              <a:gd name="connsiteX4-59" fmla="*/ 2655784 w 2655784"/>
              <a:gd name="connsiteY4-60" fmla="*/ 2553483 h 2737024"/>
              <a:gd name="connsiteX5-61" fmla="*/ 2472243 w 2655784"/>
              <a:gd name="connsiteY5-62" fmla="*/ 2737024 h 2737024"/>
              <a:gd name="connsiteX6-63" fmla="*/ 183541 w 2655784"/>
              <a:gd name="connsiteY6-64" fmla="*/ 2737024 h 2737024"/>
              <a:gd name="connsiteX7-65" fmla="*/ 0 w 2655784"/>
              <a:gd name="connsiteY7-66" fmla="*/ 2553483 h 2737024"/>
              <a:gd name="connsiteX8-67" fmla="*/ 0 w 2655784"/>
              <a:gd name="connsiteY8-68" fmla="*/ 183541 h 2737024"/>
              <a:gd name="connsiteX9-69" fmla="*/ 183541 w 2655784"/>
              <a:gd name="connsiteY9-70" fmla="*/ 0 h 2737024"/>
              <a:gd name="connsiteX10-71" fmla="*/ 607812 w 2655784"/>
              <a:gd name="connsiteY10-72" fmla="*/ 0 h 2737024"/>
              <a:gd name="connsiteX0-73" fmla="*/ 2047972 w 2655784"/>
              <a:gd name="connsiteY0-74" fmla="*/ 0 h 2737024"/>
              <a:gd name="connsiteX1-75" fmla="*/ 2472243 w 2655784"/>
              <a:gd name="connsiteY1-76" fmla="*/ 0 h 2737024"/>
              <a:gd name="connsiteX2-77" fmla="*/ 2655784 w 2655784"/>
              <a:gd name="connsiteY2-78" fmla="*/ 183541 h 2737024"/>
              <a:gd name="connsiteX3-79" fmla="*/ 2655784 w 2655784"/>
              <a:gd name="connsiteY3-80" fmla="*/ 2553483 h 2737024"/>
              <a:gd name="connsiteX4-81" fmla="*/ 2472243 w 2655784"/>
              <a:gd name="connsiteY4-82" fmla="*/ 2737024 h 2737024"/>
              <a:gd name="connsiteX5-83" fmla="*/ 183541 w 2655784"/>
              <a:gd name="connsiteY5-84" fmla="*/ 2737024 h 2737024"/>
              <a:gd name="connsiteX6-85" fmla="*/ 0 w 2655784"/>
              <a:gd name="connsiteY6-86" fmla="*/ 2553483 h 2737024"/>
              <a:gd name="connsiteX7-87" fmla="*/ 0 w 2655784"/>
              <a:gd name="connsiteY7-88" fmla="*/ 183541 h 2737024"/>
              <a:gd name="connsiteX8-89" fmla="*/ 183541 w 2655784"/>
              <a:gd name="connsiteY8-90" fmla="*/ 0 h 2737024"/>
              <a:gd name="connsiteX9-91" fmla="*/ 607812 w 2655784"/>
              <a:gd name="connsiteY9-92" fmla="*/ 0 h 2737024"/>
            </a:gdLst>
            <a:ahLst/>
            <a:cxnLst>
              <a:cxn ang="0">
                <a:pos x="connsiteX0-73" y="connsiteY0-74"/>
              </a:cxn>
              <a:cxn ang="0">
                <a:pos x="connsiteX1-75" y="connsiteY1-76"/>
              </a:cxn>
              <a:cxn ang="0">
                <a:pos x="connsiteX2-77" y="connsiteY2-78"/>
              </a:cxn>
              <a:cxn ang="0">
                <a:pos x="connsiteX3-79" y="connsiteY3-80"/>
              </a:cxn>
              <a:cxn ang="0">
                <a:pos x="connsiteX4-81" y="connsiteY4-82"/>
              </a:cxn>
              <a:cxn ang="0">
                <a:pos x="connsiteX5-83" y="connsiteY5-84"/>
              </a:cxn>
              <a:cxn ang="0">
                <a:pos x="connsiteX6-85" y="connsiteY6-86"/>
              </a:cxn>
              <a:cxn ang="0">
                <a:pos x="connsiteX7-87" y="connsiteY7-88"/>
              </a:cxn>
              <a:cxn ang="0">
                <a:pos x="connsiteX8-89" y="connsiteY8-90"/>
              </a:cxn>
              <a:cxn ang="0">
                <a:pos x="connsiteX9-91" y="connsiteY9-92"/>
              </a:cxn>
            </a:cxnLst>
            <a:rect l="l" t="t" r="r" b="b"/>
            <a:pathLst>
              <a:path w="2655784" h="2737024">
                <a:moveTo>
                  <a:pt x="2047972" y="0"/>
                </a:moveTo>
                <a:lnTo>
                  <a:pt x="2472243" y="0"/>
                </a:lnTo>
                <a:cubicBezTo>
                  <a:pt x="2573610" y="0"/>
                  <a:pt x="2655784" y="82174"/>
                  <a:pt x="2655784" y="183541"/>
                </a:cubicBezTo>
                <a:lnTo>
                  <a:pt x="2655784" y="2553483"/>
                </a:lnTo>
                <a:cubicBezTo>
                  <a:pt x="2655784" y="2654850"/>
                  <a:pt x="2573610" y="2737024"/>
                  <a:pt x="2472243" y="2737024"/>
                </a:cubicBezTo>
                <a:lnTo>
                  <a:pt x="183541" y="2737024"/>
                </a:lnTo>
                <a:cubicBezTo>
                  <a:pt x="82174" y="2737024"/>
                  <a:pt x="0" y="2654850"/>
                  <a:pt x="0" y="2553483"/>
                </a:cubicBezTo>
                <a:lnTo>
                  <a:pt x="0" y="183541"/>
                </a:lnTo>
                <a:cubicBezTo>
                  <a:pt x="0" y="82174"/>
                  <a:pt x="82174" y="0"/>
                  <a:pt x="183541" y="0"/>
                </a:cubicBezTo>
                <a:lnTo>
                  <a:pt x="607812" y="0"/>
                </a:lnTo>
              </a:path>
            </a:pathLst>
          </a:custGeom>
          <a:noFill/>
          <a:ln w="9525">
            <a:solidFill>
              <a:srgbClr val="000000"/>
            </a:solidFill>
            <a:prstDash val="solid"/>
            <a:round/>
            <a:headEnd type="oval" w="sm" len="sm"/>
            <a:tailEnd type="oval" w="sm" len="sm"/>
          </a:ln>
          <a:effectLst>
            <a:outerShdw blurRad="101600" dist="38100" dir="2700000" algn="tl" rotWithShape="0">
              <a:schemeClr val="bg1">
                <a:lumMod val="50000"/>
                <a:alpha val="40000"/>
              </a:schemeClr>
            </a:outerShdw>
          </a:effectLst>
        </p:spPr>
        <p:txBody>
          <a:bodyPr anchor="ctr"/>
          <a:lstStyle/>
          <a:p>
            <a:pPr>
              <a:defRPr/>
            </a:pPr>
            <a:endParaRPr lang="zh-CN" altLang="en-US" sz="2400" kern="0">
              <a:latin typeface="微软雅黑" panose="020B0503020204020204" pitchFamily="34" charset="-122"/>
              <a:ea typeface="微软雅黑" panose="020B0503020204020204" pitchFamily="34" charset="-122"/>
            </a:endParaRPr>
          </a:p>
        </p:txBody>
      </p:sp>
      <p:sp>
        <p:nvSpPr>
          <p:cNvPr id="11" name="圆角矩形 10"/>
          <p:cNvSpPr/>
          <p:nvPr/>
        </p:nvSpPr>
        <p:spPr>
          <a:xfrm>
            <a:off x="666321" y="2653341"/>
            <a:ext cx="3071284" cy="1919816"/>
          </a:xfrm>
          <a:prstGeom prst="roundRect">
            <a:avLst>
              <a:gd name="adj" fmla="val 10671"/>
            </a:avLst>
          </a:prstGeom>
          <a:blipFill dpi="0" rotWithShape="1">
            <a:blip r:embed="rId3" cstate="print">
              <a:extLst>
                <a:ext uri="{28A0092B-C50C-407E-A947-70E740481C1C}">
                  <a14:useLocalDpi xmlns:a14="http://schemas.microsoft.com/office/drawing/2010/main" val="0"/>
                </a:ext>
              </a:extLst>
            </a:blip>
            <a:srcRect/>
            <a:stretch>
              <a:fillRect/>
            </a:stretch>
          </a:blipFill>
          <a:ln w="9525">
            <a:solidFill>
              <a:srgbClr val="FDFDFD"/>
            </a:solidFill>
            <a:round/>
          </a:ln>
          <a:effectLst>
            <a:outerShdw blurRad="114300" dist="38100" dir="5400000" algn="t" rotWithShape="0">
              <a:prstClr val="black">
                <a:alpha val="25000"/>
              </a:prstClr>
            </a:outerShdw>
          </a:effectLst>
        </p:spPr>
        <p:txBody>
          <a:bodyPr wrap="none" anchor="ctr"/>
          <a:lstStyle/>
          <a:p>
            <a:pPr>
              <a:defRPr/>
            </a:pPr>
            <a:endParaRPr lang="zh-CN" altLang="en-US" sz="2400" kern="0">
              <a:latin typeface="微软雅黑" panose="020B0503020204020204" pitchFamily="34" charset="-122"/>
              <a:ea typeface="微软雅黑" panose="020B0503020204020204" pitchFamily="34" charset="-122"/>
            </a:endParaRPr>
          </a:p>
        </p:txBody>
      </p:sp>
      <p:sp>
        <p:nvSpPr>
          <p:cNvPr id="12" name="文本框 18"/>
          <p:cNvSpPr txBox="1"/>
          <p:nvPr/>
        </p:nvSpPr>
        <p:spPr>
          <a:xfrm>
            <a:off x="1242054" y="1988841"/>
            <a:ext cx="1919817" cy="420564"/>
          </a:xfrm>
          <a:prstGeom prst="rect">
            <a:avLst/>
          </a:prstGeom>
          <a:noFill/>
        </p:spPr>
        <p:txBody>
          <a:bodyPr>
            <a:spAutoFit/>
          </a:bodyPr>
          <a:lstStyle/>
          <a:p>
            <a:pPr>
              <a:defRPr/>
            </a:pPr>
            <a:r>
              <a:rPr lang="zh-CN" altLang="en-US" sz="2135" dirty="0">
                <a:solidFill>
                  <a:srgbClr val="58A4FF"/>
                </a:solidFill>
                <a:latin typeface="微软雅黑" panose="020B0503020204020204" pitchFamily="34" charset="-122"/>
                <a:ea typeface="微软雅黑" panose="020B0503020204020204" pitchFamily="34" charset="-122"/>
              </a:rPr>
              <a:t>请输入子标题</a:t>
            </a:r>
          </a:p>
        </p:txBody>
      </p:sp>
      <p:sp>
        <p:nvSpPr>
          <p:cNvPr id="13" name="文本框 22"/>
          <p:cNvSpPr txBox="1"/>
          <p:nvPr/>
        </p:nvSpPr>
        <p:spPr>
          <a:xfrm>
            <a:off x="979588" y="4742491"/>
            <a:ext cx="2442633" cy="953723"/>
          </a:xfrm>
          <a:prstGeom prst="rect">
            <a:avLst/>
          </a:prstGeom>
          <a:noFill/>
        </p:spPr>
        <p:txBody>
          <a:bodyPr>
            <a:spAutoFit/>
          </a:bodyPr>
          <a:lstStyle/>
          <a:p>
            <a:pPr algn="dist">
              <a:lnSpc>
                <a:spcPct val="120000"/>
              </a:lnSpc>
              <a:defRPr/>
            </a:pPr>
            <a:r>
              <a:rPr lang="zh-CN" altLang="en-US" sz="1600" dirty="0">
                <a:latin typeface="微软雅黑" panose="020B0503020204020204" pitchFamily="34" charset="-122"/>
                <a:ea typeface="微软雅黑" panose="020B0503020204020204" pitchFamily="34" charset="-122"/>
              </a:rPr>
              <a:t>请输入文本请输入文本请输入文本请输入文本</a:t>
            </a:r>
            <a:endParaRPr lang="en-US" altLang="zh-CN" sz="1600" dirty="0">
              <a:latin typeface="微软雅黑" panose="020B0503020204020204" pitchFamily="34" charset="-122"/>
              <a:ea typeface="微软雅黑" panose="020B0503020204020204" pitchFamily="34" charset="-122"/>
            </a:endParaRPr>
          </a:p>
          <a:p>
            <a:pPr algn="dist">
              <a:lnSpc>
                <a:spcPct val="120000"/>
              </a:lnSpc>
              <a:defRPr/>
            </a:pPr>
            <a:r>
              <a:rPr lang="zh-CN" altLang="en-US" sz="1600" dirty="0">
                <a:latin typeface="微软雅黑" panose="020B0503020204020204" pitchFamily="34" charset="-122"/>
                <a:ea typeface="微软雅黑" panose="020B0503020204020204" pitchFamily="34" charset="-122"/>
              </a:rPr>
              <a:t>请输入文本请输入文本</a:t>
            </a:r>
          </a:p>
        </p:txBody>
      </p:sp>
      <p:sp>
        <p:nvSpPr>
          <p:cNvPr id="14" name="任意多边形 13"/>
          <p:cNvSpPr/>
          <p:nvPr/>
        </p:nvSpPr>
        <p:spPr>
          <a:xfrm>
            <a:off x="4311220" y="2246942"/>
            <a:ext cx="3539067" cy="3649133"/>
          </a:xfrm>
          <a:custGeom>
            <a:avLst/>
            <a:gdLst>
              <a:gd name="connsiteX0" fmla="*/ 183541 w 2655784"/>
              <a:gd name="connsiteY0" fmla="*/ 0 h 2737024"/>
              <a:gd name="connsiteX1" fmla="*/ 607812 w 2655784"/>
              <a:gd name="connsiteY1" fmla="*/ 0 h 2737024"/>
              <a:gd name="connsiteX2" fmla="*/ 607812 w 2655784"/>
              <a:gd name="connsiteY2" fmla="*/ 151879 h 2737024"/>
              <a:gd name="connsiteX3" fmla="*/ 2047972 w 2655784"/>
              <a:gd name="connsiteY3" fmla="*/ 151879 h 2737024"/>
              <a:gd name="connsiteX4" fmla="*/ 2047972 w 2655784"/>
              <a:gd name="connsiteY4" fmla="*/ 0 h 2737024"/>
              <a:gd name="connsiteX5" fmla="*/ 2472243 w 2655784"/>
              <a:gd name="connsiteY5" fmla="*/ 0 h 2737024"/>
              <a:gd name="connsiteX6" fmla="*/ 2655784 w 2655784"/>
              <a:gd name="connsiteY6" fmla="*/ 183541 h 2737024"/>
              <a:gd name="connsiteX7" fmla="*/ 2655784 w 2655784"/>
              <a:gd name="connsiteY7" fmla="*/ 2553483 h 2737024"/>
              <a:gd name="connsiteX8" fmla="*/ 2472243 w 2655784"/>
              <a:gd name="connsiteY8" fmla="*/ 2737024 h 2737024"/>
              <a:gd name="connsiteX9" fmla="*/ 183541 w 2655784"/>
              <a:gd name="connsiteY9" fmla="*/ 2737024 h 2737024"/>
              <a:gd name="connsiteX10" fmla="*/ 0 w 2655784"/>
              <a:gd name="connsiteY10" fmla="*/ 2553483 h 2737024"/>
              <a:gd name="connsiteX11" fmla="*/ 0 w 2655784"/>
              <a:gd name="connsiteY11" fmla="*/ 183541 h 2737024"/>
              <a:gd name="connsiteX12" fmla="*/ 183541 w 2655784"/>
              <a:gd name="connsiteY12" fmla="*/ 0 h 2737024"/>
              <a:gd name="connsiteX0-1" fmla="*/ 607812 w 2655784"/>
              <a:gd name="connsiteY0-2" fmla="*/ 151879 h 2737024"/>
              <a:gd name="connsiteX1-3" fmla="*/ 2047972 w 2655784"/>
              <a:gd name="connsiteY1-4" fmla="*/ 151879 h 2737024"/>
              <a:gd name="connsiteX2-5" fmla="*/ 2047972 w 2655784"/>
              <a:gd name="connsiteY2-6" fmla="*/ 0 h 2737024"/>
              <a:gd name="connsiteX3-7" fmla="*/ 2472243 w 2655784"/>
              <a:gd name="connsiteY3-8" fmla="*/ 0 h 2737024"/>
              <a:gd name="connsiteX4-9" fmla="*/ 2655784 w 2655784"/>
              <a:gd name="connsiteY4-10" fmla="*/ 183541 h 2737024"/>
              <a:gd name="connsiteX5-11" fmla="*/ 2655784 w 2655784"/>
              <a:gd name="connsiteY5-12" fmla="*/ 2553483 h 2737024"/>
              <a:gd name="connsiteX6-13" fmla="*/ 2472243 w 2655784"/>
              <a:gd name="connsiteY6-14" fmla="*/ 2737024 h 2737024"/>
              <a:gd name="connsiteX7-15" fmla="*/ 183541 w 2655784"/>
              <a:gd name="connsiteY7-16" fmla="*/ 2737024 h 2737024"/>
              <a:gd name="connsiteX8-17" fmla="*/ 0 w 2655784"/>
              <a:gd name="connsiteY8-18" fmla="*/ 2553483 h 2737024"/>
              <a:gd name="connsiteX9-19" fmla="*/ 0 w 2655784"/>
              <a:gd name="connsiteY9-20" fmla="*/ 183541 h 2737024"/>
              <a:gd name="connsiteX10-21" fmla="*/ 183541 w 2655784"/>
              <a:gd name="connsiteY10-22" fmla="*/ 0 h 2737024"/>
              <a:gd name="connsiteX11-23" fmla="*/ 607812 w 2655784"/>
              <a:gd name="connsiteY11-24" fmla="*/ 0 h 2737024"/>
              <a:gd name="connsiteX12-25" fmla="*/ 699252 w 2655784"/>
              <a:gd name="connsiteY12-26" fmla="*/ 243319 h 2737024"/>
              <a:gd name="connsiteX0-27" fmla="*/ 607812 w 2655784"/>
              <a:gd name="connsiteY0-28" fmla="*/ 151879 h 2737024"/>
              <a:gd name="connsiteX1-29" fmla="*/ 2047972 w 2655784"/>
              <a:gd name="connsiteY1-30" fmla="*/ 151879 h 2737024"/>
              <a:gd name="connsiteX2-31" fmla="*/ 2047972 w 2655784"/>
              <a:gd name="connsiteY2-32" fmla="*/ 0 h 2737024"/>
              <a:gd name="connsiteX3-33" fmla="*/ 2472243 w 2655784"/>
              <a:gd name="connsiteY3-34" fmla="*/ 0 h 2737024"/>
              <a:gd name="connsiteX4-35" fmla="*/ 2655784 w 2655784"/>
              <a:gd name="connsiteY4-36" fmla="*/ 183541 h 2737024"/>
              <a:gd name="connsiteX5-37" fmla="*/ 2655784 w 2655784"/>
              <a:gd name="connsiteY5-38" fmla="*/ 2553483 h 2737024"/>
              <a:gd name="connsiteX6-39" fmla="*/ 2472243 w 2655784"/>
              <a:gd name="connsiteY6-40" fmla="*/ 2737024 h 2737024"/>
              <a:gd name="connsiteX7-41" fmla="*/ 183541 w 2655784"/>
              <a:gd name="connsiteY7-42" fmla="*/ 2737024 h 2737024"/>
              <a:gd name="connsiteX8-43" fmla="*/ 0 w 2655784"/>
              <a:gd name="connsiteY8-44" fmla="*/ 2553483 h 2737024"/>
              <a:gd name="connsiteX9-45" fmla="*/ 0 w 2655784"/>
              <a:gd name="connsiteY9-46" fmla="*/ 183541 h 2737024"/>
              <a:gd name="connsiteX10-47" fmla="*/ 183541 w 2655784"/>
              <a:gd name="connsiteY10-48" fmla="*/ 0 h 2737024"/>
              <a:gd name="connsiteX11-49" fmla="*/ 607812 w 2655784"/>
              <a:gd name="connsiteY11-50" fmla="*/ 0 h 2737024"/>
              <a:gd name="connsiteX0-51" fmla="*/ 2047972 w 2655784"/>
              <a:gd name="connsiteY0-52" fmla="*/ 151879 h 2737024"/>
              <a:gd name="connsiteX1-53" fmla="*/ 2047972 w 2655784"/>
              <a:gd name="connsiteY1-54" fmla="*/ 0 h 2737024"/>
              <a:gd name="connsiteX2-55" fmla="*/ 2472243 w 2655784"/>
              <a:gd name="connsiteY2-56" fmla="*/ 0 h 2737024"/>
              <a:gd name="connsiteX3-57" fmla="*/ 2655784 w 2655784"/>
              <a:gd name="connsiteY3-58" fmla="*/ 183541 h 2737024"/>
              <a:gd name="connsiteX4-59" fmla="*/ 2655784 w 2655784"/>
              <a:gd name="connsiteY4-60" fmla="*/ 2553483 h 2737024"/>
              <a:gd name="connsiteX5-61" fmla="*/ 2472243 w 2655784"/>
              <a:gd name="connsiteY5-62" fmla="*/ 2737024 h 2737024"/>
              <a:gd name="connsiteX6-63" fmla="*/ 183541 w 2655784"/>
              <a:gd name="connsiteY6-64" fmla="*/ 2737024 h 2737024"/>
              <a:gd name="connsiteX7-65" fmla="*/ 0 w 2655784"/>
              <a:gd name="connsiteY7-66" fmla="*/ 2553483 h 2737024"/>
              <a:gd name="connsiteX8-67" fmla="*/ 0 w 2655784"/>
              <a:gd name="connsiteY8-68" fmla="*/ 183541 h 2737024"/>
              <a:gd name="connsiteX9-69" fmla="*/ 183541 w 2655784"/>
              <a:gd name="connsiteY9-70" fmla="*/ 0 h 2737024"/>
              <a:gd name="connsiteX10-71" fmla="*/ 607812 w 2655784"/>
              <a:gd name="connsiteY10-72" fmla="*/ 0 h 2737024"/>
              <a:gd name="connsiteX0-73" fmla="*/ 2047972 w 2655784"/>
              <a:gd name="connsiteY0-74" fmla="*/ 0 h 2737024"/>
              <a:gd name="connsiteX1-75" fmla="*/ 2472243 w 2655784"/>
              <a:gd name="connsiteY1-76" fmla="*/ 0 h 2737024"/>
              <a:gd name="connsiteX2-77" fmla="*/ 2655784 w 2655784"/>
              <a:gd name="connsiteY2-78" fmla="*/ 183541 h 2737024"/>
              <a:gd name="connsiteX3-79" fmla="*/ 2655784 w 2655784"/>
              <a:gd name="connsiteY3-80" fmla="*/ 2553483 h 2737024"/>
              <a:gd name="connsiteX4-81" fmla="*/ 2472243 w 2655784"/>
              <a:gd name="connsiteY4-82" fmla="*/ 2737024 h 2737024"/>
              <a:gd name="connsiteX5-83" fmla="*/ 183541 w 2655784"/>
              <a:gd name="connsiteY5-84" fmla="*/ 2737024 h 2737024"/>
              <a:gd name="connsiteX6-85" fmla="*/ 0 w 2655784"/>
              <a:gd name="connsiteY6-86" fmla="*/ 2553483 h 2737024"/>
              <a:gd name="connsiteX7-87" fmla="*/ 0 w 2655784"/>
              <a:gd name="connsiteY7-88" fmla="*/ 183541 h 2737024"/>
              <a:gd name="connsiteX8-89" fmla="*/ 183541 w 2655784"/>
              <a:gd name="connsiteY8-90" fmla="*/ 0 h 2737024"/>
              <a:gd name="connsiteX9-91" fmla="*/ 607812 w 2655784"/>
              <a:gd name="connsiteY9-92" fmla="*/ 0 h 2737024"/>
            </a:gdLst>
            <a:ahLst/>
            <a:cxnLst>
              <a:cxn ang="0">
                <a:pos x="connsiteX0-73" y="connsiteY0-74"/>
              </a:cxn>
              <a:cxn ang="0">
                <a:pos x="connsiteX1-75" y="connsiteY1-76"/>
              </a:cxn>
              <a:cxn ang="0">
                <a:pos x="connsiteX2-77" y="connsiteY2-78"/>
              </a:cxn>
              <a:cxn ang="0">
                <a:pos x="connsiteX3-79" y="connsiteY3-80"/>
              </a:cxn>
              <a:cxn ang="0">
                <a:pos x="connsiteX4-81" y="connsiteY4-82"/>
              </a:cxn>
              <a:cxn ang="0">
                <a:pos x="connsiteX5-83" y="connsiteY5-84"/>
              </a:cxn>
              <a:cxn ang="0">
                <a:pos x="connsiteX6-85" y="connsiteY6-86"/>
              </a:cxn>
              <a:cxn ang="0">
                <a:pos x="connsiteX7-87" y="connsiteY7-88"/>
              </a:cxn>
              <a:cxn ang="0">
                <a:pos x="connsiteX8-89" y="connsiteY8-90"/>
              </a:cxn>
              <a:cxn ang="0">
                <a:pos x="connsiteX9-91" y="connsiteY9-92"/>
              </a:cxn>
            </a:cxnLst>
            <a:rect l="l" t="t" r="r" b="b"/>
            <a:pathLst>
              <a:path w="2655784" h="2737024">
                <a:moveTo>
                  <a:pt x="2047972" y="0"/>
                </a:moveTo>
                <a:lnTo>
                  <a:pt x="2472243" y="0"/>
                </a:lnTo>
                <a:cubicBezTo>
                  <a:pt x="2573610" y="0"/>
                  <a:pt x="2655784" y="82174"/>
                  <a:pt x="2655784" y="183541"/>
                </a:cubicBezTo>
                <a:lnTo>
                  <a:pt x="2655784" y="2553483"/>
                </a:lnTo>
                <a:cubicBezTo>
                  <a:pt x="2655784" y="2654850"/>
                  <a:pt x="2573610" y="2737024"/>
                  <a:pt x="2472243" y="2737024"/>
                </a:cubicBezTo>
                <a:lnTo>
                  <a:pt x="183541" y="2737024"/>
                </a:lnTo>
                <a:cubicBezTo>
                  <a:pt x="82174" y="2737024"/>
                  <a:pt x="0" y="2654850"/>
                  <a:pt x="0" y="2553483"/>
                </a:cubicBezTo>
                <a:lnTo>
                  <a:pt x="0" y="183541"/>
                </a:lnTo>
                <a:cubicBezTo>
                  <a:pt x="0" y="82174"/>
                  <a:pt x="82174" y="0"/>
                  <a:pt x="183541" y="0"/>
                </a:cubicBezTo>
                <a:lnTo>
                  <a:pt x="607812" y="0"/>
                </a:lnTo>
              </a:path>
            </a:pathLst>
          </a:custGeom>
          <a:noFill/>
          <a:ln w="9525">
            <a:solidFill>
              <a:srgbClr val="000000"/>
            </a:solidFill>
            <a:prstDash val="solid"/>
            <a:round/>
            <a:headEnd type="oval" w="sm" len="sm"/>
            <a:tailEnd type="oval" w="sm" len="sm"/>
          </a:ln>
          <a:effectLst>
            <a:outerShdw blurRad="101600" dist="38100" dir="2700000" algn="tl" rotWithShape="0">
              <a:schemeClr val="bg1">
                <a:lumMod val="50000"/>
                <a:alpha val="40000"/>
              </a:schemeClr>
            </a:outerShdw>
          </a:effectLst>
        </p:spPr>
        <p:txBody>
          <a:bodyPr anchor="ctr"/>
          <a:lstStyle/>
          <a:p>
            <a:pPr>
              <a:defRPr/>
            </a:pPr>
            <a:endParaRPr lang="zh-CN" altLang="en-US" sz="2400" kern="0">
              <a:latin typeface="微软雅黑" panose="020B0503020204020204" pitchFamily="34" charset="-122"/>
              <a:ea typeface="微软雅黑" panose="020B0503020204020204" pitchFamily="34" charset="-122"/>
            </a:endParaRPr>
          </a:p>
        </p:txBody>
      </p:sp>
      <p:sp>
        <p:nvSpPr>
          <p:cNvPr id="15" name="圆角矩形 14"/>
          <p:cNvSpPr/>
          <p:nvPr/>
        </p:nvSpPr>
        <p:spPr>
          <a:xfrm>
            <a:off x="4544053" y="2653341"/>
            <a:ext cx="3073400" cy="1919816"/>
          </a:xfrm>
          <a:prstGeom prst="roundRect">
            <a:avLst>
              <a:gd name="adj" fmla="val 10671"/>
            </a:avLst>
          </a:prstGeom>
          <a:blipFill dpi="0" rotWithShape="1">
            <a:blip r:embed="rId3" cstate="print">
              <a:extLst>
                <a:ext uri="{28A0092B-C50C-407E-A947-70E740481C1C}">
                  <a14:useLocalDpi xmlns:a14="http://schemas.microsoft.com/office/drawing/2010/main" val="0"/>
                </a:ext>
              </a:extLst>
            </a:blip>
            <a:srcRect/>
            <a:stretch>
              <a:fillRect/>
            </a:stretch>
          </a:blipFill>
          <a:ln w="9525">
            <a:solidFill>
              <a:srgbClr val="FDFDFD"/>
            </a:solidFill>
            <a:round/>
          </a:ln>
          <a:effectLst>
            <a:outerShdw blurRad="114300" dist="38100" dir="5400000" algn="t" rotWithShape="0">
              <a:prstClr val="black">
                <a:alpha val="25000"/>
              </a:prstClr>
            </a:outerShdw>
          </a:effectLst>
        </p:spPr>
        <p:txBody>
          <a:bodyPr wrap="none" anchor="ctr"/>
          <a:lstStyle/>
          <a:p>
            <a:pPr>
              <a:defRPr/>
            </a:pPr>
            <a:endParaRPr lang="zh-CN" altLang="en-US" sz="2400" kern="0">
              <a:latin typeface="微软雅黑" panose="020B0503020204020204" pitchFamily="34" charset="-122"/>
              <a:ea typeface="微软雅黑" panose="020B0503020204020204" pitchFamily="34" charset="-122"/>
            </a:endParaRPr>
          </a:p>
        </p:txBody>
      </p:sp>
      <p:sp>
        <p:nvSpPr>
          <p:cNvPr id="16" name="文本框 37"/>
          <p:cNvSpPr txBox="1"/>
          <p:nvPr/>
        </p:nvSpPr>
        <p:spPr>
          <a:xfrm>
            <a:off x="5119787" y="1988841"/>
            <a:ext cx="1921933" cy="420564"/>
          </a:xfrm>
          <a:prstGeom prst="rect">
            <a:avLst/>
          </a:prstGeom>
          <a:noFill/>
        </p:spPr>
        <p:txBody>
          <a:bodyPr>
            <a:spAutoFit/>
          </a:bodyPr>
          <a:lstStyle/>
          <a:p>
            <a:pPr>
              <a:defRPr/>
            </a:pPr>
            <a:r>
              <a:rPr lang="zh-CN" altLang="en-US" sz="2135" dirty="0">
                <a:solidFill>
                  <a:srgbClr val="58A4FF"/>
                </a:solidFill>
                <a:latin typeface="微软雅黑" panose="020B0503020204020204" pitchFamily="34" charset="-122"/>
                <a:ea typeface="微软雅黑" panose="020B0503020204020204" pitchFamily="34" charset="-122"/>
              </a:rPr>
              <a:t>请输入子标题</a:t>
            </a:r>
          </a:p>
        </p:txBody>
      </p:sp>
      <p:sp>
        <p:nvSpPr>
          <p:cNvPr id="17" name="文本框 38"/>
          <p:cNvSpPr txBox="1"/>
          <p:nvPr/>
        </p:nvSpPr>
        <p:spPr>
          <a:xfrm>
            <a:off x="4859438" y="4742491"/>
            <a:ext cx="2442633" cy="953723"/>
          </a:xfrm>
          <a:prstGeom prst="rect">
            <a:avLst/>
          </a:prstGeom>
          <a:noFill/>
        </p:spPr>
        <p:txBody>
          <a:bodyPr>
            <a:spAutoFit/>
          </a:bodyPr>
          <a:lstStyle/>
          <a:p>
            <a:pPr algn="dist">
              <a:lnSpc>
                <a:spcPct val="120000"/>
              </a:lnSpc>
              <a:defRPr/>
            </a:pPr>
            <a:r>
              <a:rPr lang="zh-CN" altLang="en-US" sz="1600" dirty="0">
                <a:latin typeface="微软雅黑" panose="020B0503020204020204" pitchFamily="34" charset="-122"/>
                <a:ea typeface="微软雅黑" panose="020B0503020204020204" pitchFamily="34" charset="-122"/>
              </a:rPr>
              <a:t>请输入文本请输入文本请输入文本请输入文本</a:t>
            </a:r>
            <a:endParaRPr lang="en-US" altLang="zh-CN" sz="1600" dirty="0">
              <a:latin typeface="微软雅黑" panose="020B0503020204020204" pitchFamily="34" charset="-122"/>
              <a:ea typeface="微软雅黑" panose="020B0503020204020204" pitchFamily="34" charset="-122"/>
            </a:endParaRPr>
          </a:p>
          <a:p>
            <a:pPr algn="dist">
              <a:lnSpc>
                <a:spcPct val="120000"/>
              </a:lnSpc>
              <a:defRPr/>
            </a:pPr>
            <a:r>
              <a:rPr lang="zh-CN" altLang="en-US" sz="1600" dirty="0">
                <a:latin typeface="微软雅黑" panose="020B0503020204020204" pitchFamily="34" charset="-122"/>
                <a:ea typeface="微软雅黑" panose="020B0503020204020204" pitchFamily="34" charset="-122"/>
              </a:rPr>
              <a:t>请输入文本请输入文本</a:t>
            </a:r>
          </a:p>
        </p:txBody>
      </p:sp>
      <p:sp>
        <p:nvSpPr>
          <p:cNvPr id="18" name="任意多边形 17"/>
          <p:cNvSpPr/>
          <p:nvPr/>
        </p:nvSpPr>
        <p:spPr>
          <a:xfrm>
            <a:off x="8188953" y="2246942"/>
            <a:ext cx="3541184" cy="3649133"/>
          </a:xfrm>
          <a:custGeom>
            <a:avLst/>
            <a:gdLst>
              <a:gd name="connsiteX0" fmla="*/ 183541 w 2655784"/>
              <a:gd name="connsiteY0" fmla="*/ 0 h 2737024"/>
              <a:gd name="connsiteX1" fmla="*/ 607812 w 2655784"/>
              <a:gd name="connsiteY1" fmla="*/ 0 h 2737024"/>
              <a:gd name="connsiteX2" fmla="*/ 607812 w 2655784"/>
              <a:gd name="connsiteY2" fmla="*/ 151879 h 2737024"/>
              <a:gd name="connsiteX3" fmla="*/ 2047972 w 2655784"/>
              <a:gd name="connsiteY3" fmla="*/ 151879 h 2737024"/>
              <a:gd name="connsiteX4" fmla="*/ 2047972 w 2655784"/>
              <a:gd name="connsiteY4" fmla="*/ 0 h 2737024"/>
              <a:gd name="connsiteX5" fmla="*/ 2472243 w 2655784"/>
              <a:gd name="connsiteY5" fmla="*/ 0 h 2737024"/>
              <a:gd name="connsiteX6" fmla="*/ 2655784 w 2655784"/>
              <a:gd name="connsiteY6" fmla="*/ 183541 h 2737024"/>
              <a:gd name="connsiteX7" fmla="*/ 2655784 w 2655784"/>
              <a:gd name="connsiteY7" fmla="*/ 2553483 h 2737024"/>
              <a:gd name="connsiteX8" fmla="*/ 2472243 w 2655784"/>
              <a:gd name="connsiteY8" fmla="*/ 2737024 h 2737024"/>
              <a:gd name="connsiteX9" fmla="*/ 183541 w 2655784"/>
              <a:gd name="connsiteY9" fmla="*/ 2737024 h 2737024"/>
              <a:gd name="connsiteX10" fmla="*/ 0 w 2655784"/>
              <a:gd name="connsiteY10" fmla="*/ 2553483 h 2737024"/>
              <a:gd name="connsiteX11" fmla="*/ 0 w 2655784"/>
              <a:gd name="connsiteY11" fmla="*/ 183541 h 2737024"/>
              <a:gd name="connsiteX12" fmla="*/ 183541 w 2655784"/>
              <a:gd name="connsiteY12" fmla="*/ 0 h 2737024"/>
              <a:gd name="connsiteX0-1" fmla="*/ 607812 w 2655784"/>
              <a:gd name="connsiteY0-2" fmla="*/ 151879 h 2737024"/>
              <a:gd name="connsiteX1-3" fmla="*/ 2047972 w 2655784"/>
              <a:gd name="connsiteY1-4" fmla="*/ 151879 h 2737024"/>
              <a:gd name="connsiteX2-5" fmla="*/ 2047972 w 2655784"/>
              <a:gd name="connsiteY2-6" fmla="*/ 0 h 2737024"/>
              <a:gd name="connsiteX3-7" fmla="*/ 2472243 w 2655784"/>
              <a:gd name="connsiteY3-8" fmla="*/ 0 h 2737024"/>
              <a:gd name="connsiteX4-9" fmla="*/ 2655784 w 2655784"/>
              <a:gd name="connsiteY4-10" fmla="*/ 183541 h 2737024"/>
              <a:gd name="connsiteX5-11" fmla="*/ 2655784 w 2655784"/>
              <a:gd name="connsiteY5-12" fmla="*/ 2553483 h 2737024"/>
              <a:gd name="connsiteX6-13" fmla="*/ 2472243 w 2655784"/>
              <a:gd name="connsiteY6-14" fmla="*/ 2737024 h 2737024"/>
              <a:gd name="connsiteX7-15" fmla="*/ 183541 w 2655784"/>
              <a:gd name="connsiteY7-16" fmla="*/ 2737024 h 2737024"/>
              <a:gd name="connsiteX8-17" fmla="*/ 0 w 2655784"/>
              <a:gd name="connsiteY8-18" fmla="*/ 2553483 h 2737024"/>
              <a:gd name="connsiteX9-19" fmla="*/ 0 w 2655784"/>
              <a:gd name="connsiteY9-20" fmla="*/ 183541 h 2737024"/>
              <a:gd name="connsiteX10-21" fmla="*/ 183541 w 2655784"/>
              <a:gd name="connsiteY10-22" fmla="*/ 0 h 2737024"/>
              <a:gd name="connsiteX11-23" fmla="*/ 607812 w 2655784"/>
              <a:gd name="connsiteY11-24" fmla="*/ 0 h 2737024"/>
              <a:gd name="connsiteX12-25" fmla="*/ 699252 w 2655784"/>
              <a:gd name="connsiteY12-26" fmla="*/ 243319 h 2737024"/>
              <a:gd name="connsiteX0-27" fmla="*/ 607812 w 2655784"/>
              <a:gd name="connsiteY0-28" fmla="*/ 151879 h 2737024"/>
              <a:gd name="connsiteX1-29" fmla="*/ 2047972 w 2655784"/>
              <a:gd name="connsiteY1-30" fmla="*/ 151879 h 2737024"/>
              <a:gd name="connsiteX2-31" fmla="*/ 2047972 w 2655784"/>
              <a:gd name="connsiteY2-32" fmla="*/ 0 h 2737024"/>
              <a:gd name="connsiteX3-33" fmla="*/ 2472243 w 2655784"/>
              <a:gd name="connsiteY3-34" fmla="*/ 0 h 2737024"/>
              <a:gd name="connsiteX4-35" fmla="*/ 2655784 w 2655784"/>
              <a:gd name="connsiteY4-36" fmla="*/ 183541 h 2737024"/>
              <a:gd name="connsiteX5-37" fmla="*/ 2655784 w 2655784"/>
              <a:gd name="connsiteY5-38" fmla="*/ 2553483 h 2737024"/>
              <a:gd name="connsiteX6-39" fmla="*/ 2472243 w 2655784"/>
              <a:gd name="connsiteY6-40" fmla="*/ 2737024 h 2737024"/>
              <a:gd name="connsiteX7-41" fmla="*/ 183541 w 2655784"/>
              <a:gd name="connsiteY7-42" fmla="*/ 2737024 h 2737024"/>
              <a:gd name="connsiteX8-43" fmla="*/ 0 w 2655784"/>
              <a:gd name="connsiteY8-44" fmla="*/ 2553483 h 2737024"/>
              <a:gd name="connsiteX9-45" fmla="*/ 0 w 2655784"/>
              <a:gd name="connsiteY9-46" fmla="*/ 183541 h 2737024"/>
              <a:gd name="connsiteX10-47" fmla="*/ 183541 w 2655784"/>
              <a:gd name="connsiteY10-48" fmla="*/ 0 h 2737024"/>
              <a:gd name="connsiteX11-49" fmla="*/ 607812 w 2655784"/>
              <a:gd name="connsiteY11-50" fmla="*/ 0 h 2737024"/>
              <a:gd name="connsiteX0-51" fmla="*/ 2047972 w 2655784"/>
              <a:gd name="connsiteY0-52" fmla="*/ 151879 h 2737024"/>
              <a:gd name="connsiteX1-53" fmla="*/ 2047972 w 2655784"/>
              <a:gd name="connsiteY1-54" fmla="*/ 0 h 2737024"/>
              <a:gd name="connsiteX2-55" fmla="*/ 2472243 w 2655784"/>
              <a:gd name="connsiteY2-56" fmla="*/ 0 h 2737024"/>
              <a:gd name="connsiteX3-57" fmla="*/ 2655784 w 2655784"/>
              <a:gd name="connsiteY3-58" fmla="*/ 183541 h 2737024"/>
              <a:gd name="connsiteX4-59" fmla="*/ 2655784 w 2655784"/>
              <a:gd name="connsiteY4-60" fmla="*/ 2553483 h 2737024"/>
              <a:gd name="connsiteX5-61" fmla="*/ 2472243 w 2655784"/>
              <a:gd name="connsiteY5-62" fmla="*/ 2737024 h 2737024"/>
              <a:gd name="connsiteX6-63" fmla="*/ 183541 w 2655784"/>
              <a:gd name="connsiteY6-64" fmla="*/ 2737024 h 2737024"/>
              <a:gd name="connsiteX7-65" fmla="*/ 0 w 2655784"/>
              <a:gd name="connsiteY7-66" fmla="*/ 2553483 h 2737024"/>
              <a:gd name="connsiteX8-67" fmla="*/ 0 w 2655784"/>
              <a:gd name="connsiteY8-68" fmla="*/ 183541 h 2737024"/>
              <a:gd name="connsiteX9-69" fmla="*/ 183541 w 2655784"/>
              <a:gd name="connsiteY9-70" fmla="*/ 0 h 2737024"/>
              <a:gd name="connsiteX10-71" fmla="*/ 607812 w 2655784"/>
              <a:gd name="connsiteY10-72" fmla="*/ 0 h 2737024"/>
              <a:gd name="connsiteX0-73" fmla="*/ 2047972 w 2655784"/>
              <a:gd name="connsiteY0-74" fmla="*/ 0 h 2737024"/>
              <a:gd name="connsiteX1-75" fmla="*/ 2472243 w 2655784"/>
              <a:gd name="connsiteY1-76" fmla="*/ 0 h 2737024"/>
              <a:gd name="connsiteX2-77" fmla="*/ 2655784 w 2655784"/>
              <a:gd name="connsiteY2-78" fmla="*/ 183541 h 2737024"/>
              <a:gd name="connsiteX3-79" fmla="*/ 2655784 w 2655784"/>
              <a:gd name="connsiteY3-80" fmla="*/ 2553483 h 2737024"/>
              <a:gd name="connsiteX4-81" fmla="*/ 2472243 w 2655784"/>
              <a:gd name="connsiteY4-82" fmla="*/ 2737024 h 2737024"/>
              <a:gd name="connsiteX5-83" fmla="*/ 183541 w 2655784"/>
              <a:gd name="connsiteY5-84" fmla="*/ 2737024 h 2737024"/>
              <a:gd name="connsiteX6-85" fmla="*/ 0 w 2655784"/>
              <a:gd name="connsiteY6-86" fmla="*/ 2553483 h 2737024"/>
              <a:gd name="connsiteX7-87" fmla="*/ 0 w 2655784"/>
              <a:gd name="connsiteY7-88" fmla="*/ 183541 h 2737024"/>
              <a:gd name="connsiteX8-89" fmla="*/ 183541 w 2655784"/>
              <a:gd name="connsiteY8-90" fmla="*/ 0 h 2737024"/>
              <a:gd name="connsiteX9-91" fmla="*/ 607812 w 2655784"/>
              <a:gd name="connsiteY9-92" fmla="*/ 0 h 2737024"/>
            </a:gdLst>
            <a:ahLst/>
            <a:cxnLst>
              <a:cxn ang="0">
                <a:pos x="connsiteX0-73" y="connsiteY0-74"/>
              </a:cxn>
              <a:cxn ang="0">
                <a:pos x="connsiteX1-75" y="connsiteY1-76"/>
              </a:cxn>
              <a:cxn ang="0">
                <a:pos x="connsiteX2-77" y="connsiteY2-78"/>
              </a:cxn>
              <a:cxn ang="0">
                <a:pos x="connsiteX3-79" y="connsiteY3-80"/>
              </a:cxn>
              <a:cxn ang="0">
                <a:pos x="connsiteX4-81" y="connsiteY4-82"/>
              </a:cxn>
              <a:cxn ang="0">
                <a:pos x="connsiteX5-83" y="connsiteY5-84"/>
              </a:cxn>
              <a:cxn ang="0">
                <a:pos x="connsiteX6-85" y="connsiteY6-86"/>
              </a:cxn>
              <a:cxn ang="0">
                <a:pos x="connsiteX7-87" y="connsiteY7-88"/>
              </a:cxn>
              <a:cxn ang="0">
                <a:pos x="connsiteX8-89" y="connsiteY8-90"/>
              </a:cxn>
              <a:cxn ang="0">
                <a:pos x="connsiteX9-91" y="connsiteY9-92"/>
              </a:cxn>
            </a:cxnLst>
            <a:rect l="l" t="t" r="r" b="b"/>
            <a:pathLst>
              <a:path w="2655784" h="2737024">
                <a:moveTo>
                  <a:pt x="2047972" y="0"/>
                </a:moveTo>
                <a:lnTo>
                  <a:pt x="2472243" y="0"/>
                </a:lnTo>
                <a:cubicBezTo>
                  <a:pt x="2573610" y="0"/>
                  <a:pt x="2655784" y="82174"/>
                  <a:pt x="2655784" y="183541"/>
                </a:cubicBezTo>
                <a:lnTo>
                  <a:pt x="2655784" y="2553483"/>
                </a:lnTo>
                <a:cubicBezTo>
                  <a:pt x="2655784" y="2654850"/>
                  <a:pt x="2573610" y="2737024"/>
                  <a:pt x="2472243" y="2737024"/>
                </a:cubicBezTo>
                <a:lnTo>
                  <a:pt x="183541" y="2737024"/>
                </a:lnTo>
                <a:cubicBezTo>
                  <a:pt x="82174" y="2737024"/>
                  <a:pt x="0" y="2654850"/>
                  <a:pt x="0" y="2553483"/>
                </a:cubicBezTo>
                <a:lnTo>
                  <a:pt x="0" y="183541"/>
                </a:lnTo>
                <a:cubicBezTo>
                  <a:pt x="0" y="82174"/>
                  <a:pt x="82174" y="0"/>
                  <a:pt x="183541" y="0"/>
                </a:cubicBezTo>
                <a:lnTo>
                  <a:pt x="607812" y="0"/>
                </a:lnTo>
              </a:path>
            </a:pathLst>
          </a:custGeom>
          <a:noFill/>
          <a:ln w="9525">
            <a:solidFill>
              <a:srgbClr val="000000"/>
            </a:solidFill>
            <a:prstDash val="solid"/>
            <a:round/>
            <a:headEnd type="oval" w="sm" len="sm"/>
            <a:tailEnd type="oval" w="sm" len="sm"/>
          </a:ln>
          <a:effectLst>
            <a:outerShdw blurRad="101600" dist="38100" dir="2700000" algn="tl" rotWithShape="0">
              <a:schemeClr val="bg1">
                <a:lumMod val="50000"/>
                <a:alpha val="40000"/>
              </a:schemeClr>
            </a:outerShdw>
          </a:effectLst>
        </p:spPr>
        <p:txBody>
          <a:bodyPr anchor="ctr"/>
          <a:lstStyle/>
          <a:p>
            <a:pPr>
              <a:defRPr/>
            </a:pPr>
            <a:endParaRPr lang="zh-CN" altLang="en-US" sz="2400" kern="0">
              <a:latin typeface="微软雅黑" panose="020B0503020204020204" pitchFamily="34" charset="-122"/>
              <a:ea typeface="微软雅黑" panose="020B0503020204020204" pitchFamily="34" charset="-122"/>
            </a:endParaRPr>
          </a:p>
        </p:txBody>
      </p:sp>
      <p:sp>
        <p:nvSpPr>
          <p:cNvPr id="19" name="圆角矩形 18"/>
          <p:cNvSpPr/>
          <p:nvPr/>
        </p:nvSpPr>
        <p:spPr>
          <a:xfrm>
            <a:off x="8423904" y="2653341"/>
            <a:ext cx="3071283" cy="1919816"/>
          </a:xfrm>
          <a:prstGeom prst="roundRect">
            <a:avLst>
              <a:gd name="adj" fmla="val 10671"/>
            </a:avLst>
          </a:prstGeom>
          <a:blipFill dpi="0" rotWithShape="1">
            <a:blip r:embed="rId3" cstate="print">
              <a:extLst>
                <a:ext uri="{28A0092B-C50C-407E-A947-70E740481C1C}">
                  <a14:useLocalDpi xmlns:a14="http://schemas.microsoft.com/office/drawing/2010/main" val="0"/>
                </a:ext>
              </a:extLst>
            </a:blip>
            <a:srcRect/>
            <a:stretch>
              <a:fillRect/>
            </a:stretch>
          </a:blipFill>
          <a:ln w="9525">
            <a:solidFill>
              <a:srgbClr val="FDFDFD"/>
            </a:solidFill>
            <a:round/>
          </a:ln>
          <a:effectLst>
            <a:outerShdw blurRad="114300" dist="38100" dir="5400000" algn="t" rotWithShape="0">
              <a:prstClr val="black">
                <a:alpha val="25000"/>
              </a:prstClr>
            </a:outerShdw>
          </a:effectLst>
        </p:spPr>
        <p:txBody>
          <a:bodyPr wrap="none" anchor="ctr"/>
          <a:lstStyle/>
          <a:p>
            <a:pPr>
              <a:defRPr/>
            </a:pPr>
            <a:endParaRPr lang="zh-CN" altLang="en-US" sz="2400" kern="0">
              <a:latin typeface="微软雅黑" panose="020B0503020204020204" pitchFamily="34" charset="-122"/>
              <a:ea typeface="微软雅黑" panose="020B0503020204020204" pitchFamily="34" charset="-122"/>
            </a:endParaRPr>
          </a:p>
        </p:txBody>
      </p:sp>
      <p:sp>
        <p:nvSpPr>
          <p:cNvPr id="20" name="文本框 42"/>
          <p:cNvSpPr txBox="1"/>
          <p:nvPr/>
        </p:nvSpPr>
        <p:spPr>
          <a:xfrm>
            <a:off x="8999637" y="1988841"/>
            <a:ext cx="1919816" cy="420564"/>
          </a:xfrm>
          <a:prstGeom prst="rect">
            <a:avLst/>
          </a:prstGeom>
          <a:noFill/>
        </p:spPr>
        <p:txBody>
          <a:bodyPr>
            <a:spAutoFit/>
          </a:bodyPr>
          <a:lstStyle/>
          <a:p>
            <a:pPr>
              <a:defRPr/>
            </a:pPr>
            <a:r>
              <a:rPr lang="zh-CN" altLang="en-US" sz="2135" dirty="0">
                <a:solidFill>
                  <a:srgbClr val="58A4FF"/>
                </a:solidFill>
                <a:latin typeface="微软雅黑" panose="020B0503020204020204" pitchFamily="34" charset="-122"/>
                <a:ea typeface="微软雅黑" panose="020B0503020204020204" pitchFamily="34" charset="-122"/>
              </a:rPr>
              <a:t>请输入子标题</a:t>
            </a:r>
          </a:p>
        </p:txBody>
      </p:sp>
      <p:sp>
        <p:nvSpPr>
          <p:cNvPr id="21" name="文本框 43"/>
          <p:cNvSpPr txBox="1"/>
          <p:nvPr/>
        </p:nvSpPr>
        <p:spPr>
          <a:xfrm>
            <a:off x="8739288" y="4742491"/>
            <a:ext cx="2442633" cy="953723"/>
          </a:xfrm>
          <a:prstGeom prst="rect">
            <a:avLst/>
          </a:prstGeom>
          <a:noFill/>
        </p:spPr>
        <p:txBody>
          <a:bodyPr>
            <a:spAutoFit/>
          </a:bodyPr>
          <a:lstStyle/>
          <a:p>
            <a:pPr algn="dist">
              <a:lnSpc>
                <a:spcPct val="120000"/>
              </a:lnSpc>
              <a:defRPr/>
            </a:pPr>
            <a:r>
              <a:rPr lang="zh-CN" altLang="en-US" sz="1600" dirty="0">
                <a:latin typeface="微软雅黑" panose="020B0503020204020204" pitchFamily="34" charset="-122"/>
                <a:ea typeface="微软雅黑" panose="020B0503020204020204" pitchFamily="34" charset="-122"/>
              </a:rPr>
              <a:t>请输入文本请输入文本请输入文本请输入文本</a:t>
            </a:r>
            <a:endParaRPr lang="en-US" altLang="zh-CN" sz="1600" dirty="0">
              <a:latin typeface="微软雅黑" panose="020B0503020204020204" pitchFamily="34" charset="-122"/>
              <a:ea typeface="微软雅黑" panose="020B0503020204020204" pitchFamily="34" charset="-122"/>
            </a:endParaRPr>
          </a:p>
          <a:p>
            <a:pPr algn="dist">
              <a:lnSpc>
                <a:spcPct val="120000"/>
              </a:lnSpc>
              <a:defRPr/>
            </a:pPr>
            <a:r>
              <a:rPr lang="zh-CN" altLang="en-US" sz="1600" dirty="0">
                <a:latin typeface="微软雅黑" panose="020B0503020204020204" pitchFamily="34" charset="-122"/>
                <a:ea typeface="微软雅黑" panose="020B0503020204020204" pitchFamily="34" charset="-122"/>
              </a:rPr>
              <a:t>请输入文本请输入文本</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21"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heel(1)">
                                      <p:cBhvr>
                                        <p:cTn id="26" dur="2000"/>
                                        <p:tgtEl>
                                          <p:spTgt spid="14"/>
                                        </p:tgtEl>
                                      </p:cBhvr>
                                    </p:animEffect>
                                  </p:childTnLst>
                                </p:cTn>
                              </p:par>
                            </p:childTnLst>
                          </p:cTn>
                        </p:par>
                        <p:par>
                          <p:cTn id="27" fill="hold">
                            <p:stCondLst>
                              <p:cond delay="5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6000"/>
                            </p:stCondLst>
                            <p:childTnLst>
                              <p:par>
                                <p:cTn id="32" presetID="42"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21"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heel(1)">
                                      <p:cBhvr>
                                        <p:cTn id="45" dur="2000"/>
                                        <p:tgtEl>
                                          <p:spTgt spid="18"/>
                                        </p:tgtEl>
                                      </p:cBhvr>
                                    </p:animEffect>
                                  </p:childTnLst>
                                </p:cTn>
                              </p:par>
                            </p:childTnLst>
                          </p:cTn>
                        </p:par>
                        <p:par>
                          <p:cTn id="46" fill="hold">
                            <p:stCondLst>
                              <p:cond delay="9000"/>
                            </p:stCondLst>
                            <p:childTnLst>
                              <p:par>
                                <p:cTn id="47" presetID="22" presetClass="entr" presetSubtype="8"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9500"/>
                            </p:stCondLst>
                            <p:childTnLst>
                              <p:par>
                                <p:cTn id="51" presetID="42"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animBg="1"/>
      <p:bldP spid="15" grpId="0" animBg="1"/>
      <p:bldP spid="16" grpId="0"/>
      <p:bldP spid="17" grpId="0"/>
      <p:bldP spid="18" grpId="0" animBg="1"/>
      <p:bldP spid="19" grpId="0" animBg="1"/>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9"/>
          <p:cNvSpPr txBox="1"/>
          <p:nvPr/>
        </p:nvSpPr>
        <p:spPr>
          <a:xfrm>
            <a:off x="711655" y="1834232"/>
            <a:ext cx="2234747" cy="1004506"/>
          </a:xfrm>
          <a:prstGeom prst="rect">
            <a:avLst/>
          </a:prstGeom>
          <a:noFill/>
        </p:spPr>
        <p:txBody>
          <a:bodyPr wrap="square" lIns="0" tIns="0" rIns="0" bIns="0" rtlCol="0">
            <a:spAutoFit/>
          </a:bodyPr>
          <a:lstStyle/>
          <a:p>
            <a:pPr algn="just">
              <a:lnSpc>
                <a:spcPts val="2000"/>
              </a:lnSpc>
            </a:pPr>
            <a:r>
              <a:rPr lang="zh-CN" altLang="en-US" sz="1400" dirty="0">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400" dirty="0">
                <a:latin typeface="微软雅黑" panose="020B0503020204020204" pitchFamily="34" charset="-122"/>
                <a:ea typeface="微软雅黑" panose="020B0503020204020204" pitchFamily="34" charset="-122"/>
              </a:rPr>
              <a:t>……</a:t>
            </a:r>
          </a:p>
        </p:txBody>
      </p:sp>
      <p:sp>
        <p:nvSpPr>
          <p:cNvPr id="11" name="TextBox 29"/>
          <p:cNvSpPr txBox="1"/>
          <p:nvPr/>
        </p:nvSpPr>
        <p:spPr>
          <a:xfrm>
            <a:off x="9301164" y="2865314"/>
            <a:ext cx="2247125" cy="748025"/>
          </a:xfrm>
          <a:prstGeom prst="rect">
            <a:avLst/>
          </a:prstGeom>
          <a:noFill/>
        </p:spPr>
        <p:txBody>
          <a:bodyPr wrap="square" lIns="0" tIns="0" rIns="0" bIns="0" rtlCol="0">
            <a:spAutoFit/>
          </a:bodyPr>
          <a:lstStyle/>
          <a:p>
            <a:pPr algn="just">
              <a:lnSpc>
                <a:spcPts val="2000"/>
              </a:lnSpc>
            </a:pPr>
            <a:r>
              <a:rPr lang="zh-CN" altLang="en-US" sz="1400" dirty="0">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400" dirty="0">
                <a:latin typeface="微软雅黑" panose="020B0503020204020204" pitchFamily="34" charset="-122"/>
                <a:ea typeface="微软雅黑" panose="020B0503020204020204" pitchFamily="34" charset="-122"/>
              </a:rPr>
              <a:t>……</a:t>
            </a:r>
          </a:p>
        </p:txBody>
      </p:sp>
      <p:sp>
        <p:nvSpPr>
          <p:cNvPr id="12" name="TextBox 29"/>
          <p:cNvSpPr txBox="1"/>
          <p:nvPr/>
        </p:nvSpPr>
        <p:spPr>
          <a:xfrm>
            <a:off x="711655" y="3894808"/>
            <a:ext cx="2234747" cy="1004506"/>
          </a:xfrm>
          <a:prstGeom prst="rect">
            <a:avLst/>
          </a:prstGeom>
          <a:noFill/>
        </p:spPr>
        <p:txBody>
          <a:bodyPr wrap="square" lIns="0" tIns="0" rIns="0" bIns="0" rtlCol="0">
            <a:spAutoFit/>
          </a:bodyPr>
          <a:lstStyle/>
          <a:p>
            <a:pPr algn="just">
              <a:lnSpc>
                <a:spcPts val="2000"/>
              </a:lnSpc>
            </a:pPr>
            <a:r>
              <a:rPr lang="zh-CN" altLang="en-US" sz="1400" dirty="0">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400" dirty="0">
                <a:latin typeface="微软雅黑" panose="020B0503020204020204" pitchFamily="34" charset="-122"/>
                <a:ea typeface="微软雅黑" panose="020B0503020204020204" pitchFamily="34" charset="-122"/>
              </a:rPr>
              <a:t>……</a:t>
            </a:r>
          </a:p>
        </p:txBody>
      </p:sp>
      <p:sp>
        <p:nvSpPr>
          <p:cNvPr id="13" name="TextBox 29"/>
          <p:cNvSpPr txBox="1"/>
          <p:nvPr/>
        </p:nvSpPr>
        <p:spPr>
          <a:xfrm>
            <a:off x="9301164" y="4925888"/>
            <a:ext cx="2247125" cy="748025"/>
          </a:xfrm>
          <a:prstGeom prst="rect">
            <a:avLst/>
          </a:prstGeom>
          <a:noFill/>
        </p:spPr>
        <p:txBody>
          <a:bodyPr wrap="square" lIns="0" tIns="0" rIns="0" bIns="0" rtlCol="0">
            <a:spAutoFit/>
          </a:bodyPr>
          <a:lstStyle/>
          <a:p>
            <a:pPr algn="just">
              <a:lnSpc>
                <a:spcPts val="2000"/>
              </a:lnSpc>
            </a:pPr>
            <a:r>
              <a:rPr lang="zh-CN" altLang="en-US" sz="1400" dirty="0">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400" dirty="0">
                <a:latin typeface="微软雅黑" panose="020B0503020204020204" pitchFamily="34" charset="-122"/>
                <a:ea typeface="微软雅黑" panose="020B0503020204020204" pitchFamily="34" charset="-122"/>
              </a:rPr>
              <a:t>……</a:t>
            </a:r>
          </a:p>
        </p:txBody>
      </p:sp>
      <p:sp>
        <p:nvSpPr>
          <p:cNvPr id="14" name="Freeform 40"/>
          <p:cNvSpPr/>
          <p:nvPr/>
        </p:nvSpPr>
        <p:spPr bwMode="auto">
          <a:xfrm>
            <a:off x="5819776" y="4496670"/>
            <a:ext cx="3205163" cy="1882775"/>
          </a:xfrm>
          <a:custGeom>
            <a:avLst/>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noFill/>
          <a:ln>
            <a:solidFill>
              <a:srgbClr val="000000"/>
            </a:solidFill>
          </a:ln>
        </p:spPr>
        <p:txBody>
          <a:bodyPr vert="horz" wrap="square" lIns="91440" tIns="45720" rIns="91440" bIns="45720" numCol="1" anchor="t" anchorCtr="0" compatLnSpc="1"/>
          <a:lstStyle/>
          <a:p>
            <a:endParaRPr lang="zh-CN" altLang="en-US" sz="2400"/>
          </a:p>
        </p:txBody>
      </p:sp>
      <p:sp>
        <p:nvSpPr>
          <p:cNvPr id="15" name="Freeform 41"/>
          <p:cNvSpPr/>
          <p:nvPr/>
        </p:nvSpPr>
        <p:spPr bwMode="auto">
          <a:xfrm>
            <a:off x="3167063" y="1405807"/>
            <a:ext cx="3205163" cy="1882775"/>
          </a:xfrm>
          <a:custGeom>
            <a:avLst/>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noFill/>
          <a:ln>
            <a:solidFill>
              <a:schemeClr val="tx1"/>
            </a:solidFill>
          </a:ln>
        </p:spPr>
        <p:txBody>
          <a:bodyPr vert="horz" wrap="square" lIns="91440" tIns="45720" rIns="91440" bIns="45720" numCol="1" anchor="t" anchorCtr="0" compatLnSpc="1"/>
          <a:lstStyle/>
          <a:p>
            <a:endParaRPr lang="zh-CN" altLang="en-US" sz="2400"/>
          </a:p>
        </p:txBody>
      </p:sp>
      <p:grpSp>
        <p:nvGrpSpPr>
          <p:cNvPr id="16" name="组合 15"/>
          <p:cNvGrpSpPr/>
          <p:nvPr/>
        </p:nvGrpSpPr>
        <p:grpSpPr>
          <a:xfrm>
            <a:off x="6010275" y="1734419"/>
            <a:ext cx="171451" cy="4267200"/>
            <a:chOff x="6010275" y="1583258"/>
            <a:chExt cx="171450" cy="4267200"/>
          </a:xfrm>
          <a:noFill/>
        </p:grpSpPr>
        <p:cxnSp>
          <p:nvCxnSpPr>
            <p:cNvPr id="17" name="直接连接符 16"/>
            <p:cNvCxnSpPr>
              <a:stCxn id="18" idx="3"/>
              <a:endCxn id="22" idx="0"/>
            </p:cNvCxnSpPr>
            <p:nvPr/>
          </p:nvCxnSpPr>
          <p:spPr>
            <a:xfrm>
              <a:off x="6096000" y="1713433"/>
              <a:ext cx="0" cy="4076700"/>
            </a:xfrm>
            <a:prstGeom prst="line">
              <a:avLst/>
            </a:prstGeom>
            <a:grpFill/>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8" name="Freeform 42"/>
            <p:cNvSpPr/>
            <p:nvPr/>
          </p:nvSpPr>
          <p:spPr bwMode="auto">
            <a:xfrm>
              <a:off x="6010275" y="1583258"/>
              <a:ext cx="171450" cy="130175"/>
            </a:xfrm>
            <a:custGeom>
              <a:avLst/>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grpFill/>
            <a:ln>
              <a:solidFill>
                <a:srgbClr val="000000"/>
              </a:solidFill>
            </a:ln>
          </p:spPr>
          <p:txBody>
            <a:bodyPr vert="horz" wrap="square" lIns="91440" tIns="45720" rIns="91440" bIns="45720" numCol="1" anchor="t" anchorCtr="0" compatLnSpc="1"/>
            <a:lstStyle/>
            <a:p>
              <a:endParaRPr lang="zh-CN" altLang="en-US" sz="2400"/>
            </a:p>
          </p:txBody>
        </p:sp>
        <p:sp>
          <p:nvSpPr>
            <p:cNvPr id="19" name="Freeform 43"/>
            <p:cNvSpPr/>
            <p:nvPr/>
          </p:nvSpPr>
          <p:spPr bwMode="auto">
            <a:xfrm>
              <a:off x="6010275" y="2615133"/>
              <a:ext cx="171450" cy="133350"/>
            </a:xfrm>
            <a:custGeom>
              <a:avLst/>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grpFill/>
            <a:ln>
              <a:solidFill>
                <a:srgbClr val="000000"/>
              </a:solidFill>
            </a:ln>
          </p:spPr>
          <p:txBody>
            <a:bodyPr vert="horz" wrap="square" lIns="91440" tIns="45720" rIns="91440" bIns="45720" numCol="1" anchor="t" anchorCtr="0" compatLnSpc="1"/>
            <a:lstStyle/>
            <a:p>
              <a:endParaRPr lang="zh-CN" altLang="en-US" sz="2400"/>
            </a:p>
          </p:txBody>
        </p:sp>
        <p:sp>
          <p:nvSpPr>
            <p:cNvPr id="20" name="Freeform 44"/>
            <p:cNvSpPr/>
            <p:nvPr/>
          </p:nvSpPr>
          <p:spPr bwMode="auto">
            <a:xfrm>
              <a:off x="6010275" y="3650183"/>
              <a:ext cx="171450" cy="133350"/>
            </a:xfrm>
            <a:custGeom>
              <a:avLst/>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grpFill/>
            <a:ln>
              <a:solidFill>
                <a:srgbClr val="000000"/>
              </a:solidFill>
            </a:ln>
          </p:spPr>
          <p:txBody>
            <a:bodyPr vert="horz" wrap="square" lIns="91440" tIns="45720" rIns="91440" bIns="45720" numCol="1" anchor="t" anchorCtr="0" compatLnSpc="1"/>
            <a:lstStyle/>
            <a:p>
              <a:endParaRPr lang="zh-CN" altLang="en-US" sz="2400"/>
            </a:p>
          </p:txBody>
        </p:sp>
        <p:sp>
          <p:nvSpPr>
            <p:cNvPr id="21" name="Freeform 45"/>
            <p:cNvSpPr/>
            <p:nvPr/>
          </p:nvSpPr>
          <p:spPr bwMode="auto">
            <a:xfrm>
              <a:off x="6010275" y="4685233"/>
              <a:ext cx="171450" cy="130175"/>
            </a:xfrm>
            <a:custGeom>
              <a:avLst/>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grpFill/>
            <a:ln>
              <a:solidFill>
                <a:srgbClr val="000000"/>
              </a:solidFill>
            </a:ln>
          </p:spPr>
          <p:txBody>
            <a:bodyPr vert="horz" wrap="square" lIns="91440" tIns="45720" rIns="91440" bIns="45720" numCol="1" anchor="t" anchorCtr="0" compatLnSpc="1"/>
            <a:lstStyle/>
            <a:p>
              <a:endParaRPr lang="zh-CN" altLang="en-US" sz="2400"/>
            </a:p>
          </p:txBody>
        </p:sp>
        <p:sp>
          <p:nvSpPr>
            <p:cNvPr id="22" name="Freeform 46"/>
            <p:cNvSpPr/>
            <p:nvPr/>
          </p:nvSpPr>
          <p:spPr bwMode="auto">
            <a:xfrm>
              <a:off x="6010275" y="5718696"/>
              <a:ext cx="171450" cy="131762"/>
            </a:xfrm>
            <a:custGeom>
              <a:avLst/>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ah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grpFill/>
            <a:ln>
              <a:solidFill>
                <a:srgbClr val="000000"/>
              </a:solidFill>
            </a:ln>
          </p:spPr>
          <p:txBody>
            <a:bodyPr vert="horz" wrap="square" lIns="91440" tIns="45720" rIns="91440" bIns="45720" numCol="1" anchor="t" anchorCtr="0" compatLnSpc="1"/>
            <a:lstStyle/>
            <a:p>
              <a:endParaRPr lang="zh-CN" altLang="en-US" sz="2400"/>
            </a:p>
          </p:txBody>
        </p:sp>
      </p:grpSp>
      <p:sp>
        <p:nvSpPr>
          <p:cNvPr id="23" name="Oval 47"/>
          <p:cNvSpPr>
            <a:spLocks noChangeArrowheads="1"/>
          </p:cNvSpPr>
          <p:nvPr/>
        </p:nvSpPr>
        <p:spPr bwMode="auto">
          <a:xfrm>
            <a:off x="3282951" y="1521693"/>
            <a:ext cx="1654175" cy="1651000"/>
          </a:xfrm>
          <a:prstGeom prst="ellipse">
            <a:avLst/>
          </a:prstGeom>
          <a:noFill/>
          <a:ln>
            <a:solidFill>
              <a:schemeClr val="tx1"/>
            </a:solidFill>
          </a:ln>
        </p:spPr>
        <p:txBody>
          <a:bodyPr vert="horz" wrap="square" lIns="91440" tIns="45720" rIns="91440" bIns="45720" numCol="1" anchor="t" anchorCtr="0" compatLnSpc="1"/>
          <a:lstStyle/>
          <a:p>
            <a:endParaRPr lang="zh-CN" altLang="en-US" sz="2400"/>
          </a:p>
        </p:txBody>
      </p:sp>
      <p:sp>
        <p:nvSpPr>
          <p:cNvPr id="24" name="Oval 48"/>
          <p:cNvSpPr>
            <a:spLocks noChangeArrowheads="1"/>
          </p:cNvSpPr>
          <p:nvPr/>
        </p:nvSpPr>
        <p:spPr bwMode="auto">
          <a:xfrm>
            <a:off x="5875338" y="2126532"/>
            <a:ext cx="441325" cy="441325"/>
          </a:xfrm>
          <a:prstGeom prst="ellipse">
            <a:avLst/>
          </a:prstGeom>
          <a:noFill/>
          <a:ln>
            <a:solidFill>
              <a:schemeClr val="tx1"/>
            </a:solidFill>
          </a:ln>
        </p:spPr>
        <p:txBody>
          <a:bodyPr vert="horz" wrap="square" lIns="0" tIns="0" rIns="0" bIns="0" numCol="1" anchor="ctr" anchorCtr="0" compatLnSpc="1"/>
          <a:lstStyle/>
          <a:p>
            <a:pPr algn="ctr"/>
            <a:r>
              <a:rPr lang="en-US" altLang="zh-CN" sz="2800" dirty="0">
                <a:latin typeface="Agency FB" panose="020B0503020202020204" pitchFamily="34" charset="0"/>
              </a:rPr>
              <a:t>A</a:t>
            </a:r>
            <a:endParaRPr lang="zh-CN" altLang="en-US" sz="2800" dirty="0">
              <a:latin typeface="Agency FB" panose="020B0503020202020204" pitchFamily="34" charset="0"/>
            </a:endParaRPr>
          </a:p>
        </p:txBody>
      </p:sp>
      <p:sp>
        <p:nvSpPr>
          <p:cNvPr id="25" name="Freeform 49"/>
          <p:cNvSpPr/>
          <p:nvPr/>
        </p:nvSpPr>
        <p:spPr bwMode="auto">
          <a:xfrm>
            <a:off x="3167063" y="3464794"/>
            <a:ext cx="3205163" cy="1885951"/>
          </a:xfrm>
          <a:custGeom>
            <a:avLst/>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noFill/>
          <a:ln>
            <a:solidFill>
              <a:schemeClr val="tx1"/>
            </a:solidFill>
          </a:ln>
        </p:spPr>
        <p:txBody>
          <a:bodyPr vert="horz" wrap="square" lIns="91440" tIns="45720" rIns="91440" bIns="45720" numCol="1" anchor="t" anchorCtr="0" compatLnSpc="1"/>
          <a:lstStyle/>
          <a:p>
            <a:endParaRPr lang="zh-CN" altLang="en-US" sz="2400"/>
          </a:p>
        </p:txBody>
      </p:sp>
      <p:sp>
        <p:nvSpPr>
          <p:cNvPr id="26" name="Oval 50"/>
          <p:cNvSpPr>
            <a:spLocks noChangeArrowheads="1"/>
          </p:cNvSpPr>
          <p:nvPr/>
        </p:nvSpPr>
        <p:spPr bwMode="auto">
          <a:xfrm>
            <a:off x="3282951" y="3580682"/>
            <a:ext cx="1654175" cy="1654175"/>
          </a:xfrm>
          <a:prstGeom prst="ellipse">
            <a:avLst/>
          </a:prstGeom>
          <a:noFill/>
          <a:ln>
            <a:solidFill>
              <a:schemeClr val="tx1"/>
            </a:solidFill>
          </a:ln>
        </p:spPr>
        <p:txBody>
          <a:bodyPr vert="horz" wrap="square" lIns="91440" tIns="45720" rIns="91440" bIns="45720" numCol="1" anchor="t" anchorCtr="0" compatLnSpc="1"/>
          <a:lstStyle/>
          <a:p>
            <a:endParaRPr lang="zh-CN" altLang="en-US" sz="2400"/>
          </a:p>
        </p:txBody>
      </p:sp>
      <p:sp>
        <p:nvSpPr>
          <p:cNvPr id="27" name="Oval 51"/>
          <p:cNvSpPr>
            <a:spLocks noChangeArrowheads="1"/>
          </p:cNvSpPr>
          <p:nvPr/>
        </p:nvSpPr>
        <p:spPr bwMode="auto">
          <a:xfrm>
            <a:off x="5875338" y="4185519"/>
            <a:ext cx="441325" cy="444500"/>
          </a:xfrm>
          <a:prstGeom prst="ellipse">
            <a:avLst/>
          </a:prstGeom>
          <a:noFill/>
          <a:ln>
            <a:solidFill>
              <a:schemeClr val="tx1"/>
            </a:solidFill>
          </a:ln>
        </p:spPr>
        <p:txBody>
          <a:bodyPr vert="horz" wrap="square" lIns="0" tIns="0" rIns="0" bIns="0" numCol="1" anchor="ctr" anchorCtr="0" compatLnSpc="1"/>
          <a:lstStyle/>
          <a:p>
            <a:pPr algn="ctr"/>
            <a:r>
              <a:rPr lang="en-US" altLang="zh-CN" sz="2800" dirty="0">
                <a:latin typeface="Agency FB" panose="020B0503020202020204" pitchFamily="34" charset="0"/>
              </a:rPr>
              <a:t>C</a:t>
            </a:r>
            <a:endParaRPr lang="zh-CN" altLang="en-US" sz="2800" dirty="0">
              <a:latin typeface="Agency FB" panose="020B0503020202020204" pitchFamily="34" charset="0"/>
            </a:endParaRPr>
          </a:p>
        </p:txBody>
      </p:sp>
      <p:sp>
        <p:nvSpPr>
          <p:cNvPr id="28" name="Freeform 54"/>
          <p:cNvSpPr/>
          <p:nvPr/>
        </p:nvSpPr>
        <p:spPr bwMode="auto">
          <a:xfrm>
            <a:off x="5819776" y="2436093"/>
            <a:ext cx="3205163" cy="1881187"/>
          </a:xfrm>
          <a:custGeom>
            <a:avLst/>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noFill/>
          <a:ln>
            <a:solidFill>
              <a:schemeClr val="tx1"/>
            </a:solidFill>
          </a:ln>
        </p:spPr>
        <p:txBody>
          <a:bodyPr vert="horz" wrap="square" lIns="91440" tIns="45720" rIns="91440" bIns="45720" numCol="1" anchor="t" anchorCtr="0" compatLnSpc="1"/>
          <a:lstStyle/>
          <a:p>
            <a:endParaRPr lang="zh-CN" altLang="en-US" sz="2400"/>
          </a:p>
        </p:txBody>
      </p:sp>
      <p:sp>
        <p:nvSpPr>
          <p:cNvPr id="29" name="Oval 55"/>
          <p:cNvSpPr>
            <a:spLocks noChangeArrowheads="1"/>
          </p:cNvSpPr>
          <p:nvPr/>
        </p:nvSpPr>
        <p:spPr bwMode="auto">
          <a:xfrm>
            <a:off x="7254877" y="2551981"/>
            <a:ext cx="1654175" cy="1652587"/>
          </a:xfrm>
          <a:prstGeom prst="ellipse">
            <a:avLst/>
          </a:prstGeom>
          <a:noFill/>
          <a:ln>
            <a:solidFill>
              <a:schemeClr val="tx1"/>
            </a:solidFill>
          </a:ln>
        </p:spPr>
        <p:txBody>
          <a:bodyPr vert="horz" wrap="square" lIns="91440" tIns="45720" rIns="91440" bIns="45720" numCol="1" anchor="t" anchorCtr="0" compatLnSpc="1"/>
          <a:lstStyle/>
          <a:p>
            <a:endParaRPr lang="zh-CN" altLang="en-US" sz="2400"/>
          </a:p>
        </p:txBody>
      </p:sp>
      <p:sp>
        <p:nvSpPr>
          <p:cNvPr id="30" name="Oval 56"/>
          <p:cNvSpPr>
            <a:spLocks noChangeArrowheads="1"/>
          </p:cNvSpPr>
          <p:nvPr/>
        </p:nvSpPr>
        <p:spPr bwMode="auto">
          <a:xfrm>
            <a:off x="5875338" y="3155231"/>
            <a:ext cx="441325" cy="444500"/>
          </a:xfrm>
          <a:prstGeom prst="ellipse">
            <a:avLst/>
          </a:prstGeom>
          <a:noFill/>
          <a:ln>
            <a:solidFill>
              <a:schemeClr val="tx1"/>
            </a:solidFill>
          </a:ln>
        </p:spPr>
        <p:txBody>
          <a:bodyPr vert="horz" wrap="square" lIns="0" tIns="0" rIns="0" bIns="0" numCol="1" anchor="ctr" anchorCtr="0" compatLnSpc="1"/>
          <a:lstStyle/>
          <a:p>
            <a:pPr algn="ctr"/>
            <a:r>
              <a:rPr lang="en-US" altLang="zh-CN" sz="2800" dirty="0">
                <a:latin typeface="Agency FB" panose="020B0503020202020204" pitchFamily="34" charset="0"/>
              </a:rPr>
              <a:t>B</a:t>
            </a:r>
            <a:endParaRPr lang="zh-CN" altLang="en-US" sz="2800" dirty="0">
              <a:latin typeface="Agency FB" panose="020B0503020202020204" pitchFamily="34" charset="0"/>
            </a:endParaRPr>
          </a:p>
        </p:txBody>
      </p:sp>
      <p:sp>
        <p:nvSpPr>
          <p:cNvPr id="31" name="Oval 57"/>
          <p:cNvSpPr>
            <a:spLocks noChangeArrowheads="1"/>
          </p:cNvSpPr>
          <p:nvPr/>
        </p:nvSpPr>
        <p:spPr bwMode="auto">
          <a:xfrm>
            <a:off x="7254877" y="4614143"/>
            <a:ext cx="1654175" cy="1649412"/>
          </a:xfrm>
          <a:prstGeom prst="ellipse">
            <a:avLst/>
          </a:prstGeom>
          <a:noFill/>
          <a:ln>
            <a:solidFill>
              <a:srgbClr val="000000"/>
            </a:solidFill>
          </a:ln>
        </p:spPr>
        <p:txBody>
          <a:bodyPr vert="horz" wrap="square" lIns="91440" tIns="45720" rIns="91440" bIns="45720" numCol="1" anchor="t" anchorCtr="0" compatLnSpc="1"/>
          <a:lstStyle/>
          <a:p>
            <a:endParaRPr lang="zh-CN" altLang="en-US" sz="2400"/>
          </a:p>
        </p:txBody>
      </p:sp>
      <p:sp>
        <p:nvSpPr>
          <p:cNvPr id="32" name="Oval 59"/>
          <p:cNvSpPr>
            <a:spLocks noChangeArrowheads="1"/>
          </p:cNvSpPr>
          <p:nvPr/>
        </p:nvSpPr>
        <p:spPr bwMode="auto">
          <a:xfrm>
            <a:off x="5875338" y="5217393"/>
            <a:ext cx="441325" cy="442912"/>
          </a:xfrm>
          <a:prstGeom prst="ellipse">
            <a:avLst/>
          </a:prstGeom>
          <a:noFill/>
          <a:ln>
            <a:solidFill>
              <a:srgbClr val="000000"/>
            </a:solidFill>
          </a:ln>
        </p:spPr>
        <p:txBody>
          <a:bodyPr vert="horz" wrap="square" lIns="0" tIns="0" rIns="0" bIns="0" numCol="1" anchor="ctr" anchorCtr="0" compatLnSpc="1"/>
          <a:lstStyle/>
          <a:p>
            <a:pPr algn="ctr"/>
            <a:r>
              <a:rPr lang="en-US" altLang="zh-CN" sz="2800" dirty="0">
                <a:latin typeface="Agency FB" panose="020B0503020202020204" pitchFamily="34" charset="0"/>
              </a:rPr>
              <a:t>D</a:t>
            </a:r>
            <a:endParaRPr lang="zh-CN" altLang="en-US" sz="2800" dirty="0">
              <a:latin typeface="Agency FB" panose="020B0503020202020204" pitchFamily="34" charset="0"/>
            </a:endParaRPr>
          </a:p>
        </p:txBody>
      </p:sp>
      <p:sp>
        <p:nvSpPr>
          <p:cNvPr id="33" name="TextBox 30"/>
          <p:cNvSpPr txBox="1"/>
          <p:nvPr/>
        </p:nvSpPr>
        <p:spPr>
          <a:xfrm>
            <a:off x="3654267" y="1916308"/>
            <a:ext cx="911540" cy="861774"/>
          </a:xfrm>
          <a:prstGeom prst="rect">
            <a:avLst/>
          </a:prstGeom>
          <a:noFill/>
        </p:spPr>
        <p:txBody>
          <a:bodyPr wrap="square" lIns="0" tIns="0" rIns="0" bIns="0" rtlCol="0">
            <a:spAutoFit/>
          </a:bodyPr>
          <a:lstStyle/>
          <a:p>
            <a:pPr algn="ctr"/>
            <a:r>
              <a:rPr lang="zh-CN" altLang="en-US" sz="2800" b="1" dirty="0">
                <a:solidFill>
                  <a:srgbClr val="58A4FF"/>
                </a:solidFill>
                <a:latin typeface="微软雅黑" panose="020B0503020204020204" pitchFamily="34" charset="-122"/>
                <a:ea typeface="微软雅黑" panose="020B0503020204020204" pitchFamily="34" charset="-122"/>
              </a:rPr>
              <a:t>添加标题</a:t>
            </a:r>
          </a:p>
        </p:txBody>
      </p:sp>
      <p:sp>
        <p:nvSpPr>
          <p:cNvPr id="34" name="TextBox 30"/>
          <p:cNvSpPr txBox="1"/>
          <p:nvPr/>
        </p:nvSpPr>
        <p:spPr>
          <a:xfrm>
            <a:off x="7603729" y="2947388"/>
            <a:ext cx="956471" cy="861774"/>
          </a:xfrm>
          <a:prstGeom prst="rect">
            <a:avLst/>
          </a:prstGeom>
          <a:noFill/>
        </p:spPr>
        <p:txBody>
          <a:bodyPr wrap="square" lIns="0" tIns="0" rIns="0" bIns="0" rtlCol="0">
            <a:spAutoFit/>
          </a:bodyPr>
          <a:lstStyle/>
          <a:p>
            <a:pPr algn="ctr"/>
            <a:r>
              <a:rPr lang="zh-CN" altLang="en-US" sz="2800" b="1" dirty="0">
                <a:solidFill>
                  <a:srgbClr val="58A4FF"/>
                </a:solidFill>
                <a:latin typeface="微软雅黑" panose="020B0503020204020204" pitchFamily="34" charset="-122"/>
                <a:ea typeface="微软雅黑" panose="020B0503020204020204" pitchFamily="34" charset="-122"/>
              </a:rPr>
              <a:t>添加标题</a:t>
            </a:r>
          </a:p>
        </p:txBody>
      </p:sp>
      <p:sp>
        <p:nvSpPr>
          <p:cNvPr id="35" name="TextBox 30"/>
          <p:cNvSpPr txBox="1"/>
          <p:nvPr/>
        </p:nvSpPr>
        <p:spPr>
          <a:xfrm>
            <a:off x="3626355" y="3976881"/>
            <a:ext cx="967367" cy="861774"/>
          </a:xfrm>
          <a:prstGeom prst="rect">
            <a:avLst/>
          </a:prstGeom>
          <a:noFill/>
        </p:spPr>
        <p:txBody>
          <a:bodyPr wrap="square" lIns="0" tIns="0" rIns="0" bIns="0" rtlCol="0">
            <a:spAutoFit/>
          </a:bodyPr>
          <a:lstStyle/>
          <a:p>
            <a:pPr algn="ctr"/>
            <a:r>
              <a:rPr lang="zh-CN" altLang="en-US" sz="2800" b="1" dirty="0">
                <a:solidFill>
                  <a:srgbClr val="58A4FF"/>
                </a:solidFill>
                <a:latin typeface="微软雅黑" panose="020B0503020204020204" pitchFamily="34" charset="-122"/>
                <a:ea typeface="微软雅黑" panose="020B0503020204020204" pitchFamily="34" charset="-122"/>
              </a:rPr>
              <a:t>添加标题</a:t>
            </a:r>
          </a:p>
        </p:txBody>
      </p:sp>
      <p:sp>
        <p:nvSpPr>
          <p:cNvPr id="36" name="TextBox 30"/>
          <p:cNvSpPr txBox="1"/>
          <p:nvPr/>
        </p:nvSpPr>
        <p:spPr>
          <a:xfrm>
            <a:off x="7639733" y="5007964"/>
            <a:ext cx="884463" cy="861774"/>
          </a:xfrm>
          <a:prstGeom prst="rect">
            <a:avLst/>
          </a:prstGeom>
          <a:noFill/>
        </p:spPr>
        <p:txBody>
          <a:bodyPr wrap="square" lIns="0" tIns="0" rIns="0" bIns="0" rtlCol="0">
            <a:spAutoFit/>
          </a:bodyPr>
          <a:lstStyle/>
          <a:p>
            <a:pPr algn="ctr"/>
            <a:r>
              <a:rPr lang="zh-CN" altLang="en-US" sz="2800" b="1" dirty="0">
                <a:solidFill>
                  <a:srgbClr val="58A4FF"/>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strVal val="4*#ppt_w"/>
                                          </p:val>
                                        </p:tav>
                                        <p:tav tm="100000">
                                          <p:val>
                                            <p:strVal val="#ppt_w"/>
                                          </p:val>
                                        </p:tav>
                                      </p:tavLst>
                                    </p:anim>
                                    <p:anim calcmode="lin" valueType="num">
                                      <p:cBhvr>
                                        <p:cTn id="12" dur="500" fill="hold"/>
                                        <p:tgtEl>
                                          <p:spTgt spid="24"/>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0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strVal val="4*#ppt_w"/>
                                          </p:val>
                                        </p:tav>
                                        <p:tav tm="100000">
                                          <p:val>
                                            <p:strVal val="#ppt_w"/>
                                          </p:val>
                                        </p:tav>
                                      </p:tavLst>
                                    </p:anim>
                                    <p:anim calcmode="lin" valueType="num">
                                      <p:cBhvr>
                                        <p:cTn id="16" dur="500" fill="hold"/>
                                        <p:tgtEl>
                                          <p:spTgt spid="30"/>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40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strVal val="4*#ppt_w"/>
                                          </p:val>
                                        </p:tav>
                                        <p:tav tm="100000">
                                          <p:val>
                                            <p:strVal val="#ppt_w"/>
                                          </p:val>
                                        </p:tav>
                                      </p:tavLst>
                                    </p:anim>
                                    <p:anim calcmode="lin" valueType="num">
                                      <p:cBhvr>
                                        <p:cTn id="20" dur="500" fill="hold"/>
                                        <p:tgtEl>
                                          <p:spTgt spid="27"/>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60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strVal val="4*#ppt_w"/>
                                          </p:val>
                                        </p:tav>
                                        <p:tav tm="100000">
                                          <p:val>
                                            <p:strVal val="#ppt_w"/>
                                          </p:val>
                                        </p:tav>
                                      </p:tavLst>
                                    </p:anim>
                                    <p:anim calcmode="lin" valueType="num">
                                      <p:cBhvr>
                                        <p:cTn id="24" dur="500" fill="hold"/>
                                        <p:tgtEl>
                                          <p:spTgt spid="32"/>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2000"/>
                            </p:stCondLst>
                            <p:childTnLst>
                              <p:par>
                                <p:cTn id="41" presetID="22" presetClass="entr" presetSubtype="2"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par>
                          <p:cTn id="63" fill="hold">
                            <p:stCondLst>
                              <p:cond delay="4000"/>
                            </p:stCondLst>
                            <p:childTnLst>
                              <p:par>
                                <p:cTn id="64" presetID="22" presetClass="entr" presetSubtype="2"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right)">
                                      <p:cBhvr>
                                        <p:cTn id="66" dur="500"/>
                                        <p:tgtEl>
                                          <p:spTgt spid="25"/>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5000"/>
                            </p:stCondLst>
                            <p:childTnLst>
                              <p:par>
                                <p:cTn id="79" presetID="22" presetClass="entr" presetSubtype="2"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right)">
                                      <p:cBhvr>
                                        <p:cTn id="81" dur="500"/>
                                        <p:tgtEl>
                                          <p:spTgt spid="12"/>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childTnLst>
                          </p:cTn>
                        </p:par>
                        <p:par>
                          <p:cTn id="86" fill="hold">
                            <p:stCondLst>
                              <p:cond delay="6000"/>
                            </p:stCondLst>
                            <p:childTnLst>
                              <p:par>
                                <p:cTn id="87" presetID="53" presetClass="entr" presetSubtype="16"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p:cTn id="89" dur="500" fill="hold"/>
                                        <p:tgtEl>
                                          <p:spTgt spid="36"/>
                                        </p:tgtEl>
                                        <p:attrNameLst>
                                          <p:attrName>ppt_w</p:attrName>
                                        </p:attrNameLst>
                                      </p:cBhvr>
                                      <p:tavLst>
                                        <p:tav tm="0">
                                          <p:val>
                                            <p:fltVal val="0"/>
                                          </p:val>
                                        </p:tav>
                                        <p:tav tm="100000">
                                          <p:val>
                                            <p:strVal val="#ppt_w"/>
                                          </p:val>
                                        </p:tav>
                                      </p:tavLst>
                                    </p:anim>
                                    <p:anim calcmode="lin" valueType="num">
                                      <p:cBhvr>
                                        <p:cTn id="90" dur="500" fill="hold"/>
                                        <p:tgtEl>
                                          <p:spTgt spid="36"/>
                                        </p:tgtEl>
                                        <p:attrNameLst>
                                          <p:attrName>ppt_h</p:attrName>
                                        </p:attrNameLst>
                                      </p:cBhvr>
                                      <p:tavLst>
                                        <p:tav tm="0">
                                          <p:val>
                                            <p:fltVal val="0"/>
                                          </p:val>
                                        </p:tav>
                                        <p:tav tm="100000">
                                          <p:val>
                                            <p:strVal val="#ppt_h"/>
                                          </p:val>
                                        </p:tav>
                                      </p:tavLst>
                                    </p:anim>
                                    <p:animEffect transition="in" filter="fade">
                                      <p:cBhvr>
                                        <p:cTn id="91" dur="500"/>
                                        <p:tgtEl>
                                          <p:spTgt spid="3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childTnLst>
                          </p:cTn>
                        </p:par>
                        <p:par>
                          <p:cTn id="97" fill="hold">
                            <p:stCondLst>
                              <p:cond delay="6500"/>
                            </p:stCondLst>
                            <p:childTnLst>
                              <p:par>
                                <p:cTn id="98" presetID="2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80234" y="2054901"/>
            <a:ext cx="4530039" cy="2831275"/>
            <a:chOff x="755576" y="1491630"/>
            <a:chExt cx="2880000" cy="1800000"/>
          </a:xfrm>
          <a:blipFill dpi="0" rotWithShape="1">
            <a:blip r:embed="rId3">
              <a:extLst>
                <a:ext uri="{28A0092B-C50C-407E-A947-70E740481C1C}">
                  <a14:useLocalDpi xmlns:a14="http://schemas.microsoft.com/office/drawing/2010/main" val="0"/>
                </a:ext>
              </a:extLst>
            </a:blip>
            <a:srcRect/>
            <a:stretch>
              <a:fillRect/>
            </a:stretch>
          </a:blipFill>
          <a:effectLst>
            <a:outerShdw blurRad="228600" dist="38100" dir="8400000" sx="105000" sy="105000" algn="tr" rotWithShape="0">
              <a:prstClr val="black">
                <a:alpha val="20000"/>
              </a:prstClr>
            </a:outerShdw>
          </a:effectLst>
        </p:grpSpPr>
        <p:sp>
          <p:nvSpPr>
            <p:cNvPr id="11" name="矩形 10"/>
            <p:cNvSpPr/>
            <p:nvPr/>
          </p:nvSpPr>
          <p:spPr>
            <a:xfrm>
              <a:off x="755576" y="1491630"/>
              <a:ext cx="2880000" cy="18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2" name="矩形 11"/>
            <p:cNvSpPr/>
            <p:nvPr/>
          </p:nvSpPr>
          <p:spPr>
            <a:xfrm>
              <a:off x="813012" y="1524499"/>
              <a:ext cx="2772000" cy="17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3" name="TextBox 4"/>
          <p:cNvSpPr txBox="1"/>
          <p:nvPr/>
        </p:nvSpPr>
        <p:spPr>
          <a:xfrm>
            <a:off x="6798793" y="2287746"/>
            <a:ext cx="4844387" cy="3280513"/>
          </a:xfrm>
          <a:prstGeom prst="rect">
            <a:avLst/>
          </a:prstGeom>
          <a:noFill/>
        </p:spPr>
        <p:txBody>
          <a:bodyPr wrap="square" lIns="0" tIns="0" rIns="0" bIns="0" rtlCol="0">
            <a:spAutoFit/>
          </a:bodyPr>
          <a:lstStyle/>
          <a:p>
            <a:pPr algn="just">
              <a:lnSpc>
                <a:spcPct val="150000"/>
              </a:lnSpc>
            </a:pPr>
            <a:r>
              <a:rPr lang="zh-CN" altLang="en-US" sz="11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某某科技发展公司是全球领先的综合通信解决方案提供商。公司将为全球160多个国家和地区的电信运营商和企业网客户提供创新技术与产品解决方案，让全世界用户享有语音、数据、多媒体、无线宽带等全方位沟通。公司成立于</a:t>
            </a:r>
            <a:r>
              <a:rPr lang="en-US" altLang="zh-CN" sz="1600" dirty="0">
                <a:latin typeface="微软雅黑" panose="020B0503020204020204" pitchFamily="34" charset="-122"/>
                <a:ea typeface="微软雅黑" panose="020B0503020204020204" pitchFamily="34" charset="-122"/>
              </a:rPr>
              <a:t>2013</a:t>
            </a:r>
            <a:r>
              <a:rPr lang="zh-CN" altLang="en-US" sz="1600" dirty="0">
                <a:latin typeface="微软雅黑" panose="020B0503020204020204" pitchFamily="34" charset="-122"/>
                <a:ea typeface="微软雅黑" panose="020B0503020204020204" pitchFamily="34" charset="-122"/>
              </a:rPr>
              <a:t>年，未来将在香港和深圳两地上市，是中国最大的通信设备上市公司。</a:t>
            </a:r>
          </a:p>
          <a:p>
            <a:pPr algn="just">
              <a:lnSpc>
                <a:spcPct val="150000"/>
              </a:lnSpc>
            </a:pPr>
            <a:r>
              <a:rPr lang="zh-CN" altLang="en-US" sz="1600" dirty="0">
                <a:latin typeface="微软雅黑" panose="020B0503020204020204" pitchFamily="34" charset="-122"/>
                <a:ea typeface="微软雅黑" panose="020B0503020204020204" pitchFamily="34" charset="-122"/>
              </a:rPr>
              <a:t>       某某公司是全球领先的综合通信解决方案提供商。公司将为全球160多个国家和地区的电信运营商和企业网客户提供创新技术与产品解决方案。</a:t>
            </a:r>
          </a:p>
        </p:txBody>
      </p:sp>
      <p:grpSp>
        <p:nvGrpSpPr>
          <p:cNvPr id="14" name="组合 13"/>
          <p:cNvGrpSpPr/>
          <p:nvPr/>
        </p:nvGrpSpPr>
        <p:grpSpPr>
          <a:xfrm>
            <a:off x="3299568" y="4204061"/>
            <a:ext cx="3302085" cy="2063803"/>
            <a:chOff x="755576" y="1491630"/>
            <a:chExt cx="2880000" cy="1800000"/>
          </a:xfrm>
          <a:blipFill dpi="0" rotWithShape="1">
            <a:blip r:embed="rId3">
              <a:extLst>
                <a:ext uri="{28A0092B-C50C-407E-A947-70E740481C1C}">
                  <a14:useLocalDpi xmlns:a14="http://schemas.microsoft.com/office/drawing/2010/main" val="0"/>
                </a:ext>
              </a:extLst>
            </a:blip>
            <a:srcRect/>
            <a:stretch>
              <a:fillRect/>
            </a:stretch>
          </a:blipFill>
          <a:effectLst>
            <a:outerShdw blurRad="228600" dist="38100" dir="8400000" sx="105000" sy="105000" algn="tr" rotWithShape="0">
              <a:prstClr val="black">
                <a:alpha val="20000"/>
              </a:prstClr>
            </a:outerShdw>
          </a:effectLst>
        </p:grpSpPr>
        <p:sp>
          <p:nvSpPr>
            <p:cNvPr id="15" name="矩形 14"/>
            <p:cNvSpPr/>
            <p:nvPr/>
          </p:nvSpPr>
          <p:spPr>
            <a:xfrm>
              <a:off x="755576" y="1491630"/>
              <a:ext cx="2880000" cy="18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6" name="矩形 15"/>
            <p:cNvSpPr/>
            <p:nvPr/>
          </p:nvSpPr>
          <p:spPr>
            <a:xfrm>
              <a:off x="813012" y="1524499"/>
              <a:ext cx="2772000" cy="17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13"/>
                                        </p:tgtEl>
                                        <p:attrNameLst>
                                          <p:attrName>style.visibility</p:attrName>
                                        </p:attrNameLst>
                                      </p:cBhvr>
                                      <p:to>
                                        <p:strVal val="visible"/>
                                      </p:to>
                                    </p:set>
                                    <p:animEffect transition="in" filter="wipe(left)">
                                      <p:cBhvr>
                                        <p:cTn id="19" dur="50"/>
                                        <p:tgtEl>
                                          <p:spTgt spid="13"/>
                                        </p:tgtEl>
                                      </p:cBhvr>
                                    </p:animEffect>
                                  </p:childTnLst>
                                </p:cTn>
                              </p:par>
                              <p:par>
                                <p:cTn id="20" presetID="36" presetClass="emph" presetSubtype="0" fill="hold" grpId="1" nodeType="withEffect">
                                  <p:stCondLst>
                                    <p:cond delay="0"/>
                                  </p:stCondLst>
                                  <p:iterate type="lt">
                                    <p:tmPct val="30000"/>
                                  </p:iterate>
                                  <p:childTnLst>
                                    <p:animScale>
                                      <p:cBhvr>
                                        <p:cTn id="21" dur="25" autoRev="1" fill="hold">
                                          <p:stCondLst>
                                            <p:cond delay="0"/>
                                          </p:stCondLst>
                                        </p:cTn>
                                        <p:tgtEl>
                                          <p:spTgt spid="13"/>
                                        </p:tgtEl>
                                      </p:cBhvr>
                                      <p:to x="80000" y="100000"/>
                                    </p:animScale>
                                    <p:anim by="(#ppt_w*0.10)" calcmode="lin" valueType="num">
                                      <p:cBhvr>
                                        <p:cTn id="22" dur="25" autoRev="1" fill="hold">
                                          <p:stCondLst>
                                            <p:cond delay="0"/>
                                          </p:stCondLst>
                                        </p:cTn>
                                        <p:tgtEl>
                                          <p:spTgt spid="13"/>
                                        </p:tgtEl>
                                        <p:attrNameLst>
                                          <p:attrName>ppt_x</p:attrName>
                                        </p:attrNameLst>
                                      </p:cBhvr>
                                    </p:anim>
                                    <p:anim by="(-#ppt_w*0.10)" calcmode="lin" valueType="num">
                                      <p:cBhvr>
                                        <p:cTn id="23" dur="25" autoRev="1" fill="hold">
                                          <p:stCondLst>
                                            <p:cond delay="0"/>
                                          </p:stCondLst>
                                        </p:cTn>
                                        <p:tgtEl>
                                          <p:spTgt spid="13"/>
                                        </p:tgtEl>
                                        <p:attrNameLst>
                                          <p:attrName>ppt_y</p:attrName>
                                        </p:attrNameLst>
                                      </p:cBhvr>
                                    </p:anim>
                                    <p:animRot by="-480000">
                                      <p:cBhvr>
                                        <p:cTn id="24" dur="25" autoRev="1"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_effect"/>
          <p:cNvPicPr>
            <a:picLocks noChangeAspect="1" noChangeArrowheads="1"/>
          </p:cNvPicPr>
          <p:nvPr/>
        </p:nvPicPr>
        <p:blipFill>
          <a:blip r:embed="rId3" cstate="print">
            <a:lum bright="20000"/>
          </a:blip>
          <a:srcRect/>
          <a:stretch>
            <a:fillRect/>
          </a:stretch>
        </p:blipFill>
        <p:spPr bwMode="gray">
          <a:xfrm>
            <a:off x="2702402" y="5287105"/>
            <a:ext cx="3238457" cy="479716"/>
          </a:xfrm>
          <a:prstGeom prst="rect">
            <a:avLst/>
          </a:prstGeom>
          <a:noFill/>
          <a:ln w="9525">
            <a:solidFill>
              <a:schemeClr val="tx1"/>
            </a:solidFill>
            <a:miter lim="800000"/>
            <a:headEnd/>
            <a:tailEnd/>
          </a:ln>
          <a:effectLst/>
        </p:spPr>
      </p:pic>
      <p:pic>
        <p:nvPicPr>
          <p:cNvPr id="11" name="_effect"/>
          <p:cNvPicPr>
            <a:picLocks noChangeAspect="1" noChangeArrowheads="1"/>
          </p:cNvPicPr>
          <p:nvPr/>
        </p:nvPicPr>
        <p:blipFill>
          <a:blip r:embed="rId3" cstate="print">
            <a:lum bright="20000"/>
          </a:blip>
          <a:srcRect/>
          <a:stretch>
            <a:fillRect/>
          </a:stretch>
        </p:blipFill>
        <p:spPr bwMode="gray">
          <a:xfrm>
            <a:off x="5804700" y="5287105"/>
            <a:ext cx="3238457" cy="479716"/>
          </a:xfrm>
          <a:prstGeom prst="rect">
            <a:avLst/>
          </a:prstGeom>
          <a:noFill/>
          <a:ln w="9525">
            <a:solidFill>
              <a:schemeClr val="tx1"/>
            </a:solidFill>
            <a:miter lim="800000"/>
            <a:headEnd/>
            <a:tailEnd/>
          </a:ln>
          <a:effectLst/>
        </p:spPr>
      </p:pic>
      <p:sp>
        <p:nvSpPr>
          <p:cNvPr id="12" name="_color1"/>
          <p:cNvSpPr/>
          <p:nvPr/>
        </p:nvSpPr>
        <p:spPr bwMode="gray">
          <a:xfrm>
            <a:off x="3150193" y="4493135"/>
            <a:ext cx="1328760" cy="854168"/>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noFill/>
          <a:ln w="12700" cap="flat" cmpd="sng" algn="ctr">
            <a:solidFill>
              <a:schemeClr val="tx1"/>
            </a:solidFill>
            <a:prstDash val="solid"/>
            <a:round/>
            <a:headEnd type="none" w="sm" len="sm"/>
            <a:tailEnd type="none" w="sm" len="sm"/>
          </a:ln>
          <a:effectLst/>
        </p:spPr>
        <p:txBody>
          <a:bodyPr vert="horz" wrap="square" lIns="121917" tIns="60959" rIns="121917" bIns="60959" numCol="1" rtlCol="0" anchor="ctr" anchorCtr="0" compatLnSpc="1"/>
          <a:lstStyle/>
          <a:p>
            <a:pPr algn="ctr" defTabSz="914400" fontAlgn="base">
              <a:spcBef>
                <a:spcPct val="0"/>
              </a:spcBef>
              <a:spcAft>
                <a:spcPct val="0"/>
              </a:spcAft>
              <a:defRPr/>
            </a:pPr>
            <a:endParaRPr lang="de-DE" altLang="zh-CN" sz="1465" kern="0">
              <a:effectLst>
                <a:outerShdw blurRad="38100" dist="38100" dir="2700000" algn="tl">
                  <a:srgbClr val="000000">
                    <a:alpha val="43137"/>
                  </a:srgbClr>
                </a:outerShdw>
              </a:effectLst>
              <a:latin typeface="微软雅黑" panose="020B0503020204020204" pitchFamily="34" charset="-122"/>
            </a:endParaRPr>
          </a:p>
        </p:txBody>
      </p:sp>
      <p:sp>
        <p:nvSpPr>
          <p:cNvPr id="13" name="_color1"/>
          <p:cNvSpPr/>
          <p:nvPr/>
        </p:nvSpPr>
        <p:spPr bwMode="gray">
          <a:xfrm>
            <a:off x="3136603" y="2213725"/>
            <a:ext cx="1270352" cy="844119"/>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noFill/>
          <a:ln w="12700" cap="flat" cmpd="sng" algn="ctr">
            <a:solidFill>
              <a:schemeClr val="tx1"/>
            </a:solidFill>
            <a:prstDash val="solid"/>
            <a:round/>
            <a:headEnd type="none" w="sm" len="sm"/>
            <a:tailEnd type="none" w="sm" len="sm"/>
          </a:ln>
          <a:effectLst/>
        </p:spPr>
        <p:txBody>
          <a:bodyPr vert="horz" wrap="square" lIns="121917" tIns="60959" rIns="121917" bIns="60959" numCol="1" rtlCol="0" anchor="ctr" anchorCtr="0" compatLnSpc="1"/>
          <a:lstStyle/>
          <a:p>
            <a:pPr algn="ctr" defTabSz="914400" fontAlgn="base">
              <a:spcBef>
                <a:spcPct val="0"/>
              </a:spcBef>
              <a:spcAft>
                <a:spcPct val="0"/>
              </a:spcAft>
              <a:defRPr/>
            </a:pPr>
            <a:endParaRPr lang="de-DE" altLang="zh-CN" sz="1465" kern="0">
              <a:effectLst>
                <a:outerShdw blurRad="38100" dist="38100" dir="2700000" algn="tl">
                  <a:srgbClr val="000000">
                    <a:alpha val="43137"/>
                  </a:srgbClr>
                </a:outerShdw>
              </a:effectLst>
              <a:latin typeface="微软雅黑" panose="020B0503020204020204" pitchFamily="34" charset="-122"/>
            </a:endParaRPr>
          </a:p>
        </p:txBody>
      </p:sp>
      <p:sp>
        <p:nvSpPr>
          <p:cNvPr id="14" name="_color1"/>
          <p:cNvSpPr/>
          <p:nvPr/>
        </p:nvSpPr>
        <p:spPr bwMode="gray">
          <a:xfrm>
            <a:off x="4427065" y="2215072"/>
            <a:ext cx="1327300" cy="857041"/>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noFill/>
          <a:ln w="12700" cap="flat" cmpd="sng" algn="ctr">
            <a:solidFill>
              <a:schemeClr val="tx1"/>
            </a:solidFill>
            <a:prstDash val="solid"/>
            <a:round/>
            <a:headEnd type="none" w="sm" len="sm"/>
            <a:tailEnd type="none" w="sm" len="sm"/>
          </a:ln>
          <a:effectLst/>
        </p:spPr>
        <p:txBody>
          <a:bodyPr vert="horz" wrap="square" lIns="121917" tIns="60959" rIns="121917" bIns="60959" numCol="1" rtlCol="0" anchor="ctr" anchorCtr="0" compatLnSpc="1"/>
          <a:lstStyle/>
          <a:p>
            <a:pPr algn="ctr" defTabSz="914400" fontAlgn="base">
              <a:spcBef>
                <a:spcPct val="0"/>
              </a:spcBef>
              <a:spcAft>
                <a:spcPct val="0"/>
              </a:spcAft>
              <a:defRPr/>
            </a:pPr>
            <a:endParaRPr lang="de-DE" altLang="zh-CN" sz="1465" kern="0">
              <a:effectLst>
                <a:outerShdw blurRad="38100" dist="38100" dir="2700000" algn="tl">
                  <a:srgbClr val="000000">
                    <a:alpha val="43137"/>
                  </a:srgbClr>
                </a:outerShdw>
              </a:effectLst>
              <a:latin typeface="微软雅黑" panose="020B0503020204020204" pitchFamily="34" charset="-122"/>
            </a:endParaRPr>
          </a:p>
        </p:txBody>
      </p:sp>
      <p:sp>
        <p:nvSpPr>
          <p:cNvPr id="15" name="_color1"/>
          <p:cNvSpPr/>
          <p:nvPr/>
        </p:nvSpPr>
        <p:spPr bwMode="gray">
          <a:xfrm>
            <a:off x="2882268" y="3053654"/>
            <a:ext cx="420531" cy="1441321"/>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noFill/>
          <a:ln w="12700" cap="flat" cmpd="sng" algn="ctr">
            <a:solidFill>
              <a:schemeClr val="tx1"/>
            </a:solidFill>
            <a:prstDash val="solid"/>
            <a:round/>
            <a:headEnd type="none" w="sm" len="sm"/>
            <a:tailEnd type="none" w="sm" len="sm"/>
          </a:ln>
          <a:effectLst/>
        </p:spPr>
        <p:txBody>
          <a:bodyPr vert="horz" wrap="square" lIns="121917" tIns="60959" rIns="121917" bIns="60959" numCol="1" rtlCol="0" anchor="ctr" anchorCtr="0" compatLnSpc="1"/>
          <a:lstStyle/>
          <a:p>
            <a:pPr algn="ctr" defTabSz="914400" fontAlgn="base">
              <a:spcBef>
                <a:spcPct val="0"/>
              </a:spcBef>
              <a:spcAft>
                <a:spcPct val="0"/>
              </a:spcAft>
              <a:defRPr/>
            </a:pPr>
            <a:endParaRPr lang="de-DE" altLang="zh-CN" sz="1465" kern="0">
              <a:effectLst>
                <a:outerShdw blurRad="38100" dist="38100" dir="2700000" algn="tl">
                  <a:srgbClr val="000000">
                    <a:alpha val="43137"/>
                  </a:srgbClr>
                </a:outerShdw>
              </a:effectLst>
              <a:latin typeface="微软雅黑" panose="020B0503020204020204" pitchFamily="34" charset="-122"/>
            </a:endParaRPr>
          </a:p>
        </p:txBody>
      </p:sp>
      <p:sp>
        <p:nvSpPr>
          <p:cNvPr id="16" name="_color1"/>
          <p:cNvSpPr/>
          <p:nvPr/>
        </p:nvSpPr>
        <p:spPr bwMode="gray">
          <a:xfrm>
            <a:off x="4580954" y="4503354"/>
            <a:ext cx="1265973" cy="844119"/>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noFill/>
          <a:ln w="12700" cap="flat" cmpd="sng" algn="ctr">
            <a:solidFill>
              <a:schemeClr val="tx1"/>
            </a:solidFill>
            <a:prstDash val="solid"/>
            <a:round/>
            <a:headEnd type="none" w="sm" len="sm"/>
            <a:tailEnd type="none" w="sm" len="sm"/>
          </a:ln>
          <a:effectLst/>
        </p:spPr>
        <p:txBody>
          <a:bodyPr vert="horz" wrap="square" lIns="121917" tIns="60959" rIns="121917" bIns="60959" numCol="1" rtlCol="0" anchor="ctr" anchorCtr="0" compatLnSpc="1"/>
          <a:lstStyle/>
          <a:p>
            <a:pPr algn="ctr" defTabSz="914400" fontAlgn="base">
              <a:spcBef>
                <a:spcPct val="0"/>
              </a:spcBef>
              <a:spcAft>
                <a:spcPct val="0"/>
              </a:spcAft>
              <a:defRPr/>
            </a:pPr>
            <a:endParaRPr lang="de-DE" altLang="zh-CN" sz="1465" kern="0">
              <a:effectLst>
                <a:outerShdw blurRad="38100" dist="38100" dir="2700000" algn="tl">
                  <a:srgbClr val="000000">
                    <a:alpha val="43137"/>
                  </a:srgbClr>
                </a:outerShdw>
              </a:effectLst>
              <a:latin typeface="微软雅黑" panose="020B0503020204020204" pitchFamily="34" charset="-122"/>
            </a:endParaRPr>
          </a:p>
        </p:txBody>
      </p:sp>
      <p:sp>
        <p:nvSpPr>
          <p:cNvPr id="17" name="_color1"/>
          <p:cNvSpPr/>
          <p:nvPr/>
        </p:nvSpPr>
        <p:spPr bwMode="gray">
          <a:xfrm>
            <a:off x="6096325" y="2214773"/>
            <a:ext cx="1327299" cy="854168"/>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noFill/>
          <a:ln>
            <a:solidFill>
              <a:schemeClr val="tx1"/>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121917" tIns="60959" rIns="121917" bIns="60959" numCol="1" rtlCol="0" anchor="ctr" anchorCtr="0" compatLnSpc="1"/>
          <a:lstStyle/>
          <a:p>
            <a:pPr algn="ctr" defTabSz="914400" fontAlgn="base">
              <a:spcBef>
                <a:spcPct val="0"/>
              </a:spcBef>
              <a:spcAft>
                <a:spcPct val="0"/>
              </a:spcAft>
              <a:defRPr/>
            </a:pPr>
            <a:endParaRPr lang="de-DE" altLang="zh-CN" sz="1465" kern="0">
              <a:solidFill>
                <a:schemeClr val="tx1"/>
              </a:solidFill>
              <a:effectLst>
                <a:outerShdw blurRad="38100" dist="38100" dir="2700000" algn="tl">
                  <a:srgbClr val="000000">
                    <a:alpha val="43137"/>
                  </a:srgbClr>
                </a:outerShdw>
              </a:effectLst>
              <a:latin typeface="微软雅黑" panose="020B0503020204020204" pitchFamily="34" charset="-122"/>
            </a:endParaRPr>
          </a:p>
        </p:txBody>
      </p:sp>
      <p:sp>
        <p:nvSpPr>
          <p:cNvPr id="18" name="_color1"/>
          <p:cNvSpPr/>
          <p:nvPr/>
        </p:nvSpPr>
        <p:spPr bwMode="gray">
          <a:xfrm>
            <a:off x="7502897" y="2213721"/>
            <a:ext cx="1270353" cy="844120"/>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noFill/>
          <a:ln>
            <a:solidFill>
              <a:schemeClr val="tx1"/>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121917" tIns="60959" rIns="121917" bIns="60959" numCol="1" rtlCol="0" anchor="ctr" anchorCtr="0" compatLnSpc="1"/>
          <a:lstStyle/>
          <a:p>
            <a:pPr algn="ctr" defTabSz="914400" fontAlgn="base">
              <a:spcBef>
                <a:spcPct val="0"/>
              </a:spcBef>
              <a:spcAft>
                <a:spcPct val="0"/>
              </a:spcAft>
              <a:defRPr/>
            </a:pPr>
            <a:endParaRPr lang="de-DE" altLang="zh-CN" sz="1465" kern="0">
              <a:solidFill>
                <a:schemeClr val="tx1"/>
              </a:solidFill>
              <a:effectLst>
                <a:outerShdw blurRad="38100" dist="38100" dir="2700000" algn="tl">
                  <a:srgbClr val="000000">
                    <a:alpha val="43137"/>
                  </a:srgbClr>
                </a:outerShdw>
              </a:effectLst>
              <a:latin typeface="微软雅黑" panose="020B0503020204020204" pitchFamily="34" charset="-122"/>
            </a:endParaRPr>
          </a:p>
        </p:txBody>
      </p:sp>
      <p:sp>
        <p:nvSpPr>
          <p:cNvPr id="19" name="_color1"/>
          <p:cNvSpPr/>
          <p:nvPr/>
        </p:nvSpPr>
        <p:spPr bwMode="gray">
          <a:xfrm>
            <a:off x="6099544" y="4503354"/>
            <a:ext cx="1273273" cy="844119"/>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noFill/>
          <a:ln>
            <a:solidFill>
              <a:schemeClr val="tx1"/>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121917" tIns="60959" rIns="121917" bIns="60959" numCol="1" rtlCol="0" anchor="ctr" anchorCtr="0" compatLnSpc="1"/>
          <a:lstStyle/>
          <a:p>
            <a:pPr algn="ctr" defTabSz="914400" fontAlgn="base">
              <a:spcBef>
                <a:spcPct val="0"/>
              </a:spcBef>
              <a:spcAft>
                <a:spcPct val="0"/>
              </a:spcAft>
              <a:defRPr/>
            </a:pPr>
            <a:endParaRPr lang="de-DE" altLang="zh-CN" sz="1465" kern="0">
              <a:solidFill>
                <a:schemeClr val="tx1"/>
              </a:solidFill>
              <a:effectLst>
                <a:outerShdw blurRad="38100" dist="38100" dir="2700000" algn="tl">
                  <a:srgbClr val="000000">
                    <a:alpha val="43137"/>
                  </a:srgbClr>
                </a:outerShdw>
              </a:effectLst>
              <a:latin typeface="微软雅黑" panose="020B0503020204020204" pitchFamily="34" charset="-122"/>
            </a:endParaRPr>
          </a:p>
        </p:txBody>
      </p:sp>
      <p:sp>
        <p:nvSpPr>
          <p:cNvPr id="20" name="_color1"/>
          <p:cNvSpPr/>
          <p:nvPr/>
        </p:nvSpPr>
        <p:spPr bwMode="gray">
          <a:xfrm>
            <a:off x="7430897" y="4493135"/>
            <a:ext cx="1324380" cy="854168"/>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noFill/>
          <a:ln>
            <a:solidFill>
              <a:schemeClr val="tx1"/>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121917" tIns="60959" rIns="121917" bIns="60959" numCol="1" rtlCol="0" anchor="ctr" anchorCtr="0" compatLnSpc="1"/>
          <a:lstStyle/>
          <a:p>
            <a:pPr algn="ctr" defTabSz="914400" fontAlgn="base">
              <a:spcBef>
                <a:spcPct val="0"/>
              </a:spcBef>
              <a:spcAft>
                <a:spcPct val="0"/>
              </a:spcAft>
              <a:defRPr/>
            </a:pPr>
            <a:endParaRPr lang="de-DE" altLang="zh-CN" sz="1465" kern="0">
              <a:solidFill>
                <a:schemeClr val="tx1"/>
              </a:solidFill>
              <a:effectLst>
                <a:outerShdw blurRad="38100" dist="38100" dir="2700000" algn="tl">
                  <a:srgbClr val="000000">
                    <a:alpha val="43137"/>
                  </a:srgbClr>
                </a:outerShdw>
              </a:effectLst>
              <a:latin typeface="微软雅黑" panose="020B0503020204020204" pitchFamily="34" charset="-122"/>
            </a:endParaRPr>
          </a:p>
        </p:txBody>
      </p:sp>
      <p:sp>
        <p:nvSpPr>
          <p:cNvPr id="21" name="_color1"/>
          <p:cNvSpPr/>
          <p:nvPr/>
        </p:nvSpPr>
        <p:spPr bwMode="gray">
          <a:xfrm>
            <a:off x="8582875" y="3058032"/>
            <a:ext cx="420531" cy="1437013"/>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noFill/>
          <a:ln>
            <a:solidFill>
              <a:schemeClr val="tx1"/>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121917" tIns="60959" rIns="121917" bIns="60959" numCol="1" rtlCol="0" anchor="ctr" anchorCtr="0" compatLnSpc="1"/>
          <a:lstStyle/>
          <a:p>
            <a:pPr algn="ctr" defTabSz="914400" fontAlgn="base">
              <a:spcBef>
                <a:spcPct val="0"/>
              </a:spcBef>
              <a:spcAft>
                <a:spcPct val="0"/>
              </a:spcAft>
              <a:defRPr/>
            </a:pPr>
            <a:endParaRPr lang="de-DE" altLang="zh-CN" sz="1465" kern="0">
              <a:solidFill>
                <a:schemeClr val="tx1"/>
              </a:solidFill>
              <a:effectLst>
                <a:outerShdw blurRad="38100" dist="38100" dir="2700000" algn="tl">
                  <a:srgbClr val="000000">
                    <a:alpha val="43137"/>
                  </a:srgbClr>
                </a:outerShdw>
              </a:effectLst>
              <a:latin typeface="微软雅黑" panose="020B0503020204020204" pitchFamily="34" charset="-122"/>
            </a:endParaRPr>
          </a:p>
        </p:txBody>
      </p:sp>
      <p:sp>
        <p:nvSpPr>
          <p:cNvPr id="22" name="_color1"/>
          <p:cNvSpPr/>
          <p:nvPr/>
        </p:nvSpPr>
        <p:spPr bwMode="gray">
          <a:xfrm>
            <a:off x="5685851" y="3064626"/>
            <a:ext cx="565088" cy="1438447"/>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noFill/>
          <a:ln w="12700" cap="flat" cmpd="sng" algn="ctr">
            <a:solidFill>
              <a:schemeClr val="tx1"/>
            </a:solidFill>
            <a:prstDash val="solid"/>
            <a:round/>
            <a:headEnd type="none" w="sm" len="sm"/>
            <a:tailEnd type="none" w="sm" len="sm"/>
          </a:ln>
          <a:effectLst/>
        </p:spPr>
        <p:txBody>
          <a:bodyPr vert="horz" wrap="square" lIns="121917" tIns="60959" rIns="121917" bIns="60959" numCol="1" rtlCol="0" anchor="ctr" anchorCtr="0" compatLnSpc="1"/>
          <a:lstStyle/>
          <a:p>
            <a:pPr algn="ctr" defTabSz="914400" fontAlgn="base">
              <a:spcBef>
                <a:spcPct val="0"/>
              </a:spcBef>
              <a:spcAft>
                <a:spcPct val="0"/>
              </a:spcAft>
              <a:defRPr/>
            </a:pPr>
            <a:endParaRPr lang="de-DE" altLang="zh-CN" sz="1465" kern="0">
              <a:effectLst>
                <a:outerShdw blurRad="38100" dist="38100" dir="2700000" algn="tl">
                  <a:srgbClr val="000000">
                    <a:alpha val="43137"/>
                  </a:srgbClr>
                </a:outerShdw>
              </a:effectLst>
              <a:latin typeface="微软雅黑" panose="020B0503020204020204" pitchFamily="34" charset="-122"/>
            </a:endParaRPr>
          </a:p>
        </p:txBody>
      </p:sp>
      <p:sp>
        <p:nvSpPr>
          <p:cNvPr id="23" name="TextBox 64"/>
          <p:cNvSpPr txBox="1"/>
          <p:nvPr/>
        </p:nvSpPr>
        <p:spPr>
          <a:xfrm>
            <a:off x="2973509" y="3469730"/>
            <a:ext cx="2636883" cy="738662"/>
          </a:xfrm>
          <a:prstGeom prst="rect">
            <a:avLst/>
          </a:prstGeom>
          <a:noFill/>
        </p:spPr>
        <p:txBody>
          <a:bodyPr wrap="square" lIns="121917" tIns="60959" rIns="121917" bIns="60959" rtlCol="0">
            <a:spAutoFit/>
          </a:bodyPr>
          <a:lstStyle/>
          <a:p>
            <a:pPr algn="ctr" defTabSz="914400"/>
            <a:r>
              <a:rPr lang="zh-CN" altLang="en-US" sz="4000" b="1" dirty="0">
                <a:solidFill>
                  <a:srgbClr val="58A4FF"/>
                </a:solidFill>
                <a:latin typeface="微软雅黑" panose="020B0503020204020204" pitchFamily="34" charset="-122"/>
              </a:rPr>
              <a:t>关键字</a:t>
            </a:r>
          </a:p>
        </p:txBody>
      </p:sp>
      <p:sp>
        <p:nvSpPr>
          <p:cNvPr id="24" name="TextBox 65"/>
          <p:cNvSpPr txBox="1"/>
          <p:nvPr/>
        </p:nvSpPr>
        <p:spPr>
          <a:xfrm>
            <a:off x="6062923" y="3410654"/>
            <a:ext cx="2638416" cy="738662"/>
          </a:xfrm>
          <a:prstGeom prst="rect">
            <a:avLst/>
          </a:prstGeom>
          <a:noFill/>
        </p:spPr>
        <p:txBody>
          <a:bodyPr wrap="square" lIns="121917" tIns="60959" rIns="121917" bIns="60959" rtlCol="0">
            <a:spAutoFit/>
          </a:bodyPr>
          <a:lstStyle/>
          <a:p>
            <a:pPr algn="ctr" defTabSz="914400"/>
            <a:r>
              <a:rPr lang="zh-CN" altLang="en-US" sz="4000" b="1" dirty="0">
                <a:solidFill>
                  <a:srgbClr val="58A4FF"/>
                </a:solidFill>
                <a:latin typeface="微软雅黑" panose="020B0503020204020204" pitchFamily="34" charset="-122"/>
              </a:rPr>
              <a:t>关键字</a:t>
            </a:r>
          </a:p>
        </p:txBody>
      </p:sp>
      <p:sp>
        <p:nvSpPr>
          <p:cNvPr id="25" name="Text Box 40"/>
          <p:cNvSpPr txBox="1">
            <a:spLocks noChangeArrowheads="1"/>
          </p:cNvSpPr>
          <p:nvPr/>
        </p:nvSpPr>
        <p:spPr bwMode="gray">
          <a:xfrm>
            <a:off x="958594" y="5653946"/>
            <a:ext cx="3664357" cy="618244"/>
          </a:xfrm>
          <a:prstGeom prst="rect">
            <a:avLst/>
          </a:prstGeom>
          <a:noFill/>
          <a:ln w="9525">
            <a:noFill/>
            <a:miter lim="800000"/>
          </a:ln>
        </p:spPr>
        <p:txBody>
          <a:bodyPr wrap="square" lIns="121917" tIns="60959" rIns="121917" bIns="60959">
            <a:spAutoFit/>
          </a:bodyPr>
          <a:lstStyle/>
          <a:p>
            <a:pPr defTabSz="914400">
              <a:lnSpc>
                <a:spcPct val="120000"/>
              </a:lnSpc>
              <a:defRPr/>
            </a:pPr>
            <a:r>
              <a:rPr lang="zh-CN" altLang="en-US" sz="1400" kern="0" dirty="0">
                <a:latin typeface="微软雅黑" panose="020B0503020204020204" pitchFamily="34" charset="-122"/>
                <a:ea typeface="微软雅黑" panose="020B0503020204020204" pitchFamily="34" charset="-122"/>
              </a:rPr>
              <a:t>单击此处输入文字单击此处输入文字</a:t>
            </a:r>
          </a:p>
          <a:p>
            <a:pPr defTabSz="914400">
              <a:lnSpc>
                <a:spcPct val="120000"/>
              </a:lnSpc>
              <a:defRPr/>
            </a:pPr>
            <a:r>
              <a:rPr lang="zh-CN" altLang="en-US" sz="1400" kern="0" dirty="0">
                <a:latin typeface="微软雅黑" panose="020B0503020204020204" pitchFamily="34" charset="-122"/>
                <a:ea typeface="微软雅黑" panose="020B0503020204020204" pitchFamily="34" charset="-122"/>
              </a:rPr>
              <a:t>单击此处输入文字单击此处输入文字</a:t>
            </a:r>
          </a:p>
        </p:txBody>
      </p:sp>
      <p:sp>
        <p:nvSpPr>
          <p:cNvPr id="26" name="Rectangle 11"/>
          <p:cNvSpPr>
            <a:spLocks noChangeArrowheads="1"/>
          </p:cNvSpPr>
          <p:nvPr/>
        </p:nvSpPr>
        <p:spPr bwMode="gray">
          <a:xfrm>
            <a:off x="1057288" y="5169030"/>
            <a:ext cx="3024233" cy="426639"/>
          </a:xfrm>
          <a:prstGeom prst="rect">
            <a:avLst/>
          </a:prstGeom>
          <a:noFill/>
          <a:ln>
            <a:noFill/>
          </a:ln>
        </p:spPr>
        <p:txBody>
          <a:bodyPr lIns="0" tIns="0" rIns="0" bIns="0" anchor="ctr"/>
          <a:lstStyle/>
          <a:p>
            <a:pPr defTabSz="914400">
              <a:lnSpc>
                <a:spcPct val="120000"/>
              </a:lnSpc>
              <a:defRPr/>
            </a:pPr>
            <a:r>
              <a:rPr lang="zh-CN" altLang="en-US" b="1" kern="0" dirty="0">
                <a:latin typeface="微软雅黑" panose="020B0503020204020204" pitchFamily="34" charset="-122"/>
                <a:ea typeface="微软雅黑" panose="020B0503020204020204" pitchFamily="34" charset="-122"/>
              </a:rPr>
              <a:t>输入小标题</a:t>
            </a:r>
          </a:p>
        </p:txBody>
      </p:sp>
      <p:sp>
        <p:nvSpPr>
          <p:cNvPr id="27" name="Text Box 40"/>
          <p:cNvSpPr txBox="1">
            <a:spLocks noChangeArrowheads="1"/>
          </p:cNvSpPr>
          <p:nvPr/>
        </p:nvSpPr>
        <p:spPr bwMode="gray">
          <a:xfrm>
            <a:off x="7535334" y="1549602"/>
            <a:ext cx="3639492" cy="618244"/>
          </a:xfrm>
          <a:prstGeom prst="rect">
            <a:avLst/>
          </a:prstGeom>
          <a:noFill/>
          <a:ln w="9525">
            <a:noFill/>
            <a:miter lim="800000"/>
          </a:ln>
        </p:spPr>
        <p:txBody>
          <a:bodyPr wrap="square" lIns="121917" tIns="60959" rIns="121917" bIns="60959">
            <a:spAutoFit/>
          </a:bodyPr>
          <a:lstStyle/>
          <a:p>
            <a:pPr algn="r" defTabSz="914400">
              <a:lnSpc>
                <a:spcPct val="120000"/>
              </a:lnSpc>
              <a:defRPr/>
            </a:pPr>
            <a:r>
              <a:rPr lang="zh-CN" altLang="en-US" sz="1400" kern="0" dirty="0">
                <a:latin typeface="微软雅黑" panose="020B0503020204020204" pitchFamily="34" charset="-122"/>
                <a:ea typeface="微软雅黑" panose="020B0503020204020204" pitchFamily="34" charset="-122"/>
              </a:rPr>
              <a:t>单击此处输入文字单击此处输入文字</a:t>
            </a:r>
          </a:p>
          <a:p>
            <a:pPr algn="r" defTabSz="914400">
              <a:lnSpc>
                <a:spcPct val="120000"/>
              </a:lnSpc>
              <a:defRPr/>
            </a:pPr>
            <a:r>
              <a:rPr lang="zh-CN" altLang="en-US" sz="1400" kern="0" dirty="0">
                <a:latin typeface="微软雅黑" panose="020B0503020204020204" pitchFamily="34" charset="-122"/>
                <a:ea typeface="微软雅黑" panose="020B0503020204020204" pitchFamily="34" charset="-122"/>
              </a:rPr>
              <a:t>单击此处输入文字单击此处输入文字</a:t>
            </a:r>
          </a:p>
        </p:txBody>
      </p:sp>
      <p:sp>
        <p:nvSpPr>
          <p:cNvPr id="28" name="Rectangle 11"/>
          <p:cNvSpPr>
            <a:spLocks noChangeArrowheads="1"/>
          </p:cNvSpPr>
          <p:nvPr/>
        </p:nvSpPr>
        <p:spPr bwMode="gray">
          <a:xfrm>
            <a:off x="8006888" y="2151958"/>
            <a:ext cx="3024233" cy="426639"/>
          </a:xfrm>
          <a:prstGeom prst="rect">
            <a:avLst/>
          </a:prstGeom>
          <a:noFill/>
          <a:ln>
            <a:noFill/>
          </a:ln>
        </p:spPr>
        <p:txBody>
          <a:bodyPr lIns="0" tIns="0" rIns="0" bIns="0" anchor="ctr"/>
          <a:lstStyle/>
          <a:p>
            <a:pPr algn="r" defTabSz="914400">
              <a:lnSpc>
                <a:spcPct val="120000"/>
              </a:lnSpc>
              <a:defRPr/>
            </a:pPr>
            <a:r>
              <a:rPr lang="zh-CN" altLang="en-US" b="1" kern="0" dirty="0">
                <a:latin typeface="微软雅黑" panose="020B0503020204020204" pitchFamily="34" charset="-122"/>
                <a:ea typeface="微软雅黑" panose="020B0503020204020204" pitchFamily="34" charset="-122"/>
              </a:rPr>
              <a:t>输入小标题</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100"/>
                                        <p:tgtEl>
                                          <p:spTgt spid="21"/>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100"/>
                                        <p:tgtEl>
                                          <p:spTgt spid="2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right)">
                                      <p:cBhvr>
                                        <p:cTn id="23" dur="100"/>
                                        <p:tgtEl>
                                          <p:spTgt spid="1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100"/>
                                        <p:tgtEl>
                                          <p:spTgt spid="22"/>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100"/>
                                        <p:tgtEl>
                                          <p:spTgt spid="14"/>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100"/>
                                        <p:tgtEl>
                                          <p:spTgt spid="13"/>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
                                        <p:tgtEl>
                                          <p:spTgt spid="1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100"/>
                                        <p:tgtEl>
                                          <p:spTgt spid="12"/>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1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3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300"/>
                                        <p:tgtEl>
                                          <p:spTgt spid="11"/>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par>
                          <p:cTn id="62" fill="hold">
                            <p:stCondLst>
                              <p:cond delay="65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26"/>
                                        </p:tgtEl>
                                        <p:attrNameLst>
                                          <p:attrName>ppt_y</p:attrName>
                                        </p:attrNameLst>
                                      </p:cBhvr>
                                      <p:tavLst>
                                        <p:tav tm="0">
                                          <p:val>
                                            <p:strVal val="#ppt_y"/>
                                          </p:val>
                                        </p:tav>
                                        <p:tav tm="100000">
                                          <p:val>
                                            <p:strVal val="#ppt_y"/>
                                          </p:val>
                                        </p:tav>
                                      </p:tavLst>
                                    </p:anim>
                                    <p:anim calcmode="lin" valueType="num">
                                      <p:cBhvr>
                                        <p:cTn id="6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26"/>
                                        </p:tgtEl>
                                      </p:cBhvr>
                                    </p:animEffect>
                                  </p:childTnLst>
                                </p:cTn>
                              </p:par>
                            </p:childTnLst>
                          </p:cTn>
                        </p:par>
                        <p:par>
                          <p:cTn id="70" fill="hold">
                            <p:stCondLst>
                              <p:cond delay="2599"/>
                            </p:stCondLst>
                            <p:childTnLst>
                              <p:par>
                                <p:cTn id="71" presetID="42"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750"/>
                                        <p:tgtEl>
                                          <p:spTgt spid="25"/>
                                        </p:tgtEl>
                                      </p:cBhvr>
                                    </p:animEffect>
                                    <p:anim calcmode="lin" valueType="num">
                                      <p:cBhvr>
                                        <p:cTn id="74" dur="750" fill="hold"/>
                                        <p:tgtEl>
                                          <p:spTgt spid="25"/>
                                        </p:tgtEl>
                                        <p:attrNameLst>
                                          <p:attrName>ppt_x</p:attrName>
                                        </p:attrNameLst>
                                      </p:cBhvr>
                                      <p:tavLst>
                                        <p:tav tm="0">
                                          <p:val>
                                            <p:strVal val="#ppt_x"/>
                                          </p:val>
                                        </p:tav>
                                        <p:tav tm="100000">
                                          <p:val>
                                            <p:strVal val="#ppt_x"/>
                                          </p:val>
                                        </p:tav>
                                      </p:tavLst>
                                    </p:anim>
                                    <p:anim calcmode="lin" valueType="num">
                                      <p:cBhvr>
                                        <p:cTn id="75" dur="750" fill="hold"/>
                                        <p:tgtEl>
                                          <p:spTgt spid="25"/>
                                        </p:tgtEl>
                                        <p:attrNameLst>
                                          <p:attrName>ppt_y</p:attrName>
                                        </p:attrNameLst>
                                      </p:cBhvr>
                                      <p:tavLst>
                                        <p:tav tm="0">
                                          <p:val>
                                            <p:strVal val="#ppt_y+.1"/>
                                          </p:val>
                                        </p:tav>
                                        <p:tav tm="100000">
                                          <p:val>
                                            <p:strVal val="#ppt_y"/>
                                          </p:val>
                                        </p:tav>
                                      </p:tavLst>
                                    </p:anim>
                                  </p:childTnLst>
                                </p:cTn>
                              </p:par>
                            </p:childTnLst>
                          </p:cTn>
                        </p:par>
                        <p:par>
                          <p:cTn id="76" fill="hold">
                            <p:stCondLst>
                              <p:cond delay="3599"/>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8"/>
                                        </p:tgtEl>
                                        <p:attrNameLst>
                                          <p:attrName>ppt_y</p:attrName>
                                        </p:attrNameLst>
                                      </p:cBhvr>
                                      <p:tavLst>
                                        <p:tav tm="0">
                                          <p:val>
                                            <p:strVal val="#ppt_y"/>
                                          </p:val>
                                        </p:tav>
                                        <p:tav tm="100000">
                                          <p:val>
                                            <p:strVal val="#ppt_y"/>
                                          </p:val>
                                        </p:tav>
                                      </p:tavLst>
                                    </p:anim>
                                    <p:anim calcmode="lin" valueType="num">
                                      <p:cBhvr>
                                        <p:cTn id="8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8"/>
                                        </p:tgtEl>
                                      </p:cBhvr>
                                    </p:animEffect>
                                  </p:childTnLst>
                                </p:cTn>
                              </p:par>
                            </p:childTnLst>
                          </p:cTn>
                        </p:par>
                        <p:par>
                          <p:cTn id="84" fill="hold">
                            <p:stCondLst>
                              <p:cond delay="4049"/>
                            </p:stCondLst>
                            <p:childTnLst>
                              <p:par>
                                <p:cTn id="85" presetID="42" presetClass="entr" presetSubtype="0"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750"/>
                                        <p:tgtEl>
                                          <p:spTgt spid="27"/>
                                        </p:tgtEl>
                                      </p:cBhvr>
                                    </p:animEffect>
                                    <p:anim calcmode="lin" valueType="num">
                                      <p:cBhvr>
                                        <p:cTn id="88" dur="750" fill="hold"/>
                                        <p:tgtEl>
                                          <p:spTgt spid="27"/>
                                        </p:tgtEl>
                                        <p:attrNameLst>
                                          <p:attrName>ppt_x</p:attrName>
                                        </p:attrNameLst>
                                      </p:cBhvr>
                                      <p:tavLst>
                                        <p:tav tm="0">
                                          <p:val>
                                            <p:strVal val="#ppt_x"/>
                                          </p:val>
                                        </p:tav>
                                        <p:tav tm="100000">
                                          <p:val>
                                            <p:strVal val="#ppt_x"/>
                                          </p:val>
                                        </p:tav>
                                      </p:tavLst>
                                    </p:anim>
                                    <p:anim calcmode="lin" valueType="num">
                                      <p:cBhvr>
                                        <p:cTn id="89"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685221" y="3072714"/>
            <a:ext cx="974947" cy="1015663"/>
          </a:xfrm>
          <a:prstGeom prst="rect">
            <a:avLst/>
          </a:prstGeom>
          <a:noFill/>
        </p:spPr>
        <p:txBody>
          <a:bodyPr wrap="none" rtlCol="0">
            <a:spAutoFit/>
          </a:bodyPr>
          <a:lstStyle/>
          <a:p>
            <a:r>
              <a:rPr lang="en-US" altLang="zh-CN" sz="6000" b="1" dirty="0">
                <a:solidFill>
                  <a:srgbClr val="58A4FF"/>
                </a:solidFill>
                <a:latin typeface="Yu Gothic UI Light" panose="020B0300000000000000" pitchFamily="34" charset="-128"/>
                <a:ea typeface="Yu Gothic UI Light" panose="020B0300000000000000" pitchFamily="34" charset="-128"/>
              </a:rPr>
              <a:t>04</a:t>
            </a:r>
            <a:endParaRPr lang="zh-CN" altLang="en-US" sz="6000" b="1" dirty="0">
              <a:solidFill>
                <a:srgbClr val="58A4FF"/>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92754" y="2735131"/>
            <a:ext cx="2456122" cy="461665"/>
          </a:xfrm>
          <a:prstGeom prst="rect">
            <a:avLst/>
          </a:prstGeom>
        </p:spPr>
        <p:txBody>
          <a:bodyPr wrap="none">
            <a:spAutoFit/>
          </a:bodyPr>
          <a:lstStyle/>
          <a:p>
            <a:pPr lvl="0" algn="ctr"/>
            <a:r>
              <a:rPr lang="zh-CN" altLang="en-US" sz="2400" dirty="0">
                <a:solidFill>
                  <a:srgbClr val="292A24"/>
                </a:solidFill>
                <a:latin typeface="Arial" panose="020B0604020202020204" pitchFamily="34" charset="0"/>
                <a:ea typeface="微软雅黑" panose="020B0503020204020204" pitchFamily="34" charset="-122"/>
                <a:sym typeface="Arial" panose="020B0604020202020204" pitchFamily="34" charset="0"/>
              </a:rPr>
              <a:t>明 年 工 作 计 划</a:t>
            </a:r>
            <a:endParaRPr lang="en-US" altLang="zh-CN" sz="2400" dirty="0">
              <a:solidFill>
                <a:srgbClr val="292A24"/>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4892754" y="3215848"/>
            <a:ext cx="4102659" cy="830997"/>
          </a:xfrm>
          <a:prstGeom prst="rect">
            <a:avLst/>
          </a:prstGeom>
          <a:noFill/>
        </p:spPr>
        <p:txBody>
          <a:bodyPr wrap="square" rtlCol="0">
            <a:spAutoFit/>
          </a:bodyPr>
          <a:lstStyle/>
          <a:p>
            <a:pPr algn="just"/>
            <a:r>
              <a:rPr lang="zh-CN" altLang="en-US" sz="1200" dirty="0">
                <a:latin typeface="Calibri Light" panose="020F0302020204030204" pitchFamily="34" charset="0"/>
              </a:rPr>
              <a:t>这里输入您的内容，字体建议为常规字体，微软雅黑或者宋体等。颜色灰黑色</a:t>
            </a:r>
            <a:r>
              <a:rPr lang="zh-CN" altLang="en-US" sz="1200" dirty="0">
                <a:solidFill>
                  <a:srgbClr val="3F3F3F"/>
                </a:solidFill>
                <a:latin typeface="Calibri Light" panose="020F0302020204030204" pitchFamily="34" charset="0"/>
              </a:rPr>
              <a:t>这里输入您的内容，字体建议为常规字体，微软雅黑或者宋体等。颜色灰黑色</a:t>
            </a:r>
            <a:endParaRPr lang="zh-CN" altLang="en-US" sz="1200" b="1" dirty="0">
              <a:solidFill>
                <a:srgbClr val="3F3F3F"/>
              </a:solidFill>
              <a:latin typeface="Calibri Light" panose="020F0302020204030204" pitchFamily="34" charset="0"/>
            </a:endParaRPr>
          </a:p>
          <a:p>
            <a:pPr algn="just"/>
            <a:endParaRPr lang="zh-CN" altLang="en-US" sz="1200" dirty="0">
              <a:latin typeface="Calibri Light" panose="020F0302020204030204" pitchFamily="34" charset="0"/>
            </a:endParaRPr>
          </a:p>
        </p:txBody>
      </p:sp>
      <p:cxnSp>
        <p:nvCxnSpPr>
          <p:cNvPr id="16" name="直接连接符 15"/>
          <p:cNvCxnSpPr/>
          <p:nvPr/>
        </p:nvCxnSpPr>
        <p:spPr>
          <a:xfrm>
            <a:off x="4763096" y="29117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023278" y="1360047"/>
            <a:ext cx="4053722" cy="4031145"/>
            <a:chOff x="7023278" y="1360047"/>
            <a:chExt cx="4053722" cy="4031145"/>
          </a:xfrm>
        </p:grpSpPr>
        <p:sp>
          <p:nvSpPr>
            <p:cNvPr id="10" name="文本框 9"/>
            <p:cNvSpPr txBox="1"/>
            <p:nvPr/>
          </p:nvSpPr>
          <p:spPr>
            <a:xfrm>
              <a:off x="7065850" y="1391700"/>
              <a:ext cx="800219" cy="830997"/>
            </a:xfrm>
            <a:prstGeom prst="rect">
              <a:avLst/>
            </a:prstGeom>
            <a:noFill/>
          </p:spPr>
          <p:txBody>
            <a:bodyPr wrap="none" rtlCol="0">
              <a:spAutoFit/>
            </a:bodyPr>
            <a:lstStyle/>
            <a:p>
              <a:r>
                <a:rPr lang="en-US" altLang="zh-CN" sz="4800" dirty="0">
                  <a:solidFill>
                    <a:srgbClr val="3F3F3F"/>
                  </a:solidFill>
                  <a:latin typeface="Yu Gothic UI Light" panose="020B0300000000000000" pitchFamily="34" charset="-128"/>
                  <a:ea typeface="Yu Gothic UI Light" panose="020B0300000000000000" pitchFamily="34" charset="-128"/>
                </a:rPr>
                <a:t>01</a:t>
              </a:r>
              <a:endParaRPr lang="zh-CN" altLang="en-US" sz="4800" dirty="0">
                <a:solidFill>
                  <a:srgbClr val="3F3F3F"/>
                </a:solidFill>
                <a:latin typeface="Yu Gothic UI Light" panose="020B0300000000000000" pitchFamily="34" charset="-128"/>
                <a:ea typeface="Yu Gothic UI Light" panose="020B0300000000000000" pitchFamily="34" charset="-128"/>
              </a:endParaRPr>
            </a:p>
          </p:txBody>
        </p:sp>
        <p:sp>
          <p:nvSpPr>
            <p:cNvPr id="11" name="矩形 10"/>
            <p:cNvSpPr/>
            <p:nvPr/>
          </p:nvSpPr>
          <p:spPr>
            <a:xfrm>
              <a:off x="7984212" y="1360047"/>
              <a:ext cx="2456122" cy="461665"/>
            </a:xfrm>
            <a:prstGeom prst="rect">
              <a:avLst/>
            </a:prstGeom>
          </p:spPr>
          <p:txBody>
            <a:bodyPr wrap="none">
              <a:spAutoFit/>
            </a:bodyPr>
            <a:lstStyle/>
            <a:p>
              <a:pPr algn="ctr"/>
              <a:r>
                <a:rPr lang="zh-CN" altLang="en-US" sz="2400" dirty="0">
                  <a:solidFill>
                    <a:srgbClr val="292A24"/>
                  </a:solidFill>
                  <a:latin typeface="Arial" panose="020B0604020202020204" pitchFamily="34" charset="0"/>
                  <a:ea typeface="微软雅黑" panose="020B0503020204020204" pitchFamily="34" charset="-122"/>
                  <a:sym typeface="Arial" panose="020B0604020202020204" pitchFamily="34" charset="0"/>
                </a:rPr>
                <a:t>年 度 工 作 概 述</a:t>
              </a:r>
              <a:endParaRPr lang="en-US" altLang="zh-CN" sz="2400" dirty="0">
                <a:solidFill>
                  <a:srgbClr val="292A2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7982010" y="1807200"/>
              <a:ext cx="2924902" cy="461665"/>
            </a:xfrm>
            <a:prstGeom prst="rect">
              <a:avLst/>
            </a:prstGeom>
            <a:noFill/>
          </p:spPr>
          <p:txBody>
            <a:bodyPr wrap="square" rtlCol="0">
              <a:spAutoFit/>
            </a:bodyPr>
            <a:lstStyle/>
            <a:p>
              <a:pPr algn="just"/>
              <a:r>
                <a:rPr lang="zh-CN" altLang="en-US" sz="1200" dirty="0">
                  <a:solidFill>
                    <a:srgbClr val="3F3F3F"/>
                  </a:solidFill>
                  <a:latin typeface="Calibri Light" panose="020F0302020204030204" pitchFamily="34" charset="0"/>
                </a:rPr>
                <a:t>这里输入您的内容，字体建议为常规字体，微软雅黑或者宋体等。颜色灰黑色</a:t>
              </a:r>
              <a:endParaRPr lang="zh-CN" altLang="en-US" b="1" dirty="0">
                <a:solidFill>
                  <a:srgbClr val="3F3F3F"/>
                </a:solidFill>
                <a:latin typeface="Calibri Light" panose="020F0302020204030204" pitchFamily="34" charset="0"/>
              </a:endParaRPr>
            </a:p>
          </p:txBody>
        </p:sp>
        <p:cxnSp>
          <p:nvCxnSpPr>
            <p:cNvPr id="14" name="直接连接符 13"/>
            <p:cNvCxnSpPr/>
            <p:nvPr/>
          </p:nvCxnSpPr>
          <p:spPr>
            <a:xfrm>
              <a:off x="7852351" y="1484034"/>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7065850" y="2374155"/>
              <a:ext cx="3841062" cy="911127"/>
              <a:chOff x="1469019" y="865196"/>
              <a:chExt cx="3841062" cy="911127"/>
            </a:xfrm>
          </p:grpSpPr>
          <p:sp>
            <p:nvSpPr>
              <p:cNvPr id="17" name="文本框 16"/>
              <p:cNvSpPr txBox="1"/>
              <p:nvPr/>
            </p:nvSpPr>
            <p:spPr>
              <a:xfrm>
                <a:off x="1469019" y="899158"/>
                <a:ext cx="829073" cy="830997"/>
              </a:xfrm>
              <a:prstGeom prst="rect">
                <a:avLst/>
              </a:prstGeom>
              <a:noFill/>
            </p:spPr>
            <p:txBody>
              <a:bodyPr wrap="none" rtlCol="0">
                <a:spAutoFit/>
              </a:bodyPr>
              <a:lstStyle/>
              <a:p>
                <a:r>
                  <a:rPr lang="en-US" altLang="zh-CN" sz="4800" dirty="0">
                    <a:solidFill>
                      <a:srgbClr val="292A24"/>
                    </a:solidFill>
                    <a:latin typeface="Yu Gothic UI Light" panose="020B0300000000000000" pitchFamily="34" charset="-128"/>
                    <a:ea typeface="Yu Gothic UI Light" panose="020B0300000000000000" pitchFamily="34" charset="-128"/>
                  </a:rPr>
                  <a:t>02</a:t>
                </a:r>
                <a:endParaRPr lang="zh-CN" altLang="en-US" sz="4800" dirty="0">
                  <a:solidFill>
                    <a:srgbClr val="292A24"/>
                  </a:solidFill>
                  <a:latin typeface="Yu Gothic UI Light" panose="020B0300000000000000" pitchFamily="34" charset="-128"/>
                  <a:ea typeface="Yu Gothic UI Light" panose="020B0300000000000000" pitchFamily="34" charset="-128"/>
                </a:endParaRPr>
              </a:p>
            </p:txBody>
          </p:sp>
          <p:sp>
            <p:nvSpPr>
              <p:cNvPr id="18" name="矩形 17"/>
              <p:cNvSpPr/>
              <p:nvPr/>
            </p:nvSpPr>
            <p:spPr>
              <a:xfrm>
                <a:off x="2387381" y="865196"/>
                <a:ext cx="2456122" cy="461665"/>
              </a:xfrm>
              <a:prstGeom prst="rect">
                <a:avLst/>
              </a:prstGeom>
            </p:spPr>
            <p:txBody>
              <a:bodyPr wrap="none">
                <a:spAutoFit/>
              </a:bodyPr>
              <a:lstStyle/>
              <a:p>
                <a:pPr lvl="0" algn="ctr"/>
                <a:r>
                  <a:rPr lang="zh-CN" altLang="en-US" sz="2400" dirty="0">
                    <a:solidFill>
                      <a:srgbClr val="292A24"/>
                    </a:solidFill>
                    <a:latin typeface="Arial" panose="020B0604020202020204" pitchFamily="34" charset="0"/>
                    <a:ea typeface="微软雅黑" panose="020B0503020204020204" pitchFamily="34" charset="-122"/>
                    <a:sym typeface="Arial" panose="020B0604020202020204" pitchFamily="34" charset="0"/>
                  </a:rPr>
                  <a:t>工 作 完 成 情 况</a:t>
                </a:r>
                <a:endParaRPr lang="en-US" altLang="zh-CN" sz="2400" dirty="0">
                  <a:solidFill>
                    <a:srgbClr val="292A24"/>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nvSpPr>
            <p:spPr>
              <a:xfrm>
                <a:off x="2385179" y="1314658"/>
                <a:ext cx="2924902" cy="461665"/>
              </a:xfrm>
              <a:prstGeom prst="rect">
                <a:avLst/>
              </a:prstGeom>
              <a:noFill/>
            </p:spPr>
            <p:txBody>
              <a:bodyPr wrap="square" rtlCol="0">
                <a:spAutoFit/>
              </a:bodyPr>
              <a:lstStyle/>
              <a:p>
                <a:pPr algn="just"/>
                <a:r>
                  <a:rPr lang="zh-CN" altLang="en-US" sz="1200" dirty="0">
                    <a:solidFill>
                      <a:srgbClr val="292A24"/>
                    </a:solidFill>
                    <a:latin typeface="Calibri Light" panose="020F0302020204030204" pitchFamily="34" charset="0"/>
                  </a:rPr>
                  <a:t>这里输入您的内容，字体建议为常规字体，微软雅黑或者宋体等。颜色灰黑色</a:t>
                </a:r>
                <a:endParaRPr lang="zh-CN" altLang="en-US" sz="1200" b="1" dirty="0">
                  <a:solidFill>
                    <a:srgbClr val="292A24"/>
                  </a:solidFill>
                  <a:latin typeface="Calibri Light" panose="020F0302020204030204" pitchFamily="34" charset="0"/>
                </a:endParaRPr>
              </a:p>
            </p:txBody>
          </p:sp>
          <p:cxnSp>
            <p:nvCxnSpPr>
              <p:cNvPr id="20" name="直接连接符 19"/>
              <p:cNvCxnSpPr/>
              <p:nvPr/>
            </p:nvCxnSpPr>
            <p:spPr>
              <a:xfrm>
                <a:off x="2255520" y="99149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7075468" y="3449934"/>
              <a:ext cx="819455" cy="830997"/>
            </a:xfrm>
            <a:prstGeom prst="rect">
              <a:avLst/>
            </a:prstGeom>
            <a:noFill/>
          </p:spPr>
          <p:txBody>
            <a:bodyPr wrap="none" rtlCol="0">
              <a:spAutoFit/>
            </a:bodyPr>
            <a:lstStyle/>
            <a:p>
              <a:r>
                <a:rPr lang="en-US" altLang="zh-CN" sz="4800" dirty="0">
                  <a:solidFill>
                    <a:srgbClr val="3F3F3F"/>
                  </a:solidFill>
                  <a:latin typeface="Yu Gothic UI Light" panose="020B0300000000000000" pitchFamily="34" charset="-128"/>
                  <a:ea typeface="Yu Gothic UI Light" panose="020B0300000000000000" pitchFamily="34" charset="-128"/>
                </a:rPr>
                <a:t>03</a:t>
              </a:r>
              <a:endParaRPr lang="zh-CN" altLang="en-US" sz="4800" dirty="0">
                <a:solidFill>
                  <a:srgbClr val="3F3F3F"/>
                </a:solidFill>
                <a:latin typeface="Yu Gothic UI Light" panose="020B0300000000000000" pitchFamily="34" charset="-128"/>
                <a:ea typeface="Yu Gothic UI Light" panose="020B0300000000000000" pitchFamily="34" charset="-128"/>
              </a:endParaRPr>
            </a:p>
          </p:txBody>
        </p:sp>
        <p:sp>
          <p:nvSpPr>
            <p:cNvPr id="28" name="矩形 27"/>
            <p:cNvSpPr/>
            <p:nvPr/>
          </p:nvSpPr>
          <p:spPr>
            <a:xfrm>
              <a:off x="7984213" y="3449207"/>
              <a:ext cx="2456122" cy="461665"/>
            </a:xfrm>
            <a:prstGeom prst="rect">
              <a:avLst/>
            </a:prstGeom>
          </p:spPr>
          <p:txBody>
            <a:bodyPr wrap="none">
              <a:spAutoFit/>
            </a:bodyPr>
            <a:lstStyle/>
            <a:p>
              <a:pPr lvl="0" algn="ctr"/>
              <a:r>
                <a:rPr lang="zh-CN" altLang="en-US" sz="2400" dirty="0">
                  <a:solidFill>
                    <a:srgbClr val="292A24"/>
                  </a:solidFill>
                  <a:latin typeface="Arial" panose="020B0604020202020204" pitchFamily="34" charset="0"/>
                  <a:ea typeface="微软雅黑" panose="020B0503020204020204" pitchFamily="34" charset="-122"/>
                  <a:sym typeface="Arial" panose="020B0604020202020204" pitchFamily="34" charset="0"/>
                </a:rPr>
                <a:t>成 功 项 目 展 示</a:t>
              </a:r>
              <a:endParaRPr lang="en-US" altLang="zh-CN" sz="2400" dirty="0">
                <a:solidFill>
                  <a:srgbClr val="292A24"/>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8022439" y="3896360"/>
              <a:ext cx="3054561" cy="461665"/>
            </a:xfrm>
            <a:prstGeom prst="rect">
              <a:avLst/>
            </a:prstGeom>
            <a:noFill/>
          </p:spPr>
          <p:txBody>
            <a:bodyPr wrap="square" rtlCol="0">
              <a:spAutoFit/>
            </a:bodyPr>
            <a:lstStyle/>
            <a:p>
              <a:pPr algn="just"/>
              <a:r>
                <a:rPr lang="zh-CN" altLang="en-US" sz="1200" dirty="0">
                  <a:solidFill>
                    <a:srgbClr val="3F3F3F"/>
                  </a:solidFill>
                  <a:latin typeface="Calibri Light" panose="020F0302020204030204" pitchFamily="34" charset="0"/>
                </a:rPr>
                <a:t>这里输入您的内容，字体建议为常规字体，微软雅黑或者宋体等。颜色灰黑色</a:t>
              </a:r>
              <a:endParaRPr lang="zh-CN" altLang="en-US" sz="1200" b="1" dirty="0">
                <a:solidFill>
                  <a:srgbClr val="3F3F3F"/>
                </a:solidFill>
                <a:latin typeface="Calibri Light" panose="020F0302020204030204" pitchFamily="34" charset="0"/>
              </a:endParaRPr>
            </a:p>
          </p:txBody>
        </p:sp>
        <p:cxnSp>
          <p:nvCxnSpPr>
            <p:cNvPr id="30" name="直接连接符 29"/>
            <p:cNvCxnSpPr/>
            <p:nvPr/>
          </p:nvCxnSpPr>
          <p:spPr>
            <a:xfrm>
              <a:off x="7852351" y="3573194"/>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7023278" y="4507857"/>
              <a:ext cx="829073" cy="830997"/>
            </a:xfrm>
            <a:prstGeom prst="rect">
              <a:avLst/>
            </a:prstGeom>
            <a:noFill/>
          </p:spPr>
          <p:txBody>
            <a:bodyPr wrap="none" rtlCol="0">
              <a:spAutoFit/>
            </a:bodyPr>
            <a:lstStyle/>
            <a:p>
              <a:r>
                <a:rPr lang="en-US" altLang="zh-CN" sz="4800" dirty="0">
                  <a:solidFill>
                    <a:srgbClr val="3F3F3F"/>
                  </a:solidFill>
                  <a:latin typeface="Yu Gothic UI Light" panose="020B0300000000000000" pitchFamily="34" charset="-128"/>
                  <a:ea typeface="Yu Gothic UI Light" panose="020B0300000000000000" pitchFamily="34" charset="-128"/>
                </a:rPr>
                <a:t>04</a:t>
              </a:r>
              <a:endParaRPr lang="zh-CN" altLang="en-US" sz="4800" dirty="0">
                <a:solidFill>
                  <a:srgbClr val="3F3F3F"/>
                </a:solidFill>
                <a:latin typeface="Yu Gothic UI Light" panose="020B0300000000000000" pitchFamily="34" charset="-128"/>
                <a:ea typeface="Yu Gothic UI Light" panose="020B0300000000000000" pitchFamily="34" charset="-128"/>
              </a:endParaRPr>
            </a:p>
          </p:txBody>
        </p:sp>
        <p:sp>
          <p:nvSpPr>
            <p:cNvPr id="32" name="矩形 31"/>
            <p:cNvSpPr/>
            <p:nvPr/>
          </p:nvSpPr>
          <p:spPr>
            <a:xfrm>
              <a:off x="7943784" y="4482374"/>
              <a:ext cx="2456122" cy="461665"/>
            </a:xfrm>
            <a:prstGeom prst="rect">
              <a:avLst/>
            </a:prstGeom>
          </p:spPr>
          <p:txBody>
            <a:bodyPr wrap="none">
              <a:spAutoFit/>
            </a:bodyPr>
            <a:lstStyle/>
            <a:p>
              <a:pPr lvl="0" algn="ctr"/>
              <a:r>
                <a:rPr lang="zh-CN" altLang="en-US" sz="2400" dirty="0">
                  <a:solidFill>
                    <a:srgbClr val="292A24"/>
                  </a:solidFill>
                  <a:latin typeface="Arial" panose="020B0604020202020204" pitchFamily="34" charset="0"/>
                  <a:ea typeface="微软雅黑" panose="020B0503020204020204" pitchFamily="34" charset="-122"/>
                  <a:sym typeface="Arial" panose="020B0604020202020204" pitchFamily="34" charset="0"/>
                </a:rPr>
                <a:t>明 年 工 作 计 划</a:t>
              </a:r>
              <a:endParaRPr lang="en-US" altLang="zh-CN" sz="2400" dirty="0">
                <a:solidFill>
                  <a:srgbClr val="292A24"/>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32"/>
            <p:cNvSpPr txBox="1"/>
            <p:nvPr/>
          </p:nvSpPr>
          <p:spPr>
            <a:xfrm>
              <a:off x="7982010" y="4929527"/>
              <a:ext cx="3054561" cy="461665"/>
            </a:xfrm>
            <a:prstGeom prst="rect">
              <a:avLst/>
            </a:prstGeom>
            <a:noFill/>
          </p:spPr>
          <p:txBody>
            <a:bodyPr wrap="square" rtlCol="0">
              <a:spAutoFit/>
            </a:bodyPr>
            <a:lstStyle/>
            <a:p>
              <a:pPr algn="just"/>
              <a:r>
                <a:rPr lang="zh-CN" altLang="en-US" sz="1200" dirty="0">
                  <a:solidFill>
                    <a:srgbClr val="3F3F3F"/>
                  </a:solidFill>
                  <a:latin typeface="Calibri Light" panose="020F0302020204030204" pitchFamily="34" charset="0"/>
                </a:rPr>
                <a:t>这里输入您的内容，字体建议为常规字体，微软雅黑或者宋体等。颜色灰黑色</a:t>
              </a:r>
              <a:endParaRPr lang="zh-CN" altLang="en-US" sz="1200" b="1" dirty="0">
                <a:solidFill>
                  <a:srgbClr val="3F3F3F"/>
                </a:solidFill>
                <a:latin typeface="Calibri Light" panose="020F0302020204030204" pitchFamily="34" charset="0"/>
              </a:endParaRPr>
            </a:p>
          </p:txBody>
        </p:sp>
        <p:cxnSp>
          <p:nvCxnSpPr>
            <p:cNvPr id="34" name="直接连接符 33"/>
            <p:cNvCxnSpPr/>
            <p:nvPr/>
          </p:nvCxnSpPr>
          <p:spPr>
            <a:xfrm>
              <a:off x="7848182" y="4653825"/>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3106840" y="1020732"/>
            <a:ext cx="1941410" cy="5176799"/>
            <a:chOff x="2607411" y="543485"/>
            <a:chExt cx="1941410" cy="5176799"/>
          </a:xfrm>
        </p:grpSpPr>
        <p:sp>
          <p:nvSpPr>
            <p:cNvPr id="49" name="PA_MH_Others_1"/>
            <p:cNvSpPr txBox="1">
              <a:spLocks noChangeArrowheads="1"/>
            </p:cNvSpPr>
            <p:nvPr>
              <p:custDataLst>
                <p:tags r:id="rId1"/>
              </p:custDataLst>
            </p:nvPr>
          </p:nvSpPr>
          <p:spPr bwMode="auto">
            <a:xfrm>
              <a:off x="3624453" y="2195712"/>
              <a:ext cx="860113" cy="352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6255" b="0" i="0" u="none" strike="noStrike" kern="1200" cap="none" spc="0" normalizeH="0" baseline="0" noProof="0" dirty="0">
                  <a:ln>
                    <a:noFill/>
                  </a:ln>
                  <a:solidFill>
                    <a:srgbClr val="292A24"/>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Contents</a:t>
              </a:r>
            </a:p>
          </p:txBody>
        </p:sp>
        <p:sp>
          <p:nvSpPr>
            <p:cNvPr id="50" name="PA_MH_Others_2"/>
            <p:cNvSpPr>
              <a:spLocks noChangeArrowheads="1"/>
            </p:cNvSpPr>
            <p:nvPr>
              <p:custDataLst>
                <p:tags r:id="rId2"/>
              </p:custDataLst>
            </p:nvPr>
          </p:nvSpPr>
          <p:spPr bwMode="auto">
            <a:xfrm>
              <a:off x="3096933" y="543485"/>
              <a:ext cx="1451888" cy="1563854"/>
            </a:xfrm>
            <a:prstGeom prst="ellipse">
              <a:avLst/>
            </a:prstGeom>
            <a:no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100" b="1" i="0" u="none" strike="noStrike" kern="1200" cap="none" spc="0" normalizeH="0" baseline="0" noProof="0" dirty="0">
                  <a:ln>
                    <a:noFill/>
                  </a:ln>
                  <a:solidFill>
                    <a:srgbClr val="58A4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目</a:t>
              </a:r>
              <a:endParaRPr kumimoji="0" lang="zh-CN" altLang="en-US" sz="380" b="1" i="0" u="none" strike="noStrike" kern="1200" cap="none" spc="0" normalizeH="0" baseline="0" noProof="0" dirty="0">
                <a:ln>
                  <a:noFill/>
                </a:ln>
                <a:solidFill>
                  <a:srgbClr val="58A4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PA_MH_Others_3"/>
            <p:cNvSpPr>
              <a:spLocks noChangeArrowheads="1"/>
            </p:cNvSpPr>
            <p:nvPr>
              <p:custDataLst>
                <p:tags r:id="rId3"/>
              </p:custDataLst>
            </p:nvPr>
          </p:nvSpPr>
          <p:spPr bwMode="auto">
            <a:xfrm>
              <a:off x="2607411" y="1985005"/>
              <a:ext cx="979047" cy="97904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6600" b="1" i="0" u="none" strike="noStrike" kern="1200" cap="none" spc="0" normalizeH="0" baseline="0" noProof="0" dirty="0">
                  <a:ln>
                    <a:noFill/>
                  </a:ln>
                  <a:solidFill>
                    <a:srgbClr val="292A24"/>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录</a:t>
              </a:r>
            </a:p>
          </p:txBody>
        </p:sp>
      </p:gr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304337" y="5837501"/>
            <a:ext cx="7848768" cy="502573"/>
            <a:chOff x="1868930" y="4032828"/>
            <a:chExt cx="5886576" cy="376930"/>
          </a:xfrm>
        </p:grpSpPr>
        <p:grpSp>
          <p:nvGrpSpPr>
            <p:cNvPr id="17" name="组合 16"/>
            <p:cNvGrpSpPr/>
            <p:nvPr/>
          </p:nvGrpSpPr>
          <p:grpSpPr>
            <a:xfrm>
              <a:off x="1868930" y="4098093"/>
              <a:ext cx="417263" cy="228018"/>
              <a:chOff x="1868930" y="4098093"/>
              <a:chExt cx="417263" cy="228018"/>
            </a:xfrm>
          </p:grpSpPr>
          <p:sp>
            <p:nvSpPr>
              <p:cNvPr id="19" name="燕尾形 18"/>
              <p:cNvSpPr/>
              <p:nvPr/>
            </p:nvSpPr>
            <p:spPr>
              <a:xfrm>
                <a:off x="1868930" y="4098093"/>
                <a:ext cx="228018" cy="22801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0" name="燕尾形 19"/>
              <p:cNvSpPr/>
              <p:nvPr/>
            </p:nvSpPr>
            <p:spPr>
              <a:xfrm>
                <a:off x="2058175" y="4098093"/>
                <a:ext cx="228018" cy="22801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latin typeface="微软雅黑" panose="020B0503020204020204" pitchFamily="34" charset="-122"/>
                  <a:ea typeface="微软雅黑" panose="020B0503020204020204" pitchFamily="34" charset="-122"/>
                </a:endParaRPr>
              </a:p>
            </p:txBody>
          </p:sp>
        </p:grpSp>
        <p:sp>
          <p:nvSpPr>
            <p:cNvPr id="18" name="TextBox 36"/>
            <p:cNvSpPr txBox="1"/>
            <p:nvPr/>
          </p:nvSpPr>
          <p:spPr>
            <a:xfrm>
              <a:off x="2566596" y="4032828"/>
              <a:ext cx="5188910" cy="376930"/>
            </a:xfrm>
            <a:prstGeom prst="rect">
              <a:avLst/>
            </a:prstGeom>
            <a:noFill/>
          </p:spPr>
          <p:txBody>
            <a:bodyPr wrap="square" rtlCol="0">
              <a:spAutoFit/>
            </a:bodyPr>
            <a:lstStyle/>
            <a:p>
              <a:pPr algn="just">
                <a:defRPr/>
              </a:pPr>
              <a:r>
                <a:rPr lang="zh-CN" altLang="en-US" sz="1335" dirty="0">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en-US" altLang="zh-CN" sz="1335" dirty="0">
                <a:latin typeface="微软雅黑" panose="020B0503020204020204" pitchFamily="34" charset="-122"/>
                <a:ea typeface="微软雅黑" panose="020B0503020204020204" pitchFamily="34" charset="-122"/>
              </a:endParaRPr>
            </a:p>
            <a:p>
              <a:pPr algn="just">
                <a:defRPr/>
              </a:pPr>
              <a:r>
                <a:rPr lang="zh-CN" altLang="en-US" sz="1335" dirty="0">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en-US" altLang="zh-CN" sz="1335" dirty="0">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705377" y="2154605"/>
            <a:ext cx="8512605" cy="3139868"/>
            <a:chOff x="1705377" y="2154605"/>
            <a:chExt cx="8512605" cy="3139868"/>
          </a:xfrm>
        </p:grpSpPr>
        <p:grpSp>
          <p:nvGrpSpPr>
            <p:cNvPr id="10" name="组合 9"/>
            <p:cNvGrpSpPr/>
            <p:nvPr/>
          </p:nvGrpSpPr>
          <p:grpSpPr>
            <a:xfrm>
              <a:off x="1705377" y="2154605"/>
              <a:ext cx="1618071" cy="3139868"/>
              <a:chOff x="1419709" y="1270654"/>
              <a:chExt cx="1213553" cy="2354901"/>
            </a:xfrm>
          </p:grpSpPr>
          <p:sp>
            <p:nvSpPr>
              <p:cNvPr id="11" name="圆角矩形 10"/>
              <p:cNvSpPr/>
              <p:nvPr/>
            </p:nvSpPr>
            <p:spPr bwMode="auto">
              <a:xfrm rot="5400000">
                <a:off x="849035" y="1841328"/>
                <a:ext cx="2354901" cy="1213553"/>
              </a:xfrm>
              <a:prstGeom prst="roundRect">
                <a:avLst>
                  <a:gd name="adj" fmla="val 50000"/>
                </a:avLst>
              </a:prstGeom>
              <a:noFill/>
              <a:ln w="349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solidFill>
                    <a:schemeClr val="tx1"/>
                  </a:solidFill>
                  <a:latin typeface="微软雅黑" panose="020B0503020204020204" pitchFamily="34" charset="-122"/>
                  <a:ea typeface="微软雅黑" panose="020B0503020204020204" pitchFamily="34" charset="-122"/>
                </a:endParaRPr>
              </a:p>
            </p:txBody>
          </p:sp>
          <p:sp>
            <p:nvSpPr>
              <p:cNvPr id="12" name="椭圆 11"/>
              <p:cNvSpPr/>
              <p:nvPr/>
            </p:nvSpPr>
            <p:spPr bwMode="auto">
              <a:xfrm>
                <a:off x="1552084" y="1411263"/>
                <a:ext cx="948800" cy="9500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3" name="Text Box 39"/>
              <p:cNvSpPr txBox="1">
                <a:spLocks noChangeArrowheads="1"/>
              </p:cNvSpPr>
              <p:nvPr/>
            </p:nvSpPr>
            <p:spPr bwMode="auto">
              <a:xfrm>
                <a:off x="1505018" y="1355957"/>
                <a:ext cx="1042932" cy="651765"/>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a:lnSpc>
                    <a:spcPct val="150000"/>
                  </a:lnSpc>
                  <a:buClr>
                    <a:schemeClr val="bg1"/>
                  </a:buClr>
                  <a:defRPr/>
                </a:pPr>
                <a:r>
                  <a:rPr lang="en-US" altLang="zh-CN" sz="4265" b="1" spc="67" dirty="0">
                    <a:ln w="11430"/>
                    <a:solidFill>
                      <a:srgbClr val="58A4FF"/>
                    </a:solidFill>
                    <a:latin typeface="微软雅黑" panose="020B0503020204020204" pitchFamily="34" charset="-122"/>
                    <a:ea typeface="微软雅黑" panose="020B0503020204020204" pitchFamily="34" charset="-122"/>
                    <a:cs typeface="Arial" panose="020B0604020202020204" pitchFamily="34" charset="0"/>
                  </a:rPr>
                  <a:t>1</a:t>
                </a:r>
              </a:p>
            </p:txBody>
          </p:sp>
          <p:sp>
            <p:nvSpPr>
              <p:cNvPr id="14" name="矩形 261"/>
              <p:cNvSpPr>
                <a:spLocks noChangeArrowheads="1"/>
              </p:cNvSpPr>
              <p:nvPr/>
            </p:nvSpPr>
            <p:spPr bwMode="auto">
              <a:xfrm>
                <a:off x="1626377" y="1951982"/>
                <a:ext cx="75405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latin typeface="微软雅黑" panose="020B0503020204020204" pitchFamily="34" charset="-122"/>
                    <a:ea typeface="微软雅黑" panose="020B0503020204020204" pitchFamily="34" charset="-122"/>
                  </a:rPr>
                  <a:t>添加文本</a:t>
                </a:r>
              </a:p>
            </p:txBody>
          </p:sp>
          <p:sp>
            <p:nvSpPr>
              <p:cNvPr id="15" name="Text Box 39"/>
              <p:cNvSpPr txBox="1">
                <a:spLocks noChangeArrowheads="1"/>
              </p:cNvSpPr>
              <p:nvPr/>
            </p:nvSpPr>
            <p:spPr bwMode="auto">
              <a:xfrm>
                <a:off x="1499515" y="2712116"/>
                <a:ext cx="1086190" cy="40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465" dirty="0">
                    <a:latin typeface="微软雅黑" panose="020B0503020204020204" pitchFamily="34" charset="-122"/>
                    <a:ea typeface="微软雅黑" panose="020B0503020204020204" pitchFamily="34" charset="-122"/>
                  </a:rPr>
                  <a:t>点击此处添加</a:t>
                </a:r>
                <a:endParaRPr lang="en-US" altLang="zh-CN" sz="1465" dirty="0">
                  <a:latin typeface="微软雅黑" panose="020B0503020204020204" pitchFamily="34" charset="-122"/>
                  <a:ea typeface="微软雅黑" panose="020B0503020204020204" pitchFamily="34" charset="-122"/>
                </a:endParaRPr>
              </a:p>
              <a:p>
                <a:pPr algn="ctr">
                  <a:spcBef>
                    <a:spcPct val="0"/>
                  </a:spcBef>
                  <a:defRPr/>
                </a:pPr>
                <a:r>
                  <a:rPr lang="zh-CN" altLang="en-US" sz="1465" dirty="0">
                    <a:latin typeface="微软雅黑" panose="020B0503020204020204" pitchFamily="34" charset="-122"/>
                    <a:ea typeface="微软雅黑" panose="020B0503020204020204" pitchFamily="34" charset="-122"/>
                  </a:rPr>
                  <a:t>简要说明</a:t>
                </a:r>
                <a:endParaRPr lang="en-US" altLang="zh-CN" sz="1465" dirty="0">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021007" y="2154605"/>
              <a:ext cx="1618071" cy="3139868"/>
              <a:chOff x="3156432" y="1270654"/>
              <a:chExt cx="1213553" cy="2354901"/>
            </a:xfrm>
          </p:grpSpPr>
          <p:sp>
            <p:nvSpPr>
              <p:cNvPr id="22" name="圆角矩形 21"/>
              <p:cNvSpPr/>
              <p:nvPr/>
            </p:nvSpPr>
            <p:spPr bwMode="auto">
              <a:xfrm rot="5400000">
                <a:off x="2585758" y="1841328"/>
                <a:ext cx="2354901" cy="1213553"/>
              </a:xfrm>
              <a:prstGeom prst="roundRect">
                <a:avLst>
                  <a:gd name="adj" fmla="val 50000"/>
                </a:avLst>
              </a:prstGeom>
              <a:noFill/>
              <a:ln w="349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solidFill>
                    <a:schemeClr val="tx1"/>
                  </a:solidFill>
                  <a:latin typeface="微软雅黑" panose="020B0503020204020204" pitchFamily="34" charset="-122"/>
                  <a:ea typeface="微软雅黑" panose="020B0503020204020204" pitchFamily="34" charset="-122"/>
                </a:endParaRPr>
              </a:p>
            </p:txBody>
          </p:sp>
          <p:sp>
            <p:nvSpPr>
              <p:cNvPr id="23" name="椭圆 22"/>
              <p:cNvSpPr/>
              <p:nvPr/>
            </p:nvSpPr>
            <p:spPr bwMode="auto">
              <a:xfrm>
                <a:off x="3288808" y="1411263"/>
                <a:ext cx="948801" cy="9500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4" name="Text Box 39"/>
              <p:cNvSpPr txBox="1">
                <a:spLocks noChangeArrowheads="1"/>
              </p:cNvSpPr>
              <p:nvPr/>
            </p:nvSpPr>
            <p:spPr bwMode="auto">
              <a:xfrm>
                <a:off x="3241741" y="1355957"/>
                <a:ext cx="1042932" cy="651765"/>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a:lnSpc>
                    <a:spcPct val="150000"/>
                  </a:lnSpc>
                  <a:buClr>
                    <a:schemeClr val="bg1"/>
                  </a:buClr>
                  <a:defRPr/>
                </a:pPr>
                <a:r>
                  <a:rPr lang="en-US" altLang="zh-CN" sz="4265" b="1" spc="67" dirty="0">
                    <a:ln w="11430"/>
                    <a:solidFill>
                      <a:srgbClr val="58A4FF"/>
                    </a:solidFill>
                    <a:latin typeface="微软雅黑" panose="020B0503020204020204" pitchFamily="34" charset="-122"/>
                    <a:ea typeface="微软雅黑" panose="020B0503020204020204" pitchFamily="34" charset="-122"/>
                    <a:cs typeface="Arial" panose="020B0604020202020204" pitchFamily="34" charset="0"/>
                  </a:rPr>
                  <a:t>2</a:t>
                </a:r>
              </a:p>
            </p:txBody>
          </p:sp>
          <p:sp>
            <p:nvSpPr>
              <p:cNvPr id="25" name="矩形 261"/>
              <p:cNvSpPr>
                <a:spLocks noChangeArrowheads="1"/>
              </p:cNvSpPr>
              <p:nvPr/>
            </p:nvSpPr>
            <p:spPr bwMode="auto">
              <a:xfrm>
                <a:off x="3363099" y="1951982"/>
                <a:ext cx="75405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latin typeface="微软雅黑" panose="020B0503020204020204" pitchFamily="34" charset="-122"/>
                    <a:ea typeface="微软雅黑" panose="020B0503020204020204" pitchFamily="34" charset="-122"/>
                  </a:rPr>
                  <a:t>添加文本</a:t>
                </a:r>
              </a:p>
            </p:txBody>
          </p:sp>
          <p:sp>
            <p:nvSpPr>
              <p:cNvPr id="26" name="Text Box 39"/>
              <p:cNvSpPr txBox="1">
                <a:spLocks noChangeArrowheads="1"/>
              </p:cNvSpPr>
              <p:nvPr/>
            </p:nvSpPr>
            <p:spPr bwMode="auto">
              <a:xfrm>
                <a:off x="3220112" y="2712116"/>
                <a:ext cx="1086190" cy="40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465" dirty="0">
                    <a:latin typeface="微软雅黑" panose="020B0503020204020204" pitchFamily="34" charset="-122"/>
                    <a:ea typeface="微软雅黑" panose="020B0503020204020204" pitchFamily="34" charset="-122"/>
                  </a:rPr>
                  <a:t>点击此处添加</a:t>
                </a:r>
                <a:endParaRPr lang="en-US" altLang="zh-CN" sz="1465" dirty="0">
                  <a:latin typeface="微软雅黑" panose="020B0503020204020204" pitchFamily="34" charset="-122"/>
                  <a:ea typeface="微软雅黑" panose="020B0503020204020204" pitchFamily="34" charset="-122"/>
                </a:endParaRPr>
              </a:p>
              <a:p>
                <a:pPr algn="ctr">
                  <a:spcBef>
                    <a:spcPct val="0"/>
                  </a:spcBef>
                  <a:defRPr/>
                </a:pPr>
                <a:r>
                  <a:rPr lang="zh-CN" altLang="en-US" sz="1465" dirty="0">
                    <a:latin typeface="微软雅黑" panose="020B0503020204020204" pitchFamily="34" charset="-122"/>
                    <a:ea typeface="微软雅黑" panose="020B0503020204020204" pitchFamily="34" charset="-122"/>
                  </a:rPr>
                  <a:t>简要说明</a:t>
                </a:r>
                <a:endParaRPr lang="en-US" altLang="zh-CN" sz="1465" dirty="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341706" y="2154605"/>
              <a:ext cx="1618071" cy="3139868"/>
              <a:chOff x="4896956" y="1270654"/>
              <a:chExt cx="1213553" cy="2354901"/>
            </a:xfrm>
          </p:grpSpPr>
          <p:sp>
            <p:nvSpPr>
              <p:cNvPr id="28" name="圆角矩形 27"/>
              <p:cNvSpPr/>
              <p:nvPr/>
            </p:nvSpPr>
            <p:spPr bwMode="auto">
              <a:xfrm rot="5400000">
                <a:off x="4326282" y="1841328"/>
                <a:ext cx="2354901" cy="1213553"/>
              </a:xfrm>
              <a:prstGeom prst="roundRect">
                <a:avLst>
                  <a:gd name="adj" fmla="val 50000"/>
                </a:avLst>
              </a:prstGeom>
              <a:noFill/>
              <a:ln w="349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solidFill>
                    <a:schemeClr val="tx1"/>
                  </a:solidFill>
                  <a:latin typeface="微软雅黑" panose="020B0503020204020204" pitchFamily="34" charset="-122"/>
                  <a:ea typeface="微软雅黑" panose="020B0503020204020204" pitchFamily="34" charset="-122"/>
                </a:endParaRPr>
              </a:p>
            </p:txBody>
          </p:sp>
          <p:sp>
            <p:nvSpPr>
              <p:cNvPr id="29" name="椭圆 28"/>
              <p:cNvSpPr/>
              <p:nvPr/>
            </p:nvSpPr>
            <p:spPr bwMode="auto">
              <a:xfrm>
                <a:off x="5029333" y="1411263"/>
                <a:ext cx="948801" cy="9500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30" name="Text Box 39"/>
              <p:cNvSpPr txBox="1">
                <a:spLocks noChangeArrowheads="1"/>
              </p:cNvSpPr>
              <p:nvPr/>
            </p:nvSpPr>
            <p:spPr bwMode="auto">
              <a:xfrm>
                <a:off x="4982265" y="1355957"/>
                <a:ext cx="1042932" cy="651765"/>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a:lnSpc>
                    <a:spcPct val="150000"/>
                  </a:lnSpc>
                  <a:buClr>
                    <a:schemeClr val="bg1"/>
                  </a:buClr>
                  <a:defRPr/>
                </a:pPr>
                <a:r>
                  <a:rPr lang="en-US" altLang="zh-CN" sz="4265" b="1" spc="67" dirty="0">
                    <a:ln w="11430"/>
                    <a:solidFill>
                      <a:srgbClr val="58A4FF"/>
                    </a:solidFill>
                    <a:latin typeface="微软雅黑" panose="020B0503020204020204" pitchFamily="34" charset="-122"/>
                    <a:ea typeface="微软雅黑" panose="020B0503020204020204" pitchFamily="34" charset="-122"/>
                    <a:cs typeface="Arial" panose="020B0604020202020204" pitchFamily="34" charset="0"/>
                  </a:rPr>
                  <a:t>3</a:t>
                </a:r>
              </a:p>
            </p:txBody>
          </p:sp>
          <p:sp>
            <p:nvSpPr>
              <p:cNvPr id="31" name="矩形 261"/>
              <p:cNvSpPr>
                <a:spLocks noChangeArrowheads="1"/>
              </p:cNvSpPr>
              <p:nvPr/>
            </p:nvSpPr>
            <p:spPr bwMode="auto">
              <a:xfrm>
                <a:off x="5103624" y="1951982"/>
                <a:ext cx="75405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latin typeface="微软雅黑" panose="020B0503020204020204" pitchFamily="34" charset="-122"/>
                    <a:ea typeface="微软雅黑" panose="020B0503020204020204" pitchFamily="34" charset="-122"/>
                  </a:rPr>
                  <a:t>添加文本</a:t>
                </a:r>
              </a:p>
            </p:txBody>
          </p:sp>
          <p:sp>
            <p:nvSpPr>
              <p:cNvPr id="32" name="Text Box 39"/>
              <p:cNvSpPr txBox="1">
                <a:spLocks noChangeArrowheads="1"/>
              </p:cNvSpPr>
              <p:nvPr/>
            </p:nvSpPr>
            <p:spPr bwMode="auto">
              <a:xfrm>
                <a:off x="4965616" y="2712116"/>
                <a:ext cx="1086190" cy="40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465" dirty="0">
                    <a:latin typeface="微软雅黑" panose="020B0503020204020204" pitchFamily="34" charset="-122"/>
                    <a:ea typeface="微软雅黑" panose="020B0503020204020204" pitchFamily="34" charset="-122"/>
                  </a:rPr>
                  <a:t>点击此处添加</a:t>
                </a:r>
                <a:endParaRPr lang="en-US" altLang="zh-CN" sz="1465" dirty="0">
                  <a:latin typeface="微软雅黑" panose="020B0503020204020204" pitchFamily="34" charset="-122"/>
                  <a:ea typeface="微软雅黑" panose="020B0503020204020204" pitchFamily="34" charset="-122"/>
                </a:endParaRPr>
              </a:p>
              <a:p>
                <a:pPr algn="ctr">
                  <a:spcBef>
                    <a:spcPct val="0"/>
                  </a:spcBef>
                  <a:defRPr/>
                </a:pPr>
                <a:r>
                  <a:rPr lang="zh-CN" altLang="en-US" sz="1465" dirty="0">
                    <a:latin typeface="微软雅黑" panose="020B0503020204020204" pitchFamily="34" charset="-122"/>
                    <a:ea typeface="微软雅黑" panose="020B0503020204020204" pitchFamily="34" charset="-122"/>
                  </a:rPr>
                  <a:t>简要说明</a:t>
                </a:r>
                <a:endParaRPr lang="en-US" altLang="zh-CN" sz="1465" dirty="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8599911" y="2154605"/>
              <a:ext cx="1618071" cy="3139868"/>
              <a:chOff x="6590610" y="1270654"/>
              <a:chExt cx="1213553" cy="2354901"/>
            </a:xfrm>
          </p:grpSpPr>
          <p:sp>
            <p:nvSpPr>
              <p:cNvPr id="34" name="圆角矩形 33"/>
              <p:cNvSpPr/>
              <p:nvPr/>
            </p:nvSpPr>
            <p:spPr bwMode="auto">
              <a:xfrm rot="5400000">
                <a:off x="6019936" y="1841328"/>
                <a:ext cx="2354901" cy="1213553"/>
              </a:xfrm>
              <a:prstGeom prst="roundRect">
                <a:avLst>
                  <a:gd name="adj" fmla="val 50000"/>
                </a:avLst>
              </a:prstGeom>
              <a:noFill/>
              <a:ln w="349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solidFill>
                    <a:schemeClr val="tx1"/>
                  </a:solidFill>
                  <a:latin typeface="微软雅黑" panose="020B0503020204020204" pitchFamily="34" charset="-122"/>
                  <a:ea typeface="微软雅黑" panose="020B0503020204020204" pitchFamily="34" charset="-122"/>
                </a:endParaRPr>
              </a:p>
            </p:txBody>
          </p:sp>
          <p:sp>
            <p:nvSpPr>
              <p:cNvPr id="35" name="椭圆 34"/>
              <p:cNvSpPr/>
              <p:nvPr/>
            </p:nvSpPr>
            <p:spPr bwMode="auto">
              <a:xfrm>
                <a:off x="6722985" y="1411263"/>
                <a:ext cx="948800" cy="9500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36" name="Text Box 39"/>
              <p:cNvSpPr txBox="1">
                <a:spLocks noChangeArrowheads="1"/>
              </p:cNvSpPr>
              <p:nvPr/>
            </p:nvSpPr>
            <p:spPr bwMode="auto">
              <a:xfrm>
                <a:off x="6675919" y="1355957"/>
                <a:ext cx="1042932" cy="651765"/>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a:lnSpc>
                    <a:spcPct val="150000"/>
                  </a:lnSpc>
                  <a:buClr>
                    <a:schemeClr val="bg1"/>
                  </a:buClr>
                  <a:defRPr/>
                </a:pPr>
                <a:r>
                  <a:rPr lang="en-US" altLang="zh-CN" sz="4265" b="1" spc="67" dirty="0">
                    <a:ln w="11430"/>
                    <a:solidFill>
                      <a:srgbClr val="58A4FF"/>
                    </a:solidFill>
                    <a:latin typeface="微软雅黑" panose="020B0503020204020204" pitchFamily="34" charset="-122"/>
                    <a:ea typeface="微软雅黑" panose="020B0503020204020204" pitchFamily="34" charset="-122"/>
                    <a:cs typeface="Arial" panose="020B0604020202020204" pitchFamily="34" charset="0"/>
                  </a:rPr>
                  <a:t>4</a:t>
                </a:r>
              </a:p>
            </p:txBody>
          </p:sp>
          <p:sp>
            <p:nvSpPr>
              <p:cNvPr id="37" name="矩形 261"/>
              <p:cNvSpPr>
                <a:spLocks noChangeArrowheads="1"/>
              </p:cNvSpPr>
              <p:nvPr/>
            </p:nvSpPr>
            <p:spPr bwMode="auto">
              <a:xfrm>
                <a:off x="6797278" y="1951982"/>
                <a:ext cx="75405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latin typeface="微软雅黑" panose="020B0503020204020204" pitchFamily="34" charset="-122"/>
                    <a:ea typeface="微软雅黑" panose="020B0503020204020204" pitchFamily="34" charset="-122"/>
                  </a:rPr>
                  <a:t>添加文本</a:t>
                </a:r>
              </a:p>
            </p:txBody>
          </p:sp>
          <p:sp>
            <p:nvSpPr>
              <p:cNvPr id="38" name="Text Box 39"/>
              <p:cNvSpPr txBox="1">
                <a:spLocks noChangeArrowheads="1"/>
              </p:cNvSpPr>
              <p:nvPr/>
            </p:nvSpPr>
            <p:spPr bwMode="auto">
              <a:xfrm>
                <a:off x="6654290" y="2712116"/>
                <a:ext cx="1086190" cy="40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465" dirty="0">
                    <a:latin typeface="微软雅黑" panose="020B0503020204020204" pitchFamily="34" charset="-122"/>
                    <a:ea typeface="微软雅黑" panose="020B0503020204020204" pitchFamily="34" charset="-122"/>
                  </a:rPr>
                  <a:t>点击此处添加</a:t>
                </a:r>
                <a:endParaRPr lang="en-US" altLang="zh-CN" sz="1465" dirty="0">
                  <a:latin typeface="微软雅黑" panose="020B0503020204020204" pitchFamily="34" charset="-122"/>
                  <a:ea typeface="微软雅黑" panose="020B0503020204020204" pitchFamily="34" charset="-122"/>
                </a:endParaRPr>
              </a:p>
              <a:p>
                <a:pPr algn="ctr">
                  <a:spcBef>
                    <a:spcPct val="0"/>
                  </a:spcBef>
                  <a:defRPr/>
                </a:pPr>
                <a:r>
                  <a:rPr lang="zh-CN" altLang="en-US" sz="1465" dirty="0">
                    <a:latin typeface="微软雅黑" panose="020B0503020204020204" pitchFamily="34" charset="-122"/>
                    <a:ea typeface="微软雅黑" panose="020B0503020204020204" pitchFamily="34" charset="-122"/>
                  </a:rPr>
                  <a:t>简要说明</a:t>
                </a:r>
                <a:endParaRPr lang="en-US" altLang="zh-CN" sz="1465" dirty="0">
                  <a:latin typeface="微软雅黑" panose="020B0503020204020204" pitchFamily="34" charset="-122"/>
                  <a:ea typeface="微软雅黑" panose="020B0503020204020204" pitchFamily="34" charset="-122"/>
                </a:endParaRPr>
              </a:p>
            </p:txBody>
          </p:sp>
        </p:grpSp>
      </p:grpSp>
      <p:grpSp>
        <p:nvGrpSpPr>
          <p:cNvPr id="39" name="组合 38"/>
          <p:cNvGrpSpPr/>
          <p:nvPr/>
        </p:nvGrpSpPr>
        <p:grpSpPr>
          <a:xfrm>
            <a:off x="3377477" y="3468075"/>
            <a:ext cx="556351" cy="304024"/>
            <a:chOff x="2673784" y="2255757"/>
            <a:chExt cx="417263" cy="228018"/>
          </a:xfrm>
          <a:noFill/>
        </p:grpSpPr>
        <p:sp>
          <p:nvSpPr>
            <p:cNvPr id="40" name="燕尾形 39"/>
            <p:cNvSpPr/>
            <p:nvPr/>
          </p:nvSpPr>
          <p:spPr>
            <a:xfrm>
              <a:off x="2673784" y="2255757"/>
              <a:ext cx="228018" cy="228018"/>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sp>
          <p:nvSpPr>
            <p:cNvPr id="41" name="燕尾形 40"/>
            <p:cNvSpPr/>
            <p:nvPr/>
          </p:nvSpPr>
          <p:spPr>
            <a:xfrm>
              <a:off x="2863029" y="2255757"/>
              <a:ext cx="228018" cy="228018"/>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grpSp>
      <p:grpSp>
        <p:nvGrpSpPr>
          <p:cNvPr id="42" name="组合 41"/>
          <p:cNvGrpSpPr/>
          <p:nvPr/>
        </p:nvGrpSpPr>
        <p:grpSpPr>
          <a:xfrm>
            <a:off x="8013838" y="3468075"/>
            <a:ext cx="556351" cy="304024"/>
            <a:chOff x="6151055" y="2255757"/>
            <a:chExt cx="417263" cy="228018"/>
          </a:xfrm>
          <a:noFill/>
        </p:grpSpPr>
        <p:sp>
          <p:nvSpPr>
            <p:cNvPr id="43" name="燕尾形 42"/>
            <p:cNvSpPr/>
            <p:nvPr/>
          </p:nvSpPr>
          <p:spPr>
            <a:xfrm>
              <a:off x="6151055" y="2255757"/>
              <a:ext cx="228018" cy="228018"/>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sp>
          <p:nvSpPr>
            <p:cNvPr id="44" name="燕尾形 43"/>
            <p:cNvSpPr/>
            <p:nvPr/>
          </p:nvSpPr>
          <p:spPr>
            <a:xfrm>
              <a:off x="6340300" y="2255757"/>
              <a:ext cx="228018" cy="228018"/>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grpSp>
      <p:grpSp>
        <p:nvGrpSpPr>
          <p:cNvPr id="45" name="组合 44"/>
          <p:cNvGrpSpPr/>
          <p:nvPr/>
        </p:nvGrpSpPr>
        <p:grpSpPr>
          <a:xfrm>
            <a:off x="5733661" y="3468075"/>
            <a:ext cx="556351" cy="304024"/>
            <a:chOff x="4440922" y="2255757"/>
            <a:chExt cx="417263" cy="228018"/>
          </a:xfrm>
          <a:noFill/>
        </p:grpSpPr>
        <p:sp>
          <p:nvSpPr>
            <p:cNvPr id="46" name="燕尾形 45"/>
            <p:cNvSpPr/>
            <p:nvPr/>
          </p:nvSpPr>
          <p:spPr>
            <a:xfrm>
              <a:off x="4440922" y="2255757"/>
              <a:ext cx="228018" cy="228018"/>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sp>
          <p:nvSpPr>
            <p:cNvPr id="47" name="燕尾形 46"/>
            <p:cNvSpPr/>
            <p:nvPr/>
          </p:nvSpPr>
          <p:spPr>
            <a:xfrm>
              <a:off x="4630167" y="2255757"/>
              <a:ext cx="228018" cy="228018"/>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0-#ppt_w/2"/>
                                          </p:val>
                                        </p:tav>
                                        <p:tav tm="100000">
                                          <p:val>
                                            <p:strVal val="#ppt_x"/>
                                          </p:val>
                                        </p:tav>
                                      </p:tavLst>
                                    </p:anim>
                                    <p:anim calcmode="lin" valueType="num">
                                      <p:cBhvr additive="base">
                                        <p:cTn id="13" dur="500" fill="hold"/>
                                        <p:tgtEl>
                                          <p:spTgt spid="4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0-#ppt_w/2"/>
                                          </p:val>
                                        </p:tav>
                                        <p:tav tm="100000">
                                          <p:val>
                                            <p:strVal val="#ppt_x"/>
                                          </p:val>
                                        </p:tav>
                                      </p:tavLst>
                                    </p:anim>
                                    <p:anim calcmode="lin" valueType="num">
                                      <p:cBhvr additive="base">
                                        <p:cTn id="18" dur="500" fill="hold"/>
                                        <p:tgtEl>
                                          <p:spTgt spid="4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50901" y="1891713"/>
            <a:ext cx="2950633" cy="198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220633" y="1898846"/>
            <a:ext cx="2929467" cy="197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82"/>
          <p:cNvSpPr>
            <a:spLocks noChangeArrowheads="1"/>
          </p:cNvSpPr>
          <p:nvPr/>
        </p:nvSpPr>
        <p:spPr bwMode="auto">
          <a:xfrm>
            <a:off x="719667" y="4730752"/>
            <a:ext cx="3168651" cy="102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1600" dirty="0">
                <a:latin typeface="Calibri" panose="020F0502020204030204" pitchFamily="34" charset="0"/>
                <a:ea typeface="微软雅黑" panose="020B0503020204020204" pitchFamily="34" charset="-122"/>
                <a:sym typeface="Calibri" panose="020F0502020204030204" pitchFamily="34" charset="0"/>
              </a:rPr>
              <a:t>添加文本说明内容添加文本说明内容添加文本说明内容添加文本说明内容添加文本说明内容</a:t>
            </a:r>
            <a:endParaRPr lang="zh-CN" altLang="en-US" sz="2400" dirty="0"/>
          </a:p>
        </p:txBody>
      </p:sp>
      <p:sp>
        <p:nvSpPr>
          <p:cNvPr id="13" name="矩形 83"/>
          <p:cNvSpPr>
            <a:spLocks noChangeArrowheads="1"/>
          </p:cNvSpPr>
          <p:nvPr/>
        </p:nvSpPr>
        <p:spPr bwMode="auto">
          <a:xfrm>
            <a:off x="719667" y="4197351"/>
            <a:ext cx="1921933" cy="4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2135" b="1" dirty="0">
                <a:latin typeface="微软雅黑" panose="020B0503020204020204" pitchFamily="34" charset="-122"/>
                <a:ea typeface="微软雅黑" panose="020B0503020204020204" pitchFamily="34" charset="-122"/>
                <a:sym typeface="微软雅黑" panose="020B0503020204020204" pitchFamily="34" charset="-122"/>
              </a:rPr>
              <a:t>添加关键字</a:t>
            </a:r>
            <a:endParaRPr lang="zh-CN" altLang="en-US" sz="2400" dirty="0"/>
          </a:p>
        </p:txBody>
      </p:sp>
      <p:sp>
        <p:nvSpPr>
          <p:cNvPr id="14" name="矩形 84"/>
          <p:cNvSpPr>
            <a:spLocks noChangeArrowheads="1"/>
          </p:cNvSpPr>
          <p:nvPr/>
        </p:nvSpPr>
        <p:spPr bwMode="auto">
          <a:xfrm>
            <a:off x="4080934" y="4730752"/>
            <a:ext cx="3166533" cy="102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1600" dirty="0">
                <a:latin typeface="Calibri" panose="020F0502020204030204" pitchFamily="34" charset="0"/>
                <a:ea typeface="微软雅黑" panose="020B0503020204020204" pitchFamily="34" charset="-122"/>
                <a:sym typeface="Calibri" panose="020F0502020204030204" pitchFamily="34" charset="0"/>
              </a:rPr>
              <a:t>添加文本说明内容添加文本说明内容添加文本说明内容添加文本说明内容添加文本说明内容</a:t>
            </a:r>
            <a:endParaRPr lang="zh-CN" altLang="en-US" sz="1600" dirty="0"/>
          </a:p>
        </p:txBody>
      </p:sp>
      <p:sp>
        <p:nvSpPr>
          <p:cNvPr id="15" name="矩形 85"/>
          <p:cNvSpPr>
            <a:spLocks noChangeArrowheads="1"/>
          </p:cNvSpPr>
          <p:nvPr/>
        </p:nvSpPr>
        <p:spPr bwMode="auto">
          <a:xfrm>
            <a:off x="4080934" y="4197351"/>
            <a:ext cx="1921933" cy="4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2135" b="1" dirty="0">
                <a:latin typeface="微软雅黑" panose="020B0503020204020204" pitchFamily="34" charset="-122"/>
                <a:ea typeface="微软雅黑" panose="020B0503020204020204" pitchFamily="34" charset="-122"/>
                <a:sym typeface="微软雅黑" panose="020B0503020204020204" pitchFamily="34" charset="-122"/>
              </a:rPr>
              <a:t>添加关键字</a:t>
            </a:r>
            <a:endParaRPr lang="zh-CN" altLang="en-US" sz="2400" dirty="0"/>
          </a:p>
        </p:txBody>
      </p:sp>
      <p:sp>
        <p:nvSpPr>
          <p:cNvPr id="16" name="矩形 7"/>
          <p:cNvSpPr>
            <a:spLocks noChangeArrowheads="1"/>
          </p:cNvSpPr>
          <p:nvPr/>
        </p:nvSpPr>
        <p:spPr bwMode="auto">
          <a:xfrm>
            <a:off x="8015817" y="1767418"/>
            <a:ext cx="3073400" cy="4044949"/>
          </a:xfrm>
          <a:prstGeom prst="rect">
            <a:avLst/>
          </a:prstGeom>
          <a:noFill/>
          <a:ln w="25400">
            <a:solidFill>
              <a:srgbClr val="58A4FF"/>
            </a:solidFill>
            <a:beve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latin typeface="宋体" panose="02010600030101010101" pitchFamily="2" charset="-122"/>
              <a:sym typeface="宋体" panose="02010600030101010101" pitchFamily="2" charset="-122"/>
            </a:endParaRPr>
          </a:p>
        </p:txBody>
      </p:sp>
      <p:sp>
        <p:nvSpPr>
          <p:cNvPr id="17" name="矩形 86"/>
          <p:cNvSpPr>
            <a:spLocks noChangeArrowheads="1"/>
          </p:cNvSpPr>
          <p:nvPr/>
        </p:nvSpPr>
        <p:spPr bwMode="auto">
          <a:xfrm>
            <a:off x="8015817" y="2846918"/>
            <a:ext cx="3073400" cy="102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1600" dirty="0">
                <a:latin typeface="Calibri" panose="020F0502020204030204" pitchFamily="34" charset="0"/>
                <a:ea typeface="微软雅黑" panose="020B0503020204020204" pitchFamily="34" charset="-122"/>
                <a:sym typeface="Calibri" panose="020F0502020204030204" pitchFamily="34" charset="0"/>
              </a:rPr>
              <a:t>添加文本说明内容添加文本说明内容添加文本说明内容添加文本说明内容添加文本说明内容</a:t>
            </a:r>
            <a:endParaRPr lang="zh-CN" altLang="en-US" sz="1600" dirty="0"/>
          </a:p>
        </p:txBody>
      </p:sp>
      <p:sp>
        <p:nvSpPr>
          <p:cNvPr id="18" name="矩形 90"/>
          <p:cNvSpPr>
            <a:spLocks noChangeArrowheads="1"/>
          </p:cNvSpPr>
          <p:nvPr/>
        </p:nvSpPr>
        <p:spPr bwMode="auto">
          <a:xfrm>
            <a:off x="8015818" y="2084918"/>
            <a:ext cx="1924049" cy="4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2135" b="1">
                <a:latin typeface="微软雅黑" panose="020B0503020204020204" pitchFamily="34" charset="-122"/>
                <a:ea typeface="微软雅黑" panose="020B0503020204020204" pitchFamily="34" charset="-122"/>
                <a:sym typeface="微软雅黑" panose="020B0503020204020204" pitchFamily="34" charset="-122"/>
              </a:rPr>
              <a:t>添加关键字</a:t>
            </a:r>
            <a:endParaRPr lang="zh-CN" altLang="en-US" sz="2400"/>
          </a:p>
        </p:txBody>
      </p:sp>
      <p:sp>
        <p:nvSpPr>
          <p:cNvPr id="19" name="矩形 91"/>
          <p:cNvSpPr>
            <a:spLocks noChangeArrowheads="1"/>
          </p:cNvSpPr>
          <p:nvPr/>
        </p:nvSpPr>
        <p:spPr bwMode="auto">
          <a:xfrm>
            <a:off x="8015817" y="4074585"/>
            <a:ext cx="3073400" cy="102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1600" dirty="0">
                <a:latin typeface="Calibri" panose="020F0502020204030204" pitchFamily="34" charset="0"/>
                <a:ea typeface="微软雅黑" panose="020B0503020204020204" pitchFamily="34" charset="-122"/>
                <a:sym typeface="Calibri" panose="020F0502020204030204" pitchFamily="34" charset="0"/>
              </a:rPr>
              <a:t>添加文本说明内容添加文本说明内容添加文本说明内容添加文本说明内容添加文本说明内容</a:t>
            </a:r>
            <a:endParaRPr lang="zh-CN" altLang="en-US" sz="1600" dirty="0"/>
          </a:p>
        </p:txBody>
      </p:sp>
      <p:sp>
        <p:nvSpPr>
          <p:cNvPr id="20" name="矩形 8"/>
          <p:cNvSpPr>
            <a:spLocks noChangeArrowheads="1"/>
          </p:cNvSpPr>
          <p:nvPr/>
        </p:nvSpPr>
        <p:spPr bwMode="auto">
          <a:xfrm>
            <a:off x="9772723" y="5443161"/>
            <a:ext cx="1344084" cy="427567"/>
          </a:xfrm>
          <a:custGeom>
            <a:avLst/>
            <a:gdLst>
              <a:gd name="T0" fmla="*/ 80366 w 834623"/>
              <a:gd name="T1" fmla="*/ 0 h 321465"/>
              <a:gd name="T2" fmla="*/ 834623 w 834623"/>
              <a:gd name="T3" fmla="*/ 0 h 321465"/>
              <a:gd name="T4" fmla="*/ 834623 w 834623"/>
              <a:gd name="T5" fmla="*/ 321465 h 321465"/>
              <a:gd name="T6" fmla="*/ 0 w 834623"/>
              <a:gd name="T7" fmla="*/ 321465 h 321465"/>
              <a:gd name="T8" fmla="*/ 80366 w 834623"/>
              <a:gd name="T9" fmla="*/ 0 h 321465"/>
              <a:gd name="T10" fmla="*/ 0 w 834623"/>
              <a:gd name="T11" fmla="*/ 0 h 321465"/>
              <a:gd name="T12" fmla="*/ 834623 w 834623"/>
              <a:gd name="T13" fmla="*/ 321465 h 321465"/>
            </a:gdLst>
            <a:ahLst/>
            <a:cxnLst>
              <a:cxn ang="0">
                <a:pos x="T0" y="T1"/>
              </a:cxn>
              <a:cxn ang="0">
                <a:pos x="T2" y="T3"/>
              </a:cxn>
              <a:cxn ang="0">
                <a:pos x="T4" y="T5"/>
              </a:cxn>
              <a:cxn ang="0">
                <a:pos x="T6" y="T7"/>
              </a:cxn>
              <a:cxn ang="0">
                <a:pos x="T8" y="T9"/>
              </a:cxn>
            </a:cxnLst>
            <a:rect l="T10" t="T11" r="T12" b="T13"/>
            <a:pathLst>
              <a:path w="834623" h="321465">
                <a:moveTo>
                  <a:pt x="80366" y="0"/>
                </a:moveTo>
                <a:lnTo>
                  <a:pt x="834623" y="0"/>
                </a:lnTo>
                <a:lnTo>
                  <a:pt x="834623" y="321465"/>
                </a:lnTo>
                <a:lnTo>
                  <a:pt x="0" y="321465"/>
                </a:lnTo>
                <a:lnTo>
                  <a:pt x="80366" y="0"/>
                </a:lnTo>
                <a:close/>
              </a:path>
            </a:pathLst>
          </a:custGeom>
          <a:solidFill>
            <a:srgbClr val="58A4FF"/>
          </a:solidFill>
          <a:ln>
            <a:solidFill>
              <a:schemeClr val="bg1"/>
            </a:solidFill>
          </a:ln>
        </p:spPr>
        <p:txBody>
          <a:bodyPr anchor="ctr"/>
          <a:lstStyle/>
          <a:p>
            <a:endParaRPr lang="zh-CN" altLang="en-US" sz="2400"/>
          </a:p>
        </p:txBody>
      </p:sp>
      <p:sp>
        <p:nvSpPr>
          <p:cNvPr id="21" name="矩形 8"/>
          <p:cNvSpPr>
            <a:spLocks noChangeArrowheads="1"/>
          </p:cNvSpPr>
          <p:nvPr/>
        </p:nvSpPr>
        <p:spPr bwMode="auto">
          <a:xfrm>
            <a:off x="6714068" y="3583518"/>
            <a:ext cx="436033" cy="427567"/>
          </a:xfrm>
          <a:custGeom>
            <a:avLst/>
            <a:gdLst>
              <a:gd name="T0" fmla="*/ 80366 w 834623"/>
              <a:gd name="T1" fmla="*/ 0 h 321465"/>
              <a:gd name="T2" fmla="*/ 834623 w 834623"/>
              <a:gd name="T3" fmla="*/ 0 h 321465"/>
              <a:gd name="T4" fmla="*/ 834623 w 834623"/>
              <a:gd name="T5" fmla="*/ 321465 h 321465"/>
              <a:gd name="T6" fmla="*/ 0 w 834623"/>
              <a:gd name="T7" fmla="*/ 321465 h 321465"/>
              <a:gd name="T8" fmla="*/ 80366 w 834623"/>
              <a:gd name="T9" fmla="*/ 0 h 321465"/>
              <a:gd name="T10" fmla="*/ 0 w 834623"/>
              <a:gd name="T11" fmla="*/ 0 h 321465"/>
              <a:gd name="T12" fmla="*/ 834623 w 834623"/>
              <a:gd name="T13" fmla="*/ 321465 h 321465"/>
            </a:gdLst>
            <a:ahLst/>
            <a:cxnLst>
              <a:cxn ang="0">
                <a:pos x="T0" y="T1"/>
              </a:cxn>
              <a:cxn ang="0">
                <a:pos x="T2" y="T3"/>
              </a:cxn>
              <a:cxn ang="0">
                <a:pos x="T4" y="T5"/>
              </a:cxn>
              <a:cxn ang="0">
                <a:pos x="T6" y="T7"/>
              </a:cxn>
              <a:cxn ang="0">
                <a:pos x="T8" y="T9"/>
              </a:cxn>
            </a:cxnLst>
            <a:rect l="T10" t="T11" r="T12" b="T13"/>
            <a:pathLst>
              <a:path w="834623" h="321465">
                <a:moveTo>
                  <a:pt x="80366" y="0"/>
                </a:moveTo>
                <a:lnTo>
                  <a:pt x="834623" y="0"/>
                </a:lnTo>
                <a:lnTo>
                  <a:pt x="834623" y="321465"/>
                </a:lnTo>
                <a:lnTo>
                  <a:pt x="0" y="321465"/>
                </a:lnTo>
                <a:lnTo>
                  <a:pt x="80366" y="0"/>
                </a:lnTo>
                <a:close/>
              </a:path>
            </a:pathLst>
          </a:custGeom>
          <a:solidFill>
            <a:schemeClr val="bg1">
              <a:alpha val="50000"/>
            </a:schemeClr>
          </a:solidFill>
          <a:ln>
            <a:noFill/>
          </a:ln>
        </p:spPr>
        <p:txBody>
          <a:bodyPr anchor="ctr"/>
          <a:lstStyle/>
          <a:p>
            <a:endParaRPr lang="zh-CN" altLang="en-US" sz="2400"/>
          </a:p>
        </p:txBody>
      </p:sp>
      <p:cxnSp>
        <p:nvCxnSpPr>
          <p:cNvPr id="22" name="直接箭头连接符 11"/>
          <p:cNvCxnSpPr>
            <a:cxnSpLocks noChangeShapeType="1"/>
          </p:cNvCxnSpPr>
          <p:nvPr/>
        </p:nvCxnSpPr>
        <p:spPr bwMode="auto">
          <a:xfrm>
            <a:off x="6811434" y="3797300"/>
            <a:ext cx="241300" cy="0"/>
          </a:xfrm>
          <a:prstGeom prst="straightConnector1">
            <a:avLst/>
          </a:prstGeom>
          <a:noFill/>
          <a:ln w="9525">
            <a:solidFill>
              <a:schemeClr val="bg1"/>
            </a:solidFill>
            <a:bevel/>
            <a:tailEnd type="arrow" w="med" len="med"/>
          </a:ln>
          <a:extLst>
            <a:ext uri="{909E8E84-426E-40DD-AFC4-6F175D3DCCD1}">
              <a14:hiddenFill xmlns:a14="http://schemas.microsoft.com/office/drawing/2010/main">
                <a:noFill/>
              </a14:hiddenFill>
            </a:ext>
          </a:extLst>
        </p:spPr>
      </p:cxnSp>
      <p:grpSp>
        <p:nvGrpSpPr>
          <p:cNvPr id="23" name="组合 2"/>
          <p:cNvGrpSpPr/>
          <p:nvPr/>
        </p:nvGrpSpPr>
        <p:grpSpPr bwMode="auto">
          <a:xfrm>
            <a:off x="10444765" y="5625573"/>
            <a:ext cx="618067" cy="103716"/>
            <a:chOff x="0" y="0"/>
            <a:chExt cx="463441" cy="76944"/>
          </a:xfrm>
        </p:grpSpPr>
        <p:sp>
          <p:nvSpPr>
            <p:cNvPr id="24" name="椭圆 76"/>
            <p:cNvSpPr>
              <a:spLocks noChangeArrowheads="1"/>
            </p:cNvSpPr>
            <p:nvPr/>
          </p:nvSpPr>
          <p:spPr bwMode="auto">
            <a:xfrm flipV="1">
              <a:off x="0" y="0"/>
              <a:ext cx="76944" cy="76944"/>
            </a:xfrm>
            <a:prstGeom prst="ellipse">
              <a:avLst/>
            </a:prstGeom>
            <a:solidFill>
              <a:srgbClr val="FFFFFF">
                <a:alpha val="18039"/>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latin typeface="宋体" panose="02010600030101010101" pitchFamily="2" charset="-122"/>
                <a:sym typeface="宋体" panose="02010600030101010101" pitchFamily="2" charset="-122"/>
              </a:endParaRPr>
            </a:p>
          </p:txBody>
        </p:sp>
        <p:sp>
          <p:nvSpPr>
            <p:cNvPr id="25" name="椭圆 80"/>
            <p:cNvSpPr>
              <a:spLocks noChangeArrowheads="1"/>
            </p:cNvSpPr>
            <p:nvPr/>
          </p:nvSpPr>
          <p:spPr bwMode="auto">
            <a:xfrm flipV="1">
              <a:off x="96624" y="0"/>
              <a:ext cx="76944" cy="76944"/>
            </a:xfrm>
            <a:prstGeom prst="ellipse">
              <a:avLst/>
            </a:prstGeom>
            <a:solidFill>
              <a:srgbClr val="FFFFFF">
                <a:alpha val="63136"/>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latin typeface="宋体" panose="02010600030101010101" pitchFamily="2" charset="-122"/>
                <a:sym typeface="宋体" panose="02010600030101010101" pitchFamily="2" charset="-122"/>
              </a:endParaRPr>
            </a:p>
          </p:txBody>
        </p:sp>
        <p:sp>
          <p:nvSpPr>
            <p:cNvPr id="26" name="椭圆 81"/>
            <p:cNvSpPr>
              <a:spLocks noChangeArrowheads="1"/>
            </p:cNvSpPr>
            <p:nvPr/>
          </p:nvSpPr>
          <p:spPr bwMode="auto">
            <a:xfrm flipV="1">
              <a:off x="193248" y="0"/>
              <a:ext cx="76944" cy="76944"/>
            </a:xfrm>
            <a:prstGeom prst="ellipse">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latin typeface="宋体" panose="02010600030101010101" pitchFamily="2" charset="-122"/>
                <a:sym typeface="宋体" panose="02010600030101010101" pitchFamily="2" charset="-122"/>
              </a:endParaRPr>
            </a:p>
          </p:txBody>
        </p:sp>
        <p:sp>
          <p:nvSpPr>
            <p:cNvPr id="27" name="椭圆 87"/>
            <p:cNvSpPr>
              <a:spLocks noChangeArrowheads="1"/>
            </p:cNvSpPr>
            <p:nvPr/>
          </p:nvSpPr>
          <p:spPr bwMode="auto">
            <a:xfrm flipV="1">
              <a:off x="289872" y="0"/>
              <a:ext cx="76944" cy="76944"/>
            </a:xfrm>
            <a:prstGeom prst="ellipse">
              <a:avLst/>
            </a:prstGeom>
            <a:solidFill>
              <a:srgbClr val="FFFFFF">
                <a:alpha val="63136"/>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latin typeface="宋体" panose="02010600030101010101" pitchFamily="2" charset="-122"/>
                <a:sym typeface="宋体" panose="02010600030101010101" pitchFamily="2" charset="-122"/>
              </a:endParaRPr>
            </a:p>
          </p:txBody>
        </p:sp>
        <p:sp>
          <p:nvSpPr>
            <p:cNvPr id="28" name="椭圆 88"/>
            <p:cNvSpPr>
              <a:spLocks noChangeArrowheads="1"/>
            </p:cNvSpPr>
            <p:nvPr/>
          </p:nvSpPr>
          <p:spPr bwMode="auto">
            <a:xfrm flipV="1">
              <a:off x="386497" y="0"/>
              <a:ext cx="76944" cy="76944"/>
            </a:xfrm>
            <a:prstGeom prst="ellipse">
              <a:avLst/>
            </a:prstGeom>
            <a:solidFill>
              <a:srgbClr val="FFFFFF">
                <a:alpha val="18039"/>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p:cBhvr>
                                        <p:cTn id="24" dur="500"/>
                                        <p:tgtEl>
                                          <p:spTgt spid="2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p:cBhvr>
                                        <p:cTn id="54" dur="500"/>
                                        <p:tgtEl>
                                          <p:spTgt spid="20"/>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p:bldP spid="18" grpId="0"/>
      <p:bldP spid="19" grpId="0"/>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3370805" y="2285999"/>
            <a:ext cx="5321295" cy="2286000"/>
            <a:chOff x="6180138" y="5381625"/>
            <a:chExt cx="11747500" cy="5046663"/>
          </a:xfrm>
        </p:grpSpPr>
        <p:sp>
          <p:nvSpPr>
            <p:cNvPr id="23" name="Freeform: Shape 2"/>
            <p:cNvSpPr/>
            <p:nvPr/>
          </p:nvSpPr>
          <p:spPr bwMode="auto">
            <a:xfrm>
              <a:off x="10280650" y="6218238"/>
              <a:ext cx="3819525" cy="3378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9974" y="194"/>
                    <a:pt x="18398" y="904"/>
                    <a:pt x="16981" y="2080"/>
                  </a:cubicBezTo>
                  <a:cubicBezTo>
                    <a:pt x="13706" y="4798"/>
                    <a:pt x="11644" y="9574"/>
                    <a:pt x="9019" y="13377"/>
                  </a:cubicBezTo>
                  <a:cubicBezTo>
                    <a:pt x="6482" y="17054"/>
                    <a:pt x="3403" y="19871"/>
                    <a:pt x="0" y="21600"/>
                  </a:cubicBezTo>
                </a:path>
              </a:pathLst>
            </a:custGeom>
            <a:noFill/>
            <a:ln w="76200" cap="flat" cmpd="sng">
              <a:solidFill>
                <a:schemeClr val="tx1"/>
              </a:solidFill>
              <a:prstDash val="solid"/>
              <a:miter lim="0"/>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sz="1865">
                <a:latin typeface="微软雅黑" panose="020B0503020204020204" pitchFamily="34" charset="-122"/>
                <a:ea typeface="微软雅黑" panose="020B0503020204020204" pitchFamily="34" charset="-122"/>
              </a:endParaRPr>
            </a:p>
          </p:txBody>
        </p:sp>
        <p:sp>
          <p:nvSpPr>
            <p:cNvPr id="24" name="Freeform: Shape 3"/>
            <p:cNvSpPr/>
            <p:nvPr/>
          </p:nvSpPr>
          <p:spPr bwMode="auto">
            <a:xfrm flipH="1">
              <a:off x="10021888" y="6197600"/>
              <a:ext cx="3770312" cy="34337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959" y="197"/>
                    <a:pt x="18367" y="895"/>
                    <a:pt x="16934" y="2047"/>
                  </a:cubicBezTo>
                  <a:cubicBezTo>
                    <a:pt x="13620" y="4710"/>
                    <a:pt x="11514" y="9381"/>
                    <a:pt x="8891" y="13164"/>
                  </a:cubicBezTo>
                  <a:cubicBezTo>
                    <a:pt x="6375" y="16795"/>
                    <a:pt x="3352" y="19672"/>
                    <a:pt x="0" y="21599"/>
                  </a:cubicBezTo>
                </a:path>
              </a:pathLst>
            </a:custGeom>
            <a:noFill/>
            <a:ln w="76200" cap="flat" cmpd="sng">
              <a:solidFill>
                <a:schemeClr val="tx1"/>
              </a:solidFill>
              <a:prstDash val="solid"/>
              <a:miter lim="0"/>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sz="1865">
                <a:latin typeface="微软雅黑" panose="020B0503020204020204" pitchFamily="34" charset="-122"/>
                <a:ea typeface="微软雅黑" panose="020B0503020204020204" pitchFamily="34" charset="-122"/>
              </a:endParaRPr>
            </a:p>
          </p:txBody>
        </p:sp>
        <p:sp>
          <p:nvSpPr>
            <p:cNvPr id="25" name="Freeform: Shape 4"/>
            <p:cNvSpPr/>
            <p:nvPr/>
          </p:nvSpPr>
          <p:spPr bwMode="auto">
            <a:xfrm>
              <a:off x="15970248" y="6046999"/>
              <a:ext cx="1087439" cy="876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8738" y="17338"/>
                    <a:pt x="15567" y="13395"/>
                    <a:pt x="12126" y="9818"/>
                  </a:cubicBezTo>
                  <a:cubicBezTo>
                    <a:pt x="10487" y="8113"/>
                    <a:pt x="8788" y="6494"/>
                    <a:pt x="7034" y="4964"/>
                  </a:cubicBezTo>
                  <a:lnTo>
                    <a:pt x="0" y="0"/>
                  </a:lnTo>
                </a:path>
              </a:pathLst>
            </a:custGeom>
            <a:noFill/>
            <a:ln w="76200" cap="flat" cmpd="sng">
              <a:solidFill>
                <a:schemeClr val="tx1"/>
              </a:solidFill>
              <a:prstDash val="solid"/>
              <a:miter lim="0"/>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sz="1865" dirty="0">
                <a:latin typeface="微软雅黑" panose="020B0503020204020204" pitchFamily="34" charset="-122"/>
                <a:ea typeface="微软雅黑" panose="020B0503020204020204" pitchFamily="34" charset="-122"/>
              </a:endParaRPr>
            </a:p>
          </p:txBody>
        </p:sp>
        <p:sp>
          <p:nvSpPr>
            <p:cNvPr id="26" name="Freeform: Shape 5"/>
            <p:cNvSpPr/>
            <p:nvPr/>
          </p:nvSpPr>
          <p:spPr bwMode="auto">
            <a:xfrm rot="11267082" flipH="1">
              <a:off x="16032280" y="8946355"/>
              <a:ext cx="1120774" cy="992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8447" y="17201"/>
                    <a:pt x="15005" y="13143"/>
                    <a:pt x="11307" y="9469"/>
                  </a:cubicBezTo>
                  <a:cubicBezTo>
                    <a:pt x="7749" y="5934"/>
                    <a:pt x="3967" y="2767"/>
                    <a:pt x="0" y="0"/>
                  </a:cubicBezTo>
                </a:path>
              </a:pathLst>
            </a:custGeom>
            <a:noFill/>
            <a:ln w="76200" cap="flat" cmpd="sng">
              <a:solidFill>
                <a:schemeClr val="tx1"/>
              </a:solidFill>
              <a:prstDash val="solid"/>
              <a:miter lim="0"/>
              <a:head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sz="1865" dirty="0">
                <a:latin typeface="微软雅黑" panose="020B0503020204020204" pitchFamily="34" charset="-122"/>
                <a:ea typeface="微软雅黑" panose="020B0503020204020204" pitchFamily="34" charset="-122"/>
              </a:endParaRPr>
            </a:p>
          </p:txBody>
        </p:sp>
        <p:sp>
          <p:nvSpPr>
            <p:cNvPr id="27" name="Freeform: Shape 6"/>
            <p:cNvSpPr/>
            <p:nvPr/>
          </p:nvSpPr>
          <p:spPr bwMode="auto">
            <a:xfrm>
              <a:off x="7000082" y="8955338"/>
              <a:ext cx="1227136" cy="844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6649" y="19258"/>
                    <a:pt x="12007" y="15717"/>
                    <a:pt x="7870" y="11127"/>
                  </a:cubicBezTo>
                  <a:cubicBezTo>
                    <a:pt x="4950" y="7887"/>
                    <a:pt x="2308" y="4151"/>
                    <a:pt x="0" y="0"/>
                  </a:cubicBezTo>
                </a:path>
              </a:pathLst>
            </a:custGeom>
            <a:noFill/>
            <a:ln w="76200" cap="flat" cmpd="sng">
              <a:solidFill>
                <a:schemeClr val="tx1"/>
              </a:solidFill>
              <a:prstDash val="solid"/>
              <a:miter lim="0"/>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sz="1865">
                <a:latin typeface="微软雅黑" panose="020B0503020204020204" pitchFamily="34" charset="-122"/>
                <a:ea typeface="微软雅黑" panose="020B0503020204020204" pitchFamily="34" charset="-122"/>
              </a:endParaRPr>
            </a:p>
          </p:txBody>
        </p:sp>
        <p:sp>
          <p:nvSpPr>
            <p:cNvPr id="28" name="Freeform: Shape 7"/>
            <p:cNvSpPr/>
            <p:nvPr/>
          </p:nvSpPr>
          <p:spPr bwMode="auto">
            <a:xfrm>
              <a:off x="7165184" y="6065203"/>
              <a:ext cx="1085849" cy="962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2310" y="17554"/>
                    <a:pt x="5041" y="13836"/>
                    <a:pt x="8134" y="10523"/>
                  </a:cubicBezTo>
                  <a:cubicBezTo>
                    <a:pt x="12118" y="6256"/>
                    <a:pt x="16659" y="2707"/>
                    <a:pt x="21600" y="0"/>
                  </a:cubicBezTo>
                </a:path>
              </a:pathLst>
            </a:custGeom>
            <a:noFill/>
            <a:ln w="76200" cap="flat" cmpd="sng">
              <a:solidFill>
                <a:schemeClr val="tx1"/>
              </a:solidFill>
              <a:prstDash val="solid"/>
              <a:miter lim="0"/>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sz="1865">
                <a:latin typeface="微软雅黑" panose="020B0503020204020204" pitchFamily="34" charset="-122"/>
                <a:ea typeface="微软雅黑" panose="020B0503020204020204" pitchFamily="34" charset="-122"/>
              </a:endParaRPr>
            </a:p>
          </p:txBody>
        </p:sp>
        <p:sp>
          <p:nvSpPr>
            <p:cNvPr id="29" name="Freeform: Shape 8"/>
            <p:cNvSpPr/>
            <p:nvPr/>
          </p:nvSpPr>
          <p:spPr bwMode="auto">
            <a:xfrm>
              <a:off x="14106525" y="5381625"/>
              <a:ext cx="1662113" cy="16637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a:solidFill>
                <a:schemeClr val="tx1"/>
              </a:solidFill>
            </a:ln>
            <a:effectLst/>
          </p:spPr>
          <p:txBody>
            <a:bodyPr anchor="ctr"/>
            <a:lstStyle/>
            <a:p>
              <a:pPr algn="ctr"/>
              <a:endParaRPr sz="1865">
                <a:latin typeface="微软雅黑" panose="020B0503020204020204" pitchFamily="34" charset="-122"/>
                <a:ea typeface="微软雅黑" panose="020B0503020204020204" pitchFamily="34" charset="-122"/>
              </a:endParaRPr>
            </a:p>
          </p:txBody>
        </p:sp>
        <p:sp>
          <p:nvSpPr>
            <p:cNvPr id="30" name="Freeform: Shape 9"/>
            <p:cNvSpPr/>
            <p:nvPr/>
          </p:nvSpPr>
          <p:spPr bwMode="auto">
            <a:xfrm>
              <a:off x="16265525" y="7102475"/>
              <a:ext cx="1662113" cy="16637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a:solidFill>
                <a:schemeClr val="tx1"/>
              </a:solidFill>
            </a:ln>
            <a:effectLst/>
          </p:spPr>
          <p:txBody>
            <a:bodyPr anchor="ctr"/>
            <a:lstStyle/>
            <a:p>
              <a:pPr algn="ctr"/>
              <a:endParaRPr sz="1865">
                <a:latin typeface="微软雅黑" panose="020B0503020204020204" pitchFamily="34" charset="-122"/>
                <a:ea typeface="微软雅黑" panose="020B0503020204020204" pitchFamily="34" charset="-122"/>
              </a:endParaRPr>
            </a:p>
          </p:txBody>
        </p:sp>
        <p:sp>
          <p:nvSpPr>
            <p:cNvPr id="31" name="Freeform: Shape 10"/>
            <p:cNvSpPr/>
            <p:nvPr/>
          </p:nvSpPr>
          <p:spPr bwMode="auto">
            <a:xfrm>
              <a:off x="14050963" y="8766175"/>
              <a:ext cx="1662112" cy="16621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a:solidFill>
                <a:schemeClr val="tx1"/>
              </a:solidFill>
            </a:ln>
            <a:effectLst/>
          </p:spPr>
          <p:txBody>
            <a:bodyPr anchor="ctr"/>
            <a:lstStyle/>
            <a:p>
              <a:pPr algn="ctr"/>
              <a:endParaRPr sz="1865">
                <a:latin typeface="微软雅黑" panose="020B0503020204020204" pitchFamily="34" charset="-122"/>
                <a:ea typeface="微软雅黑" panose="020B0503020204020204" pitchFamily="34" charset="-122"/>
              </a:endParaRPr>
            </a:p>
          </p:txBody>
        </p:sp>
        <p:sp>
          <p:nvSpPr>
            <p:cNvPr id="32" name="Freeform: Shape 11"/>
            <p:cNvSpPr/>
            <p:nvPr/>
          </p:nvSpPr>
          <p:spPr bwMode="auto">
            <a:xfrm>
              <a:off x="8356600" y="8766175"/>
              <a:ext cx="1662113" cy="16621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a:solidFill>
                <a:schemeClr val="tx1"/>
              </a:solidFill>
            </a:ln>
            <a:effectLst/>
          </p:spPr>
          <p:txBody>
            <a:bodyPr anchor="ctr"/>
            <a:lstStyle/>
            <a:p>
              <a:pPr algn="ctr"/>
              <a:endParaRPr sz="1865">
                <a:latin typeface="微软雅黑" panose="020B0503020204020204" pitchFamily="34" charset="-122"/>
                <a:ea typeface="微软雅黑" panose="020B0503020204020204" pitchFamily="34" charset="-122"/>
              </a:endParaRPr>
            </a:p>
          </p:txBody>
        </p:sp>
        <p:sp>
          <p:nvSpPr>
            <p:cNvPr id="33" name="Freeform: Shape 12"/>
            <p:cNvSpPr/>
            <p:nvPr/>
          </p:nvSpPr>
          <p:spPr bwMode="auto">
            <a:xfrm>
              <a:off x="8356600" y="5443538"/>
              <a:ext cx="1662113" cy="16621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a:solidFill>
                <a:schemeClr val="tx1"/>
              </a:solidFill>
            </a:ln>
            <a:effectLst/>
          </p:spPr>
          <p:txBody>
            <a:bodyPr anchor="ctr"/>
            <a:lstStyle/>
            <a:p>
              <a:pPr algn="ctr"/>
              <a:endParaRPr sz="1865">
                <a:latin typeface="微软雅黑" panose="020B0503020204020204" pitchFamily="34" charset="-122"/>
                <a:ea typeface="微软雅黑" panose="020B0503020204020204" pitchFamily="34" charset="-122"/>
              </a:endParaRPr>
            </a:p>
          </p:txBody>
        </p:sp>
        <p:sp>
          <p:nvSpPr>
            <p:cNvPr id="34" name="Freeform: Shape 13"/>
            <p:cNvSpPr/>
            <p:nvPr/>
          </p:nvSpPr>
          <p:spPr bwMode="auto">
            <a:xfrm>
              <a:off x="6180138" y="7102475"/>
              <a:ext cx="1663700" cy="16637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a:solidFill>
                <a:schemeClr val="tx1"/>
              </a:solidFill>
            </a:ln>
            <a:effectLst/>
          </p:spPr>
          <p:txBody>
            <a:bodyPr anchor="ctr"/>
            <a:lstStyle/>
            <a:p>
              <a:pPr algn="ctr"/>
              <a:endParaRPr sz="1865">
                <a:latin typeface="微软雅黑" panose="020B0503020204020204" pitchFamily="34" charset="-122"/>
                <a:ea typeface="微软雅黑" panose="020B0503020204020204" pitchFamily="34" charset="-122"/>
              </a:endParaRPr>
            </a:p>
          </p:txBody>
        </p:sp>
        <p:sp>
          <p:nvSpPr>
            <p:cNvPr id="35" name="Freeform: Shape 14"/>
            <p:cNvSpPr/>
            <p:nvPr/>
          </p:nvSpPr>
          <p:spPr bwMode="auto">
            <a:xfrm>
              <a:off x="6769100" y="7659688"/>
              <a:ext cx="449263"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83" y="15438"/>
                  </a:moveTo>
                  <a:cubicBezTo>
                    <a:pt x="17889" y="14149"/>
                    <a:pt x="18631" y="12358"/>
                    <a:pt x="18631" y="10638"/>
                  </a:cubicBezTo>
                  <a:cubicBezTo>
                    <a:pt x="18631" y="8955"/>
                    <a:pt x="17967" y="7343"/>
                    <a:pt x="16639" y="6089"/>
                  </a:cubicBezTo>
                  <a:lnTo>
                    <a:pt x="18553" y="4334"/>
                  </a:lnTo>
                  <a:cubicBezTo>
                    <a:pt x="20467" y="6125"/>
                    <a:pt x="21599" y="8453"/>
                    <a:pt x="21599" y="10853"/>
                  </a:cubicBezTo>
                  <a:cubicBezTo>
                    <a:pt x="21599" y="13038"/>
                    <a:pt x="20662" y="15331"/>
                    <a:pt x="18514" y="17265"/>
                  </a:cubicBezTo>
                  <a:cubicBezTo>
                    <a:pt x="18514" y="17265"/>
                    <a:pt x="16483" y="15438"/>
                    <a:pt x="16483" y="15438"/>
                  </a:cubicBezTo>
                  <a:close/>
                  <a:moveTo>
                    <a:pt x="14373" y="21599"/>
                  </a:moveTo>
                  <a:lnTo>
                    <a:pt x="7069" y="14901"/>
                  </a:lnTo>
                  <a:lnTo>
                    <a:pt x="0" y="14901"/>
                  </a:lnTo>
                  <a:lnTo>
                    <a:pt x="0" y="6698"/>
                  </a:lnTo>
                  <a:lnTo>
                    <a:pt x="7069" y="6698"/>
                  </a:lnTo>
                  <a:lnTo>
                    <a:pt x="14373" y="0"/>
                  </a:lnTo>
                  <a:cubicBezTo>
                    <a:pt x="14373" y="0"/>
                    <a:pt x="14373" y="21599"/>
                    <a:pt x="14373" y="21599"/>
                  </a:cubicBezTo>
                  <a:close/>
                </a:path>
              </a:pathLst>
            </a:custGeom>
            <a:solidFill>
              <a:srgbClr val="58A4FF"/>
            </a:solidFill>
            <a:ln w="12700" cap="flat" cmpd="sng">
              <a:no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sz="1865">
                <a:latin typeface="微软雅黑" panose="020B0503020204020204" pitchFamily="34" charset="-122"/>
                <a:ea typeface="微软雅黑" panose="020B0503020204020204" pitchFamily="34" charset="-122"/>
              </a:endParaRPr>
            </a:p>
          </p:txBody>
        </p:sp>
        <p:sp>
          <p:nvSpPr>
            <p:cNvPr id="36" name="Freeform: Shape 15"/>
            <p:cNvSpPr/>
            <p:nvPr/>
          </p:nvSpPr>
          <p:spPr bwMode="auto">
            <a:xfrm>
              <a:off x="8975725" y="6026150"/>
              <a:ext cx="441325" cy="484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15882" y="21600"/>
                  </a:lnTo>
                  <a:lnTo>
                    <a:pt x="15882" y="0"/>
                  </a:lnTo>
                  <a:lnTo>
                    <a:pt x="21600" y="0"/>
                  </a:lnTo>
                  <a:cubicBezTo>
                    <a:pt x="21600" y="0"/>
                    <a:pt x="21600" y="21600"/>
                    <a:pt x="21600" y="21600"/>
                  </a:cubicBezTo>
                  <a:close/>
                  <a:moveTo>
                    <a:pt x="13658" y="21600"/>
                  </a:moveTo>
                  <a:lnTo>
                    <a:pt x="7941" y="21600"/>
                  </a:lnTo>
                  <a:lnTo>
                    <a:pt x="7941" y="9983"/>
                  </a:lnTo>
                  <a:lnTo>
                    <a:pt x="13658" y="9983"/>
                  </a:lnTo>
                  <a:cubicBezTo>
                    <a:pt x="13658" y="9983"/>
                    <a:pt x="13658" y="21600"/>
                    <a:pt x="13658" y="21600"/>
                  </a:cubicBezTo>
                  <a:close/>
                  <a:moveTo>
                    <a:pt x="5717" y="21600"/>
                  </a:moveTo>
                  <a:lnTo>
                    <a:pt x="0" y="21600"/>
                  </a:lnTo>
                  <a:lnTo>
                    <a:pt x="0" y="5989"/>
                  </a:lnTo>
                  <a:lnTo>
                    <a:pt x="5717" y="5989"/>
                  </a:lnTo>
                  <a:cubicBezTo>
                    <a:pt x="5717" y="5989"/>
                    <a:pt x="5717" y="21600"/>
                    <a:pt x="5717" y="21600"/>
                  </a:cubicBezTo>
                  <a:close/>
                </a:path>
              </a:pathLst>
            </a:custGeom>
            <a:solidFill>
              <a:srgbClr val="58A4FF"/>
            </a:solidFill>
            <a:ln w="12700" cap="flat" cmpd="sng">
              <a:no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sz="1865">
                <a:latin typeface="微软雅黑" panose="020B0503020204020204" pitchFamily="34" charset="-122"/>
                <a:ea typeface="微软雅黑" panose="020B0503020204020204" pitchFamily="34" charset="-122"/>
              </a:endParaRPr>
            </a:p>
          </p:txBody>
        </p:sp>
        <p:sp>
          <p:nvSpPr>
            <p:cNvPr id="37" name="Freeform: Shape 16"/>
            <p:cNvSpPr/>
            <p:nvPr/>
          </p:nvSpPr>
          <p:spPr bwMode="auto">
            <a:xfrm>
              <a:off x="14687550" y="5930900"/>
              <a:ext cx="498475" cy="498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77" y="9428"/>
                  </a:moveTo>
                  <a:lnTo>
                    <a:pt x="12277" y="0"/>
                  </a:lnTo>
                  <a:cubicBezTo>
                    <a:pt x="17448" y="0"/>
                    <a:pt x="21600" y="4151"/>
                    <a:pt x="21600" y="9322"/>
                  </a:cubicBezTo>
                  <a:cubicBezTo>
                    <a:pt x="21600" y="9357"/>
                    <a:pt x="21600" y="9392"/>
                    <a:pt x="21600" y="9428"/>
                  </a:cubicBezTo>
                  <a:cubicBezTo>
                    <a:pt x="21600" y="9428"/>
                    <a:pt x="12277" y="9428"/>
                    <a:pt x="12277" y="9428"/>
                  </a:cubicBezTo>
                  <a:close/>
                  <a:moveTo>
                    <a:pt x="18680" y="12383"/>
                  </a:moveTo>
                  <a:cubicBezTo>
                    <a:pt x="18680" y="12312"/>
                    <a:pt x="18680" y="12277"/>
                    <a:pt x="18680" y="12277"/>
                  </a:cubicBezTo>
                  <a:cubicBezTo>
                    <a:pt x="18680" y="17448"/>
                    <a:pt x="14493" y="21600"/>
                    <a:pt x="9322" y="21600"/>
                  </a:cubicBezTo>
                  <a:cubicBezTo>
                    <a:pt x="4151" y="21600"/>
                    <a:pt x="0" y="17448"/>
                    <a:pt x="0" y="12277"/>
                  </a:cubicBezTo>
                  <a:cubicBezTo>
                    <a:pt x="0" y="7106"/>
                    <a:pt x="4151" y="2919"/>
                    <a:pt x="9322" y="2919"/>
                  </a:cubicBezTo>
                  <a:lnTo>
                    <a:pt x="9322" y="12383"/>
                  </a:lnTo>
                  <a:cubicBezTo>
                    <a:pt x="9322" y="12383"/>
                    <a:pt x="18680" y="12383"/>
                    <a:pt x="18680" y="12383"/>
                  </a:cubicBezTo>
                  <a:close/>
                </a:path>
              </a:pathLst>
            </a:custGeom>
            <a:solidFill>
              <a:srgbClr val="58A4FF"/>
            </a:solidFill>
            <a:ln w="12700" cap="flat" cmpd="sng">
              <a:no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sz="1865">
                <a:latin typeface="微软雅黑" panose="020B0503020204020204" pitchFamily="34" charset="-122"/>
                <a:ea typeface="微软雅黑" panose="020B0503020204020204" pitchFamily="34" charset="-122"/>
              </a:endParaRPr>
            </a:p>
          </p:txBody>
        </p:sp>
        <p:sp>
          <p:nvSpPr>
            <p:cNvPr id="38" name="Freeform: Shape 17"/>
            <p:cNvSpPr/>
            <p:nvPr/>
          </p:nvSpPr>
          <p:spPr bwMode="auto">
            <a:xfrm>
              <a:off x="16865600" y="7658100"/>
              <a:ext cx="461963" cy="493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72" y="16413"/>
                  </a:moveTo>
                  <a:cubicBezTo>
                    <a:pt x="9072" y="16199"/>
                    <a:pt x="10249" y="16164"/>
                    <a:pt x="10781" y="16164"/>
                  </a:cubicBezTo>
                  <a:cubicBezTo>
                    <a:pt x="12109" y="16164"/>
                    <a:pt x="12489" y="16271"/>
                    <a:pt x="12489" y="16413"/>
                  </a:cubicBezTo>
                  <a:cubicBezTo>
                    <a:pt x="12489" y="17407"/>
                    <a:pt x="11730" y="18189"/>
                    <a:pt x="10781" y="18189"/>
                  </a:cubicBezTo>
                  <a:cubicBezTo>
                    <a:pt x="9831" y="18189"/>
                    <a:pt x="9072" y="17407"/>
                    <a:pt x="9072" y="16413"/>
                  </a:cubicBezTo>
                  <a:close/>
                  <a:moveTo>
                    <a:pt x="19360" y="17265"/>
                  </a:moveTo>
                  <a:cubicBezTo>
                    <a:pt x="17803" y="15525"/>
                    <a:pt x="13779" y="15169"/>
                    <a:pt x="10781" y="15169"/>
                  </a:cubicBezTo>
                  <a:cubicBezTo>
                    <a:pt x="7820" y="15169"/>
                    <a:pt x="3758" y="15525"/>
                    <a:pt x="2201" y="17265"/>
                  </a:cubicBezTo>
                  <a:cubicBezTo>
                    <a:pt x="3758" y="19006"/>
                    <a:pt x="7820" y="19432"/>
                    <a:pt x="10781" y="19397"/>
                  </a:cubicBezTo>
                  <a:cubicBezTo>
                    <a:pt x="13779" y="19397"/>
                    <a:pt x="17803" y="19042"/>
                    <a:pt x="19360" y="17265"/>
                  </a:cubicBezTo>
                  <a:close/>
                  <a:moveTo>
                    <a:pt x="21599" y="17976"/>
                  </a:moveTo>
                  <a:cubicBezTo>
                    <a:pt x="21599" y="20463"/>
                    <a:pt x="14804" y="21599"/>
                    <a:pt x="10781" y="21599"/>
                  </a:cubicBezTo>
                  <a:cubicBezTo>
                    <a:pt x="6757" y="21599"/>
                    <a:pt x="0" y="20463"/>
                    <a:pt x="0" y="17976"/>
                  </a:cubicBezTo>
                  <a:cubicBezTo>
                    <a:pt x="0" y="17585"/>
                    <a:pt x="151" y="17230"/>
                    <a:pt x="455" y="16910"/>
                  </a:cubicBezTo>
                  <a:cubicBezTo>
                    <a:pt x="4137" y="9840"/>
                    <a:pt x="3188" y="6536"/>
                    <a:pt x="5200" y="3907"/>
                  </a:cubicBezTo>
                  <a:cubicBezTo>
                    <a:pt x="6111" y="2735"/>
                    <a:pt x="7174" y="1989"/>
                    <a:pt x="8882" y="1634"/>
                  </a:cubicBezTo>
                  <a:cubicBezTo>
                    <a:pt x="8958" y="710"/>
                    <a:pt x="9756" y="0"/>
                    <a:pt x="10781" y="0"/>
                  </a:cubicBezTo>
                  <a:cubicBezTo>
                    <a:pt x="11768" y="0"/>
                    <a:pt x="12603" y="710"/>
                    <a:pt x="12679" y="1634"/>
                  </a:cubicBezTo>
                  <a:cubicBezTo>
                    <a:pt x="14387" y="1989"/>
                    <a:pt x="15450" y="2735"/>
                    <a:pt x="16361" y="3907"/>
                  </a:cubicBezTo>
                  <a:cubicBezTo>
                    <a:pt x="18373" y="6536"/>
                    <a:pt x="17424" y="9840"/>
                    <a:pt x="21106" y="16910"/>
                  </a:cubicBezTo>
                  <a:cubicBezTo>
                    <a:pt x="21410" y="17230"/>
                    <a:pt x="21599" y="17585"/>
                    <a:pt x="21599" y="17976"/>
                  </a:cubicBezTo>
                  <a:close/>
                </a:path>
              </a:pathLst>
            </a:custGeom>
            <a:solidFill>
              <a:srgbClr val="58A4FF"/>
            </a:solidFill>
            <a:ln w="12700" cap="flat" cmpd="sng">
              <a:no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sz="1865">
                <a:latin typeface="微软雅黑" panose="020B0503020204020204" pitchFamily="34" charset="-122"/>
                <a:ea typeface="微软雅黑" panose="020B0503020204020204" pitchFamily="34" charset="-122"/>
              </a:endParaRPr>
            </a:p>
          </p:txBody>
        </p:sp>
        <p:sp>
          <p:nvSpPr>
            <p:cNvPr id="39" name="Freeform: Shape 18"/>
            <p:cNvSpPr/>
            <p:nvPr/>
          </p:nvSpPr>
          <p:spPr bwMode="auto">
            <a:xfrm>
              <a:off x="8915400" y="9336088"/>
              <a:ext cx="561975" cy="522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188" y="12491"/>
                  </a:moveTo>
                  <a:lnTo>
                    <a:pt x="19188" y="9719"/>
                  </a:lnTo>
                  <a:lnTo>
                    <a:pt x="16141" y="9719"/>
                  </a:lnTo>
                  <a:lnTo>
                    <a:pt x="16141" y="12491"/>
                  </a:lnTo>
                  <a:cubicBezTo>
                    <a:pt x="16141" y="12491"/>
                    <a:pt x="19188" y="12491"/>
                    <a:pt x="19188" y="12491"/>
                  </a:cubicBezTo>
                  <a:close/>
                  <a:moveTo>
                    <a:pt x="19188" y="6551"/>
                  </a:moveTo>
                  <a:lnTo>
                    <a:pt x="16141" y="6299"/>
                  </a:lnTo>
                  <a:lnTo>
                    <a:pt x="16141" y="8891"/>
                  </a:lnTo>
                  <a:lnTo>
                    <a:pt x="19188" y="8891"/>
                  </a:lnTo>
                  <a:cubicBezTo>
                    <a:pt x="19188" y="8891"/>
                    <a:pt x="19188" y="6551"/>
                    <a:pt x="19188" y="6551"/>
                  </a:cubicBezTo>
                  <a:close/>
                  <a:moveTo>
                    <a:pt x="18217" y="16775"/>
                  </a:moveTo>
                  <a:cubicBezTo>
                    <a:pt x="17011" y="16775"/>
                    <a:pt x="16007" y="17855"/>
                    <a:pt x="16007" y="19188"/>
                  </a:cubicBezTo>
                  <a:cubicBezTo>
                    <a:pt x="16007" y="20519"/>
                    <a:pt x="17011" y="21599"/>
                    <a:pt x="18217" y="21599"/>
                  </a:cubicBezTo>
                  <a:cubicBezTo>
                    <a:pt x="19456" y="21599"/>
                    <a:pt x="20460" y="20519"/>
                    <a:pt x="20460" y="19188"/>
                  </a:cubicBezTo>
                  <a:cubicBezTo>
                    <a:pt x="20427" y="17855"/>
                    <a:pt x="19456" y="16775"/>
                    <a:pt x="18217" y="16775"/>
                  </a:cubicBezTo>
                  <a:close/>
                  <a:moveTo>
                    <a:pt x="11720" y="9719"/>
                  </a:moveTo>
                  <a:lnTo>
                    <a:pt x="11720" y="12491"/>
                  </a:lnTo>
                  <a:lnTo>
                    <a:pt x="15069" y="12491"/>
                  </a:lnTo>
                  <a:lnTo>
                    <a:pt x="15069" y="9719"/>
                  </a:lnTo>
                  <a:cubicBezTo>
                    <a:pt x="15069" y="9719"/>
                    <a:pt x="11720" y="9719"/>
                    <a:pt x="11720" y="9719"/>
                  </a:cubicBezTo>
                  <a:close/>
                  <a:moveTo>
                    <a:pt x="15069" y="8891"/>
                  </a:moveTo>
                  <a:lnTo>
                    <a:pt x="15069" y="6228"/>
                  </a:lnTo>
                  <a:lnTo>
                    <a:pt x="11720" y="5975"/>
                  </a:lnTo>
                  <a:lnTo>
                    <a:pt x="11720" y="8891"/>
                  </a:lnTo>
                  <a:cubicBezTo>
                    <a:pt x="11720" y="8891"/>
                    <a:pt x="15069" y="8891"/>
                    <a:pt x="15069" y="8891"/>
                  </a:cubicBezTo>
                  <a:close/>
                  <a:moveTo>
                    <a:pt x="8438" y="12491"/>
                  </a:moveTo>
                  <a:lnTo>
                    <a:pt x="10649" y="12491"/>
                  </a:lnTo>
                  <a:lnTo>
                    <a:pt x="10649" y="9719"/>
                  </a:lnTo>
                  <a:lnTo>
                    <a:pt x="7635" y="9719"/>
                  </a:lnTo>
                  <a:cubicBezTo>
                    <a:pt x="7635" y="9719"/>
                    <a:pt x="8438" y="12491"/>
                    <a:pt x="8438" y="12491"/>
                  </a:cubicBezTo>
                  <a:close/>
                  <a:moveTo>
                    <a:pt x="6362" y="5616"/>
                  </a:moveTo>
                  <a:lnTo>
                    <a:pt x="7367" y="8891"/>
                  </a:lnTo>
                  <a:lnTo>
                    <a:pt x="10649" y="8891"/>
                  </a:lnTo>
                  <a:lnTo>
                    <a:pt x="10649" y="5904"/>
                  </a:lnTo>
                  <a:cubicBezTo>
                    <a:pt x="10649" y="5904"/>
                    <a:pt x="6362" y="5616"/>
                    <a:pt x="6362" y="5616"/>
                  </a:cubicBezTo>
                  <a:close/>
                  <a:moveTo>
                    <a:pt x="7367" y="16775"/>
                  </a:moveTo>
                  <a:cubicBezTo>
                    <a:pt x="6127" y="16775"/>
                    <a:pt x="5124" y="17855"/>
                    <a:pt x="5124" y="19188"/>
                  </a:cubicBezTo>
                  <a:cubicBezTo>
                    <a:pt x="5124" y="20519"/>
                    <a:pt x="6127" y="21599"/>
                    <a:pt x="7367" y="21599"/>
                  </a:cubicBezTo>
                  <a:cubicBezTo>
                    <a:pt x="8606" y="21599"/>
                    <a:pt x="9610" y="20519"/>
                    <a:pt x="9610" y="19188"/>
                  </a:cubicBezTo>
                  <a:cubicBezTo>
                    <a:pt x="9610" y="17855"/>
                    <a:pt x="8606" y="16775"/>
                    <a:pt x="7367" y="16775"/>
                  </a:cubicBezTo>
                  <a:close/>
                  <a:moveTo>
                    <a:pt x="21599" y="5508"/>
                  </a:moveTo>
                  <a:lnTo>
                    <a:pt x="21599" y="13607"/>
                  </a:lnTo>
                  <a:cubicBezTo>
                    <a:pt x="21599" y="14436"/>
                    <a:pt x="20996" y="15083"/>
                    <a:pt x="20226" y="15083"/>
                  </a:cubicBezTo>
                  <a:lnTo>
                    <a:pt x="7434" y="15083"/>
                  </a:lnTo>
                  <a:cubicBezTo>
                    <a:pt x="6797" y="15083"/>
                    <a:pt x="6228" y="14543"/>
                    <a:pt x="6127" y="13860"/>
                  </a:cubicBezTo>
                  <a:lnTo>
                    <a:pt x="3750" y="4715"/>
                  </a:lnTo>
                  <a:cubicBezTo>
                    <a:pt x="3750" y="4715"/>
                    <a:pt x="3348" y="3060"/>
                    <a:pt x="2645" y="2843"/>
                  </a:cubicBezTo>
                  <a:cubicBezTo>
                    <a:pt x="1540" y="2519"/>
                    <a:pt x="0" y="3168"/>
                    <a:pt x="0" y="1259"/>
                  </a:cubicBezTo>
                  <a:cubicBezTo>
                    <a:pt x="0" y="36"/>
                    <a:pt x="1037" y="36"/>
                    <a:pt x="1037" y="36"/>
                  </a:cubicBezTo>
                  <a:cubicBezTo>
                    <a:pt x="1071" y="36"/>
                    <a:pt x="1272" y="0"/>
                    <a:pt x="1540" y="0"/>
                  </a:cubicBezTo>
                  <a:cubicBezTo>
                    <a:pt x="3147" y="0"/>
                    <a:pt x="5056" y="647"/>
                    <a:pt x="5793" y="2951"/>
                  </a:cubicBezTo>
                  <a:lnTo>
                    <a:pt x="20293" y="4068"/>
                  </a:lnTo>
                  <a:cubicBezTo>
                    <a:pt x="21030" y="4103"/>
                    <a:pt x="21599" y="4715"/>
                    <a:pt x="21599" y="5508"/>
                  </a:cubicBezTo>
                  <a:close/>
                </a:path>
              </a:pathLst>
            </a:custGeom>
            <a:solidFill>
              <a:srgbClr val="58A4FF"/>
            </a:solidFill>
            <a:ln w="12700" cap="flat" cmpd="sng">
              <a:no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sz="1865">
                <a:latin typeface="微软雅黑" panose="020B0503020204020204" pitchFamily="34" charset="-122"/>
                <a:ea typeface="微软雅黑" panose="020B0503020204020204" pitchFamily="34" charset="-122"/>
              </a:endParaRPr>
            </a:p>
          </p:txBody>
        </p:sp>
        <p:sp>
          <p:nvSpPr>
            <p:cNvPr id="40" name="Freeform: Shape 19"/>
            <p:cNvSpPr/>
            <p:nvPr/>
          </p:nvSpPr>
          <p:spPr bwMode="auto">
            <a:xfrm>
              <a:off x="14605000" y="9442450"/>
              <a:ext cx="561975"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303"/>
                  </a:moveTo>
                  <a:lnTo>
                    <a:pt x="21600" y="19991"/>
                  </a:lnTo>
                  <a:lnTo>
                    <a:pt x="15324" y="10736"/>
                  </a:lnTo>
                  <a:cubicBezTo>
                    <a:pt x="15324" y="10736"/>
                    <a:pt x="21600" y="2303"/>
                    <a:pt x="21600" y="2303"/>
                  </a:cubicBezTo>
                  <a:close/>
                  <a:moveTo>
                    <a:pt x="20046" y="0"/>
                  </a:moveTo>
                  <a:lnTo>
                    <a:pt x="10784" y="12560"/>
                  </a:lnTo>
                  <a:lnTo>
                    <a:pt x="1523" y="0"/>
                  </a:lnTo>
                  <a:cubicBezTo>
                    <a:pt x="1523" y="0"/>
                    <a:pt x="20046" y="0"/>
                    <a:pt x="20046" y="0"/>
                  </a:cubicBezTo>
                  <a:close/>
                  <a:moveTo>
                    <a:pt x="20412" y="21599"/>
                  </a:moveTo>
                  <a:lnTo>
                    <a:pt x="1188" y="21599"/>
                  </a:lnTo>
                  <a:lnTo>
                    <a:pt x="7494" y="12430"/>
                  </a:lnTo>
                  <a:lnTo>
                    <a:pt x="10784" y="16862"/>
                  </a:lnTo>
                  <a:lnTo>
                    <a:pt x="14136" y="12342"/>
                  </a:lnTo>
                  <a:cubicBezTo>
                    <a:pt x="14136" y="12342"/>
                    <a:pt x="20412" y="21599"/>
                    <a:pt x="20412" y="21599"/>
                  </a:cubicBezTo>
                  <a:close/>
                  <a:moveTo>
                    <a:pt x="0" y="2303"/>
                  </a:moveTo>
                  <a:lnTo>
                    <a:pt x="6306" y="10778"/>
                  </a:lnTo>
                  <a:lnTo>
                    <a:pt x="0" y="19991"/>
                  </a:lnTo>
                  <a:cubicBezTo>
                    <a:pt x="0" y="19991"/>
                    <a:pt x="0" y="2303"/>
                    <a:pt x="0" y="2303"/>
                  </a:cubicBezTo>
                  <a:close/>
                </a:path>
              </a:pathLst>
            </a:custGeom>
            <a:solidFill>
              <a:srgbClr val="58A4FF"/>
            </a:solidFill>
            <a:ln w="12700" cap="flat" cmpd="sng">
              <a:no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sz="1865">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74798" y="1935768"/>
            <a:ext cx="12341595" cy="3511641"/>
            <a:chOff x="-56098" y="1451826"/>
            <a:chExt cx="9256196" cy="2633732"/>
          </a:xfrm>
        </p:grpSpPr>
        <p:grpSp>
          <p:nvGrpSpPr>
            <p:cNvPr id="5" name="Group 64"/>
            <p:cNvGrpSpPr/>
            <p:nvPr/>
          </p:nvGrpSpPr>
          <p:grpSpPr>
            <a:xfrm>
              <a:off x="6604560" y="1451826"/>
              <a:ext cx="2103531" cy="821738"/>
              <a:chOff x="7911350" y="1501549"/>
              <a:chExt cx="2804708" cy="1095649"/>
            </a:xfrm>
          </p:grpSpPr>
          <p:sp>
            <p:nvSpPr>
              <p:cNvPr id="21" name="TextBox 56"/>
              <p:cNvSpPr txBox="1"/>
              <p:nvPr/>
            </p:nvSpPr>
            <p:spPr>
              <a:xfrm>
                <a:off x="7911350" y="1758938"/>
                <a:ext cx="2804708" cy="838260"/>
              </a:xfrm>
              <a:prstGeom prst="rect">
                <a:avLst/>
              </a:prstGeom>
              <a:noFill/>
            </p:spPr>
            <p:txBody>
              <a:bodyPr wrap="square" lIns="192000" tIns="0" rIns="192000" bIns="0">
                <a:normAutofit/>
              </a:bodyPr>
              <a:lstStyle/>
              <a:p>
                <a:r>
                  <a:rPr lang="zh-CN" altLang="en-US" sz="1100" dirty="0">
                    <a:latin typeface="微软雅黑" panose="020B0503020204020204" pitchFamily="34" charset="-122"/>
                    <a:ea typeface="微软雅黑" panose="020B0503020204020204" pitchFamily="34" charset="-122"/>
                    <a:cs typeface="华文黑体" pitchFamily="2" charset="-122"/>
                  </a:rPr>
                  <a:t>单击添加标题单击添加标题单击添加标题单击添加标题单击添加标题单击添加标题单击添加标题</a:t>
                </a:r>
                <a:endParaRPr lang="en-US" altLang="zh-CN" sz="1100" dirty="0">
                  <a:latin typeface="微软雅黑" panose="020B0503020204020204" pitchFamily="34" charset="-122"/>
                  <a:ea typeface="微软雅黑" panose="020B0503020204020204" pitchFamily="34" charset="-122"/>
                  <a:cs typeface="华文黑体" pitchFamily="2" charset="-122"/>
                </a:endParaRPr>
              </a:p>
            </p:txBody>
          </p:sp>
          <p:sp>
            <p:nvSpPr>
              <p:cNvPr id="22" name="Rectangle 57"/>
              <p:cNvSpPr/>
              <p:nvPr/>
            </p:nvSpPr>
            <p:spPr>
              <a:xfrm>
                <a:off x="7911350" y="1501549"/>
                <a:ext cx="2804708" cy="215444"/>
              </a:xfrm>
              <a:prstGeom prst="rect">
                <a:avLst/>
              </a:prstGeom>
            </p:spPr>
            <p:txBody>
              <a:bodyPr wrap="none" lIns="192000" tIns="0" rIns="192000" bIns="0" anchor="ctr">
                <a:noAutofit/>
              </a:bodyPr>
              <a:lstStyle/>
              <a:p>
                <a:r>
                  <a:rPr lang="zh-CN" altLang="en-US" sz="1600" dirty="0">
                    <a:latin typeface="微软雅黑" panose="020B0503020204020204" pitchFamily="34" charset="-122"/>
                    <a:ea typeface="微软雅黑" panose="020B0503020204020204" pitchFamily="34" charset="-122"/>
                    <a:cs typeface="华文黑体" pitchFamily="2" charset="-122"/>
                  </a:rPr>
                  <a:t>单击添加标题</a:t>
                </a:r>
                <a:endParaRPr lang="en-US" altLang="zh-CN" sz="1600" dirty="0">
                  <a:latin typeface="微软雅黑" panose="020B0503020204020204" pitchFamily="34" charset="-122"/>
                  <a:ea typeface="微软雅黑" panose="020B0503020204020204" pitchFamily="34" charset="-122"/>
                  <a:cs typeface="华文黑体" pitchFamily="2" charset="-122"/>
                </a:endParaRPr>
              </a:p>
            </p:txBody>
          </p:sp>
        </p:grpSp>
        <p:grpSp>
          <p:nvGrpSpPr>
            <p:cNvPr id="6" name="Group 69"/>
            <p:cNvGrpSpPr/>
            <p:nvPr/>
          </p:nvGrpSpPr>
          <p:grpSpPr>
            <a:xfrm>
              <a:off x="435909" y="1451826"/>
              <a:ext cx="2088367" cy="821738"/>
              <a:chOff x="1496163" y="1580569"/>
              <a:chExt cx="2784489" cy="1095649"/>
            </a:xfrm>
          </p:grpSpPr>
          <p:sp>
            <p:nvSpPr>
              <p:cNvPr id="19" name="TextBox 58"/>
              <p:cNvSpPr txBox="1"/>
              <p:nvPr/>
            </p:nvSpPr>
            <p:spPr>
              <a:xfrm>
                <a:off x="1496163" y="1837958"/>
                <a:ext cx="2784489" cy="838260"/>
              </a:xfrm>
              <a:prstGeom prst="rect">
                <a:avLst/>
              </a:prstGeom>
              <a:noFill/>
            </p:spPr>
            <p:txBody>
              <a:bodyPr wrap="square" lIns="192000" tIns="0" rIns="192000" bIns="0">
                <a:normAutofit/>
              </a:bodyPr>
              <a:lstStyle/>
              <a:p>
                <a:pPr algn="r"/>
                <a:r>
                  <a:rPr lang="zh-CN" altLang="en-US" sz="1100" dirty="0">
                    <a:latin typeface="微软雅黑" panose="020B0503020204020204" pitchFamily="34" charset="-122"/>
                    <a:ea typeface="微软雅黑" panose="020B0503020204020204" pitchFamily="34" charset="-122"/>
                    <a:cs typeface="华文黑体" pitchFamily="2" charset="-122"/>
                  </a:rPr>
                  <a:t>单击添加标题单击添加标题单击添加标题单击添加标题单击添加标题单击添加标题单击添加标题</a:t>
                </a:r>
                <a:endParaRPr lang="en-US" altLang="zh-CN" sz="1100" dirty="0">
                  <a:latin typeface="微软雅黑" panose="020B0503020204020204" pitchFamily="34" charset="-122"/>
                  <a:ea typeface="微软雅黑" panose="020B0503020204020204" pitchFamily="34" charset="-122"/>
                  <a:cs typeface="华文黑体" pitchFamily="2" charset="-122"/>
                </a:endParaRPr>
              </a:p>
            </p:txBody>
          </p:sp>
          <p:sp>
            <p:nvSpPr>
              <p:cNvPr id="20" name="Rectangle 59"/>
              <p:cNvSpPr/>
              <p:nvPr/>
            </p:nvSpPr>
            <p:spPr>
              <a:xfrm>
                <a:off x="1496163" y="1580569"/>
                <a:ext cx="2784489" cy="215444"/>
              </a:xfrm>
              <a:prstGeom prst="rect">
                <a:avLst/>
              </a:prstGeom>
            </p:spPr>
            <p:txBody>
              <a:bodyPr wrap="none" lIns="192000" tIns="0" rIns="192000" bIns="0" anchor="ctr">
                <a:noAutofit/>
              </a:bodyPr>
              <a:lstStyle/>
              <a:p>
                <a:pPr algn="r"/>
                <a:r>
                  <a:rPr lang="zh-CN" altLang="en-US" sz="1600" dirty="0">
                    <a:latin typeface="微软雅黑" panose="020B0503020204020204" pitchFamily="34" charset="-122"/>
                    <a:ea typeface="微软雅黑" panose="020B0503020204020204" pitchFamily="34" charset="-122"/>
                    <a:cs typeface="华文黑体" pitchFamily="2" charset="-122"/>
                  </a:rPr>
                  <a:t>单击添加标题</a:t>
                </a:r>
                <a:endParaRPr lang="en-US" altLang="zh-CN" sz="1600" dirty="0">
                  <a:latin typeface="微软雅黑" panose="020B0503020204020204" pitchFamily="34" charset="-122"/>
                  <a:ea typeface="微软雅黑" panose="020B0503020204020204" pitchFamily="34" charset="-122"/>
                  <a:cs typeface="华文黑体" pitchFamily="2" charset="-122"/>
                </a:endParaRPr>
              </a:p>
            </p:txBody>
          </p:sp>
        </p:grpSp>
        <p:grpSp>
          <p:nvGrpSpPr>
            <p:cNvPr id="7" name="Group 66"/>
            <p:cNvGrpSpPr/>
            <p:nvPr/>
          </p:nvGrpSpPr>
          <p:grpSpPr>
            <a:xfrm>
              <a:off x="6604560" y="3263820"/>
              <a:ext cx="2103532" cy="821738"/>
              <a:chOff x="7911350" y="4734381"/>
              <a:chExt cx="2804709" cy="1095649"/>
            </a:xfrm>
          </p:grpSpPr>
          <p:sp>
            <p:nvSpPr>
              <p:cNvPr id="17" name="TextBox 52"/>
              <p:cNvSpPr txBox="1"/>
              <p:nvPr/>
            </p:nvSpPr>
            <p:spPr>
              <a:xfrm>
                <a:off x="7911351" y="4991770"/>
                <a:ext cx="2804708" cy="838260"/>
              </a:xfrm>
              <a:prstGeom prst="rect">
                <a:avLst/>
              </a:prstGeom>
              <a:noFill/>
            </p:spPr>
            <p:txBody>
              <a:bodyPr wrap="square" lIns="192000" tIns="0" rIns="192000" bIns="0">
                <a:normAutofit/>
              </a:bodyPr>
              <a:lstStyle/>
              <a:p>
                <a:r>
                  <a:rPr lang="zh-CN" altLang="en-US" sz="1100" dirty="0">
                    <a:latin typeface="微软雅黑" panose="020B0503020204020204" pitchFamily="34" charset="-122"/>
                    <a:ea typeface="微软雅黑" panose="020B0503020204020204" pitchFamily="34" charset="-122"/>
                    <a:cs typeface="华文黑体" pitchFamily="2" charset="-122"/>
                  </a:rPr>
                  <a:t>单击添加标题单击添加标题单击添加标题单击添加标题单击添加标题单击添加标题单击添加标题</a:t>
                </a:r>
                <a:endParaRPr lang="en-US" altLang="zh-CN" sz="1100" dirty="0">
                  <a:latin typeface="微软雅黑" panose="020B0503020204020204" pitchFamily="34" charset="-122"/>
                  <a:ea typeface="微软雅黑" panose="020B0503020204020204" pitchFamily="34" charset="-122"/>
                  <a:cs typeface="华文黑体" pitchFamily="2" charset="-122"/>
                </a:endParaRPr>
              </a:p>
            </p:txBody>
          </p:sp>
          <p:sp>
            <p:nvSpPr>
              <p:cNvPr id="18" name="Rectangle 53"/>
              <p:cNvSpPr/>
              <p:nvPr/>
            </p:nvSpPr>
            <p:spPr>
              <a:xfrm>
                <a:off x="7911350" y="4734381"/>
                <a:ext cx="2804708" cy="215444"/>
              </a:xfrm>
              <a:prstGeom prst="rect">
                <a:avLst/>
              </a:prstGeom>
            </p:spPr>
            <p:txBody>
              <a:bodyPr wrap="none" lIns="192000" tIns="0" rIns="192000" bIns="0" anchor="ctr">
                <a:noAutofit/>
              </a:bodyPr>
              <a:lstStyle/>
              <a:p>
                <a:r>
                  <a:rPr lang="zh-CN" altLang="en-US" sz="1600" dirty="0">
                    <a:latin typeface="微软雅黑" panose="020B0503020204020204" pitchFamily="34" charset="-122"/>
                    <a:ea typeface="微软雅黑" panose="020B0503020204020204" pitchFamily="34" charset="-122"/>
                    <a:cs typeface="华文黑体" pitchFamily="2" charset="-122"/>
                  </a:rPr>
                  <a:t>单击添加标题</a:t>
                </a:r>
                <a:endParaRPr lang="en-US" altLang="zh-CN" sz="1600" dirty="0">
                  <a:latin typeface="微软雅黑" panose="020B0503020204020204" pitchFamily="34" charset="-122"/>
                  <a:ea typeface="微软雅黑" panose="020B0503020204020204" pitchFamily="34" charset="-122"/>
                  <a:cs typeface="华文黑体" pitchFamily="2" charset="-122"/>
                </a:endParaRPr>
              </a:p>
            </p:txBody>
          </p:sp>
        </p:grpSp>
        <p:grpSp>
          <p:nvGrpSpPr>
            <p:cNvPr id="8" name="Group 67"/>
            <p:cNvGrpSpPr/>
            <p:nvPr/>
          </p:nvGrpSpPr>
          <p:grpSpPr>
            <a:xfrm>
              <a:off x="435908" y="3263819"/>
              <a:ext cx="2088367" cy="821738"/>
              <a:chOff x="1572972" y="4734379"/>
              <a:chExt cx="2784489" cy="1095649"/>
            </a:xfrm>
          </p:grpSpPr>
          <p:sp>
            <p:nvSpPr>
              <p:cNvPr id="15" name="TextBox 60"/>
              <p:cNvSpPr txBox="1"/>
              <p:nvPr/>
            </p:nvSpPr>
            <p:spPr>
              <a:xfrm>
                <a:off x="1572972" y="4991768"/>
                <a:ext cx="2784489" cy="838260"/>
              </a:xfrm>
              <a:prstGeom prst="rect">
                <a:avLst/>
              </a:prstGeom>
              <a:noFill/>
            </p:spPr>
            <p:txBody>
              <a:bodyPr wrap="square" lIns="192000" tIns="0" rIns="192000" bIns="0">
                <a:normAutofit/>
              </a:bodyPr>
              <a:lstStyle/>
              <a:p>
                <a:pPr algn="r"/>
                <a:r>
                  <a:rPr lang="zh-CN" altLang="en-US" sz="1100" dirty="0">
                    <a:latin typeface="微软雅黑" panose="020B0503020204020204" pitchFamily="34" charset="-122"/>
                    <a:ea typeface="微软雅黑" panose="020B0503020204020204" pitchFamily="34" charset="-122"/>
                    <a:cs typeface="华文黑体" pitchFamily="2" charset="-122"/>
                  </a:rPr>
                  <a:t>单击添加标题单击添加标题单击添加标题单击添加标题单击添加标题单击添加标题单击添加标题</a:t>
                </a:r>
                <a:endParaRPr lang="en-US" altLang="zh-CN" sz="1100" dirty="0">
                  <a:latin typeface="微软雅黑" panose="020B0503020204020204" pitchFamily="34" charset="-122"/>
                  <a:ea typeface="微软雅黑" panose="020B0503020204020204" pitchFamily="34" charset="-122"/>
                  <a:cs typeface="华文黑体" pitchFamily="2" charset="-122"/>
                </a:endParaRPr>
              </a:p>
            </p:txBody>
          </p:sp>
          <p:sp>
            <p:nvSpPr>
              <p:cNvPr id="16" name="Rectangle 61"/>
              <p:cNvSpPr/>
              <p:nvPr/>
            </p:nvSpPr>
            <p:spPr>
              <a:xfrm>
                <a:off x="1572972" y="4734379"/>
                <a:ext cx="2784489" cy="215444"/>
              </a:xfrm>
              <a:prstGeom prst="rect">
                <a:avLst/>
              </a:prstGeom>
            </p:spPr>
            <p:txBody>
              <a:bodyPr wrap="none" lIns="192000" tIns="0" rIns="192000" bIns="0" anchor="ctr">
                <a:noAutofit/>
              </a:bodyPr>
              <a:lstStyle/>
              <a:p>
                <a:pPr algn="r"/>
                <a:r>
                  <a:rPr lang="zh-CN" altLang="en-US" sz="1600" dirty="0">
                    <a:latin typeface="微软雅黑" panose="020B0503020204020204" pitchFamily="34" charset="-122"/>
                    <a:ea typeface="微软雅黑" panose="020B0503020204020204" pitchFamily="34" charset="-122"/>
                    <a:cs typeface="华文黑体" pitchFamily="2" charset="-122"/>
                  </a:rPr>
                  <a:t>单击添加标题</a:t>
                </a:r>
                <a:endParaRPr lang="en-US" altLang="zh-CN" sz="1600" dirty="0">
                  <a:latin typeface="微软雅黑" panose="020B0503020204020204" pitchFamily="34" charset="-122"/>
                  <a:ea typeface="微软雅黑" panose="020B0503020204020204" pitchFamily="34" charset="-122"/>
                  <a:cs typeface="华文黑体" pitchFamily="2" charset="-122"/>
                </a:endParaRPr>
              </a:p>
            </p:txBody>
          </p:sp>
        </p:grpSp>
        <p:grpSp>
          <p:nvGrpSpPr>
            <p:cNvPr id="9" name="Group 68"/>
            <p:cNvGrpSpPr/>
            <p:nvPr/>
          </p:nvGrpSpPr>
          <p:grpSpPr>
            <a:xfrm>
              <a:off x="-56098" y="2301369"/>
              <a:ext cx="2088367" cy="821738"/>
              <a:chOff x="853613" y="3068489"/>
              <a:chExt cx="2784489" cy="1095649"/>
            </a:xfrm>
          </p:grpSpPr>
          <p:sp>
            <p:nvSpPr>
              <p:cNvPr id="13" name="TextBox 54"/>
              <p:cNvSpPr txBox="1"/>
              <p:nvPr/>
            </p:nvSpPr>
            <p:spPr>
              <a:xfrm>
                <a:off x="853613" y="3325878"/>
                <a:ext cx="2784489" cy="838260"/>
              </a:xfrm>
              <a:prstGeom prst="rect">
                <a:avLst/>
              </a:prstGeom>
              <a:noFill/>
            </p:spPr>
            <p:txBody>
              <a:bodyPr wrap="square" lIns="192000" tIns="0" rIns="192000" bIns="0">
                <a:normAutofit/>
              </a:bodyPr>
              <a:lstStyle/>
              <a:p>
                <a:pPr algn="r"/>
                <a:r>
                  <a:rPr lang="zh-CN" altLang="en-US" sz="1100" dirty="0">
                    <a:latin typeface="微软雅黑" panose="020B0503020204020204" pitchFamily="34" charset="-122"/>
                    <a:ea typeface="微软雅黑" panose="020B0503020204020204" pitchFamily="34" charset="-122"/>
                    <a:cs typeface="华文黑体" pitchFamily="2" charset="-122"/>
                  </a:rPr>
                  <a:t>单击添加标题单击添加标题单击添加标题单击添加标题单击添加标题单击添加标题单击添加标题</a:t>
                </a:r>
                <a:endParaRPr lang="en-US" altLang="zh-CN" sz="1100" dirty="0">
                  <a:latin typeface="微软雅黑" panose="020B0503020204020204" pitchFamily="34" charset="-122"/>
                  <a:ea typeface="微软雅黑" panose="020B0503020204020204" pitchFamily="34" charset="-122"/>
                  <a:cs typeface="华文黑体" pitchFamily="2" charset="-122"/>
                </a:endParaRPr>
              </a:p>
            </p:txBody>
          </p:sp>
          <p:sp>
            <p:nvSpPr>
              <p:cNvPr id="14" name="Rectangle 55"/>
              <p:cNvSpPr/>
              <p:nvPr/>
            </p:nvSpPr>
            <p:spPr>
              <a:xfrm>
                <a:off x="853613" y="3068489"/>
                <a:ext cx="2784489" cy="215444"/>
              </a:xfrm>
              <a:prstGeom prst="rect">
                <a:avLst/>
              </a:prstGeom>
            </p:spPr>
            <p:txBody>
              <a:bodyPr wrap="none" lIns="192000" tIns="0" rIns="192000" bIns="0" anchor="ctr">
                <a:noAutofit/>
              </a:bodyPr>
              <a:lstStyle/>
              <a:p>
                <a:pPr algn="r"/>
                <a:r>
                  <a:rPr lang="zh-CN" altLang="en-US" sz="1600" dirty="0">
                    <a:latin typeface="微软雅黑" panose="020B0503020204020204" pitchFamily="34" charset="-122"/>
                    <a:ea typeface="微软雅黑" panose="020B0503020204020204" pitchFamily="34" charset="-122"/>
                    <a:cs typeface="华文黑体" pitchFamily="2" charset="-122"/>
                  </a:rPr>
                  <a:t>单击添加标题</a:t>
                </a:r>
                <a:endParaRPr lang="en-US" altLang="zh-CN" sz="1600" dirty="0">
                  <a:latin typeface="微软雅黑" panose="020B0503020204020204" pitchFamily="34" charset="-122"/>
                  <a:ea typeface="微软雅黑" panose="020B0503020204020204" pitchFamily="34" charset="-122"/>
                  <a:cs typeface="华文黑体" pitchFamily="2" charset="-122"/>
                </a:endParaRPr>
              </a:p>
            </p:txBody>
          </p:sp>
        </p:grpSp>
        <p:grpSp>
          <p:nvGrpSpPr>
            <p:cNvPr id="10" name="Group 65"/>
            <p:cNvGrpSpPr/>
            <p:nvPr/>
          </p:nvGrpSpPr>
          <p:grpSpPr>
            <a:xfrm>
              <a:off x="7096567" y="2301369"/>
              <a:ext cx="2103531" cy="821738"/>
              <a:chOff x="8525825" y="3068487"/>
              <a:chExt cx="2804708" cy="1095649"/>
            </a:xfrm>
          </p:grpSpPr>
          <p:sp>
            <p:nvSpPr>
              <p:cNvPr id="11" name="TextBox 62"/>
              <p:cNvSpPr txBox="1"/>
              <p:nvPr/>
            </p:nvSpPr>
            <p:spPr>
              <a:xfrm>
                <a:off x="8525825" y="3325876"/>
                <a:ext cx="2804708" cy="838260"/>
              </a:xfrm>
              <a:prstGeom prst="rect">
                <a:avLst/>
              </a:prstGeom>
              <a:noFill/>
            </p:spPr>
            <p:txBody>
              <a:bodyPr wrap="square" lIns="192000" tIns="0" rIns="192000" bIns="0">
                <a:normAutofit/>
              </a:bodyPr>
              <a:lstStyle/>
              <a:p>
                <a:r>
                  <a:rPr lang="zh-CN" altLang="en-US" sz="1100" dirty="0">
                    <a:latin typeface="微软雅黑" panose="020B0503020204020204" pitchFamily="34" charset="-122"/>
                    <a:ea typeface="微软雅黑" panose="020B0503020204020204" pitchFamily="34" charset="-122"/>
                    <a:cs typeface="华文黑体" pitchFamily="2" charset="-122"/>
                  </a:rPr>
                  <a:t>单击添加标题单击添加标题单击添加标题单击添加标题单击添加标题单击添加标题单击添加标题</a:t>
                </a:r>
                <a:endParaRPr lang="en-US" altLang="zh-CN" sz="1100" dirty="0">
                  <a:latin typeface="微软雅黑" panose="020B0503020204020204" pitchFamily="34" charset="-122"/>
                  <a:ea typeface="微软雅黑" panose="020B0503020204020204" pitchFamily="34" charset="-122"/>
                  <a:cs typeface="华文黑体" pitchFamily="2" charset="-122"/>
                </a:endParaRPr>
              </a:p>
            </p:txBody>
          </p:sp>
          <p:sp>
            <p:nvSpPr>
              <p:cNvPr id="12" name="Rectangle 63"/>
              <p:cNvSpPr/>
              <p:nvPr/>
            </p:nvSpPr>
            <p:spPr>
              <a:xfrm>
                <a:off x="8525825" y="3068487"/>
                <a:ext cx="2804708" cy="215444"/>
              </a:xfrm>
              <a:prstGeom prst="rect">
                <a:avLst/>
              </a:prstGeom>
            </p:spPr>
            <p:txBody>
              <a:bodyPr wrap="none" lIns="192000" tIns="0" rIns="192000" bIns="0" anchor="ctr">
                <a:noAutofit/>
              </a:bodyPr>
              <a:lstStyle/>
              <a:p>
                <a:r>
                  <a:rPr lang="zh-CN" altLang="en-US" sz="1600" dirty="0">
                    <a:latin typeface="微软雅黑" panose="020B0503020204020204" pitchFamily="34" charset="-122"/>
                    <a:ea typeface="微软雅黑" panose="020B0503020204020204" pitchFamily="34" charset="-122"/>
                    <a:cs typeface="华文黑体" pitchFamily="2" charset="-122"/>
                  </a:rPr>
                  <a:t>单击添加标题</a:t>
                </a:r>
                <a:endParaRPr lang="en-US" altLang="zh-CN" sz="1600" dirty="0">
                  <a:latin typeface="微软雅黑" panose="020B0503020204020204" pitchFamily="34" charset="-122"/>
                  <a:ea typeface="微软雅黑" panose="020B0503020204020204" pitchFamily="34" charset="-122"/>
                  <a:cs typeface="华文黑体"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0" fill="hold"/>
                                        <p:tgtEl>
                                          <p:spTgt spid="2"/>
                                        </p:tgtEl>
                                        <p:attrNameLst>
                                          <p:attrName>ppt_w</p:attrName>
                                        </p:attrNameLst>
                                      </p:cBhvr>
                                      <p:tavLst>
                                        <p:tav tm="0">
                                          <p:val>
                                            <p:fltVal val="0"/>
                                          </p:val>
                                        </p:tav>
                                        <p:tav tm="100000">
                                          <p:val>
                                            <p:strVal val="#ppt_w"/>
                                          </p:val>
                                        </p:tav>
                                      </p:tavLst>
                                    </p:anim>
                                    <p:anim calcmode="lin" valueType="num">
                                      <p:cBhvr>
                                        <p:cTn id="12" dur="1250" fill="hold"/>
                                        <p:tgtEl>
                                          <p:spTgt spid="2"/>
                                        </p:tgtEl>
                                        <p:attrNameLst>
                                          <p:attrName>ppt_h</p:attrName>
                                        </p:attrNameLst>
                                      </p:cBhvr>
                                      <p:tavLst>
                                        <p:tav tm="0">
                                          <p:val>
                                            <p:fltVal val="0"/>
                                          </p:val>
                                        </p:tav>
                                        <p:tav tm="100000">
                                          <p:val>
                                            <p:strVal val="#ppt_h"/>
                                          </p:val>
                                        </p:tav>
                                      </p:tavLst>
                                    </p:anim>
                                    <p:animEffect transition="in" filter="fade">
                                      <p:cBhvr>
                                        <p:cTn id="13"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1"/>
          <p:cNvSpPr>
            <a:spLocks noEditPoints="1"/>
          </p:cNvSpPr>
          <p:nvPr/>
        </p:nvSpPr>
        <p:spPr bwMode="auto">
          <a:xfrm>
            <a:off x="5433361" y="1989286"/>
            <a:ext cx="2322400" cy="2317204"/>
          </a:xfrm>
          <a:custGeom>
            <a:avLst/>
            <a:gdLst>
              <a:gd name="T0" fmla="*/ 27 w 188"/>
              <a:gd name="T1" fmla="*/ 27 h 188"/>
              <a:gd name="T2" fmla="*/ 45 w 188"/>
              <a:gd name="T3" fmla="*/ 143 h 188"/>
              <a:gd name="T4" fmla="*/ 161 w 188"/>
              <a:gd name="T5" fmla="*/ 161 h 188"/>
              <a:gd name="T6" fmla="*/ 144 w 188"/>
              <a:gd name="T7" fmla="*/ 44 h 188"/>
              <a:gd name="T8" fmla="*/ 27 w 188"/>
              <a:gd name="T9" fmla="*/ 27 h 188"/>
              <a:gd name="T10" fmla="*/ 136 w 188"/>
              <a:gd name="T11" fmla="*/ 154 h 188"/>
              <a:gd name="T12" fmla="*/ 45 w 188"/>
              <a:gd name="T13" fmla="*/ 141 h 188"/>
              <a:gd name="T14" fmla="*/ 31 w 188"/>
              <a:gd name="T15" fmla="*/ 50 h 188"/>
              <a:gd name="T16" fmla="*/ 122 w 188"/>
              <a:gd name="T17" fmla="*/ 64 h 188"/>
              <a:gd name="T18" fmla="*/ 136 w 188"/>
              <a:gd name="T19" fmla="*/ 15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88">
                <a:moveTo>
                  <a:pt x="27" y="27"/>
                </a:moveTo>
                <a:cubicBezTo>
                  <a:pt x="0" y="54"/>
                  <a:pt x="8" y="106"/>
                  <a:pt x="45" y="143"/>
                </a:cubicBezTo>
                <a:cubicBezTo>
                  <a:pt x="81" y="180"/>
                  <a:pt x="134" y="188"/>
                  <a:pt x="161" y="161"/>
                </a:cubicBezTo>
                <a:cubicBezTo>
                  <a:pt x="188" y="133"/>
                  <a:pt x="180" y="81"/>
                  <a:pt x="144" y="44"/>
                </a:cubicBezTo>
                <a:cubicBezTo>
                  <a:pt x="107" y="7"/>
                  <a:pt x="54" y="0"/>
                  <a:pt x="27" y="27"/>
                </a:cubicBezTo>
                <a:close/>
                <a:moveTo>
                  <a:pt x="136" y="154"/>
                </a:moveTo>
                <a:cubicBezTo>
                  <a:pt x="114" y="176"/>
                  <a:pt x="74" y="169"/>
                  <a:pt x="45" y="141"/>
                </a:cubicBezTo>
                <a:cubicBezTo>
                  <a:pt x="16" y="112"/>
                  <a:pt x="10" y="71"/>
                  <a:pt x="31" y="50"/>
                </a:cubicBezTo>
                <a:cubicBezTo>
                  <a:pt x="53" y="29"/>
                  <a:pt x="93" y="35"/>
                  <a:pt x="122" y="64"/>
                </a:cubicBezTo>
                <a:cubicBezTo>
                  <a:pt x="151" y="92"/>
                  <a:pt x="157" y="133"/>
                  <a:pt x="136" y="154"/>
                </a:cubicBezTo>
                <a:close/>
              </a:path>
            </a:pathLst>
          </a:custGeom>
          <a:noFill/>
          <a:ln>
            <a:solidFill>
              <a:schemeClr val="tx1"/>
            </a:solidFill>
          </a:ln>
        </p:spPr>
        <p:txBody>
          <a:bodyPr vert="horz" wrap="square" lIns="121883" tIns="60941" rIns="121883" bIns="60941" numCol="1" anchor="t" anchorCtr="0" compatLnSpc="1"/>
          <a:lstStyle/>
          <a:p>
            <a:endParaRPr 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102"/>
          <p:cNvSpPr>
            <a:spLocks noEditPoints="1"/>
          </p:cNvSpPr>
          <p:nvPr/>
        </p:nvSpPr>
        <p:spPr bwMode="auto">
          <a:xfrm>
            <a:off x="4937033" y="3517210"/>
            <a:ext cx="2467876" cy="1927541"/>
          </a:xfrm>
          <a:custGeom>
            <a:avLst/>
            <a:gdLst>
              <a:gd name="T0" fmla="*/ 193 w 200"/>
              <a:gd name="T1" fmla="*/ 61 h 156"/>
              <a:gd name="T2" fmla="*/ 88 w 200"/>
              <a:gd name="T3" fmla="*/ 9 h 156"/>
              <a:gd name="T4" fmla="*/ 7 w 200"/>
              <a:gd name="T5" fmla="*/ 95 h 156"/>
              <a:gd name="T6" fmla="*/ 113 w 200"/>
              <a:gd name="T7" fmla="*/ 147 h 156"/>
              <a:gd name="T8" fmla="*/ 193 w 200"/>
              <a:gd name="T9" fmla="*/ 61 h 156"/>
              <a:gd name="T10" fmla="*/ 27 w 200"/>
              <a:gd name="T11" fmla="*/ 78 h 156"/>
              <a:gd name="T12" fmla="*/ 90 w 200"/>
              <a:gd name="T13" fmla="*/ 11 h 156"/>
              <a:gd name="T14" fmla="*/ 172 w 200"/>
              <a:gd name="T15" fmla="*/ 51 h 156"/>
              <a:gd name="T16" fmla="*/ 109 w 200"/>
              <a:gd name="T17" fmla="*/ 118 h 156"/>
              <a:gd name="T18" fmla="*/ 27 w 200"/>
              <a:gd name="T1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156">
                <a:moveTo>
                  <a:pt x="193" y="61"/>
                </a:moveTo>
                <a:cubicBezTo>
                  <a:pt x="186" y="23"/>
                  <a:pt x="139" y="0"/>
                  <a:pt x="88" y="9"/>
                </a:cubicBezTo>
                <a:cubicBezTo>
                  <a:pt x="36" y="18"/>
                  <a:pt x="0" y="57"/>
                  <a:pt x="7" y="95"/>
                </a:cubicBezTo>
                <a:cubicBezTo>
                  <a:pt x="14" y="133"/>
                  <a:pt x="61" y="156"/>
                  <a:pt x="113" y="147"/>
                </a:cubicBezTo>
                <a:cubicBezTo>
                  <a:pt x="164" y="138"/>
                  <a:pt x="200" y="99"/>
                  <a:pt x="193" y="61"/>
                </a:cubicBezTo>
                <a:close/>
                <a:moveTo>
                  <a:pt x="27" y="78"/>
                </a:moveTo>
                <a:cubicBezTo>
                  <a:pt x="22" y="48"/>
                  <a:pt x="50" y="18"/>
                  <a:pt x="90" y="11"/>
                </a:cubicBezTo>
                <a:cubicBezTo>
                  <a:pt x="130" y="4"/>
                  <a:pt x="167" y="22"/>
                  <a:pt x="172" y="51"/>
                </a:cubicBezTo>
                <a:cubicBezTo>
                  <a:pt x="177" y="81"/>
                  <a:pt x="149" y="111"/>
                  <a:pt x="109" y="118"/>
                </a:cubicBezTo>
                <a:cubicBezTo>
                  <a:pt x="69" y="125"/>
                  <a:pt x="32" y="107"/>
                  <a:pt x="27" y="78"/>
                </a:cubicBezTo>
                <a:close/>
              </a:path>
            </a:pathLst>
          </a:custGeom>
          <a:noFill/>
          <a:ln>
            <a:solidFill>
              <a:schemeClr val="tx1"/>
            </a:solidFill>
          </a:ln>
        </p:spPr>
        <p:txBody>
          <a:bodyPr vert="horz" wrap="square" lIns="121883" tIns="60941" rIns="121883" bIns="60941" numCol="1" anchor="t" anchorCtr="0" compatLnSpc="1"/>
          <a:lstStyle/>
          <a:p>
            <a:endParaRPr lang="en-US"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103"/>
          <p:cNvSpPr>
            <a:spLocks noEditPoints="1"/>
          </p:cNvSpPr>
          <p:nvPr/>
        </p:nvSpPr>
        <p:spPr bwMode="auto">
          <a:xfrm>
            <a:off x="4233308" y="2020007"/>
            <a:ext cx="1885976" cy="2447093"/>
          </a:xfrm>
          <a:custGeom>
            <a:avLst/>
            <a:gdLst>
              <a:gd name="T0" fmla="*/ 63 w 153"/>
              <a:gd name="T1" fmla="*/ 193 h 198"/>
              <a:gd name="T2" fmla="*/ 146 w 153"/>
              <a:gd name="T3" fmla="*/ 109 h 198"/>
              <a:gd name="T4" fmla="*/ 90 w 153"/>
              <a:gd name="T5" fmla="*/ 5 h 198"/>
              <a:gd name="T6" fmla="*/ 7 w 153"/>
              <a:gd name="T7" fmla="*/ 89 h 198"/>
              <a:gd name="T8" fmla="*/ 63 w 153"/>
              <a:gd name="T9" fmla="*/ 193 h 198"/>
              <a:gd name="T10" fmla="*/ 100 w 153"/>
              <a:gd name="T11" fmla="*/ 30 h 198"/>
              <a:gd name="T12" fmla="*/ 143 w 153"/>
              <a:gd name="T13" fmla="*/ 110 h 198"/>
              <a:gd name="T14" fmla="*/ 79 w 153"/>
              <a:gd name="T15" fmla="*/ 176 h 198"/>
              <a:gd name="T16" fmla="*/ 35 w 153"/>
              <a:gd name="T17" fmla="*/ 95 h 198"/>
              <a:gd name="T18" fmla="*/ 100 w 153"/>
              <a:gd name="T19" fmla="*/ 3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98">
                <a:moveTo>
                  <a:pt x="63" y="193"/>
                </a:moveTo>
                <a:cubicBezTo>
                  <a:pt x="101" y="198"/>
                  <a:pt x="138" y="161"/>
                  <a:pt x="146" y="109"/>
                </a:cubicBezTo>
                <a:cubicBezTo>
                  <a:pt x="153" y="57"/>
                  <a:pt x="128" y="11"/>
                  <a:pt x="90" y="5"/>
                </a:cubicBezTo>
                <a:cubicBezTo>
                  <a:pt x="51" y="0"/>
                  <a:pt x="14" y="37"/>
                  <a:pt x="7" y="89"/>
                </a:cubicBezTo>
                <a:cubicBezTo>
                  <a:pt x="0" y="141"/>
                  <a:pt x="25" y="187"/>
                  <a:pt x="63" y="193"/>
                </a:cubicBezTo>
                <a:close/>
                <a:moveTo>
                  <a:pt x="100" y="30"/>
                </a:moveTo>
                <a:cubicBezTo>
                  <a:pt x="129" y="34"/>
                  <a:pt x="149" y="70"/>
                  <a:pt x="143" y="110"/>
                </a:cubicBezTo>
                <a:cubicBezTo>
                  <a:pt x="137" y="151"/>
                  <a:pt x="109" y="180"/>
                  <a:pt x="79" y="176"/>
                </a:cubicBezTo>
                <a:cubicBezTo>
                  <a:pt x="49" y="171"/>
                  <a:pt x="29" y="135"/>
                  <a:pt x="35" y="95"/>
                </a:cubicBezTo>
                <a:cubicBezTo>
                  <a:pt x="41" y="55"/>
                  <a:pt x="70" y="25"/>
                  <a:pt x="100" y="30"/>
                </a:cubicBezTo>
                <a:close/>
              </a:path>
            </a:pathLst>
          </a:custGeom>
          <a:noFill/>
          <a:ln>
            <a:solidFill>
              <a:schemeClr val="tx1"/>
            </a:solidFill>
          </a:ln>
        </p:spPr>
        <p:txBody>
          <a:bodyPr vert="horz" wrap="square" lIns="121883" tIns="60941" rIns="121883" bIns="60941" numCol="1" anchor="t" anchorCtr="0" compatLnSpc="1"/>
          <a:lstStyle/>
          <a:p>
            <a:endParaRPr lang="en-US"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14"/>
          <p:cNvSpPr>
            <a:spLocks noEditPoints="1"/>
          </p:cNvSpPr>
          <p:nvPr/>
        </p:nvSpPr>
        <p:spPr bwMode="auto">
          <a:xfrm>
            <a:off x="5895772" y="4217943"/>
            <a:ext cx="503539" cy="526387"/>
          </a:xfrm>
          <a:custGeom>
            <a:avLst/>
            <a:gdLst>
              <a:gd name="T0" fmla="*/ 161 w 485"/>
              <a:gd name="T1" fmla="*/ 500 h 507"/>
              <a:gd name="T2" fmla="*/ 7 w 485"/>
              <a:gd name="T3" fmla="*/ 338 h 507"/>
              <a:gd name="T4" fmla="*/ 2 w 485"/>
              <a:gd name="T5" fmla="*/ 308 h 507"/>
              <a:gd name="T6" fmla="*/ 15 w 485"/>
              <a:gd name="T7" fmla="*/ 280 h 507"/>
              <a:gd name="T8" fmla="*/ 254 w 485"/>
              <a:gd name="T9" fmla="*/ 30 h 507"/>
              <a:gd name="T10" fmla="*/ 295 w 485"/>
              <a:gd name="T11" fmla="*/ 9 h 507"/>
              <a:gd name="T12" fmla="*/ 364 w 485"/>
              <a:gd name="T13" fmla="*/ 2 h 507"/>
              <a:gd name="T14" fmla="*/ 420 w 485"/>
              <a:gd name="T15" fmla="*/ 22 h 507"/>
              <a:gd name="T16" fmla="*/ 463 w 485"/>
              <a:gd name="T17" fmla="*/ 68 h 507"/>
              <a:gd name="T18" fmla="*/ 482 w 485"/>
              <a:gd name="T19" fmla="*/ 126 h 507"/>
              <a:gd name="T20" fmla="*/ 475 w 485"/>
              <a:gd name="T21" fmla="*/ 198 h 507"/>
              <a:gd name="T22" fmla="*/ 456 w 485"/>
              <a:gd name="T23" fmla="*/ 241 h 507"/>
              <a:gd name="T24" fmla="*/ 217 w 485"/>
              <a:gd name="T25" fmla="*/ 492 h 507"/>
              <a:gd name="T26" fmla="*/ 190 w 485"/>
              <a:gd name="T27" fmla="*/ 506 h 507"/>
              <a:gd name="T28" fmla="*/ 161 w 485"/>
              <a:gd name="T29" fmla="*/ 500 h 507"/>
              <a:gd name="T30" fmla="*/ 376 w 485"/>
              <a:gd name="T31" fmla="*/ 65 h 507"/>
              <a:gd name="T32" fmla="*/ 330 w 485"/>
              <a:gd name="T33" fmla="*/ 113 h 507"/>
              <a:gd name="T34" fmla="*/ 376 w 485"/>
              <a:gd name="T35" fmla="*/ 161 h 507"/>
              <a:gd name="T36" fmla="*/ 422 w 485"/>
              <a:gd name="T37" fmla="*/ 113 h 507"/>
              <a:gd name="T38" fmla="*/ 376 w 485"/>
              <a:gd name="T39"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5" h="507">
                <a:moveTo>
                  <a:pt x="161" y="500"/>
                </a:moveTo>
                <a:cubicBezTo>
                  <a:pt x="133" y="483"/>
                  <a:pt x="23" y="368"/>
                  <a:pt x="7" y="338"/>
                </a:cubicBezTo>
                <a:cubicBezTo>
                  <a:pt x="2" y="329"/>
                  <a:pt x="0" y="318"/>
                  <a:pt x="2" y="308"/>
                </a:cubicBezTo>
                <a:cubicBezTo>
                  <a:pt x="3" y="298"/>
                  <a:pt x="7" y="288"/>
                  <a:pt x="15" y="280"/>
                </a:cubicBezTo>
                <a:cubicBezTo>
                  <a:pt x="254" y="30"/>
                  <a:pt x="254" y="30"/>
                  <a:pt x="254" y="30"/>
                </a:cubicBezTo>
                <a:cubicBezTo>
                  <a:pt x="265" y="18"/>
                  <a:pt x="279" y="11"/>
                  <a:pt x="295" y="9"/>
                </a:cubicBezTo>
                <a:cubicBezTo>
                  <a:pt x="364" y="2"/>
                  <a:pt x="364" y="2"/>
                  <a:pt x="364" y="2"/>
                </a:cubicBezTo>
                <a:cubicBezTo>
                  <a:pt x="385" y="0"/>
                  <a:pt x="404" y="7"/>
                  <a:pt x="420" y="22"/>
                </a:cubicBezTo>
                <a:cubicBezTo>
                  <a:pt x="463" y="68"/>
                  <a:pt x="463" y="68"/>
                  <a:pt x="463" y="68"/>
                </a:cubicBezTo>
                <a:cubicBezTo>
                  <a:pt x="478" y="84"/>
                  <a:pt x="485" y="104"/>
                  <a:pt x="482" y="126"/>
                </a:cubicBezTo>
                <a:cubicBezTo>
                  <a:pt x="475" y="198"/>
                  <a:pt x="475" y="198"/>
                  <a:pt x="475" y="198"/>
                </a:cubicBezTo>
                <a:cubicBezTo>
                  <a:pt x="474" y="215"/>
                  <a:pt x="467" y="229"/>
                  <a:pt x="456" y="241"/>
                </a:cubicBezTo>
                <a:cubicBezTo>
                  <a:pt x="217" y="492"/>
                  <a:pt x="217" y="492"/>
                  <a:pt x="217" y="492"/>
                </a:cubicBezTo>
                <a:cubicBezTo>
                  <a:pt x="209" y="500"/>
                  <a:pt x="200" y="504"/>
                  <a:pt x="190" y="506"/>
                </a:cubicBezTo>
                <a:cubicBezTo>
                  <a:pt x="181" y="507"/>
                  <a:pt x="170" y="505"/>
                  <a:pt x="161" y="500"/>
                </a:cubicBezTo>
                <a:close/>
                <a:moveTo>
                  <a:pt x="376" y="65"/>
                </a:moveTo>
                <a:cubicBezTo>
                  <a:pt x="351" y="65"/>
                  <a:pt x="330" y="87"/>
                  <a:pt x="330" y="113"/>
                </a:cubicBezTo>
                <a:cubicBezTo>
                  <a:pt x="330" y="140"/>
                  <a:pt x="351" y="161"/>
                  <a:pt x="376" y="161"/>
                </a:cubicBezTo>
                <a:cubicBezTo>
                  <a:pt x="402" y="161"/>
                  <a:pt x="422" y="140"/>
                  <a:pt x="422" y="113"/>
                </a:cubicBezTo>
                <a:cubicBezTo>
                  <a:pt x="422" y="87"/>
                  <a:pt x="402" y="65"/>
                  <a:pt x="376" y="65"/>
                </a:cubicBezTo>
                <a:close/>
              </a:path>
            </a:pathLst>
          </a:custGeom>
          <a:solidFill>
            <a:srgbClr val="58A4FF"/>
          </a:solidFill>
          <a:ln>
            <a:noFill/>
          </a:ln>
        </p:spPr>
        <p:txBody>
          <a:bodyPr vert="horz" wrap="square" lIns="121883" tIns="60941" rIns="121883" bIns="6094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15"/>
          <p:cNvSpPr>
            <a:spLocks noEditPoints="1"/>
          </p:cNvSpPr>
          <p:nvPr/>
        </p:nvSpPr>
        <p:spPr bwMode="auto">
          <a:xfrm>
            <a:off x="4998701" y="3132659"/>
            <a:ext cx="536236" cy="428461"/>
          </a:xfrm>
          <a:custGeom>
            <a:avLst/>
            <a:gdLst>
              <a:gd name="T0" fmla="*/ 22 w 516"/>
              <a:gd name="T1" fmla="*/ 348 h 412"/>
              <a:gd name="T2" fmla="*/ 0 w 516"/>
              <a:gd name="T3" fmla="*/ 296 h 412"/>
              <a:gd name="T4" fmla="*/ 142 w 516"/>
              <a:gd name="T5" fmla="*/ 274 h 412"/>
              <a:gd name="T6" fmla="*/ 349 w 516"/>
              <a:gd name="T7" fmla="*/ 160 h 412"/>
              <a:gd name="T8" fmla="*/ 391 w 516"/>
              <a:gd name="T9" fmla="*/ 221 h 412"/>
              <a:gd name="T10" fmla="*/ 427 w 516"/>
              <a:gd name="T11" fmla="*/ 273 h 412"/>
              <a:gd name="T12" fmla="*/ 398 w 516"/>
              <a:gd name="T13" fmla="*/ 331 h 412"/>
              <a:gd name="T14" fmla="*/ 349 w 516"/>
              <a:gd name="T15" fmla="*/ 338 h 412"/>
              <a:gd name="T16" fmla="*/ 327 w 516"/>
              <a:gd name="T17" fmla="*/ 360 h 412"/>
              <a:gd name="T18" fmla="*/ 295 w 516"/>
              <a:gd name="T19" fmla="*/ 336 h 412"/>
              <a:gd name="T20" fmla="*/ 255 w 516"/>
              <a:gd name="T21" fmla="*/ 307 h 412"/>
              <a:gd name="T22" fmla="*/ 249 w 516"/>
              <a:gd name="T23" fmla="*/ 270 h 412"/>
              <a:gd name="T24" fmla="*/ 287 w 516"/>
              <a:gd name="T25" fmla="*/ 291 h 412"/>
              <a:gd name="T26" fmla="*/ 305 w 516"/>
              <a:gd name="T27" fmla="*/ 306 h 412"/>
              <a:gd name="T28" fmla="*/ 327 w 516"/>
              <a:gd name="T29" fmla="*/ 246 h 412"/>
              <a:gd name="T30" fmla="*/ 272 w 516"/>
              <a:gd name="T31" fmla="*/ 235 h 412"/>
              <a:gd name="T32" fmla="*/ 251 w 516"/>
              <a:gd name="T33" fmla="*/ 187 h 412"/>
              <a:gd name="T34" fmla="*/ 286 w 516"/>
              <a:gd name="T35" fmla="*/ 133 h 412"/>
              <a:gd name="T36" fmla="*/ 327 w 516"/>
              <a:gd name="T37" fmla="*/ 109 h 412"/>
              <a:gd name="T38" fmla="*/ 349 w 516"/>
              <a:gd name="T39" fmla="*/ 129 h 412"/>
              <a:gd name="T40" fmla="*/ 414 w 516"/>
              <a:gd name="T41" fmla="*/ 151 h 412"/>
              <a:gd name="T42" fmla="*/ 387 w 516"/>
              <a:gd name="T43" fmla="*/ 190 h 412"/>
              <a:gd name="T44" fmla="*/ 380 w 516"/>
              <a:gd name="T45" fmla="*/ 165 h 412"/>
              <a:gd name="T46" fmla="*/ 349 w 516"/>
              <a:gd name="T47" fmla="*/ 160 h 412"/>
              <a:gd name="T48" fmla="*/ 321 w 516"/>
              <a:gd name="T49" fmla="*/ 160 h 412"/>
              <a:gd name="T50" fmla="*/ 291 w 516"/>
              <a:gd name="T51" fmla="*/ 169 h 412"/>
              <a:gd name="T52" fmla="*/ 297 w 516"/>
              <a:gd name="T53" fmla="*/ 209 h 412"/>
              <a:gd name="T54" fmla="*/ 327 w 516"/>
              <a:gd name="T55" fmla="*/ 160 h 412"/>
              <a:gd name="T56" fmla="*/ 349 w 516"/>
              <a:gd name="T57" fmla="*/ 308 h 412"/>
              <a:gd name="T58" fmla="*/ 383 w 516"/>
              <a:gd name="T59" fmla="*/ 301 h 412"/>
              <a:gd name="T60" fmla="*/ 386 w 516"/>
              <a:gd name="T61" fmla="*/ 257 h 412"/>
              <a:gd name="T62" fmla="*/ 349 w 516"/>
              <a:gd name="T63" fmla="*/ 246 h 412"/>
              <a:gd name="T64" fmla="*/ 442 w 516"/>
              <a:gd name="T65" fmla="*/ 339 h 412"/>
              <a:gd name="T66" fmla="*/ 442 w 516"/>
              <a:gd name="T67" fmla="*/ 131 h 412"/>
              <a:gd name="T68" fmla="*/ 234 w 516"/>
              <a:gd name="T69" fmla="*/ 131 h 412"/>
              <a:gd name="T70" fmla="*/ 234 w 516"/>
              <a:gd name="T71" fmla="*/ 339 h 412"/>
              <a:gd name="T72" fmla="*/ 464 w 516"/>
              <a:gd name="T73" fmla="*/ 360 h 412"/>
              <a:gd name="T74" fmla="*/ 464 w 516"/>
              <a:gd name="T75" fmla="*/ 109 h 412"/>
              <a:gd name="T76" fmla="*/ 213 w 516"/>
              <a:gd name="T77" fmla="*/ 109 h 412"/>
              <a:gd name="T78" fmla="*/ 213 w 516"/>
              <a:gd name="T79" fmla="*/ 360 h 412"/>
              <a:gd name="T80" fmla="*/ 464 w 516"/>
              <a:gd name="T81" fmla="*/ 360 h 412"/>
              <a:gd name="T82" fmla="*/ 22 w 516"/>
              <a:gd name="T83" fmla="*/ 73 h 412"/>
              <a:gd name="T84" fmla="*/ 0 w 516"/>
              <a:gd name="T85" fmla="*/ 22 h 412"/>
              <a:gd name="T86" fmla="*/ 322 w 516"/>
              <a:gd name="T87" fmla="*/ 0 h 412"/>
              <a:gd name="T88" fmla="*/ 344 w 516"/>
              <a:gd name="T89" fmla="*/ 34 h 412"/>
              <a:gd name="T90" fmla="*/ 219 w 516"/>
              <a:gd name="T91" fmla="*/ 73 h 412"/>
              <a:gd name="T92" fmla="*/ 22 w 516"/>
              <a:gd name="T93" fmla="*/ 165 h 412"/>
              <a:gd name="T94" fmla="*/ 0 w 516"/>
              <a:gd name="T95" fmla="*/ 113 h 412"/>
              <a:gd name="T96" fmla="*/ 198 w 516"/>
              <a:gd name="T97" fmla="*/ 91 h 412"/>
              <a:gd name="T98" fmla="*/ 139 w 516"/>
              <a:gd name="T99" fmla="*/ 256 h 412"/>
              <a:gd name="T100" fmla="*/ 0 w 516"/>
              <a:gd name="T101" fmla="*/ 234 h 412"/>
              <a:gd name="T102" fmla="*/ 22 w 516"/>
              <a:gd name="T103" fmla="*/ 183 h 412"/>
              <a:gd name="T104" fmla="*/ 138 w 516"/>
              <a:gd name="T105" fmla="*/ 23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6" h="412">
                <a:moveTo>
                  <a:pt x="172" y="348"/>
                </a:moveTo>
                <a:cubicBezTo>
                  <a:pt x="22" y="348"/>
                  <a:pt x="22" y="348"/>
                  <a:pt x="22" y="348"/>
                </a:cubicBezTo>
                <a:cubicBezTo>
                  <a:pt x="10" y="348"/>
                  <a:pt x="0" y="338"/>
                  <a:pt x="0" y="326"/>
                </a:cubicBezTo>
                <a:cubicBezTo>
                  <a:pt x="0" y="296"/>
                  <a:pt x="0" y="296"/>
                  <a:pt x="0" y="296"/>
                </a:cubicBezTo>
                <a:cubicBezTo>
                  <a:pt x="0" y="284"/>
                  <a:pt x="10" y="274"/>
                  <a:pt x="22" y="274"/>
                </a:cubicBezTo>
                <a:cubicBezTo>
                  <a:pt x="142" y="274"/>
                  <a:pt x="142" y="274"/>
                  <a:pt x="142" y="274"/>
                </a:cubicBezTo>
                <a:cubicBezTo>
                  <a:pt x="147" y="301"/>
                  <a:pt x="158" y="326"/>
                  <a:pt x="172" y="348"/>
                </a:cubicBezTo>
                <a:close/>
                <a:moveTo>
                  <a:pt x="349" y="160"/>
                </a:moveTo>
                <a:cubicBezTo>
                  <a:pt x="349" y="216"/>
                  <a:pt x="349" y="216"/>
                  <a:pt x="349" y="216"/>
                </a:cubicBezTo>
                <a:cubicBezTo>
                  <a:pt x="367" y="217"/>
                  <a:pt x="381" y="219"/>
                  <a:pt x="391" y="221"/>
                </a:cubicBezTo>
                <a:cubicBezTo>
                  <a:pt x="402" y="224"/>
                  <a:pt x="411" y="229"/>
                  <a:pt x="417" y="237"/>
                </a:cubicBezTo>
                <a:cubicBezTo>
                  <a:pt x="424" y="245"/>
                  <a:pt x="427" y="257"/>
                  <a:pt x="427" y="273"/>
                </a:cubicBezTo>
                <a:cubicBezTo>
                  <a:pt x="427" y="289"/>
                  <a:pt x="425" y="302"/>
                  <a:pt x="420" y="311"/>
                </a:cubicBezTo>
                <a:cubicBezTo>
                  <a:pt x="415" y="321"/>
                  <a:pt x="408" y="327"/>
                  <a:pt x="398" y="331"/>
                </a:cubicBezTo>
                <a:cubicBezTo>
                  <a:pt x="388" y="335"/>
                  <a:pt x="374" y="338"/>
                  <a:pt x="356" y="338"/>
                </a:cubicBezTo>
                <a:cubicBezTo>
                  <a:pt x="349" y="338"/>
                  <a:pt x="349" y="338"/>
                  <a:pt x="349" y="338"/>
                </a:cubicBezTo>
                <a:cubicBezTo>
                  <a:pt x="349" y="360"/>
                  <a:pt x="349" y="360"/>
                  <a:pt x="349" y="360"/>
                </a:cubicBezTo>
                <a:cubicBezTo>
                  <a:pt x="327" y="360"/>
                  <a:pt x="327" y="360"/>
                  <a:pt x="327" y="360"/>
                </a:cubicBezTo>
                <a:cubicBezTo>
                  <a:pt x="327" y="338"/>
                  <a:pt x="327" y="338"/>
                  <a:pt x="327" y="338"/>
                </a:cubicBezTo>
                <a:cubicBezTo>
                  <a:pt x="315" y="338"/>
                  <a:pt x="304" y="337"/>
                  <a:pt x="295" y="336"/>
                </a:cubicBezTo>
                <a:cubicBezTo>
                  <a:pt x="286" y="334"/>
                  <a:pt x="278" y="331"/>
                  <a:pt x="271" y="326"/>
                </a:cubicBezTo>
                <a:cubicBezTo>
                  <a:pt x="264" y="322"/>
                  <a:pt x="259" y="316"/>
                  <a:pt x="255" y="307"/>
                </a:cubicBezTo>
                <a:cubicBezTo>
                  <a:pt x="251" y="299"/>
                  <a:pt x="249" y="289"/>
                  <a:pt x="249" y="278"/>
                </a:cubicBezTo>
                <a:cubicBezTo>
                  <a:pt x="249" y="270"/>
                  <a:pt x="249" y="270"/>
                  <a:pt x="249" y="270"/>
                </a:cubicBezTo>
                <a:cubicBezTo>
                  <a:pt x="285" y="270"/>
                  <a:pt x="285" y="270"/>
                  <a:pt x="285" y="270"/>
                </a:cubicBezTo>
                <a:cubicBezTo>
                  <a:pt x="285" y="279"/>
                  <a:pt x="285" y="286"/>
                  <a:pt x="287" y="291"/>
                </a:cubicBezTo>
                <a:cubicBezTo>
                  <a:pt x="288" y="296"/>
                  <a:pt x="291" y="299"/>
                  <a:pt x="294" y="301"/>
                </a:cubicBezTo>
                <a:cubicBezTo>
                  <a:pt x="297" y="304"/>
                  <a:pt x="301" y="305"/>
                  <a:pt x="305" y="306"/>
                </a:cubicBezTo>
                <a:cubicBezTo>
                  <a:pt x="309" y="306"/>
                  <a:pt x="316" y="307"/>
                  <a:pt x="327" y="308"/>
                </a:cubicBezTo>
                <a:cubicBezTo>
                  <a:pt x="327" y="246"/>
                  <a:pt x="327" y="246"/>
                  <a:pt x="327" y="246"/>
                </a:cubicBezTo>
                <a:cubicBezTo>
                  <a:pt x="313" y="245"/>
                  <a:pt x="302" y="244"/>
                  <a:pt x="294" y="243"/>
                </a:cubicBezTo>
                <a:cubicBezTo>
                  <a:pt x="286" y="241"/>
                  <a:pt x="278" y="239"/>
                  <a:pt x="272" y="235"/>
                </a:cubicBezTo>
                <a:cubicBezTo>
                  <a:pt x="265" y="231"/>
                  <a:pt x="260" y="225"/>
                  <a:pt x="257" y="217"/>
                </a:cubicBezTo>
                <a:cubicBezTo>
                  <a:pt x="253" y="210"/>
                  <a:pt x="251" y="199"/>
                  <a:pt x="251" y="187"/>
                </a:cubicBezTo>
                <a:cubicBezTo>
                  <a:pt x="251" y="171"/>
                  <a:pt x="255" y="159"/>
                  <a:pt x="261" y="150"/>
                </a:cubicBezTo>
                <a:cubicBezTo>
                  <a:pt x="267" y="142"/>
                  <a:pt x="276" y="136"/>
                  <a:pt x="286" y="133"/>
                </a:cubicBezTo>
                <a:cubicBezTo>
                  <a:pt x="297" y="130"/>
                  <a:pt x="311" y="129"/>
                  <a:pt x="327" y="129"/>
                </a:cubicBezTo>
                <a:cubicBezTo>
                  <a:pt x="327" y="109"/>
                  <a:pt x="327" y="109"/>
                  <a:pt x="327" y="109"/>
                </a:cubicBezTo>
                <a:cubicBezTo>
                  <a:pt x="349" y="109"/>
                  <a:pt x="349" y="109"/>
                  <a:pt x="349" y="109"/>
                </a:cubicBezTo>
                <a:cubicBezTo>
                  <a:pt x="349" y="129"/>
                  <a:pt x="349" y="129"/>
                  <a:pt x="349" y="129"/>
                </a:cubicBezTo>
                <a:cubicBezTo>
                  <a:pt x="367" y="129"/>
                  <a:pt x="381" y="131"/>
                  <a:pt x="391" y="134"/>
                </a:cubicBezTo>
                <a:cubicBezTo>
                  <a:pt x="401" y="137"/>
                  <a:pt x="409" y="142"/>
                  <a:pt x="414" y="151"/>
                </a:cubicBezTo>
                <a:cubicBezTo>
                  <a:pt x="420" y="160"/>
                  <a:pt x="422" y="172"/>
                  <a:pt x="422" y="190"/>
                </a:cubicBezTo>
                <a:cubicBezTo>
                  <a:pt x="387" y="190"/>
                  <a:pt x="387" y="190"/>
                  <a:pt x="387" y="190"/>
                </a:cubicBezTo>
                <a:cubicBezTo>
                  <a:pt x="387" y="189"/>
                  <a:pt x="387" y="187"/>
                  <a:pt x="387" y="186"/>
                </a:cubicBezTo>
                <a:cubicBezTo>
                  <a:pt x="387" y="175"/>
                  <a:pt x="385" y="169"/>
                  <a:pt x="380" y="165"/>
                </a:cubicBezTo>
                <a:cubicBezTo>
                  <a:pt x="376" y="162"/>
                  <a:pt x="369" y="160"/>
                  <a:pt x="358" y="160"/>
                </a:cubicBezTo>
                <a:cubicBezTo>
                  <a:pt x="349" y="160"/>
                  <a:pt x="349" y="160"/>
                  <a:pt x="349" y="160"/>
                </a:cubicBezTo>
                <a:close/>
                <a:moveTo>
                  <a:pt x="327" y="160"/>
                </a:moveTo>
                <a:cubicBezTo>
                  <a:pt x="321" y="160"/>
                  <a:pt x="321" y="160"/>
                  <a:pt x="321" y="160"/>
                </a:cubicBezTo>
                <a:cubicBezTo>
                  <a:pt x="313" y="160"/>
                  <a:pt x="307" y="161"/>
                  <a:pt x="302" y="162"/>
                </a:cubicBezTo>
                <a:cubicBezTo>
                  <a:pt x="298" y="163"/>
                  <a:pt x="294" y="165"/>
                  <a:pt x="291" y="169"/>
                </a:cubicBezTo>
                <a:cubicBezTo>
                  <a:pt x="289" y="172"/>
                  <a:pt x="287" y="178"/>
                  <a:pt x="287" y="186"/>
                </a:cubicBezTo>
                <a:cubicBezTo>
                  <a:pt x="287" y="197"/>
                  <a:pt x="291" y="205"/>
                  <a:pt x="297" y="209"/>
                </a:cubicBezTo>
                <a:cubicBezTo>
                  <a:pt x="304" y="213"/>
                  <a:pt x="314" y="216"/>
                  <a:pt x="327" y="216"/>
                </a:cubicBezTo>
                <a:cubicBezTo>
                  <a:pt x="327" y="160"/>
                  <a:pt x="327" y="160"/>
                  <a:pt x="327" y="160"/>
                </a:cubicBezTo>
                <a:close/>
                <a:moveTo>
                  <a:pt x="349" y="246"/>
                </a:moveTo>
                <a:cubicBezTo>
                  <a:pt x="349" y="308"/>
                  <a:pt x="349" y="308"/>
                  <a:pt x="349" y="308"/>
                </a:cubicBezTo>
                <a:cubicBezTo>
                  <a:pt x="356" y="308"/>
                  <a:pt x="356" y="308"/>
                  <a:pt x="356" y="308"/>
                </a:cubicBezTo>
                <a:cubicBezTo>
                  <a:pt x="368" y="308"/>
                  <a:pt x="377" y="305"/>
                  <a:pt x="383" y="301"/>
                </a:cubicBezTo>
                <a:cubicBezTo>
                  <a:pt x="388" y="297"/>
                  <a:pt x="391" y="289"/>
                  <a:pt x="391" y="277"/>
                </a:cubicBezTo>
                <a:cubicBezTo>
                  <a:pt x="391" y="268"/>
                  <a:pt x="390" y="262"/>
                  <a:pt x="386" y="257"/>
                </a:cubicBezTo>
                <a:cubicBezTo>
                  <a:pt x="383" y="253"/>
                  <a:pt x="379" y="250"/>
                  <a:pt x="374" y="249"/>
                </a:cubicBezTo>
                <a:cubicBezTo>
                  <a:pt x="369" y="248"/>
                  <a:pt x="361" y="247"/>
                  <a:pt x="349" y="246"/>
                </a:cubicBezTo>
                <a:close/>
                <a:moveTo>
                  <a:pt x="338" y="382"/>
                </a:moveTo>
                <a:cubicBezTo>
                  <a:pt x="379" y="382"/>
                  <a:pt x="415" y="365"/>
                  <a:pt x="442" y="339"/>
                </a:cubicBezTo>
                <a:cubicBezTo>
                  <a:pt x="469" y="312"/>
                  <a:pt x="485" y="275"/>
                  <a:pt x="485" y="235"/>
                </a:cubicBezTo>
                <a:cubicBezTo>
                  <a:pt x="485" y="194"/>
                  <a:pt x="469" y="157"/>
                  <a:pt x="442" y="131"/>
                </a:cubicBezTo>
                <a:cubicBezTo>
                  <a:pt x="415" y="104"/>
                  <a:pt x="379" y="88"/>
                  <a:pt x="338" y="88"/>
                </a:cubicBezTo>
                <a:cubicBezTo>
                  <a:pt x="298" y="88"/>
                  <a:pt x="261" y="104"/>
                  <a:pt x="234" y="131"/>
                </a:cubicBezTo>
                <a:cubicBezTo>
                  <a:pt x="208" y="157"/>
                  <a:pt x="191" y="194"/>
                  <a:pt x="191" y="235"/>
                </a:cubicBezTo>
                <a:cubicBezTo>
                  <a:pt x="191" y="275"/>
                  <a:pt x="208" y="312"/>
                  <a:pt x="234" y="339"/>
                </a:cubicBezTo>
                <a:cubicBezTo>
                  <a:pt x="261" y="365"/>
                  <a:pt x="298" y="382"/>
                  <a:pt x="338" y="382"/>
                </a:cubicBezTo>
                <a:close/>
                <a:moveTo>
                  <a:pt x="464" y="360"/>
                </a:moveTo>
                <a:cubicBezTo>
                  <a:pt x="496" y="328"/>
                  <a:pt x="516" y="284"/>
                  <a:pt x="516" y="235"/>
                </a:cubicBezTo>
                <a:cubicBezTo>
                  <a:pt x="516" y="186"/>
                  <a:pt x="496" y="141"/>
                  <a:pt x="464" y="109"/>
                </a:cubicBezTo>
                <a:cubicBezTo>
                  <a:pt x="432" y="77"/>
                  <a:pt x="387" y="57"/>
                  <a:pt x="338" y="57"/>
                </a:cubicBezTo>
                <a:cubicBezTo>
                  <a:pt x="289" y="57"/>
                  <a:pt x="245" y="77"/>
                  <a:pt x="213" y="109"/>
                </a:cubicBezTo>
                <a:cubicBezTo>
                  <a:pt x="181" y="141"/>
                  <a:pt x="161" y="186"/>
                  <a:pt x="161" y="235"/>
                </a:cubicBezTo>
                <a:cubicBezTo>
                  <a:pt x="161" y="284"/>
                  <a:pt x="181" y="328"/>
                  <a:pt x="213" y="360"/>
                </a:cubicBezTo>
                <a:cubicBezTo>
                  <a:pt x="245" y="392"/>
                  <a:pt x="289" y="412"/>
                  <a:pt x="338" y="412"/>
                </a:cubicBezTo>
                <a:cubicBezTo>
                  <a:pt x="387" y="412"/>
                  <a:pt x="432" y="392"/>
                  <a:pt x="464" y="360"/>
                </a:cubicBezTo>
                <a:close/>
                <a:moveTo>
                  <a:pt x="219" y="73"/>
                </a:moveTo>
                <a:cubicBezTo>
                  <a:pt x="22" y="73"/>
                  <a:pt x="22" y="73"/>
                  <a:pt x="22" y="73"/>
                </a:cubicBezTo>
                <a:cubicBezTo>
                  <a:pt x="10" y="73"/>
                  <a:pt x="0" y="63"/>
                  <a:pt x="0" y="51"/>
                </a:cubicBezTo>
                <a:cubicBezTo>
                  <a:pt x="0" y="22"/>
                  <a:pt x="0" y="22"/>
                  <a:pt x="0" y="22"/>
                </a:cubicBezTo>
                <a:cubicBezTo>
                  <a:pt x="0" y="10"/>
                  <a:pt x="10" y="0"/>
                  <a:pt x="22" y="0"/>
                </a:cubicBezTo>
                <a:cubicBezTo>
                  <a:pt x="322" y="0"/>
                  <a:pt x="322" y="0"/>
                  <a:pt x="322" y="0"/>
                </a:cubicBezTo>
                <a:cubicBezTo>
                  <a:pt x="334" y="0"/>
                  <a:pt x="344" y="10"/>
                  <a:pt x="344" y="22"/>
                </a:cubicBezTo>
                <a:cubicBezTo>
                  <a:pt x="344" y="34"/>
                  <a:pt x="344" y="34"/>
                  <a:pt x="344" y="34"/>
                </a:cubicBezTo>
                <a:cubicBezTo>
                  <a:pt x="342" y="34"/>
                  <a:pt x="340" y="34"/>
                  <a:pt x="338" y="34"/>
                </a:cubicBezTo>
                <a:cubicBezTo>
                  <a:pt x="294" y="34"/>
                  <a:pt x="253" y="49"/>
                  <a:pt x="219" y="73"/>
                </a:cubicBezTo>
                <a:close/>
                <a:moveTo>
                  <a:pt x="150" y="165"/>
                </a:moveTo>
                <a:cubicBezTo>
                  <a:pt x="22" y="165"/>
                  <a:pt x="22" y="165"/>
                  <a:pt x="22" y="165"/>
                </a:cubicBezTo>
                <a:cubicBezTo>
                  <a:pt x="10" y="165"/>
                  <a:pt x="0" y="155"/>
                  <a:pt x="0" y="143"/>
                </a:cubicBezTo>
                <a:cubicBezTo>
                  <a:pt x="0" y="113"/>
                  <a:pt x="0" y="113"/>
                  <a:pt x="0" y="113"/>
                </a:cubicBezTo>
                <a:cubicBezTo>
                  <a:pt x="0" y="101"/>
                  <a:pt x="10" y="91"/>
                  <a:pt x="22" y="91"/>
                </a:cubicBezTo>
                <a:cubicBezTo>
                  <a:pt x="198" y="91"/>
                  <a:pt x="198" y="91"/>
                  <a:pt x="198" y="91"/>
                </a:cubicBezTo>
                <a:cubicBezTo>
                  <a:pt x="177" y="112"/>
                  <a:pt x="161" y="137"/>
                  <a:pt x="150" y="165"/>
                </a:cubicBezTo>
                <a:close/>
                <a:moveTo>
                  <a:pt x="139" y="256"/>
                </a:moveTo>
                <a:cubicBezTo>
                  <a:pt x="22" y="256"/>
                  <a:pt x="22" y="256"/>
                  <a:pt x="22" y="256"/>
                </a:cubicBezTo>
                <a:cubicBezTo>
                  <a:pt x="10" y="256"/>
                  <a:pt x="0" y="246"/>
                  <a:pt x="0" y="234"/>
                </a:cubicBezTo>
                <a:cubicBezTo>
                  <a:pt x="0" y="205"/>
                  <a:pt x="0" y="205"/>
                  <a:pt x="0" y="205"/>
                </a:cubicBezTo>
                <a:cubicBezTo>
                  <a:pt x="0" y="193"/>
                  <a:pt x="10" y="183"/>
                  <a:pt x="22" y="183"/>
                </a:cubicBezTo>
                <a:cubicBezTo>
                  <a:pt x="144" y="183"/>
                  <a:pt x="144" y="183"/>
                  <a:pt x="144" y="183"/>
                </a:cubicBezTo>
                <a:cubicBezTo>
                  <a:pt x="140" y="199"/>
                  <a:pt x="138" y="217"/>
                  <a:pt x="138" y="235"/>
                </a:cubicBezTo>
                <a:cubicBezTo>
                  <a:pt x="138" y="242"/>
                  <a:pt x="138" y="249"/>
                  <a:pt x="139" y="256"/>
                </a:cubicBezTo>
                <a:close/>
              </a:path>
            </a:pathLst>
          </a:custGeom>
          <a:solidFill>
            <a:srgbClr val="58A4FF"/>
          </a:solidFill>
          <a:ln>
            <a:noFill/>
          </a:ln>
        </p:spPr>
        <p:txBody>
          <a:bodyPr vert="horz" wrap="square" lIns="121883" tIns="60941" rIns="121883" bIns="6094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16"/>
          <p:cNvSpPr>
            <a:spLocks noEditPoints="1"/>
          </p:cNvSpPr>
          <p:nvPr/>
        </p:nvSpPr>
        <p:spPr bwMode="auto">
          <a:xfrm>
            <a:off x="6255736" y="3054378"/>
            <a:ext cx="477395" cy="394161"/>
          </a:xfrm>
          <a:custGeom>
            <a:avLst/>
            <a:gdLst>
              <a:gd name="T0" fmla="*/ 485 w 505"/>
              <a:gd name="T1" fmla="*/ 364 h 417"/>
              <a:gd name="T2" fmla="*/ 481 w 505"/>
              <a:gd name="T3" fmla="*/ 282 h 417"/>
              <a:gd name="T4" fmla="*/ 505 w 505"/>
              <a:gd name="T5" fmla="*/ 26 h 417"/>
              <a:gd name="T6" fmla="*/ 181 w 505"/>
              <a:gd name="T7" fmla="*/ 0 h 417"/>
              <a:gd name="T8" fmla="*/ 157 w 505"/>
              <a:gd name="T9" fmla="*/ 32 h 417"/>
              <a:gd name="T10" fmla="*/ 367 w 505"/>
              <a:gd name="T11" fmla="*/ 67 h 417"/>
              <a:gd name="T12" fmla="*/ 447 w 505"/>
              <a:gd name="T13" fmla="*/ 67 h 417"/>
              <a:gd name="T14" fmla="*/ 456 w 505"/>
              <a:gd name="T15" fmla="*/ 78 h 417"/>
              <a:gd name="T16" fmla="*/ 368 w 505"/>
              <a:gd name="T17" fmla="*/ 89 h 417"/>
              <a:gd name="T18" fmla="*/ 447 w 505"/>
              <a:gd name="T19" fmla="*/ 125 h 417"/>
              <a:gd name="T20" fmla="*/ 456 w 505"/>
              <a:gd name="T21" fmla="*/ 135 h 417"/>
              <a:gd name="T22" fmla="*/ 368 w 505"/>
              <a:gd name="T23" fmla="*/ 146 h 417"/>
              <a:gd name="T24" fmla="*/ 447 w 505"/>
              <a:gd name="T25" fmla="*/ 186 h 417"/>
              <a:gd name="T26" fmla="*/ 456 w 505"/>
              <a:gd name="T27" fmla="*/ 196 h 417"/>
              <a:gd name="T28" fmla="*/ 368 w 505"/>
              <a:gd name="T29" fmla="*/ 207 h 417"/>
              <a:gd name="T30" fmla="*/ 348 w 505"/>
              <a:gd name="T31" fmla="*/ 311 h 417"/>
              <a:gd name="T32" fmla="*/ 323 w 505"/>
              <a:gd name="T33" fmla="*/ 337 h 417"/>
              <a:gd name="T34" fmla="*/ 20 w 505"/>
              <a:gd name="T35" fmla="*/ 417 h 417"/>
              <a:gd name="T36" fmla="*/ 24 w 505"/>
              <a:gd name="T37" fmla="*/ 335 h 417"/>
              <a:gd name="T38" fmla="*/ 0 w 505"/>
              <a:gd name="T39" fmla="*/ 79 h 417"/>
              <a:gd name="T40" fmla="*/ 324 w 505"/>
              <a:gd name="T41" fmla="*/ 53 h 417"/>
              <a:gd name="T42" fmla="*/ 348 w 505"/>
              <a:gd name="T43" fmla="*/ 311 h 417"/>
              <a:gd name="T44" fmla="*/ 290 w 505"/>
              <a:gd name="T45" fmla="*/ 119 h 417"/>
              <a:gd name="T46" fmla="*/ 300 w 505"/>
              <a:gd name="T47" fmla="*/ 129 h 417"/>
              <a:gd name="T48" fmla="*/ 58 w 505"/>
              <a:gd name="T49" fmla="*/ 140 h 417"/>
              <a:gd name="T50" fmla="*/ 48 w 505"/>
              <a:gd name="T51" fmla="*/ 129 h 417"/>
              <a:gd name="T52" fmla="*/ 58 w 505"/>
              <a:gd name="T53" fmla="*/ 176 h 417"/>
              <a:gd name="T54" fmla="*/ 300 w 505"/>
              <a:gd name="T55" fmla="*/ 187 h 417"/>
              <a:gd name="T56" fmla="*/ 290 w 505"/>
              <a:gd name="T57" fmla="*/ 198 h 417"/>
              <a:gd name="T58" fmla="*/ 48 w 505"/>
              <a:gd name="T59" fmla="*/ 187 h 417"/>
              <a:gd name="T60" fmla="*/ 58 w 505"/>
              <a:gd name="T61" fmla="*/ 176 h 417"/>
              <a:gd name="T62" fmla="*/ 290 w 505"/>
              <a:gd name="T63" fmla="*/ 237 h 417"/>
              <a:gd name="T64" fmla="*/ 300 w 505"/>
              <a:gd name="T65" fmla="*/ 248 h 417"/>
              <a:gd name="T66" fmla="*/ 58 w 505"/>
              <a:gd name="T67" fmla="*/ 259 h 417"/>
              <a:gd name="T68" fmla="*/ 48 w 505"/>
              <a:gd name="T69" fmla="*/ 248 h 417"/>
              <a:gd name="T70" fmla="*/ 38 w 505"/>
              <a:gd name="T71" fmla="*/ 371 h 417"/>
              <a:gd name="T72" fmla="*/ 35 w 505"/>
              <a:gd name="T73" fmla="*/ 320 h 417"/>
              <a:gd name="T74" fmla="*/ 18 w 505"/>
              <a:gd name="T75" fmla="*/ 91 h 417"/>
              <a:gd name="T76" fmla="*/ 313 w 505"/>
              <a:gd name="T77" fmla="*/ 72 h 417"/>
              <a:gd name="T78" fmla="*/ 330 w 505"/>
              <a:gd name="T79" fmla="*/ 301 h 417"/>
              <a:gd name="T80" fmla="*/ 313 w 505"/>
              <a:gd name="T81" fmla="*/ 32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5" h="417">
                <a:moveTo>
                  <a:pt x="368" y="285"/>
                </a:moveTo>
                <a:cubicBezTo>
                  <a:pt x="426" y="288"/>
                  <a:pt x="448" y="325"/>
                  <a:pt x="485" y="364"/>
                </a:cubicBezTo>
                <a:cubicBezTo>
                  <a:pt x="486" y="336"/>
                  <a:pt x="486" y="310"/>
                  <a:pt x="480" y="282"/>
                </a:cubicBezTo>
                <a:cubicBezTo>
                  <a:pt x="481" y="282"/>
                  <a:pt x="481" y="282"/>
                  <a:pt x="481" y="282"/>
                </a:cubicBezTo>
                <a:cubicBezTo>
                  <a:pt x="494" y="282"/>
                  <a:pt x="505" y="270"/>
                  <a:pt x="505" y="256"/>
                </a:cubicBezTo>
                <a:cubicBezTo>
                  <a:pt x="505" y="200"/>
                  <a:pt x="505" y="82"/>
                  <a:pt x="505" y="26"/>
                </a:cubicBezTo>
                <a:cubicBezTo>
                  <a:pt x="505" y="12"/>
                  <a:pt x="494" y="0"/>
                  <a:pt x="481" y="0"/>
                </a:cubicBezTo>
                <a:cubicBezTo>
                  <a:pt x="381" y="0"/>
                  <a:pt x="281" y="0"/>
                  <a:pt x="181" y="0"/>
                </a:cubicBezTo>
                <a:cubicBezTo>
                  <a:pt x="168" y="0"/>
                  <a:pt x="157" y="12"/>
                  <a:pt x="157" y="26"/>
                </a:cubicBezTo>
                <a:cubicBezTo>
                  <a:pt x="157" y="32"/>
                  <a:pt x="157" y="32"/>
                  <a:pt x="157" y="32"/>
                </a:cubicBezTo>
                <a:cubicBezTo>
                  <a:pt x="328" y="32"/>
                  <a:pt x="328" y="32"/>
                  <a:pt x="328" y="32"/>
                </a:cubicBezTo>
                <a:cubicBezTo>
                  <a:pt x="348" y="32"/>
                  <a:pt x="364" y="47"/>
                  <a:pt x="367" y="67"/>
                </a:cubicBezTo>
                <a:cubicBezTo>
                  <a:pt x="368" y="67"/>
                  <a:pt x="368" y="67"/>
                  <a:pt x="368" y="67"/>
                </a:cubicBezTo>
                <a:cubicBezTo>
                  <a:pt x="447" y="67"/>
                  <a:pt x="447" y="67"/>
                  <a:pt x="447" y="67"/>
                </a:cubicBezTo>
                <a:cubicBezTo>
                  <a:pt x="452" y="67"/>
                  <a:pt x="456" y="72"/>
                  <a:pt x="456" y="78"/>
                </a:cubicBezTo>
                <a:cubicBezTo>
                  <a:pt x="456" y="78"/>
                  <a:pt x="456" y="78"/>
                  <a:pt x="456" y="78"/>
                </a:cubicBezTo>
                <a:cubicBezTo>
                  <a:pt x="456" y="84"/>
                  <a:pt x="452" y="89"/>
                  <a:pt x="447" y="89"/>
                </a:cubicBezTo>
                <a:cubicBezTo>
                  <a:pt x="368" y="89"/>
                  <a:pt x="368" y="89"/>
                  <a:pt x="368" y="89"/>
                </a:cubicBezTo>
                <a:cubicBezTo>
                  <a:pt x="368" y="125"/>
                  <a:pt x="368" y="125"/>
                  <a:pt x="368" y="125"/>
                </a:cubicBezTo>
                <a:cubicBezTo>
                  <a:pt x="447" y="125"/>
                  <a:pt x="447" y="125"/>
                  <a:pt x="447" y="125"/>
                </a:cubicBezTo>
                <a:cubicBezTo>
                  <a:pt x="452" y="125"/>
                  <a:pt x="456" y="129"/>
                  <a:pt x="456" y="135"/>
                </a:cubicBezTo>
                <a:cubicBezTo>
                  <a:pt x="456" y="135"/>
                  <a:pt x="456" y="135"/>
                  <a:pt x="456" y="135"/>
                </a:cubicBezTo>
                <a:cubicBezTo>
                  <a:pt x="456" y="141"/>
                  <a:pt x="452" y="146"/>
                  <a:pt x="447" y="146"/>
                </a:cubicBezTo>
                <a:cubicBezTo>
                  <a:pt x="368" y="146"/>
                  <a:pt x="368" y="146"/>
                  <a:pt x="368" y="146"/>
                </a:cubicBezTo>
                <a:cubicBezTo>
                  <a:pt x="368" y="186"/>
                  <a:pt x="368" y="186"/>
                  <a:pt x="368" y="186"/>
                </a:cubicBezTo>
                <a:cubicBezTo>
                  <a:pt x="447" y="186"/>
                  <a:pt x="447" y="186"/>
                  <a:pt x="447" y="186"/>
                </a:cubicBezTo>
                <a:cubicBezTo>
                  <a:pt x="452" y="186"/>
                  <a:pt x="456" y="190"/>
                  <a:pt x="456" y="196"/>
                </a:cubicBezTo>
                <a:cubicBezTo>
                  <a:pt x="456" y="196"/>
                  <a:pt x="456" y="196"/>
                  <a:pt x="456" y="196"/>
                </a:cubicBezTo>
                <a:cubicBezTo>
                  <a:pt x="456" y="202"/>
                  <a:pt x="452" y="207"/>
                  <a:pt x="447" y="207"/>
                </a:cubicBezTo>
                <a:cubicBezTo>
                  <a:pt x="368" y="207"/>
                  <a:pt x="368" y="207"/>
                  <a:pt x="368" y="207"/>
                </a:cubicBezTo>
                <a:cubicBezTo>
                  <a:pt x="368" y="285"/>
                  <a:pt x="368" y="285"/>
                  <a:pt x="368" y="285"/>
                </a:cubicBezTo>
                <a:close/>
                <a:moveTo>
                  <a:pt x="348" y="311"/>
                </a:moveTo>
                <a:cubicBezTo>
                  <a:pt x="348" y="318"/>
                  <a:pt x="346" y="325"/>
                  <a:pt x="341" y="330"/>
                </a:cubicBezTo>
                <a:cubicBezTo>
                  <a:pt x="336" y="335"/>
                  <a:pt x="330" y="337"/>
                  <a:pt x="323" y="337"/>
                </a:cubicBezTo>
                <a:cubicBezTo>
                  <a:pt x="229" y="334"/>
                  <a:pt x="109" y="320"/>
                  <a:pt x="49" y="386"/>
                </a:cubicBezTo>
                <a:cubicBezTo>
                  <a:pt x="39" y="397"/>
                  <a:pt x="29" y="407"/>
                  <a:pt x="20" y="417"/>
                </a:cubicBezTo>
                <a:cubicBezTo>
                  <a:pt x="19" y="389"/>
                  <a:pt x="19" y="363"/>
                  <a:pt x="25" y="335"/>
                </a:cubicBezTo>
                <a:cubicBezTo>
                  <a:pt x="24" y="335"/>
                  <a:pt x="24" y="335"/>
                  <a:pt x="24" y="335"/>
                </a:cubicBezTo>
                <a:cubicBezTo>
                  <a:pt x="11" y="335"/>
                  <a:pt x="0" y="323"/>
                  <a:pt x="0" y="309"/>
                </a:cubicBezTo>
                <a:cubicBezTo>
                  <a:pt x="0" y="79"/>
                  <a:pt x="0" y="79"/>
                  <a:pt x="0" y="79"/>
                </a:cubicBezTo>
                <a:cubicBezTo>
                  <a:pt x="0" y="65"/>
                  <a:pt x="11" y="53"/>
                  <a:pt x="24" y="53"/>
                </a:cubicBezTo>
                <a:cubicBezTo>
                  <a:pt x="124" y="53"/>
                  <a:pt x="224" y="53"/>
                  <a:pt x="324" y="53"/>
                </a:cubicBezTo>
                <a:cubicBezTo>
                  <a:pt x="337" y="53"/>
                  <a:pt x="348" y="65"/>
                  <a:pt x="348" y="79"/>
                </a:cubicBezTo>
                <a:cubicBezTo>
                  <a:pt x="348" y="136"/>
                  <a:pt x="348" y="255"/>
                  <a:pt x="348" y="311"/>
                </a:cubicBezTo>
                <a:close/>
                <a:moveTo>
                  <a:pt x="58" y="119"/>
                </a:moveTo>
                <a:cubicBezTo>
                  <a:pt x="290" y="119"/>
                  <a:pt x="290" y="119"/>
                  <a:pt x="290" y="119"/>
                </a:cubicBezTo>
                <a:cubicBezTo>
                  <a:pt x="295" y="119"/>
                  <a:pt x="300" y="124"/>
                  <a:pt x="300" y="129"/>
                </a:cubicBezTo>
                <a:cubicBezTo>
                  <a:pt x="300" y="129"/>
                  <a:pt x="300" y="129"/>
                  <a:pt x="300" y="129"/>
                </a:cubicBezTo>
                <a:cubicBezTo>
                  <a:pt x="300" y="135"/>
                  <a:pt x="295" y="140"/>
                  <a:pt x="290" y="140"/>
                </a:cubicBezTo>
                <a:cubicBezTo>
                  <a:pt x="58" y="140"/>
                  <a:pt x="58" y="140"/>
                  <a:pt x="58" y="140"/>
                </a:cubicBezTo>
                <a:cubicBezTo>
                  <a:pt x="53" y="140"/>
                  <a:pt x="48" y="135"/>
                  <a:pt x="48" y="129"/>
                </a:cubicBezTo>
                <a:cubicBezTo>
                  <a:pt x="48" y="129"/>
                  <a:pt x="48" y="129"/>
                  <a:pt x="48" y="129"/>
                </a:cubicBezTo>
                <a:cubicBezTo>
                  <a:pt x="48" y="124"/>
                  <a:pt x="53" y="119"/>
                  <a:pt x="58" y="119"/>
                </a:cubicBezTo>
                <a:close/>
                <a:moveTo>
                  <a:pt x="58" y="176"/>
                </a:moveTo>
                <a:cubicBezTo>
                  <a:pt x="290" y="176"/>
                  <a:pt x="290" y="176"/>
                  <a:pt x="290" y="176"/>
                </a:cubicBezTo>
                <a:cubicBezTo>
                  <a:pt x="295" y="176"/>
                  <a:pt x="300" y="181"/>
                  <a:pt x="300" y="187"/>
                </a:cubicBezTo>
                <a:cubicBezTo>
                  <a:pt x="300" y="187"/>
                  <a:pt x="300" y="187"/>
                  <a:pt x="300" y="187"/>
                </a:cubicBezTo>
                <a:cubicBezTo>
                  <a:pt x="300" y="193"/>
                  <a:pt x="295" y="198"/>
                  <a:pt x="290" y="198"/>
                </a:cubicBezTo>
                <a:cubicBezTo>
                  <a:pt x="58" y="198"/>
                  <a:pt x="58" y="198"/>
                  <a:pt x="58" y="198"/>
                </a:cubicBezTo>
                <a:cubicBezTo>
                  <a:pt x="53" y="198"/>
                  <a:pt x="48" y="193"/>
                  <a:pt x="48" y="187"/>
                </a:cubicBezTo>
                <a:cubicBezTo>
                  <a:pt x="48" y="187"/>
                  <a:pt x="48" y="187"/>
                  <a:pt x="48" y="187"/>
                </a:cubicBezTo>
                <a:cubicBezTo>
                  <a:pt x="48" y="181"/>
                  <a:pt x="53" y="176"/>
                  <a:pt x="58" y="176"/>
                </a:cubicBezTo>
                <a:close/>
                <a:moveTo>
                  <a:pt x="58" y="237"/>
                </a:moveTo>
                <a:cubicBezTo>
                  <a:pt x="290" y="237"/>
                  <a:pt x="290" y="237"/>
                  <a:pt x="290" y="237"/>
                </a:cubicBezTo>
                <a:cubicBezTo>
                  <a:pt x="295" y="237"/>
                  <a:pt x="300" y="242"/>
                  <a:pt x="300" y="248"/>
                </a:cubicBezTo>
                <a:cubicBezTo>
                  <a:pt x="300" y="248"/>
                  <a:pt x="300" y="248"/>
                  <a:pt x="300" y="248"/>
                </a:cubicBezTo>
                <a:cubicBezTo>
                  <a:pt x="300" y="254"/>
                  <a:pt x="295" y="259"/>
                  <a:pt x="290" y="259"/>
                </a:cubicBezTo>
                <a:cubicBezTo>
                  <a:pt x="58" y="259"/>
                  <a:pt x="58" y="259"/>
                  <a:pt x="58" y="259"/>
                </a:cubicBezTo>
                <a:cubicBezTo>
                  <a:pt x="53" y="259"/>
                  <a:pt x="48" y="254"/>
                  <a:pt x="48" y="248"/>
                </a:cubicBezTo>
                <a:cubicBezTo>
                  <a:pt x="48" y="248"/>
                  <a:pt x="48" y="248"/>
                  <a:pt x="48" y="248"/>
                </a:cubicBezTo>
                <a:cubicBezTo>
                  <a:pt x="48" y="242"/>
                  <a:pt x="53" y="237"/>
                  <a:pt x="58" y="237"/>
                </a:cubicBezTo>
                <a:close/>
                <a:moveTo>
                  <a:pt x="38" y="371"/>
                </a:moveTo>
                <a:cubicBezTo>
                  <a:pt x="39" y="352"/>
                  <a:pt x="43" y="338"/>
                  <a:pt x="48" y="320"/>
                </a:cubicBezTo>
                <a:cubicBezTo>
                  <a:pt x="35" y="320"/>
                  <a:pt x="35" y="320"/>
                  <a:pt x="35" y="320"/>
                </a:cubicBezTo>
                <a:cubicBezTo>
                  <a:pt x="25" y="320"/>
                  <a:pt x="18" y="312"/>
                  <a:pt x="18" y="301"/>
                </a:cubicBezTo>
                <a:cubicBezTo>
                  <a:pt x="18" y="91"/>
                  <a:pt x="18" y="91"/>
                  <a:pt x="18" y="91"/>
                </a:cubicBezTo>
                <a:cubicBezTo>
                  <a:pt x="18" y="81"/>
                  <a:pt x="25" y="72"/>
                  <a:pt x="35" y="72"/>
                </a:cubicBezTo>
                <a:cubicBezTo>
                  <a:pt x="128" y="72"/>
                  <a:pt x="220" y="72"/>
                  <a:pt x="313" y="72"/>
                </a:cubicBezTo>
                <a:cubicBezTo>
                  <a:pt x="323" y="72"/>
                  <a:pt x="330" y="81"/>
                  <a:pt x="330" y="91"/>
                </a:cubicBezTo>
                <a:cubicBezTo>
                  <a:pt x="330" y="140"/>
                  <a:pt x="330" y="252"/>
                  <a:pt x="330" y="301"/>
                </a:cubicBezTo>
                <a:cubicBezTo>
                  <a:pt x="330" y="306"/>
                  <a:pt x="329" y="311"/>
                  <a:pt x="325" y="314"/>
                </a:cubicBezTo>
                <a:cubicBezTo>
                  <a:pt x="322" y="318"/>
                  <a:pt x="318" y="320"/>
                  <a:pt x="313" y="320"/>
                </a:cubicBezTo>
                <a:cubicBezTo>
                  <a:pt x="227" y="318"/>
                  <a:pt x="83" y="308"/>
                  <a:pt x="38" y="371"/>
                </a:cubicBezTo>
                <a:close/>
              </a:path>
            </a:pathLst>
          </a:custGeom>
          <a:solidFill>
            <a:srgbClr val="58A4FF"/>
          </a:solidFill>
          <a:ln>
            <a:noFill/>
          </a:ln>
        </p:spPr>
        <p:txBody>
          <a:bodyPr vert="horz" wrap="square" lIns="121883" tIns="60941" rIns="121883" bIns="6094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19"/>
          <p:cNvSpPr txBox="1"/>
          <p:nvPr/>
        </p:nvSpPr>
        <p:spPr>
          <a:xfrm>
            <a:off x="1440922" y="2692991"/>
            <a:ext cx="1617417" cy="338554"/>
          </a:xfrm>
          <a:prstGeom prst="rect">
            <a:avLst/>
          </a:prstGeom>
          <a:noFill/>
        </p:spPr>
        <p:txBody>
          <a:bodyPr wrap="square" rtlCol="0">
            <a:spAutoFit/>
          </a:bodyPr>
          <a:lstStyle/>
          <a:p>
            <a:r>
              <a:rPr lang="zh-CN" altLang="en-US" sz="1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1" name="Rectangle 20"/>
          <p:cNvSpPr/>
          <p:nvPr/>
        </p:nvSpPr>
        <p:spPr>
          <a:xfrm>
            <a:off x="1440920" y="3073716"/>
            <a:ext cx="2640785" cy="1107996"/>
          </a:xfrm>
          <a:prstGeom prst="rect">
            <a:avLst/>
          </a:prstGeom>
        </p:spPr>
        <p:txBody>
          <a:bodyPr wrap="square">
            <a:spAutoFit/>
          </a:bodyPr>
          <a:lstStyle/>
          <a:p>
            <a:r>
              <a:rPr lang="zh-CN" altLang="en-US" sz="1100" dirty="0">
                <a:latin typeface="微软雅黑" panose="020B0503020204020204" pitchFamily="34" charset="-122"/>
                <a:ea typeface="微软雅黑" panose="020B0503020204020204" pitchFamily="34" charset="-122"/>
                <a:cs typeface="华文黑体" pitchFamily="2" charset="-122"/>
              </a:rPr>
              <a:t>单击添加标题单击添加标题单击添加标题单击添加标题单击添加标题单击添加标题单击添加标题单击添加标题单击添加标题单击添加标题单击添加标题单击添加标题单击添加标题</a:t>
            </a:r>
            <a:endParaRPr lang="en-US" altLang="zh-CN" sz="1100" dirty="0">
              <a:latin typeface="微软雅黑" panose="020B0503020204020204" pitchFamily="34" charset="-122"/>
              <a:ea typeface="微软雅黑" panose="020B0503020204020204" pitchFamily="34" charset="-122"/>
              <a:cs typeface="华文黑体" pitchFamily="2" charset="-122"/>
            </a:endParaRPr>
          </a:p>
          <a:p>
            <a:endParaRPr lang="en-US" altLang="zh-CN" sz="1100" dirty="0">
              <a:latin typeface="微软雅黑" panose="020B0503020204020204" pitchFamily="34" charset="-122"/>
              <a:ea typeface="微软雅黑" panose="020B0503020204020204" pitchFamily="34" charset="-122"/>
              <a:cs typeface="华文黑体" pitchFamily="2" charset="-122"/>
            </a:endParaRPr>
          </a:p>
        </p:txBody>
      </p:sp>
      <p:sp>
        <p:nvSpPr>
          <p:cNvPr id="23" name="TextBox 22"/>
          <p:cNvSpPr txBox="1"/>
          <p:nvPr/>
        </p:nvSpPr>
        <p:spPr>
          <a:xfrm>
            <a:off x="5685724" y="5483610"/>
            <a:ext cx="1617417" cy="338554"/>
          </a:xfrm>
          <a:prstGeom prst="rect">
            <a:avLst/>
          </a:prstGeom>
          <a:noFill/>
        </p:spPr>
        <p:txBody>
          <a:bodyPr wrap="square" rtlCol="0">
            <a:spAutoFit/>
          </a:bodyPr>
          <a:lstStyle/>
          <a:p>
            <a:r>
              <a:rPr lang="zh-CN" altLang="en-US" sz="1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Rectangle 23"/>
          <p:cNvSpPr/>
          <p:nvPr/>
        </p:nvSpPr>
        <p:spPr>
          <a:xfrm>
            <a:off x="4120687" y="5925280"/>
            <a:ext cx="4069735" cy="754053"/>
          </a:xfrm>
          <a:prstGeom prst="rect">
            <a:avLst/>
          </a:prstGeom>
        </p:spPr>
        <p:txBody>
          <a:bodyPr wrap="square">
            <a:spAutoFit/>
          </a:bodyPr>
          <a:lstStyle/>
          <a:p>
            <a:r>
              <a:rPr lang="zh-CN" altLang="en-US" sz="1050" dirty="0">
                <a:latin typeface="微软雅黑" panose="020B0503020204020204" pitchFamily="34" charset="-122"/>
                <a:ea typeface="微软雅黑" panose="020B0503020204020204" pitchFamily="34" charset="-122"/>
                <a:cs typeface="华文黑体" pitchFamily="2" charset="-122"/>
              </a:rPr>
              <a:t>单击添加标题单击添加标题单击添加标题单击添加标题单击添加标题单击添加标题单击添加标题单击添加标题单击添加标题单击添加标题单击添加标题单击添加标题单击添加标题单击添加标题</a:t>
            </a:r>
            <a:endParaRPr lang="en-US" altLang="zh-CN" sz="1050" dirty="0">
              <a:latin typeface="微软雅黑" panose="020B0503020204020204" pitchFamily="34" charset="-122"/>
              <a:ea typeface="微软雅黑" panose="020B0503020204020204" pitchFamily="34" charset="-122"/>
              <a:cs typeface="华文黑体" pitchFamily="2" charset="-122"/>
            </a:endParaRPr>
          </a:p>
          <a:p>
            <a:endParaRPr lang="en-US" altLang="zh-CN" sz="1050" dirty="0">
              <a:latin typeface="微软雅黑" panose="020B0503020204020204" pitchFamily="34" charset="-122"/>
              <a:ea typeface="微软雅黑" panose="020B0503020204020204" pitchFamily="34" charset="-122"/>
              <a:cs typeface="华文黑体" pitchFamily="2" charset="-122"/>
            </a:endParaRPr>
          </a:p>
        </p:txBody>
      </p:sp>
      <p:sp>
        <p:nvSpPr>
          <p:cNvPr id="29" name="TextBox 28"/>
          <p:cNvSpPr txBox="1"/>
          <p:nvPr/>
        </p:nvSpPr>
        <p:spPr>
          <a:xfrm>
            <a:off x="8190422" y="2819830"/>
            <a:ext cx="1617417" cy="338554"/>
          </a:xfrm>
          <a:prstGeom prst="rect">
            <a:avLst/>
          </a:prstGeom>
          <a:noFill/>
        </p:spPr>
        <p:txBody>
          <a:bodyPr wrap="square" rtlCol="0">
            <a:spAutoFit/>
          </a:bodyPr>
          <a:lstStyle/>
          <a:p>
            <a:r>
              <a:rPr lang="zh-CN" altLang="en-US" sz="1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0" name="Rectangle 29"/>
          <p:cNvSpPr/>
          <p:nvPr/>
        </p:nvSpPr>
        <p:spPr>
          <a:xfrm>
            <a:off x="8190421" y="3200556"/>
            <a:ext cx="2640785" cy="577081"/>
          </a:xfrm>
          <a:prstGeom prst="rect">
            <a:avLst/>
          </a:prstGeom>
        </p:spPr>
        <p:txBody>
          <a:bodyPr wrap="square">
            <a:spAutoFit/>
          </a:bodyPr>
          <a:lstStyle/>
          <a:p>
            <a:r>
              <a:rPr lang="zh-CN" altLang="en-US" sz="1050" dirty="0">
                <a:latin typeface="微软雅黑" panose="020B0503020204020204" pitchFamily="34" charset="-122"/>
                <a:ea typeface="微软雅黑" panose="020B0503020204020204" pitchFamily="34" charset="-122"/>
                <a:cs typeface="华文黑体" pitchFamily="2" charset="-122"/>
              </a:rPr>
              <a:t>单击添加标题单击添加标题单击添加标题单击添加标题单击添加标题单击添加标题单击添加标题</a:t>
            </a:r>
            <a:endParaRPr lang="en-US" altLang="zh-CN" sz="1050" dirty="0">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250" fill="hold"/>
                                        <p:tgtEl>
                                          <p:spTgt spid="20"/>
                                        </p:tgtEl>
                                        <p:attrNameLst>
                                          <p:attrName>ppt_x</p:attrName>
                                        </p:attrNameLst>
                                      </p:cBhvr>
                                      <p:tavLst>
                                        <p:tav tm="0">
                                          <p:val>
                                            <p:strVal val="#ppt_x"/>
                                          </p:val>
                                        </p:tav>
                                        <p:tav tm="100000">
                                          <p:val>
                                            <p:strVal val="#ppt_x"/>
                                          </p:val>
                                        </p:tav>
                                      </p:tavLst>
                                    </p:anim>
                                    <p:anim calcmode="lin" valueType="num">
                                      <p:cBhvr additive="base">
                                        <p:cTn id="32" dur="250" fill="hold"/>
                                        <p:tgtEl>
                                          <p:spTgt spid="20"/>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250" fill="hold"/>
                                        <p:tgtEl>
                                          <p:spTgt spid="23"/>
                                        </p:tgtEl>
                                        <p:attrNameLst>
                                          <p:attrName>ppt_x</p:attrName>
                                        </p:attrNameLst>
                                      </p:cBhvr>
                                      <p:tavLst>
                                        <p:tav tm="0">
                                          <p:val>
                                            <p:strVal val="#ppt_x"/>
                                          </p:val>
                                        </p:tav>
                                        <p:tav tm="100000">
                                          <p:val>
                                            <p:strVal val="#ppt_x"/>
                                          </p:val>
                                        </p:tav>
                                      </p:tavLst>
                                    </p:anim>
                                    <p:anim calcmode="lin" valueType="num">
                                      <p:cBhvr additive="base">
                                        <p:cTn id="37" dur="250" fill="hold"/>
                                        <p:tgtEl>
                                          <p:spTgt spid="23"/>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250" fill="hold"/>
                                        <p:tgtEl>
                                          <p:spTgt spid="29"/>
                                        </p:tgtEl>
                                        <p:attrNameLst>
                                          <p:attrName>ppt_x</p:attrName>
                                        </p:attrNameLst>
                                      </p:cBhvr>
                                      <p:tavLst>
                                        <p:tav tm="0">
                                          <p:val>
                                            <p:strVal val="#ppt_x"/>
                                          </p:val>
                                        </p:tav>
                                        <p:tav tm="100000">
                                          <p:val>
                                            <p:strVal val="#ppt_x"/>
                                          </p:val>
                                        </p:tav>
                                      </p:tavLst>
                                    </p:anim>
                                    <p:anim calcmode="lin" valueType="num">
                                      <p:cBhvr additive="base">
                                        <p:cTn id="42" dur="25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6" grpId="0" animBg="1"/>
      <p:bldP spid="17" grpId="0" animBg="1"/>
      <p:bldP spid="20" grpId="0"/>
      <p:bldP spid="21" grpId="0"/>
      <p:bldP spid="23" grpId="0"/>
      <p:bldP spid="24"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6"/>
          <p:cNvSpPr txBox="1"/>
          <p:nvPr/>
        </p:nvSpPr>
        <p:spPr>
          <a:xfrm>
            <a:off x="6128199" y="1690062"/>
            <a:ext cx="1200329" cy="3477875"/>
          </a:xfrm>
          <a:prstGeom prst="rect">
            <a:avLst/>
          </a:prstGeom>
          <a:noFill/>
          <a:ln w="9525">
            <a:noFill/>
          </a:ln>
        </p:spPr>
        <p:txBody>
          <a:bodyPr vert="eaVert" wrap="none">
            <a:spAutoFit/>
          </a:bodyPr>
          <a:lstStyle/>
          <a:p>
            <a:pPr lvl="0" eaLnBrk="1" hangingPunct="1"/>
            <a:r>
              <a:rPr lang="zh-CN" altLang="en-US" sz="6600" b="1" dirty="0">
                <a:solidFill>
                  <a:srgbClr val="58A4FF"/>
                </a:solidFill>
                <a:latin typeface="+mn-ea"/>
              </a:rPr>
              <a:t>创意设计</a:t>
            </a:r>
            <a:endParaRPr lang="zh-CN" altLang="zh-CN" sz="6600" b="1" dirty="0">
              <a:solidFill>
                <a:srgbClr val="58A4FF"/>
              </a:solidFill>
              <a:latin typeface="+mn-ea"/>
            </a:endParaRPr>
          </a:p>
        </p:txBody>
      </p:sp>
      <p:sp>
        <p:nvSpPr>
          <p:cNvPr id="19" name="文本框 8"/>
          <p:cNvSpPr txBox="1"/>
          <p:nvPr/>
        </p:nvSpPr>
        <p:spPr>
          <a:xfrm>
            <a:off x="5488633" y="1690062"/>
            <a:ext cx="972574" cy="3371383"/>
          </a:xfrm>
          <a:prstGeom prst="rect">
            <a:avLst/>
          </a:prstGeom>
          <a:noFill/>
          <a:ln w="9525">
            <a:noFill/>
          </a:ln>
        </p:spPr>
        <p:txBody>
          <a:bodyPr vert="eaVert" wrap="square">
            <a:spAutoFit/>
          </a:bodyPr>
          <a:lstStyle/>
          <a:p>
            <a:pPr lvl="0" algn="dist" eaLnBrk="1" hangingPunct="1">
              <a:lnSpc>
                <a:spcPct val="160000"/>
              </a:lnSpc>
            </a:pPr>
            <a:r>
              <a:rPr lang="zh-CN" altLang="en-US" sz="3200" dirty="0">
                <a:solidFill>
                  <a:srgbClr val="58A4FF"/>
                </a:solidFill>
                <a:latin typeface="+mn-ea"/>
              </a:rPr>
              <a:t>感谢您的观看</a:t>
            </a: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699735" y="3072714"/>
            <a:ext cx="843501" cy="1015663"/>
          </a:xfrm>
          <a:prstGeom prst="rect">
            <a:avLst/>
          </a:prstGeom>
          <a:noFill/>
        </p:spPr>
        <p:txBody>
          <a:bodyPr wrap="none" rtlCol="0">
            <a:spAutoFit/>
          </a:bodyPr>
          <a:lstStyle/>
          <a:p>
            <a:r>
              <a:rPr lang="en-US" altLang="zh-CN" sz="6000" b="1" dirty="0">
                <a:solidFill>
                  <a:srgbClr val="58A4FF"/>
                </a:solidFill>
                <a:latin typeface="Yu Gothic UI Light" panose="020B0300000000000000" pitchFamily="34" charset="-128"/>
                <a:ea typeface="Yu Gothic UI Light" panose="020B0300000000000000" pitchFamily="34" charset="-128"/>
              </a:rPr>
              <a:t>01</a:t>
            </a:r>
            <a:endParaRPr lang="zh-CN" altLang="en-US" sz="6000" b="1" dirty="0">
              <a:solidFill>
                <a:srgbClr val="58A4FF"/>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92754" y="2735131"/>
            <a:ext cx="2456122" cy="461665"/>
          </a:xfrm>
          <a:prstGeom prst="rect">
            <a:avLst/>
          </a:prstGeom>
        </p:spPr>
        <p:txBody>
          <a:bodyPr wrap="none">
            <a:spAutoFit/>
          </a:bodyPr>
          <a:lstStyle/>
          <a:p>
            <a:pPr algn="ctr"/>
            <a:r>
              <a:rPr lang="zh-CN" altLang="en-US" sz="2400" dirty="0">
                <a:solidFill>
                  <a:srgbClr val="292A24"/>
                </a:solidFill>
                <a:latin typeface="Arial" panose="020B0604020202020204" pitchFamily="34" charset="0"/>
                <a:ea typeface="微软雅黑" panose="020B0503020204020204" pitchFamily="34" charset="-122"/>
                <a:sym typeface="Arial" panose="020B0604020202020204" pitchFamily="34" charset="0"/>
              </a:rPr>
              <a:t>年 度 工 作 概 述</a:t>
            </a:r>
            <a:endParaRPr lang="en-US" altLang="zh-CN" sz="2400" dirty="0">
              <a:solidFill>
                <a:srgbClr val="292A24"/>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4892754" y="3215848"/>
            <a:ext cx="4102659" cy="830997"/>
          </a:xfrm>
          <a:prstGeom prst="rect">
            <a:avLst/>
          </a:prstGeom>
          <a:noFill/>
        </p:spPr>
        <p:txBody>
          <a:bodyPr wrap="square" rtlCol="0">
            <a:spAutoFit/>
          </a:bodyPr>
          <a:lstStyle/>
          <a:p>
            <a:pPr algn="just"/>
            <a:r>
              <a:rPr lang="zh-CN" altLang="en-US" sz="1200" dirty="0">
                <a:latin typeface="Calibri Light" panose="020F0302020204030204" pitchFamily="34" charset="0"/>
              </a:rPr>
              <a:t>这里输入您的内容，字体建议为常规字体，微软雅黑或者宋体等。颜色灰黑色</a:t>
            </a:r>
            <a:r>
              <a:rPr lang="zh-CN" altLang="en-US" sz="1200" dirty="0">
                <a:solidFill>
                  <a:srgbClr val="3F3F3F"/>
                </a:solidFill>
                <a:latin typeface="Calibri Light" panose="020F0302020204030204" pitchFamily="34" charset="0"/>
              </a:rPr>
              <a:t>这里输入您的内容，字体建议为常规字体，微软雅黑或者宋体等。颜色灰黑色</a:t>
            </a:r>
            <a:endParaRPr lang="zh-CN" altLang="en-US" sz="1200" b="1" dirty="0">
              <a:solidFill>
                <a:srgbClr val="3F3F3F"/>
              </a:solidFill>
              <a:latin typeface="Calibri Light" panose="020F0302020204030204" pitchFamily="34" charset="0"/>
            </a:endParaRPr>
          </a:p>
          <a:p>
            <a:pPr algn="just"/>
            <a:endParaRPr lang="zh-CN" altLang="en-US" sz="1200" dirty="0">
              <a:latin typeface="Calibri Light" panose="020F0302020204030204" pitchFamily="34" charset="0"/>
            </a:endParaRPr>
          </a:p>
        </p:txBody>
      </p:sp>
      <p:cxnSp>
        <p:nvCxnSpPr>
          <p:cNvPr id="16" name="直接连接符 15"/>
          <p:cNvCxnSpPr/>
          <p:nvPr/>
        </p:nvCxnSpPr>
        <p:spPr>
          <a:xfrm>
            <a:off x="4763096" y="29117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34"/>
          <p:cNvSpPr/>
          <p:nvPr/>
        </p:nvSpPr>
        <p:spPr bwMode="auto">
          <a:xfrm rot="8294606">
            <a:off x="4506383" y="2137743"/>
            <a:ext cx="1437216" cy="184784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85000"/>
                  <a:lumOff val="15000"/>
                </a:schemeClr>
              </a:solidFill>
            </a:endParaRPr>
          </a:p>
        </p:txBody>
      </p:sp>
      <p:sp>
        <p:nvSpPr>
          <p:cNvPr id="11" name="等腰三角形 42"/>
          <p:cNvSpPr/>
          <p:nvPr/>
        </p:nvSpPr>
        <p:spPr>
          <a:xfrm rot="13301840">
            <a:off x="5968973" y="2181007"/>
            <a:ext cx="1353535" cy="1733948"/>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85000"/>
                  <a:lumOff val="15000"/>
                </a:schemeClr>
              </a:solidFill>
            </a:endParaRPr>
          </a:p>
        </p:txBody>
      </p:sp>
      <p:sp>
        <p:nvSpPr>
          <p:cNvPr id="12" name="椭圆 34"/>
          <p:cNvSpPr/>
          <p:nvPr/>
        </p:nvSpPr>
        <p:spPr bwMode="auto">
          <a:xfrm rot="8294606" flipH="1" flipV="1">
            <a:off x="5903387" y="3683000"/>
            <a:ext cx="1435100" cy="184573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85000"/>
                  <a:lumOff val="15000"/>
                </a:schemeClr>
              </a:solidFill>
            </a:endParaRPr>
          </a:p>
        </p:txBody>
      </p:sp>
      <p:sp>
        <p:nvSpPr>
          <p:cNvPr id="13" name="等腰三角形 42"/>
          <p:cNvSpPr/>
          <p:nvPr/>
        </p:nvSpPr>
        <p:spPr>
          <a:xfrm rot="13301840" flipH="1" flipV="1">
            <a:off x="4523727" y="3745987"/>
            <a:ext cx="1353535" cy="1733948"/>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85000"/>
                  <a:lumOff val="15000"/>
                </a:schemeClr>
              </a:solidFill>
            </a:endParaRPr>
          </a:p>
        </p:txBody>
      </p:sp>
      <p:sp>
        <p:nvSpPr>
          <p:cNvPr id="14" name="TextBox 9"/>
          <p:cNvSpPr txBox="1">
            <a:spLocks noChangeArrowheads="1"/>
          </p:cNvSpPr>
          <p:nvPr/>
        </p:nvSpPr>
        <p:spPr bwMode="auto">
          <a:xfrm>
            <a:off x="4267205" y="2529417"/>
            <a:ext cx="1606551" cy="36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人力成本</a:t>
            </a:r>
          </a:p>
        </p:txBody>
      </p:sp>
      <p:sp>
        <p:nvSpPr>
          <p:cNvPr id="15" name="TextBox 9"/>
          <p:cNvSpPr txBox="1">
            <a:spLocks noChangeArrowheads="1"/>
          </p:cNvSpPr>
          <p:nvPr/>
        </p:nvSpPr>
        <p:spPr bwMode="auto">
          <a:xfrm>
            <a:off x="4286252" y="2815167"/>
            <a:ext cx="1606549" cy="6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dirty="0">
                <a:solidFill>
                  <a:srgbClr val="58A4FF"/>
                </a:solidFill>
                <a:latin typeface="Impact" panose="020B0806030902050204" pitchFamily="34" charset="0"/>
                <a:ea typeface="微软雅黑" panose="020B0503020204020204" pitchFamily="34" charset="-122"/>
              </a:rPr>
              <a:t>45%</a:t>
            </a:r>
            <a:endParaRPr lang="zh-CN" altLang="en-US" sz="3200" dirty="0">
              <a:solidFill>
                <a:srgbClr val="58A4FF"/>
              </a:solidFill>
              <a:latin typeface="Impact" panose="020B0806030902050204" pitchFamily="34" charset="0"/>
              <a:ea typeface="微软雅黑" panose="020B0503020204020204" pitchFamily="34" charset="-122"/>
            </a:endParaRPr>
          </a:p>
        </p:txBody>
      </p:sp>
      <p:sp>
        <p:nvSpPr>
          <p:cNvPr id="16" name="TextBox 9"/>
          <p:cNvSpPr txBox="1"/>
          <p:nvPr/>
        </p:nvSpPr>
        <p:spPr>
          <a:xfrm>
            <a:off x="5994405" y="2529417"/>
            <a:ext cx="1606551" cy="369294"/>
          </a:xfrm>
          <a:prstGeom prst="rect">
            <a:avLst/>
          </a:prstGeom>
          <a:noFill/>
          <a:effectLst/>
        </p:spPr>
        <p:txBody>
          <a:bodyPr lIns="121884" tIns="60941" rIns="121884" bIns="60941">
            <a:spAutoFit/>
          </a:bodyPr>
          <a:lstStyle/>
          <a:p>
            <a:pPr algn="ctr">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办公场地</a:t>
            </a:r>
          </a:p>
        </p:txBody>
      </p:sp>
      <p:sp>
        <p:nvSpPr>
          <p:cNvPr id="17" name="TextBox 9"/>
          <p:cNvSpPr txBox="1"/>
          <p:nvPr/>
        </p:nvSpPr>
        <p:spPr>
          <a:xfrm>
            <a:off x="5983820" y="2741087"/>
            <a:ext cx="1606549" cy="615515"/>
          </a:xfrm>
          <a:prstGeom prst="rect">
            <a:avLst/>
          </a:prstGeom>
          <a:noFill/>
          <a:effectLst/>
        </p:spPr>
        <p:txBody>
          <a:bodyPr lIns="121884" tIns="60941" rIns="121884" bIns="60941">
            <a:spAutoFit/>
          </a:bodyPr>
          <a:lstStyle/>
          <a:p>
            <a:pPr algn="ctr">
              <a:defRPr/>
            </a:pPr>
            <a:r>
              <a:rPr lang="en-US" altLang="zh-CN" sz="3200" dirty="0">
                <a:solidFill>
                  <a:srgbClr val="58A4FF"/>
                </a:solidFill>
                <a:latin typeface="Impact" panose="020B0806030902050204" pitchFamily="34" charset="0"/>
                <a:ea typeface="微软雅黑" panose="020B0503020204020204" pitchFamily="34" charset="-122"/>
              </a:rPr>
              <a:t>22%</a:t>
            </a:r>
            <a:endParaRPr lang="zh-CN" altLang="en-US" sz="3200" dirty="0">
              <a:solidFill>
                <a:srgbClr val="58A4FF"/>
              </a:solidFill>
              <a:latin typeface="Impact" panose="020B0806030902050204" pitchFamily="34" charset="0"/>
              <a:ea typeface="微软雅黑" panose="020B0503020204020204" pitchFamily="34" charset="-122"/>
            </a:endParaRPr>
          </a:p>
        </p:txBody>
      </p:sp>
      <p:sp>
        <p:nvSpPr>
          <p:cNvPr id="18" name="TextBox 9"/>
          <p:cNvSpPr txBox="1">
            <a:spLocks noChangeArrowheads="1"/>
          </p:cNvSpPr>
          <p:nvPr/>
        </p:nvSpPr>
        <p:spPr bwMode="auto">
          <a:xfrm>
            <a:off x="6002871" y="4375151"/>
            <a:ext cx="1606551" cy="36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推广费用</a:t>
            </a:r>
          </a:p>
        </p:txBody>
      </p:sp>
      <p:sp>
        <p:nvSpPr>
          <p:cNvPr id="19" name="TextBox 9"/>
          <p:cNvSpPr txBox="1">
            <a:spLocks noChangeArrowheads="1"/>
          </p:cNvSpPr>
          <p:nvPr/>
        </p:nvSpPr>
        <p:spPr bwMode="auto">
          <a:xfrm>
            <a:off x="6013452" y="4643967"/>
            <a:ext cx="1606549" cy="6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rgbClr val="58A4FF"/>
                </a:solidFill>
                <a:latin typeface="Impact" panose="020B0806030902050204" pitchFamily="34" charset="0"/>
                <a:ea typeface="微软雅黑" panose="020B0503020204020204" pitchFamily="34" charset="-122"/>
              </a:rPr>
              <a:t>19%</a:t>
            </a:r>
            <a:endParaRPr lang="zh-CN" altLang="en-US" sz="3200">
              <a:solidFill>
                <a:srgbClr val="58A4FF"/>
              </a:solidFill>
              <a:latin typeface="Impact" panose="020B0806030902050204" pitchFamily="34" charset="0"/>
              <a:ea typeface="微软雅黑" panose="020B0503020204020204" pitchFamily="34" charset="-122"/>
            </a:endParaRPr>
          </a:p>
        </p:txBody>
      </p:sp>
      <p:sp>
        <p:nvSpPr>
          <p:cNvPr id="20" name="TextBox 9"/>
          <p:cNvSpPr txBox="1"/>
          <p:nvPr/>
        </p:nvSpPr>
        <p:spPr>
          <a:xfrm>
            <a:off x="4267205" y="4375151"/>
            <a:ext cx="1606551" cy="369294"/>
          </a:xfrm>
          <a:prstGeom prst="rect">
            <a:avLst/>
          </a:prstGeom>
          <a:noFill/>
          <a:effectLst/>
        </p:spPr>
        <p:txBody>
          <a:bodyPr lIns="121884" tIns="60941" rIns="121884" bIns="60941">
            <a:spAutoFit/>
          </a:bodyPr>
          <a:lstStyle/>
          <a:p>
            <a:pPr algn="ctr">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其它费用</a:t>
            </a:r>
          </a:p>
        </p:txBody>
      </p:sp>
      <p:sp>
        <p:nvSpPr>
          <p:cNvPr id="21" name="TextBox 9"/>
          <p:cNvSpPr txBox="1"/>
          <p:nvPr/>
        </p:nvSpPr>
        <p:spPr>
          <a:xfrm>
            <a:off x="4267205" y="4643967"/>
            <a:ext cx="1606551" cy="615515"/>
          </a:xfrm>
          <a:prstGeom prst="rect">
            <a:avLst/>
          </a:prstGeom>
          <a:noFill/>
          <a:effectLst/>
        </p:spPr>
        <p:txBody>
          <a:bodyPr lIns="121884" tIns="60941" rIns="121884" bIns="60941">
            <a:spAutoFit/>
          </a:bodyPr>
          <a:lstStyle/>
          <a:p>
            <a:pPr algn="ctr">
              <a:defRPr/>
            </a:pPr>
            <a:r>
              <a:rPr lang="en-US" altLang="zh-CN" sz="3200" dirty="0">
                <a:solidFill>
                  <a:srgbClr val="58A4FF"/>
                </a:solidFill>
                <a:latin typeface="Impact" panose="020B0806030902050204" pitchFamily="34" charset="0"/>
                <a:ea typeface="微软雅黑" panose="020B0503020204020204" pitchFamily="34" charset="-122"/>
              </a:rPr>
              <a:t>14%</a:t>
            </a:r>
            <a:endParaRPr lang="zh-CN" altLang="en-US" sz="3200" dirty="0">
              <a:solidFill>
                <a:srgbClr val="58A4FF"/>
              </a:solidFill>
              <a:latin typeface="Impact" panose="020B0806030902050204" pitchFamily="34" charset="0"/>
              <a:ea typeface="微软雅黑" panose="020B0503020204020204" pitchFamily="34" charset="-122"/>
            </a:endParaRPr>
          </a:p>
        </p:txBody>
      </p:sp>
      <p:sp>
        <p:nvSpPr>
          <p:cNvPr id="22" name="TextBox 76"/>
          <p:cNvSpPr txBox="1"/>
          <p:nvPr/>
        </p:nvSpPr>
        <p:spPr>
          <a:xfrm>
            <a:off x="812801" y="2169584"/>
            <a:ext cx="2650067" cy="1025602"/>
          </a:xfrm>
          <a:prstGeom prst="rect">
            <a:avLst/>
          </a:prstGeom>
          <a:noFill/>
        </p:spPr>
        <p:txBody>
          <a:bodyPr lIns="0" tIns="0" rIns="0" bIns="0">
            <a:spAutoFit/>
          </a:bodyPr>
          <a:lstStyle/>
          <a:p>
            <a:pPr defTabSz="1218565">
              <a:defRPr/>
            </a:pPr>
            <a:r>
              <a:rPr lang="zh-CN" altLang="en-US" sz="1335" kern="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335" kern="0" dirty="0">
                <a:solidFill>
                  <a:schemeClr val="tx1">
                    <a:lumMod val="85000"/>
                    <a:lumOff val="15000"/>
                  </a:schemeClr>
                </a:solidFill>
                <a:latin typeface="微软雅黑" panose="020B0503020204020204" pitchFamily="34" charset="-122"/>
                <a:ea typeface="微软雅黑" panose="020B0503020204020204" pitchFamily="34" charset="-122"/>
              </a:rPr>
              <a:t>……</a:t>
            </a:r>
          </a:p>
          <a:p>
            <a:pPr defTabSz="1218565">
              <a:defRPr/>
            </a:pPr>
            <a:endParaRPr lang="en-US" altLang="zh-CN" sz="1335" kern="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1218565">
              <a:defRPr/>
            </a:pPr>
            <a:r>
              <a:rPr lang="zh-CN" altLang="en-US" sz="1335" kern="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77"/>
          <p:cNvSpPr txBox="1"/>
          <p:nvPr/>
        </p:nvSpPr>
        <p:spPr>
          <a:xfrm>
            <a:off x="8384120" y="2169584"/>
            <a:ext cx="2647949" cy="1025602"/>
          </a:xfrm>
          <a:prstGeom prst="rect">
            <a:avLst/>
          </a:prstGeom>
          <a:noFill/>
        </p:spPr>
        <p:txBody>
          <a:bodyPr lIns="0" tIns="0" rIns="0" bIns="0">
            <a:spAutoFit/>
          </a:bodyPr>
          <a:lstStyle/>
          <a:p>
            <a:pPr defTabSz="1218565">
              <a:defRPr/>
            </a:pPr>
            <a:r>
              <a:rPr lang="zh-CN" altLang="en-US" sz="1335" kern="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335" kern="0" dirty="0">
                <a:solidFill>
                  <a:schemeClr val="tx1">
                    <a:lumMod val="85000"/>
                    <a:lumOff val="15000"/>
                  </a:schemeClr>
                </a:solidFill>
                <a:latin typeface="微软雅黑" panose="020B0503020204020204" pitchFamily="34" charset="-122"/>
                <a:ea typeface="微软雅黑" panose="020B0503020204020204" pitchFamily="34" charset="-122"/>
              </a:rPr>
              <a:t>……</a:t>
            </a:r>
          </a:p>
          <a:p>
            <a:pPr defTabSz="1218565">
              <a:defRPr/>
            </a:pPr>
            <a:endParaRPr lang="en-US" altLang="zh-CN" sz="1335" kern="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1218565">
              <a:defRPr/>
            </a:pPr>
            <a:r>
              <a:rPr lang="zh-CN" altLang="en-US" sz="1335" kern="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78"/>
          <p:cNvSpPr txBox="1"/>
          <p:nvPr/>
        </p:nvSpPr>
        <p:spPr>
          <a:xfrm>
            <a:off x="8384120" y="4150784"/>
            <a:ext cx="2647949" cy="1025602"/>
          </a:xfrm>
          <a:prstGeom prst="rect">
            <a:avLst/>
          </a:prstGeom>
          <a:noFill/>
        </p:spPr>
        <p:txBody>
          <a:bodyPr lIns="0" tIns="0" rIns="0" bIns="0">
            <a:spAutoFit/>
          </a:bodyPr>
          <a:lstStyle/>
          <a:p>
            <a:pPr defTabSz="1218565">
              <a:defRPr/>
            </a:pPr>
            <a:r>
              <a:rPr lang="zh-CN" altLang="en-US" sz="1335" kern="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335" kern="0" dirty="0">
                <a:solidFill>
                  <a:schemeClr val="tx1">
                    <a:lumMod val="85000"/>
                    <a:lumOff val="15000"/>
                  </a:schemeClr>
                </a:solidFill>
                <a:latin typeface="微软雅黑" panose="020B0503020204020204" pitchFamily="34" charset="-122"/>
                <a:ea typeface="微软雅黑" panose="020B0503020204020204" pitchFamily="34" charset="-122"/>
              </a:rPr>
              <a:t>……</a:t>
            </a:r>
          </a:p>
          <a:p>
            <a:pPr defTabSz="1218565">
              <a:defRPr/>
            </a:pPr>
            <a:endParaRPr lang="en-US" altLang="zh-CN" sz="1335" kern="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1218565">
              <a:defRPr/>
            </a:pPr>
            <a:r>
              <a:rPr lang="zh-CN" altLang="en-US" sz="1335" kern="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TextBox 79"/>
          <p:cNvSpPr txBox="1"/>
          <p:nvPr/>
        </p:nvSpPr>
        <p:spPr>
          <a:xfrm>
            <a:off x="812801" y="4150784"/>
            <a:ext cx="2650067" cy="1025602"/>
          </a:xfrm>
          <a:prstGeom prst="rect">
            <a:avLst/>
          </a:prstGeom>
          <a:noFill/>
        </p:spPr>
        <p:txBody>
          <a:bodyPr lIns="0" tIns="0" rIns="0" bIns="0">
            <a:spAutoFit/>
          </a:bodyPr>
          <a:lstStyle/>
          <a:p>
            <a:pPr defTabSz="1218565">
              <a:defRPr/>
            </a:pPr>
            <a:r>
              <a:rPr lang="zh-CN" altLang="en-US" sz="1335" kern="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335" kern="0" dirty="0">
                <a:solidFill>
                  <a:schemeClr val="tx1">
                    <a:lumMod val="85000"/>
                    <a:lumOff val="15000"/>
                  </a:schemeClr>
                </a:solidFill>
                <a:latin typeface="微软雅黑" panose="020B0503020204020204" pitchFamily="34" charset="-122"/>
                <a:ea typeface="微软雅黑" panose="020B0503020204020204" pitchFamily="34" charset="-122"/>
              </a:rPr>
              <a:t>……</a:t>
            </a:r>
          </a:p>
          <a:p>
            <a:pPr defTabSz="1218565">
              <a:defRPr/>
            </a:pPr>
            <a:endParaRPr lang="en-US" altLang="zh-CN" sz="1335" kern="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1218565">
              <a:defRPr/>
            </a:pPr>
            <a:r>
              <a:rPr lang="zh-CN" altLang="en-US" sz="1335" kern="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par>
                          <p:cTn id="38" fill="hold">
                            <p:stCondLst>
                              <p:cond delay="1000"/>
                            </p:stCondLst>
                            <p:childTnLst>
                              <p:par>
                                <p:cTn id="39" presetID="14" presetClass="entr" presetSubtype="1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par>
                          <p:cTn id="47" fill="hold">
                            <p:stCondLst>
                              <p:cond delay="500"/>
                            </p:stCondLst>
                            <p:childTnLst>
                              <p:par>
                                <p:cTn id="48" presetID="14" presetClass="entr" presetSubtype="1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500"/>
                                        <p:tgtEl>
                                          <p:spTgt spid="20"/>
                                        </p:tgtEl>
                                      </p:cBhvr>
                                    </p:animEffect>
                                  </p:childTnLst>
                                </p:cTn>
                              </p:par>
                            </p:childTnLst>
                          </p:cTn>
                        </p:par>
                        <p:par>
                          <p:cTn id="51" fill="hold">
                            <p:stCondLst>
                              <p:cond delay="1000"/>
                            </p:stCondLst>
                            <p:childTnLst>
                              <p:par>
                                <p:cTn id="52" presetID="14" presetClass="entr" presetSubtype="1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randombar(horizontal)">
                                      <p:cBhvr>
                                        <p:cTn id="54" dur="500"/>
                                        <p:tgtEl>
                                          <p:spTgt spid="21"/>
                                        </p:tgtEl>
                                      </p:cBhvr>
                                    </p:animEffect>
                                  </p:childTnLst>
                                </p:cTn>
                              </p:par>
                            </p:childTnLst>
                          </p:cTn>
                        </p:par>
                        <p:par>
                          <p:cTn id="55" fill="hold">
                            <p:stCondLst>
                              <p:cond delay="1500"/>
                            </p:stCondLst>
                            <p:childTnLst>
                              <p:par>
                                <p:cTn id="56" presetID="2" presetClass="entr" presetSubtype="8"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1+#ppt_w/2"/>
                                          </p:val>
                                        </p:tav>
                                        <p:tav tm="100000">
                                          <p:val>
                                            <p:strVal val="#ppt_x"/>
                                          </p:val>
                                        </p:tav>
                                      </p:tavLst>
                                    </p:anim>
                                    <p:anim calcmode="lin" valueType="num">
                                      <p:cBhvr additive="base">
                                        <p:cTn id="63" dur="500" fill="hold"/>
                                        <p:tgtEl>
                                          <p:spTgt spid="2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1+#ppt_w/2"/>
                                          </p:val>
                                        </p:tav>
                                        <p:tav tm="100000">
                                          <p:val>
                                            <p:strVal val="#ppt_x"/>
                                          </p:val>
                                        </p:tav>
                                      </p:tavLst>
                                    </p:anim>
                                    <p:anim calcmode="lin" valueType="num">
                                      <p:cBhvr additive="base">
                                        <p:cTn id="67" dur="500" fill="hold"/>
                                        <p:tgtEl>
                                          <p:spTgt spid="2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0-#ppt_w/2"/>
                                          </p:val>
                                        </p:tav>
                                        <p:tav tm="100000">
                                          <p:val>
                                            <p:strVal val="#ppt_x"/>
                                          </p:val>
                                        </p:tav>
                                      </p:tavLst>
                                    </p:anim>
                                    <p:anim calcmode="lin" valueType="num">
                                      <p:cBhvr additive="base">
                                        <p:cTn id="7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4096"/>
          <p:cNvSpPr/>
          <p:nvPr/>
        </p:nvSpPr>
        <p:spPr>
          <a:xfrm>
            <a:off x="4436123" y="2022943"/>
            <a:ext cx="1691499" cy="1729181"/>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noFill/>
          <a:ln w="12700">
            <a:solidFill>
              <a:schemeClr val="tx1"/>
            </a:solidFill>
            <a:miter lim="400000"/>
          </a:ln>
        </p:spPr>
        <p:txBody>
          <a:bodyPr lIns="38100" tIns="38100" rIns="38100" bIns="38100" anchor="ctr"/>
          <a:lstStyle/>
          <a:p>
            <a:pPr defTabSz="1219200">
              <a:defRPr sz="3200">
                <a:solidFill>
                  <a:srgbClr val="FFFFFF"/>
                </a:solidFill>
                <a:latin typeface="Helvetica Light"/>
                <a:ea typeface="Helvetica Light"/>
                <a:cs typeface="Helvetica Light"/>
                <a:sym typeface="Helvetica Light"/>
              </a:defRPr>
            </a:pPr>
            <a:endParaRPr sz="4265" kern="0">
              <a:latin typeface="微软雅黑" panose="020B0503020204020204" pitchFamily="34" charset="-122"/>
              <a:ea typeface="微软雅黑" panose="020B0503020204020204" pitchFamily="34" charset="-122"/>
              <a:sym typeface="Helvetica Light"/>
            </a:endParaRPr>
          </a:p>
        </p:txBody>
      </p:sp>
      <p:sp>
        <p:nvSpPr>
          <p:cNvPr id="11" name="Shape 4113"/>
          <p:cNvSpPr/>
          <p:nvPr/>
        </p:nvSpPr>
        <p:spPr>
          <a:xfrm>
            <a:off x="2155549" y="2022943"/>
            <a:ext cx="1691499" cy="1729181"/>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noFill/>
          <a:ln w="12700">
            <a:solidFill>
              <a:schemeClr val="tx1"/>
            </a:solidFill>
            <a:miter lim="400000"/>
          </a:ln>
        </p:spPr>
        <p:txBody>
          <a:bodyPr lIns="38100" tIns="38100" rIns="38100" bIns="38100" anchor="ctr"/>
          <a:lstStyle/>
          <a:p>
            <a:pPr defTabSz="1219200">
              <a:defRPr sz="3200">
                <a:solidFill>
                  <a:srgbClr val="FFFFFF"/>
                </a:solidFill>
                <a:latin typeface="Helvetica Light"/>
                <a:ea typeface="Helvetica Light"/>
                <a:cs typeface="Helvetica Light"/>
                <a:sym typeface="Helvetica Light"/>
              </a:defRPr>
            </a:pPr>
            <a:endParaRPr sz="4265" kern="0">
              <a:latin typeface="微软雅黑" panose="020B0503020204020204" pitchFamily="34" charset="-122"/>
              <a:ea typeface="微软雅黑" panose="020B0503020204020204" pitchFamily="34" charset="-122"/>
              <a:sym typeface="Helvetica Light"/>
            </a:endParaRPr>
          </a:p>
        </p:txBody>
      </p:sp>
      <p:sp>
        <p:nvSpPr>
          <p:cNvPr id="12" name="Shape 4114"/>
          <p:cNvSpPr/>
          <p:nvPr/>
        </p:nvSpPr>
        <p:spPr>
          <a:xfrm>
            <a:off x="8938917" y="2022943"/>
            <a:ext cx="1691499" cy="1729181"/>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noFill/>
          <a:ln w="12700">
            <a:solidFill>
              <a:schemeClr val="tx1"/>
            </a:solidFill>
            <a:miter lim="400000"/>
          </a:ln>
        </p:spPr>
        <p:txBody>
          <a:bodyPr lIns="38100" tIns="38100" rIns="38100" bIns="38100" anchor="ctr"/>
          <a:lstStyle/>
          <a:p>
            <a:pPr defTabSz="1219200">
              <a:defRPr sz="3200">
                <a:solidFill>
                  <a:srgbClr val="FFFFFF"/>
                </a:solidFill>
                <a:latin typeface="Helvetica Light"/>
                <a:ea typeface="Helvetica Light"/>
                <a:cs typeface="Helvetica Light"/>
                <a:sym typeface="Helvetica Light"/>
              </a:defRPr>
            </a:pPr>
            <a:endParaRPr sz="4265" kern="0">
              <a:latin typeface="微软雅黑" panose="020B0503020204020204" pitchFamily="34" charset="-122"/>
              <a:ea typeface="微软雅黑" panose="020B0503020204020204" pitchFamily="34" charset="-122"/>
              <a:sym typeface="Helvetica Light"/>
            </a:endParaRPr>
          </a:p>
        </p:txBody>
      </p:sp>
      <p:sp>
        <p:nvSpPr>
          <p:cNvPr id="13" name="Shape 4115"/>
          <p:cNvSpPr/>
          <p:nvPr/>
        </p:nvSpPr>
        <p:spPr>
          <a:xfrm>
            <a:off x="6673948" y="2022943"/>
            <a:ext cx="1691499" cy="1729181"/>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noFill/>
          <a:ln w="12700">
            <a:solidFill>
              <a:schemeClr val="tx1"/>
            </a:solidFill>
            <a:miter lim="400000"/>
          </a:ln>
        </p:spPr>
        <p:txBody>
          <a:bodyPr lIns="38100" tIns="38100" rIns="38100" bIns="38100" anchor="ctr"/>
          <a:lstStyle/>
          <a:p>
            <a:pPr defTabSz="1219200">
              <a:defRPr sz="3200">
                <a:solidFill>
                  <a:srgbClr val="FFFFFF"/>
                </a:solidFill>
                <a:latin typeface="Helvetica Light"/>
                <a:ea typeface="Helvetica Light"/>
                <a:cs typeface="Helvetica Light"/>
                <a:sym typeface="Helvetica Light"/>
              </a:defRPr>
            </a:pPr>
            <a:endParaRPr sz="4265" kern="0">
              <a:latin typeface="微软雅黑" panose="020B0503020204020204" pitchFamily="34" charset="-122"/>
              <a:ea typeface="微软雅黑" panose="020B0503020204020204" pitchFamily="34" charset="-122"/>
              <a:sym typeface="Helvetica Light"/>
            </a:endParaRPr>
          </a:p>
        </p:txBody>
      </p:sp>
      <p:sp>
        <p:nvSpPr>
          <p:cNvPr id="14" name="TextBox 6"/>
          <p:cNvSpPr txBox="1"/>
          <p:nvPr/>
        </p:nvSpPr>
        <p:spPr>
          <a:xfrm>
            <a:off x="2550481" y="2530586"/>
            <a:ext cx="901700" cy="430887"/>
          </a:xfrm>
          <a:prstGeom prst="rect">
            <a:avLst/>
          </a:prstGeom>
          <a:noFill/>
        </p:spPr>
        <p:txBody>
          <a:bodyPr wrap="square" lIns="0" tIns="0" rIns="0" bIns="0" rtlCol="0">
            <a:spAutoFit/>
          </a:bodyPr>
          <a:lstStyle/>
          <a:p>
            <a:pPr algn="ctr" defTabSz="1219200">
              <a:defRPr/>
            </a:pPr>
            <a:r>
              <a:rPr lang="en-GB" sz="2800" kern="0" dirty="0">
                <a:solidFill>
                  <a:srgbClr val="58A4FF"/>
                </a:solidFill>
                <a:latin typeface="微软雅黑" panose="020B0503020204020204" pitchFamily="34" charset="-122"/>
                <a:ea typeface="微软雅黑" panose="020B0503020204020204" pitchFamily="34" charset="-122"/>
              </a:rPr>
              <a:t>1</a:t>
            </a:r>
          </a:p>
        </p:txBody>
      </p:sp>
      <p:sp>
        <p:nvSpPr>
          <p:cNvPr id="15" name="TextBox 7"/>
          <p:cNvSpPr txBox="1"/>
          <p:nvPr/>
        </p:nvSpPr>
        <p:spPr>
          <a:xfrm>
            <a:off x="4831022" y="2530586"/>
            <a:ext cx="901700" cy="430887"/>
          </a:xfrm>
          <a:prstGeom prst="rect">
            <a:avLst/>
          </a:prstGeom>
          <a:noFill/>
        </p:spPr>
        <p:txBody>
          <a:bodyPr wrap="square" lIns="0" tIns="0" rIns="0" bIns="0" rtlCol="0">
            <a:spAutoFit/>
          </a:bodyPr>
          <a:lstStyle/>
          <a:p>
            <a:pPr algn="ctr" defTabSz="1219200">
              <a:defRPr/>
            </a:pPr>
            <a:r>
              <a:rPr lang="en-US" sz="2800" kern="0" dirty="0">
                <a:solidFill>
                  <a:srgbClr val="58A4FF"/>
                </a:solidFill>
                <a:latin typeface="微软雅黑" panose="020B0503020204020204" pitchFamily="34" charset="-122"/>
                <a:ea typeface="微软雅黑" panose="020B0503020204020204" pitchFamily="34" charset="-122"/>
              </a:rPr>
              <a:t>2</a:t>
            </a:r>
            <a:endParaRPr lang="en-GB" sz="2800" kern="0" dirty="0">
              <a:solidFill>
                <a:srgbClr val="58A4FF"/>
              </a:solidFill>
              <a:latin typeface="微软雅黑" panose="020B0503020204020204" pitchFamily="34" charset="-122"/>
              <a:ea typeface="微软雅黑" panose="020B0503020204020204" pitchFamily="34" charset="-122"/>
            </a:endParaRPr>
          </a:p>
        </p:txBody>
      </p:sp>
      <p:sp>
        <p:nvSpPr>
          <p:cNvPr id="16" name="TextBox 9"/>
          <p:cNvSpPr txBox="1"/>
          <p:nvPr/>
        </p:nvSpPr>
        <p:spPr>
          <a:xfrm>
            <a:off x="7061062" y="2530586"/>
            <a:ext cx="901700" cy="430887"/>
          </a:xfrm>
          <a:prstGeom prst="rect">
            <a:avLst/>
          </a:prstGeom>
          <a:noFill/>
        </p:spPr>
        <p:txBody>
          <a:bodyPr wrap="square" lIns="0" tIns="0" rIns="0" bIns="0" rtlCol="0">
            <a:spAutoFit/>
          </a:bodyPr>
          <a:lstStyle/>
          <a:p>
            <a:pPr algn="ctr" defTabSz="1219200">
              <a:defRPr/>
            </a:pPr>
            <a:r>
              <a:rPr lang="en-US" sz="2800" kern="0" dirty="0">
                <a:solidFill>
                  <a:srgbClr val="58A4FF"/>
                </a:solidFill>
                <a:latin typeface="微软雅黑" panose="020B0503020204020204" pitchFamily="34" charset="-122"/>
                <a:ea typeface="微软雅黑" panose="020B0503020204020204" pitchFamily="34" charset="-122"/>
              </a:rPr>
              <a:t>3</a:t>
            </a:r>
            <a:endParaRPr lang="en-GB" sz="2800" kern="0" dirty="0">
              <a:solidFill>
                <a:srgbClr val="58A4FF"/>
              </a:solidFill>
              <a:latin typeface="微软雅黑" panose="020B0503020204020204" pitchFamily="34" charset="-122"/>
              <a:ea typeface="微软雅黑" panose="020B0503020204020204" pitchFamily="34" charset="-122"/>
            </a:endParaRPr>
          </a:p>
        </p:txBody>
      </p:sp>
      <p:sp>
        <p:nvSpPr>
          <p:cNvPr id="17" name="TextBox 10"/>
          <p:cNvSpPr txBox="1"/>
          <p:nvPr/>
        </p:nvSpPr>
        <p:spPr>
          <a:xfrm>
            <a:off x="9341603" y="2530586"/>
            <a:ext cx="901700" cy="430887"/>
          </a:xfrm>
          <a:prstGeom prst="rect">
            <a:avLst/>
          </a:prstGeom>
          <a:noFill/>
        </p:spPr>
        <p:txBody>
          <a:bodyPr wrap="square" lIns="0" tIns="0" rIns="0" bIns="0" rtlCol="0">
            <a:spAutoFit/>
          </a:bodyPr>
          <a:lstStyle/>
          <a:p>
            <a:pPr algn="ctr" defTabSz="1219200">
              <a:defRPr/>
            </a:pPr>
            <a:r>
              <a:rPr lang="en-GB" sz="2800" kern="0" dirty="0">
                <a:solidFill>
                  <a:srgbClr val="58A4FF"/>
                </a:solidFill>
                <a:latin typeface="微软雅黑" panose="020B0503020204020204" pitchFamily="34" charset="-122"/>
                <a:ea typeface="微软雅黑" panose="020B0503020204020204" pitchFamily="34" charset="-122"/>
              </a:rPr>
              <a:t>4</a:t>
            </a:r>
          </a:p>
        </p:txBody>
      </p:sp>
      <p:sp>
        <p:nvSpPr>
          <p:cNvPr id="18" name="Text Placeholder 2"/>
          <p:cNvSpPr txBox="1"/>
          <p:nvPr/>
        </p:nvSpPr>
        <p:spPr>
          <a:xfrm>
            <a:off x="1972255" y="4001455"/>
            <a:ext cx="2013460" cy="261780"/>
          </a:xfrm>
          <a:prstGeom prst="rect">
            <a:avLst/>
          </a:prstGeom>
          <a:noFill/>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400">
              <a:spcBef>
                <a:spcPts val="1000"/>
              </a:spcBef>
              <a:defRPr/>
            </a:pPr>
            <a:r>
              <a:rPr lang="en-GB" sz="1465" dirty="0">
                <a:solidFill>
                  <a:schemeClr val="tx1">
                    <a:lumMod val="85000"/>
                    <a:lumOff val="15000"/>
                  </a:schemeClr>
                </a:solidFill>
                <a:latin typeface="微软雅黑" panose="020B0503020204020204" pitchFamily="34" charset="-122"/>
                <a:ea typeface="微软雅黑" panose="020B0503020204020204" pitchFamily="34" charset="-122"/>
              </a:rPr>
              <a:t>2013</a:t>
            </a:r>
          </a:p>
        </p:txBody>
      </p:sp>
      <p:sp>
        <p:nvSpPr>
          <p:cNvPr id="19" name="TextBox 12"/>
          <p:cNvSpPr txBox="1"/>
          <p:nvPr/>
        </p:nvSpPr>
        <p:spPr>
          <a:xfrm>
            <a:off x="1972255" y="4892433"/>
            <a:ext cx="2013460" cy="984885"/>
          </a:xfrm>
          <a:prstGeom prst="rect">
            <a:avLst/>
          </a:prstGeom>
          <a:noFill/>
        </p:spPr>
        <p:txBody>
          <a:bodyPr wrap="square" lIns="0" tIns="0" rIns="0" bIns="0" rtlCol="0">
            <a:spAutoFit/>
          </a:bodyPr>
          <a:lstStyle/>
          <a:p>
            <a:pPr algn="ctr" defTabSz="1219200"/>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单击添加文本内容</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1219200"/>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单击添加文本内容</a:t>
            </a:r>
            <a:endParaRPr lang="nl-NL"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1219200"/>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单击添加文本内容</a:t>
            </a:r>
            <a:endParaRPr lang="nl-NL"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1219200"/>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单击添加文本内容</a:t>
            </a:r>
            <a:endParaRPr lang="nl-NL"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 Placeholder 2"/>
          <p:cNvSpPr txBox="1"/>
          <p:nvPr/>
        </p:nvSpPr>
        <p:spPr>
          <a:xfrm>
            <a:off x="4278958" y="4001455"/>
            <a:ext cx="2013460" cy="261780"/>
          </a:xfrm>
          <a:prstGeom prst="rect">
            <a:avLst/>
          </a:prstGeom>
          <a:noFill/>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400">
              <a:spcBef>
                <a:spcPts val="1000"/>
              </a:spcBef>
              <a:defRPr/>
            </a:pPr>
            <a:r>
              <a:rPr lang="en-GB" sz="1465" dirty="0">
                <a:solidFill>
                  <a:schemeClr val="tx1">
                    <a:lumMod val="85000"/>
                    <a:lumOff val="15000"/>
                  </a:schemeClr>
                </a:solidFill>
                <a:latin typeface="微软雅黑" panose="020B0503020204020204" pitchFamily="34" charset="-122"/>
                <a:ea typeface="微软雅黑" panose="020B0503020204020204" pitchFamily="34" charset="-122"/>
              </a:rPr>
              <a:t>2014</a:t>
            </a:r>
          </a:p>
        </p:txBody>
      </p:sp>
      <p:sp>
        <p:nvSpPr>
          <p:cNvPr id="21" name="TextBox 14"/>
          <p:cNvSpPr txBox="1"/>
          <p:nvPr/>
        </p:nvSpPr>
        <p:spPr>
          <a:xfrm>
            <a:off x="4278958" y="4867655"/>
            <a:ext cx="2013460" cy="984885"/>
          </a:xfrm>
          <a:prstGeom prst="rect">
            <a:avLst/>
          </a:prstGeom>
          <a:noFill/>
        </p:spPr>
        <p:txBody>
          <a:bodyPr wrap="square" lIns="0" tIns="0" rIns="0" bIns="0" rtlCol="0">
            <a:spAutoFit/>
          </a:bodyPr>
          <a:lstStyle/>
          <a:p>
            <a:pPr algn="ctr" defTabSz="1219200">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单击添加文本内容</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单击添加文本内容</a:t>
            </a:r>
            <a:endParaRPr lang="nl-NL"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单击添加文本内容</a:t>
            </a:r>
            <a:endParaRPr lang="nl-NL"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单击添加文本内容</a:t>
            </a:r>
            <a:endParaRPr lang="nl-NL"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 Placeholder 2"/>
          <p:cNvSpPr txBox="1"/>
          <p:nvPr/>
        </p:nvSpPr>
        <p:spPr>
          <a:xfrm>
            <a:off x="6502493" y="4001455"/>
            <a:ext cx="2013460" cy="261780"/>
          </a:xfrm>
          <a:prstGeom prst="rect">
            <a:avLst/>
          </a:prstGeom>
          <a:noFill/>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400">
              <a:spcBef>
                <a:spcPts val="1000"/>
              </a:spcBef>
              <a:defRPr/>
            </a:pPr>
            <a:r>
              <a:rPr lang="en-GB" sz="1465" dirty="0">
                <a:solidFill>
                  <a:schemeClr val="tx1">
                    <a:lumMod val="85000"/>
                    <a:lumOff val="15000"/>
                  </a:schemeClr>
                </a:solidFill>
                <a:latin typeface="微软雅黑" panose="020B0503020204020204" pitchFamily="34" charset="-122"/>
                <a:ea typeface="微软雅黑" panose="020B0503020204020204" pitchFamily="34" charset="-122"/>
              </a:rPr>
              <a:t>2015</a:t>
            </a:r>
          </a:p>
        </p:txBody>
      </p:sp>
      <p:sp>
        <p:nvSpPr>
          <p:cNvPr id="23" name="TextBox 16"/>
          <p:cNvSpPr txBox="1"/>
          <p:nvPr/>
        </p:nvSpPr>
        <p:spPr>
          <a:xfrm>
            <a:off x="6502493" y="4867655"/>
            <a:ext cx="2013460" cy="984885"/>
          </a:xfrm>
          <a:prstGeom prst="rect">
            <a:avLst/>
          </a:prstGeom>
          <a:noFill/>
        </p:spPr>
        <p:txBody>
          <a:bodyPr wrap="square" lIns="0" tIns="0" rIns="0" bIns="0" rtlCol="0">
            <a:spAutoFit/>
          </a:bodyPr>
          <a:lstStyle/>
          <a:p>
            <a:pPr algn="ctr" defTabSz="1219200">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单击添加文本内容</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单击添加文本内容</a:t>
            </a:r>
            <a:endParaRPr lang="nl-NL"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单击添加文本内容</a:t>
            </a:r>
            <a:endParaRPr lang="nl-NL"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单击添加文本内容</a:t>
            </a:r>
            <a:endParaRPr lang="nl-NL"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 Placeholder 2"/>
          <p:cNvSpPr txBox="1"/>
          <p:nvPr/>
        </p:nvSpPr>
        <p:spPr>
          <a:xfrm>
            <a:off x="8809195" y="4022997"/>
            <a:ext cx="2013460" cy="261780"/>
          </a:xfrm>
          <a:prstGeom prst="rect">
            <a:avLst/>
          </a:prstGeom>
          <a:noFill/>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400">
              <a:spcBef>
                <a:spcPts val="1000"/>
              </a:spcBef>
              <a:defRPr/>
            </a:pPr>
            <a:r>
              <a:rPr lang="en-GB" sz="1465" dirty="0">
                <a:solidFill>
                  <a:schemeClr val="tx1">
                    <a:lumMod val="85000"/>
                    <a:lumOff val="15000"/>
                  </a:schemeClr>
                </a:solidFill>
                <a:latin typeface="微软雅黑" panose="020B0503020204020204" pitchFamily="34" charset="-122"/>
                <a:ea typeface="微软雅黑" panose="020B0503020204020204" pitchFamily="34" charset="-122"/>
              </a:rPr>
              <a:t>2016</a:t>
            </a:r>
          </a:p>
        </p:txBody>
      </p:sp>
      <p:sp>
        <p:nvSpPr>
          <p:cNvPr id="25" name="TextBox 18"/>
          <p:cNvSpPr txBox="1"/>
          <p:nvPr/>
        </p:nvSpPr>
        <p:spPr>
          <a:xfrm>
            <a:off x="8809195" y="4867655"/>
            <a:ext cx="2013460" cy="984885"/>
          </a:xfrm>
          <a:prstGeom prst="rect">
            <a:avLst/>
          </a:prstGeom>
          <a:noFill/>
        </p:spPr>
        <p:txBody>
          <a:bodyPr wrap="square" lIns="0" tIns="0" rIns="0" bIns="0" rtlCol="0">
            <a:spAutoFit/>
          </a:bodyPr>
          <a:lstStyle/>
          <a:p>
            <a:pPr algn="ctr" defTabSz="1219200">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单击添加文本内容</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单击添加文本内容</a:t>
            </a:r>
            <a:endParaRPr lang="nl-NL"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单击添加文本内容</a:t>
            </a:r>
            <a:endParaRPr lang="nl-NL"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单击添加文本内容</a:t>
            </a:r>
            <a:endParaRPr lang="nl-NL" altLang="zh-CN" sz="1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19"/>
          <p:cNvSpPr txBox="1"/>
          <p:nvPr/>
        </p:nvSpPr>
        <p:spPr>
          <a:xfrm>
            <a:off x="2313762" y="4387254"/>
            <a:ext cx="1330447" cy="369332"/>
          </a:xfrm>
          <a:prstGeom prst="rect">
            <a:avLst/>
          </a:prstGeom>
          <a:noFill/>
        </p:spPr>
        <p:txBody>
          <a:bodyPr wrap="square" lIns="0" tIns="0" rIns="0" bIns="0" rtlCol="0">
            <a:spAutoFit/>
          </a:bodyPr>
          <a:lstStyle/>
          <a:p>
            <a:pPr algn="ctr" defTabSz="1219200">
              <a:defRPr/>
            </a:pPr>
            <a:r>
              <a:rPr lang="zh-CN" altLang="en-US" sz="2400" b="1" kern="0"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en-GB" sz="2400" b="1"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TextBox 20"/>
          <p:cNvSpPr txBox="1"/>
          <p:nvPr/>
        </p:nvSpPr>
        <p:spPr>
          <a:xfrm>
            <a:off x="4616649" y="4387254"/>
            <a:ext cx="1330447" cy="369332"/>
          </a:xfrm>
          <a:prstGeom prst="rect">
            <a:avLst/>
          </a:prstGeom>
          <a:noFill/>
        </p:spPr>
        <p:txBody>
          <a:bodyPr wrap="square" lIns="0" tIns="0" rIns="0" bIns="0" rtlCol="0">
            <a:spAutoFit/>
          </a:bodyPr>
          <a:lstStyle/>
          <a:p>
            <a:pPr algn="ctr" defTabSz="1219200">
              <a:defRPr/>
            </a:pPr>
            <a:r>
              <a:rPr lang="zh-CN" altLang="en-US" sz="2400" b="1" kern="0"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en-GB" altLang="zh-CN" sz="2400" b="1"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extBox 21"/>
          <p:cNvSpPr txBox="1"/>
          <p:nvPr/>
        </p:nvSpPr>
        <p:spPr>
          <a:xfrm>
            <a:off x="6828611" y="4387254"/>
            <a:ext cx="1330447" cy="369332"/>
          </a:xfrm>
          <a:prstGeom prst="rect">
            <a:avLst/>
          </a:prstGeom>
          <a:noFill/>
        </p:spPr>
        <p:txBody>
          <a:bodyPr wrap="square" lIns="0" tIns="0" rIns="0" bIns="0" rtlCol="0">
            <a:spAutoFit/>
          </a:bodyPr>
          <a:lstStyle/>
          <a:p>
            <a:pPr algn="ctr" defTabSz="1219200">
              <a:defRPr/>
            </a:pPr>
            <a:r>
              <a:rPr lang="zh-CN" altLang="en-US" sz="2400" b="1" kern="0"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en-GB" altLang="zh-CN" sz="2400" b="1"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TextBox 22"/>
          <p:cNvSpPr txBox="1"/>
          <p:nvPr/>
        </p:nvSpPr>
        <p:spPr>
          <a:xfrm>
            <a:off x="9131498" y="4387254"/>
            <a:ext cx="1330447" cy="369332"/>
          </a:xfrm>
          <a:prstGeom prst="rect">
            <a:avLst/>
          </a:prstGeom>
          <a:noFill/>
        </p:spPr>
        <p:txBody>
          <a:bodyPr wrap="square" lIns="0" tIns="0" rIns="0" bIns="0" rtlCol="0">
            <a:spAutoFit/>
          </a:bodyPr>
          <a:lstStyle/>
          <a:p>
            <a:pPr algn="ctr" defTabSz="1219200">
              <a:defRPr/>
            </a:pPr>
            <a:r>
              <a:rPr lang="zh-CN" altLang="en-US" sz="2400" b="1" kern="0"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en-GB" altLang="zh-CN" sz="2400" b="1"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500"/>
                                        <p:tgtEl>
                                          <p:spTgt spid="18">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fade">
                                      <p:cBhvr>
                                        <p:cTn id="32" dur="500"/>
                                        <p:tgtEl>
                                          <p:spTgt spid="20">
                                            <p:txEl>
                                              <p:pRg st="0" end="0"/>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500"/>
                                        <p:tgtEl>
                                          <p:spTgt spid="21"/>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fade">
                                      <p:cBhvr>
                                        <p:cTn id="50" dur="500"/>
                                        <p:tgtEl>
                                          <p:spTgt spid="22">
                                            <p:txEl>
                                              <p:pRg st="0" end="0"/>
                                            </p:txEl>
                                          </p:spTgt>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24">
                                            <p:txEl>
                                              <p:pRg st="0" end="0"/>
                                            </p:txEl>
                                          </p:spTgt>
                                        </p:tgtEl>
                                        <p:attrNameLst>
                                          <p:attrName>style.visibility</p:attrName>
                                        </p:attrNameLst>
                                      </p:cBhvr>
                                      <p:to>
                                        <p:strVal val="visible"/>
                                      </p:to>
                                    </p:set>
                                    <p:animEffect transition="in" filter="fade">
                                      <p:cBhvr>
                                        <p:cTn id="68" dur="500"/>
                                        <p:tgtEl>
                                          <p:spTgt spid="24">
                                            <p:txEl>
                                              <p:pRg st="0" end="0"/>
                                            </p:txEl>
                                          </p:spTgt>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up)">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p:bldP spid="15" grpId="0"/>
      <p:bldP spid="16" grpId="0"/>
      <p:bldP spid="17" grpId="0"/>
      <p:bldP spid="18" grpId="0" build="p"/>
      <p:bldP spid="19" grpId="0"/>
      <p:bldP spid="20" grpId="0" build="p"/>
      <p:bldP spid="21" grpId="0"/>
      <p:bldP spid="22" grpId="0" build="p"/>
      <p:bldP spid="23" grpId="0"/>
      <p:bldP spid="24" grpId="0" build="p"/>
      <p:bldP spid="25"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36"/>
          <p:cNvSpPr/>
          <p:nvPr/>
        </p:nvSpPr>
        <p:spPr>
          <a:xfrm>
            <a:off x="5171018" y="1496485"/>
            <a:ext cx="1833033" cy="1602316"/>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等腰三角形 36"/>
          <p:cNvSpPr/>
          <p:nvPr/>
        </p:nvSpPr>
        <p:spPr>
          <a:xfrm rot="7176392">
            <a:off x="6298142" y="3476626"/>
            <a:ext cx="1833033" cy="1602317"/>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等腰三角形 36"/>
          <p:cNvSpPr/>
          <p:nvPr/>
        </p:nvSpPr>
        <p:spPr>
          <a:xfrm rot="14423608" flipH="1">
            <a:off x="3976160" y="3499910"/>
            <a:ext cx="1833033" cy="1602316"/>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chemeClr val="tx1"/>
            </a:solidFill>
            <a:headEnd type="triangle"/>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TextBox 9"/>
          <p:cNvSpPr txBox="1"/>
          <p:nvPr/>
        </p:nvSpPr>
        <p:spPr>
          <a:xfrm>
            <a:off x="7632700" y="2527301"/>
            <a:ext cx="3439584" cy="1572354"/>
          </a:xfrm>
          <a:prstGeom prst="rect">
            <a:avLst/>
          </a:prstGeom>
          <a:noFill/>
        </p:spPr>
        <p:txBody>
          <a:bodyPr>
            <a:spAutoFit/>
          </a:bodyPr>
          <a:lstStyle/>
          <a:p>
            <a:pPr>
              <a:lnSpc>
                <a:spcPct val="150000"/>
              </a:lnSpc>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01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说明性文字</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文字说明性文字说明性文字说明性</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文字说明性文字说明性文字说明性</a:t>
            </a:r>
          </a:p>
          <a:p>
            <a:pPr>
              <a:lnSpc>
                <a:spcPct val="150000"/>
              </a:lnSpc>
              <a:defRPr/>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TextBox 10"/>
          <p:cNvSpPr txBox="1"/>
          <p:nvPr/>
        </p:nvSpPr>
        <p:spPr>
          <a:xfrm>
            <a:off x="1295401" y="2527301"/>
            <a:ext cx="3441700" cy="1572354"/>
          </a:xfrm>
          <a:prstGeom prst="rect">
            <a:avLst/>
          </a:prstGeom>
          <a:noFill/>
        </p:spPr>
        <p:txBody>
          <a:bodyPr>
            <a:spAutoFit/>
          </a:bodyPr>
          <a:lstStyle/>
          <a:p>
            <a:pPr algn="r">
              <a:lnSpc>
                <a:spcPct val="150000"/>
              </a:lnSpc>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02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说明性文字</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文字说明性文字说明性文字说明性</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文字说明性文字说明性文字说明性</a:t>
            </a:r>
          </a:p>
          <a:p>
            <a:pPr>
              <a:lnSpc>
                <a:spcPct val="150000"/>
              </a:lnSpc>
              <a:defRPr/>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TextBox 11"/>
          <p:cNvSpPr txBox="1"/>
          <p:nvPr/>
        </p:nvSpPr>
        <p:spPr>
          <a:xfrm>
            <a:off x="4375151" y="4798485"/>
            <a:ext cx="3441700" cy="1572354"/>
          </a:xfrm>
          <a:prstGeom prst="rect">
            <a:avLst/>
          </a:prstGeom>
          <a:noFill/>
        </p:spPr>
        <p:txBody>
          <a:bodyPr>
            <a:spAutoFit/>
          </a:bodyPr>
          <a:lstStyle/>
          <a:p>
            <a:pPr algn="ctr">
              <a:lnSpc>
                <a:spcPct val="150000"/>
              </a:lnSpc>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03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说明性文字</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文字说明性文字说明性文字说明性</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文字说明性文字说明性文字说明性</a:t>
            </a:r>
          </a:p>
          <a:p>
            <a:pPr>
              <a:lnSpc>
                <a:spcPct val="150000"/>
              </a:lnSpc>
              <a:defRPr/>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539317" y="2794001"/>
            <a:ext cx="1132416" cy="15303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75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750"/>
                                        <p:tgtEl>
                                          <p:spTgt spid="10"/>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750"/>
                                        <p:tgtEl>
                                          <p:spTgt spid="11"/>
                                        </p:tgtEl>
                                      </p:cBhvr>
                                    </p:animEffect>
                                  </p:childTnLst>
                                </p:cTn>
                              </p:par>
                              <p:par>
                                <p:cTn id="18" presetID="42" presetClass="entr" presetSubtype="0" fill="hold" grpId="0" nodeType="withEffect">
                                  <p:stCondLst>
                                    <p:cond delay="25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750"/>
                                        <p:tgtEl>
                                          <p:spTgt spid="12"/>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ardrop 7"/>
          <p:cNvSpPr/>
          <p:nvPr/>
        </p:nvSpPr>
        <p:spPr>
          <a:xfrm rot="16200000">
            <a:off x="3194256" y="3581595"/>
            <a:ext cx="1955603" cy="1955604"/>
          </a:xfrm>
          <a:prstGeom prst="teardrop">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bIns="45720" rtlCol="0" anchor="ctr"/>
          <a:lstStyle/>
          <a:p>
            <a:pPr algn="ctr"/>
            <a:endParaRPr lang="th-TH" sz="3600" dirty="0">
              <a:solidFill>
                <a:schemeClr val="tx1"/>
              </a:solidFill>
            </a:endParaRPr>
          </a:p>
        </p:txBody>
      </p:sp>
      <p:sp>
        <p:nvSpPr>
          <p:cNvPr id="11" name="Teardrop 10"/>
          <p:cNvSpPr/>
          <p:nvPr/>
        </p:nvSpPr>
        <p:spPr>
          <a:xfrm rot="10800000">
            <a:off x="3194255" y="2121190"/>
            <a:ext cx="1391511" cy="1391511"/>
          </a:xfrm>
          <a:prstGeom prst="teardrop">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000" rIns="36000" bIns="45720" rtlCol="0" anchor="ctr"/>
          <a:lstStyle/>
          <a:p>
            <a:pPr algn="ctr"/>
            <a:endParaRPr lang="th-TH" sz="4000" dirty="0">
              <a:solidFill>
                <a:schemeClr val="tx1"/>
              </a:solidFill>
            </a:endParaRPr>
          </a:p>
        </p:txBody>
      </p:sp>
      <p:sp>
        <p:nvSpPr>
          <p:cNvPr id="12" name="Teardrop 6"/>
          <p:cNvSpPr/>
          <p:nvPr/>
        </p:nvSpPr>
        <p:spPr>
          <a:xfrm>
            <a:off x="1734762" y="3581595"/>
            <a:ext cx="1391511" cy="1391511"/>
          </a:xfrm>
          <a:prstGeom prst="teardrop">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72000" rIns="108000" bIns="45720" rtlCol="0" anchor="ctr"/>
          <a:lstStyle/>
          <a:p>
            <a:pPr algn="ctr"/>
            <a:endParaRPr lang="th-TH" sz="3600" dirty="0">
              <a:solidFill>
                <a:schemeClr val="tx1"/>
              </a:solidFill>
            </a:endParaRPr>
          </a:p>
        </p:txBody>
      </p:sp>
      <p:sp>
        <p:nvSpPr>
          <p:cNvPr id="13" name="Teardrop 8"/>
          <p:cNvSpPr/>
          <p:nvPr/>
        </p:nvSpPr>
        <p:spPr>
          <a:xfrm rot="5400000">
            <a:off x="1727202" y="2135226"/>
            <a:ext cx="1391511" cy="1391511"/>
          </a:xfrm>
          <a:prstGeom prst="teardrop">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bIns="45720" rtlCol="0" anchor="ctr"/>
          <a:lstStyle/>
          <a:p>
            <a:pPr algn="ctr"/>
            <a:endParaRPr lang="th-TH" sz="3600" dirty="0">
              <a:solidFill>
                <a:schemeClr val="tx1"/>
              </a:solidFill>
            </a:endParaRPr>
          </a:p>
        </p:txBody>
      </p:sp>
      <p:sp>
        <p:nvSpPr>
          <p:cNvPr id="14" name="Freeform 52"/>
          <p:cNvSpPr>
            <a:spLocks noEditPoints="1"/>
          </p:cNvSpPr>
          <p:nvPr/>
        </p:nvSpPr>
        <p:spPr bwMode="auto">
          <a:xfrm>
            <a:off x="2144657" y="3933546"/>
            <a:ext cx="571719" cy="615087"/>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58A4FF"/>
          </a:solidFill>
          <a:ln w="9525">
            <a:noFill/>
            <a:round/>
          </a:ln>
        </p:spPr>
        <p:txBody>
          <a:bodyPr vert="horz" wrap="square" lIns="91440" tIns="45720" rIns="91440" bIns="45720" numCol="1" anchor="t" anchorCtr="0" compatLnSpc="1"/>
          <a:lstStyle/>
          <a:p>
            <a:endParaRPr lang="en-US" sz="2400"/>
          </a:p>
        </p:txBody>
      </p:sp>
      <p:sp>
        <p:nvSpPr>
          <p:cNvPr id="15" name="Freeform 42"/>
          <p:cNvSpPr>
            <a:spLocks noEditPoints="1"/>
          </p:cNvSpPr>
          <p:nvPr/>
        </p:nvSpPr>
        <p:spPr bwMode="auto">
          <a:xfrm>
            <a:off x="3860570" y="4241090"/>
            <a:ext cx="622975" cy="53623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58A4FF"/>
          </a:solidFill>
          <a:ln w="9525">
            <a:noFill/>
            <a:round/>
          </a:ln>
        </p:spPr>
        <p:txBody>
          <a:bodyPr vert="horz" wrap="square" lIns="91440" tIns="45720" rIns="91440" bIns="45720" numCol="1" anchor="t" anchorCtr="0" compatLnSpc="1"/>
          <a:lstStyle/>
          <a:p>
            <a:endParaRPr lang="en-US" sz="2400"/>
          </a:p>
        </p:txBody>
      </p:sp>
      <p:sp>
        <p:nvSpPr>
          <p:cNvPr id="16" name="Freeform 178"/>
          <p:cNvSpPr>
            <a:spLocks noEditPoints="1"/>
          </p:cNvSpPr>
          <p:nvPr/>
        </p:nvSpPr>
        <p:spPr bwMode="auto">
          <a:xfrm>
            <a:off x="3578522" y="2596379"/>
            <a:ext cx="622975" cy="469203"/>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58A4FF"/>
          </a:solidFill>
          <a:ln w="9525">
            <a:noFill/>
            <a:round/>
          </a:ln>
        </p:spPr>
        <p:txBody>
          <a:bodyPr vert="horz" wrap="square" lIns="91440" tIns="45720" rIns="91440" bIns="45720" numCol="1" anchor="t" anchorCtr="0" compatLnSpc="1"/>
          <a:lstStyle/>
          <a:p>
            <a:endParaRPr lang="en-US" sz="2400"/>
          </a:p>
        </p:txBody>
      </p:sp>
      <p:sp>
        <p:nvSpPr>
          <p:cNvPr id="17" name="Freeform 86"/>
          <p:cNvSpPr>
            <a:spLocks noEditPoints="1"/>
          </p:cNvSpPr>
          <p:nvPr/>
        </p:nvSpPr>
        <p:spPr bwMode="auto">
          <a:xfrm>
            <a:off x="2217203" y="2501106"/>
            <a:ext cx="426624" cy="71780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58A4FF"/>
          </a:solidFill>
          <a:ln w="9525">
            <a:noFill/>
            <a:round/>
          </a:ln>
        </p:spPr>
        <p:txBody>
          <a:bodyPr vert="horz" wrap="square" lIns="91440" tIns="45720" rIns="91440" bIns="45720" numCol="1" anchor="t" anchorCtr="0" compatLnSpc="1"/>
          <a:lstStyle/>
          <a:p>
            <a:endParaRPr lang="en-US" sz="2400"/>
          </a:p>
        </p:txBody>
      </p:sp>
      <p:grpSp>
        <p:nvGrpSpPr>
          <p:cNvPr id="18" name="组合 17"/>
          <p:cNvGrpSpPr/>
          <p:nvPr/>
        </p:nvGrpSpPr>
        <p:grpSpPr>
          <a:xfrm>
            <a:off x="6167028" y="2135227"/>
            <a:ext cx="2076451" cy="1411919"/>
            <a:chOff x="6167028" y="2135225"/>
            <a:chExt cx="2076450" cy="1411918"/>
          </a:xfrm>
        </p:grpSpPr>
        <p:sp>
          <p:nvSpPr>
            <p:cNvPr id="19" name="Rounded Rectangle 72"/>
            <p:cNvSpPr/>
            <p:nvPr/>
          </p:nvSpPr>
          <p:spPr>
            <a:xfrm>
              <a:off x="6167028" y="2167575"/>
              <a:ext cx="1712307" cy="333530"/>
            </a:xfrm>
            <a:prstGeom prst="roundRect">
              <a:avLst>
                <a:gd name="adj" fmla="val 211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0" name="文本框 19"/>
            <p:cNvSpPr txBox="1"/>
            <p:nvPr/>
          </p:nvSpPr>
          <p:spPr>
            <a:xfrm>
              <a:off x="6253049" y="2135225"/>
              <a:ext cx="1540264"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请输入标题</a:t>
              </a:r>
            </a:p>
          </p:txBody>
        </p:sp>
        <p:sp>
          <p:nvSpPr>
            <p:cNvPr id="21" name="文本框 20"/>
            <p:cNvSpPr txBox="1"/>
            <p:nvPr/>
          </p:nvSpPr>
          <p:spPr>
            <a:xfrm>
              <a:off x="6167028" y="2525710"/>
              <a:ext cx="2076450" cy="1021433"/>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22" name="组合 21"/>
          <p:cNvGrpSpPr/>
          <p:nvPr/>
        </p:nvGrpSpPr>
        <p:grpSpPr>
          <a:xfrm>
            <a:off x="8719728" y="2135227"/>
            <a:ext cx="2076451" cy="1411919"/>
            <a:chOff x="8719728" y="2135225"/>
            <a:chExt cx="2076450" cy="1411918"/>
          </a:xfrm>
        </p:grpSpPr>
        <p:sp>
          <p:nvSpPr>
            <p:cNvPr id="23" name="Rounded Rectangle 72"/>
            <p:cNvSpPr/>
            <p:nvPr/>
          </p:nvSpPr>
          <p:spPr>
            <a:xfrm>
              <a:off x="8786403" y="2167575"/>
              <a:ext cx="1712307" cy="333530"/>
            </a:xfrm>
            <a:prstGeom prst="roundRect">
              <a:avLst>
                <a:gd name="adj" fmla="val 211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4" name="文本框 23"/>
            <p:cNvSpPr txBox="1"/>
            <p:nvPr/>
          </p:nvSpPr>
          <p:spPr>
            <a:xfrm>
              <a:off x="8872424" y="2135225"/>
              <a:ext cx="1540264"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请输入标题</a:t>
              </a:r>
            </a:p>
          </p:txBody>
        </p:sp>
        <p:sp>
          <p:nvSpPr>
            <p:cNvPr id="25" name="文本框 24"/>
            <p:cNvSpPr txBox="1"/>
            <p:nvPr/>
          </p:nvSpPr>
          <p:spPr>
            <a:xfrm>
              <a:off x="8719728" y="2525710"/>
              <a:ext cx="2076450" cy="1021433"/>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26" name="组合 25"/>
          <p:cNvGrpSpPr/>
          <p:nvPr/>
        </p:nvGrpSpPr>
        <p:grpSpPr>
          <a:xfrm>
            <a:off x="6167028" y="3933550"/>
            <a:ext cx="2076451" cy="1411919"/>
            <a:chOff x="6167028" y="3933546"/>
            <a:chExt cx="2076450" cy="1411918"/>
          </a:xfrm>
        </p:grpSpPr>
        <p:sp>
          <p:nvSpPr>
            <p:cNvPr id="27" name="Rounded Rectangle 72"/>
            <p:cNvSpPr/>
            <p:nvPr/>
          </p:nvSpPr>
          <p:spPr>
            <a:xfrm>
              <a:off x="6167028" y="3965896"/>
              <a:ext cx="1712307" cy="333530"/>
            </a:xfrm>
            <a:prstGeom prst="roundRect">
              <a:avLst>
                <a:gd name="adj" fmla="val 211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8" name="文本框 27"/>
            <p:cNvSpPr txBox="1"/>
            <p:nvPr/>
          </p:nvSpPr>
          <p:spPr>
            <a:xfrm>
              <a:off x="6253049" y="3933546"/>
              <a:ext cx="1540264" cy="400110"/>
            </a:xfrm>
            <a:prstGeom prst="rect">
              <a:avLst/>
            </a:prstGeom>
            <a:noFill/>
            <a:ln>
              <a:noFill/>
            </a:ln>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请输入标题</a:t>
              </a:r>
            </a:p>
          </p:txBody>
        </p:sp>
        <p:sp>
          <p:nvSpPr>
            <p:cNvPr id="29" name="文本框 28"/>
            <p:cNvSpPr txBox="1"/>
            <p:nvPr/>
          </p:nvSpPr>
          <p:spPr>
            <a:xfrm>
              <a:off x="6167028" y="4324031"/>
              <a:ext cx="2076450" cy="1021433"/>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30" name="组合 29"/>
          <p:cNvGrpSpPr/>
          <p:nvPr/>
        </p:nvGrpSpPr>
        <p:grpSpPr>
          <a:xfrm>
            <a:off x="8719728" y="3933550"/>
            <a:ext cx="2076451" cy="1411919"/>
            <a:chOff x="8719728" y="3933546"/>
            <a:chExt cx="2076450" cy="1411918"/>
          </a:xfrm>
        </p:grpSpPr>
        <p:sp>
          <p:nvSpPr>
            <p:cNvPr id="31" name="Rounded Rectangle 72"/>
            <p:cNvSpPr/>
            <p:nvPr/>
          </p:nvSpPr>
          <p:spPr>
            <a:xfrm>
              <a:off x="8786403" y="3965896"/>
              <a:ext cx="1712307" cy="333530"/>
            </a:xfrm>
            <a:prstGeom prst="roundRect">
              <a:avLst>
                <a:gd name="adj" fmla="val 211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2" name="文本框 31"/>
            <p:cNvSpPr txBox="1"/>
            <p:nvPr/>
          </p:nvSpPr>
          <p:spPr>
            <a:xfrm>
              <a:off x="8872424" y="3933546"/>
              <a:ext cx="1540264"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请输入标题</a:t>
              </a:r>
            </a:p>
          </p:txBody>
        </p:sp>
        <p:sp>
          <p:nvSpPr>
            <p:cNvPr id="33" name="文本框 32"/>
            <p:cNvSpPr txBox="1"/>
            <p:nvPr/>
          </p:nvSpPr>
          <p:spPr>
            <a:xfrm>
              <a:off x="8719728" y="4324031"/>
              <a:ext cx="2076450" cy="1021433"/>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请在此添加相关文字内容请在此添加相关文字内容</a:t>
              </a:r>
            </a:p>
          </p:txBody>
        </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anim calcmode="lin" valueType="num">
                                      <p:cBhvr>
                                        <p:cTn id="13" dur="750" fill="hold"/>
                                        <p:tgtEl>
                                          <p:spTgt spid="15"/>
                                        </p:tgtEl>
                                        <p:attrNameLst>
                                          <p:attrName>ppt_x</p:attrName>
                                        </p:attrNameLst>
                                      </p:cBhvr>
                                      <p:tavLst>
                                        <p:tav tm="0">
                                          <p:val>
                                            <p:strVal val="#ppt_x"/>
                                          </p:val>
                                        </p:tav>
                                        <p:tav tm="100000">
                                          <p:val>
                                            <p:strVal val="#ppt_x"/>
                                          </p:val>
                                        </p:tav>
                                      </p:tavLst>
                                    </p:anim>
                                    <p:anim calcmode="lin" valueType="num">
                                      <p:cBhvr>
                                        <p:cTn id="14" dur="75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750"/>
                                        <p:tgtEl>
                                          <p:spTgt spid="16"/>
                                        </p:tgtEl>
                                      </p:cBhvr>
                                    </p:animEffect>
                                    <p:anim calcmode="lin" valueType="num">
                                      <p:cBhvr>
                                        <p:cTn id="23" dur="750" fill="hold"/>
                                        <p:tgtEl>
                                          <p:spTgt spid="16"/>
                                        </p:tgtEl>
                                        <p:attrNameLst>
                                          <p:attrName>ppt_x</p:attrName>
                                        </p:attrNameLst>
                                      </p:cBhvr>
                                      <p:tavLst>
                                        <p:tav tm="0">
                                          <p:val>
                                            <p:strVal val="#ppt_x"/>
                                          </p:val>
                                        </p:tav>
                                        <p:tav tm="100000">
                                          <p:val>
                                            <p:strVal val="#ppt_x"/>
                                          </p:val>
                                        </p:tav>
                                      </p:tavLst>
                                    </p:anim>
                                    <p:anim calcmode="lin" valueType="num">
                                      <p:cBhvr>
                                        <p:cTn id="24" dur="75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anim calcmode="lin" valueType="num">
                                      <p:cBhvr>
                                        <p:cTn id="28" dur="750" fill="hold"/>
                                        <p:tgtEl>
                                          <p:spTgt spid="13"/>
                                        </p:tgtEl>
                                        <p:attrNameLst>
                                          <p:attrName>ppt_x</p:attrName>
                                        </p:attrNameLst>
                                      </p:cBhvr>
                                      <p:tavLst>
                                        <p:tav tm="0">
                                          <p:val>
                                            <p:strVal val="#ppt_x"/>
                                          </p:val>
                                        </p:tav>
                                        <p:tav tm="100000">
                                          <p:val>
                                            <p:strVal val="#ppt_x"/>
                                          </p:val>
                                        </p:tav>
                                      </p:tavLst>
                                    </p:anim>
                                    <p:anim calcmode="lin" valueType="num">
                                      <p:cBhvr>
                                        <p:cTn id="29" dur="7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750"/>
                                        <p:tgtEl>
                                          <p:spTgt spid="17"/>
                                        </p:tgtEl>
                                      </p:cBhvr>
                                    </p:animEffect>
                                    <p:anim calcmode="lin" valueType="num">
                                      <p:cBhvr>
                                        <p:cTn id="33" dur="750" fill="hold"/>
                                        <p:tgtEl>
                                          <p:spTgt spid="17"/>
                                        </p:tgtEl>
                                        <p:attrNameLst>
                                          <p:attrName>ppt_x</p:attrName>
                                        </p:attrNameLst>
                                      </p:cBhvr>
                                      <p:tavLst>
                                        <p:tav tm="0">
                                          <p:val>
                                            <p:strVal val="#ppt_x"/>
                                          </p:val>
                                        </p:tav>
                                        <p:tav tm="100000">
                                          <p:val>
                                            <p:strVal val="#ppt_x"/>
                                          </p:val>
                                        </p:tav>
                                      </p:tavLst>
                                    </p:anim>
                                    <p:anim calcmode="lin" valueType="num">
                                      <p:cBhvr>
                                        <p:cTn id="34" dur="75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100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100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00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699735" y="3072714"/>
            <a:ext cx="963725" cy="1015663"/>
          </a:xfrm>
          <a:prstGeom prst="rect">
            <a:avLst/>
          </a:prstGeom>
          <a:noFill/>
        </p:spPr>
        <p:txBody>
          <a:bodyPr wrap="none" rtlCol="0">
            <a:spAutoFit/>
          </a:bodyPr>
          <a:lstStyle/>
          <a:p>
            <a:r>
              <a:rPr lang="en-US" altLang="zh-CN" sz="6000" b="1" dirty="0">
                <a:solidFill>
                  <a:srgbClr val="58A4FF"/>
                </a:solidFill>
                <a:latin typeface="Yu Gothic UI Light" panose="020B0300000000000000" pitchFamily="34" charset="-128"/>
                <a:ea typeface="Yu Gothic UI Light" panose="020B0300000000000000" pitchFamily="34" charset="-128"/>
              </a:rPr>
              <a:t>02</a:t>
            </a:r>
            <a:endParaRPr lang="zh-CN" altLang="en-US" sz="6000" b="1" dirty="0">
              <a:solidFill>
                <a:srgbClr val="58A4FF"/>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92754" y="2735131"/>
            <a:ext cx="2456122" cy="461665"/>
          </a:xfrm>
          <a:prstGeom prst="rect">
            <a:avLst/>
          </a:prstGeom>
        </p:spPr>
        <p:txBody>
          <a:bodyPr wrap="none">
            <a:spAutoFit/>
          </a:bodyPr>
          <a:lstStyle/>
          <a:p>
            <a:pPr lvl="0" algn="ctr"/>
            <a:r>
              <a:rPr lang="zh-CN" altLang="en-US" sz="2400" dirty="0">
                <a:solidFill>
                  <a:srgbClr val="292A24"/>
                </a:solidFill>
                <a:latin typeface="Arial" panose="020B0604020202020204" pitchFamily="34" charset="0"/>
                <a:ea typeface="微软雅黑" panose="020B0503020204020204" pitchFamily="34" charset="-122"/>
                <a:sym typeface="Arial" panose="020B0604020202020204" pitchFamily="34" charset="0"/>
              </a:rPr>
              <a:t>工 作 完 成 情 况</a:t>
            </a:r>
            <a:endParaRPr lang="en-US" altLang="zh-CN" sz="2400" dirty="0">
              <a:solidFill>
                <a:srgbClr val="292A24"/>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4892754" y="3215848"/>
            <a:ext cx="4102659" cy="830997"/>
          </a:xfrm>
          <a:prstGeom prst="rect">
            <a:avLst/>
          </a:prstGeom>
          <a:noFill/>
        </p:spPr>
        <p:txBody>
          <a:bodyPr wrap="square" rtlCol="0">
            <a:spAutoFit/>
          </a:bodyPr>
          <a:lstStyle/>
          <a:p>
            <a:pPr algn="just"/>
            <a:r>
              <a:rPr lang="zh-CN" altLang="en-US" sz="1200" dirty="0">
                <a:latin typeface="Calibri Light" panose="020F0302020204030204" pitchFamily="34" charset="0"/>
              </a:rPr>
              <a:t>这里输入您的内容，字体建议为常规字体，微软雅黑或者宋体等。颜色灰黑色</a:t>
            </a:r>
            <a:r>
              <a:rPr lang="zh-CN" altLang="en-US" sz="1200" dirty="0">
                <a:solidFill>
                  <a:srgbClr val="3F3F3F"/>
                </a:solidFill>
                <a:latin typeface="Calibri Light" panose="020F0302020204030204" pitchFamily="34" charset="0"/>
              </a:rPr>
              <a:t>这里输入您的内容，字体建议为常规字体，微软雅黑或者宋体等。颜色灰黑色</a:t>
            </a:r>
            <a:endParaRPr lang="zh-CN" altLang="en-US" sz="1200" b="1" dirty="0">
              <a:solidFill>
                <a:srgbClr val="3F3F3F"/>
              </a:solidFill>
              <a:latin typeface="Calibri Light" panose="020F0302020204030204" pitchFamily="34" charset="0"/>
            </a:endParaRPr>
          </a:p>
          <a:p>
            <a:pPr algn="just"/>
            <a:endParaRPr lang="zh-CN" altLang="en-US" sz="1200" dirty="0">
              <a:latin typeface="Calibri Light" panose="020F0302020204030204" pitchFamily="34" charset="0"/>
            </a:endParaRPr>
          </a:p>
        </p:txBody>
      </p:sp>
      <p:cxnSp>
        <p:nvCxnSpPr>
          <p:cNvPr id="16" name="直接连接符 15"/>
          <p:cNvCxnSpPr/>
          <p:nvPr/>
        </p:nvCxnSpPr>
        <p:spPr>
          <a:xfrm>
            <a:off x="4763096" y="29117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rot="18765110">
            <a:off x="1985433" y="2161117"/>
            <a:ext cx="2880784" cy="2880784"/>
          </a:xfrm>
          <a:prstGeom prst="rect">
            <a:avLst/>
          </a:prstGeom>
          <a:noFill/>
          <a:ln>
            <a:solidFill>
              <a:srgbClr val="58A4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2400">
              <a:solidFill>
                <a:schemeClr val="tx1"/>
              </a:solidFill>
            </a:endParaRPr>
          </a:p>
        </p:txBody>
      </p:sp>
      <p:sp>
        <p:nvSpPr>
          <p:cNvPr id="11" name="矩形 10"/>
          <p:cNvSpPr/>
          <p:nvPr/>
        </p:nvSpPr>
        <p:spPr>
          <a:xfrm rot="18765110">
            <a:off x="1410380" y="2161957"/>
            <a:ext cx="2880320" cy="288032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58A4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2400">
              <a:solidFill>
                <a:schemeClr val="tx1"/>
              </a:solidFill>
            </a:endParaRPr>
          </a:p>
        </p:txBody>
      </p:sp>
      <p:grpSp>
        <p:nvGrpSpPr>
          <p:cNvPr id="12" name="组合 3"/>
          <p:cNvGrpSpPr/>
          <p:nvPr/>
        </p:nvGrpSpPr>
        <p:grpSpPr>
          <a:xfrm>
            <a:off x="6383867" y="1701803"/>
            <a:ext cx="2556933" cy="478367"/>
            <a:chOff x="4644008" y="1059580"/>
            <a:chExt cx="1917365" cy="360042"/>
          </a:xfrm>
        </p:grpSpPr>
        <p:sp>
          <p:nvSpPr>
            <p:cNvPr id="13" name="矩形 12"/>
            <p:cNvSpPr/>
            <p:nvPr/>
          </p:nvSpPr>
          <p:spPr>
            <a:xfrm>
              <a:off x="4644008" y="1059580"/>
              <a:ext cx="1799911" cy="3600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2400">
                <a:solidFill>
                  <a:schemeClr val="tx1"/>
                </a:solidFill>
              </a:endParaRPr>
            </a:p>
          </p:txBody>
        </p:sp>
        <p:sp>
          <p:nvSpPr>
            <p:cNvPr id="14" name="TextBox 129"/>
            <p:cNvSpPr txBox="1"/>
            <p:nvPr/>
          </p:nvSpPr>
          <p:spPr>
            <a:xfrm>
              <a:off x="4644008" y="1080368"/>
              <a:ext cx="1917365" cy="316537"/>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None/>
              </a:pPr>
              <a:r>
                <a:rPr lang="zh-CN" altLang="en-US" sz="2135" b="1" dirty="0">
                  <a:latin typeface="微软雅黑" panose="020B0503020204020204" pitchFamily="34" charset="-122"/>
                  <a:ea typeface="微软雅黑" panose="020B0503020204020204" pitchFamily="34" charset="-122"/>
                </a:rPr>
                <a:t>单击添加您的标题</a:t>
              </a:r>
            </a:p>
          </p:txBody>
        </p:sp>
      </p:grpSp>
      <p:sp>
        <p:nvSpPr>
          <p:cNvPr id="15" name="矩形 6"/>
          <p:cNvSpPr/>
          <p:nvPr/>
        </p:nvSpPr>
        <p:spPr>
          <a:xfrm>
            <a:off x="6191252" y="2785533"/>
            <a:ext cx="5185833" cy="294234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nSpc>
                <a:spcPts val="2535"/>
              </a:lnSpc>
              <a:spcBef>
                <a:spcPct val="0"/>
              </a:spcBef>
              <a:buFont typeface="Wingdings" panose="05000000000000000000" pitchFamily="2" charset="2"/>
              <a:buChar char="n"/>
            </a:pPr>
            <a:r>
              <a:rPr lang="zh-CN" altLang="en-US" sz="1465" dirty="0">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465" dirty="0">
              <a:latin typeface="微软雅黑" panose="020B0503020204020204" pitchFamily="34" charset="-122"/>
              <a:ea typeface="微软雅黑" panose="020B0503020204020204" pitchFamily="34" charset="-122"/>
              <a:sym typeface="方正兰亭细黑_GBK" panose="02000000000000000000" charset="-122"/>
            </a:endParaRPr>
          </a:p>
          <a:p>
            <a:pPr marL="0" indent="0">
              <a:lnSpc>
                <a:spcPts val="2535"/>
              </a:lnSpc>
              <a:spcBef>
                <a:spcPct val="0"/>
              </a:spcBef>
              <a:buNone/>
            </a:pPr>
            <a:endParaRPr lang="en-US" altLang="zh-CN" sz="1465" dirty="0">
              <a:latin typeface="微软雅黑" panose="020B0503020204020204" pitchFamily="34" charset="-122"/>
              <a:ea typeface="微软雅黑" panose="020B0503020204020204" pitchFamily="34" charset="-122"/>
              <a:sym typeface="方正兰亭细黑_GBK" panose="02000000000000000000" charset="-122"/>
            </a:endParaRPr>
          </a:p>
          <a:p>
            <a:pPr marL="0" indent="0">
              <a:lnSpc>
                <a:spcPts val="2535"/>
              </a:lnSpc>
              <a:spcBef>
                <a:spcPct val="0"/>
              </a:spcBef>
              <a:buFont typeface="Wingdings" panose="05000000000000000000" pitchFamily="2" charset="2"/>
              <a:buChar char="n"/>
            </a:pPr>
            <a:r>
              <a:rPr lang="zh-CN" altLang="en-US" sz="1465" dirty="0">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465" dirty="0">
              <a:latin typeface="微软雅黑" panose="020B0503020204020204" pitchFamily="34" charset="-122"/>
              <a:ea typeface="微软雅黑" panose="020B0503020204020204" pitchFamily="34" charset="-122"/>
              <a:sym typeface="方正兰亭细黑_GBK" panose="02000000000000000000" charset="-122"/>
            </a:endParaRPr>
          </a:p>
          <a:p>
            <a:pPr marL="0" indent="0">
              <a:lnSpc>
                <a:spcPts val="2535"/>
              </a:lnSpc>
              <a:spcBef>
                <a:spcPct val="0"/>
              </a:spcBef>
              <a:buNone/>
            </a:pPr>
            <a:endParaRPr lang="en-US" altLang="zh-CN" sz="1465" dirty="0">
              <a:latin typeface="微软雅黑" panose="020B0503020204020204" pitchFamily="34" charset="-122"/>
              <a:ea typeface="微软雅黑" panose="020B0503020204020204" pitchFamily="34" charset="-122"/>
              <a:sym typeface="方正兰亭细黑_GBK" panose="02000000000000000000" charset="-122"/>
            </a:endParaRPr>
          </a:p>
          <a:p>
            <a:pPr marL="0" indent="0">
              <a:lnSpc>
                <a:spcPts val="2535"/>
              </a:lnSpc>
              <a:spcBef>
                <a:spcPct val="0"/>
              </a:spcBef>
              <a:buFont typeface="Wingdings" panose="05000000000000000000" pitchFamily="2" charset="2"/>
              <a:buChar char="n"/>
            </a:pPr>
            <a:r>
              <a:rPr lang="zh-CN" altLang="en-US" sz="1465" dirty="0">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465" dirty="0">
              <a:latin typeface="微软雅黑" panose="020B0503020204020204" pitchFamily="34" charset="-122"/>
              <a:ea typeface="微软雅黑" panose="020B0503020204020204" pitchFamily="34" charset="-122"/>
              <a:sym typeface="方正兰亭细黑_GBK" panose="02000000000000000000" charset="-122"/>
            </a:endParaRPr>
          </a:p>
          <a:p>
            <a:pPr marL="0" indent="0">
              <a:lnSpc>
                <a:spcPts val="2535"/>
              </a:lnSpc>
              <a:spcBef>
                <a:spcPct val="0"/>
              </a:spcBef>
              <a:buFont typeface="Wingdings" panose="05000000000000000000" pitchFamily="2" charset="2"/>
              <a:buChar char="n"/>
            </a:pPr>
            <a:endParaRPr lang="en-US" altLang="zh-CN" sz="1465" dirty="0">
              <a:latin typeface="微软雅黑" panose="020B0503020204020204" pitchFamily="34" charset="-122"/>
              <a:ea typeface="微软雅黑" panose="020B0503020204020204" pitchFamily="34" charset="-122"/>
              <a:sym typeface="方正兰亭细黑_GBK" panose="02000000000000000000" charset="-122"/>
            </a:endParaRPr>
          </a:p>
          <a:p>
            <a:pPr marL="0" indent="0">
              <a:lnSpc>
                <a:spcPts val="2535"/>
              </a:lnSpc>
              <a:spcBef>
                <a:spcPct val="0"/>
              </a:spcBef>
              <a:buFont typeface="Wingdings" panose="05000000000000000000" pitchFamily="2" charset="2"/>
              <a:buChar char="n"/>
            </a:pPr>
            <a:r>
              <a:rPr lang="zh-CN" altLang="en-US" sz="1465" dirty="0">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465" dirty="0">
              <a:latin typeface="微软雅黑" panose="020B0503020204020204" pitchFamily="34" charset="-122"/>
              <a:ea typeface="微软雅黑" panose="020B0503020204020204" pitchFamily="34" charset="-122"/>
              <a:sym typeface="方正兰亭细黑_GBK" panose="02000000000000000000" charset="-122"/>
            </a:endParaRPr>
          </a:p>
          <a:p>
            <a:pPr marL="0" indent="0">
              <a:lnSpc>
                <a:spcPts val="2535"/>
              </a:lnSpc>
              <a:spcBef>
                <a:spcPct val="0"/>
              </a:spcBef>
              <a:buNone/>
            </a:pPr>
            <a:endParaRPr lang="en-US" altLang="zh-CN" sz="1465" dirty="0">
              <a:latin typeface="微软雅黑" panose="020B0503020204020204" pitchFamily="34" charset="-122"/>
              <a:ea typeface="微软雅黑" panose="020B0503020204020204" pitchFamily="34" charset="-122"/>
              <a:sym typeface="方正兰亭细黑_GBK" panose="02000000000000000000" charset="-122"/>
            </a:endParaRPr>
          </a:p>
          <a:p>
            <a:pPr marL="0" indent="0">
              <a:lnSpc>
                <a:spcPts val="2535"/>
              </a:lnSpc>
              <a:spcBef>
                <a:spcPct val="0"/>
              </a:spcBef>
              <a:buNone/>
            </a:pPr>
            <a:endParaRPr lang="en-US" altLang="zh-CN" sz="1465" dirty="0">
              <a:latin typeface="微软雅黑" panose="020B0503020204020204" pitchFamily="34" charset="-122"/>
              <a:ea typeface="微软雅黑" panose="020B0503020204020204" pitchFamily="34" charset="-122"/>
              <a:sym typeface="方正兰亭细黑_GBK" panose="020000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04710"/>
  <p:tag name="MH_LIBRARY" val="CONTENTS"/>
  <p:tag name="MH_TYPE" val="OTHERS"/>
  <p:tag name="ID" val="545816"/>
  <p:tag name="PA" val="v3.0.1"/>
</p:tagLst>
</file>

<file path=ppt/tags/tag2.xml><?xml version="1.0" encoding="utf-8"?>
<p:tagLst xmlns:a="http://schemas.openxmlformats.org/drawingml/2006/main" xmlns:r="http://schemas.openxmlformats.org/officeDocument/2006/relationships" xmlns:p="http://schemas.openxmlformats.org/presentationml/2006/main">
  <p:tag name="MH" val="20160830104710"/>
  <p:tag name="MH_LIBRARY" val="CONTENTS"/>
  <p:tag name="MH_TYPE" val="OTHERS"/>
  <p:tag name="ID" val="545816"/>
  <p:tag name="PA" val="v3.0.1"/>
</p:tagLst>
</file>

<file path=ppt/tags/tag3.xml><?xml version="1.0" encoding="utf-8"?>
<p:tagLst xmlns:a="http://schemas.openxmlformats.org/drawingml/2006/main" xmlns:r="http://schemas.openxmlformats.org/officeDocument/2006/relationships" xmlns:p="http://schemas.openxmlformats.org/presentationml/2006/main">
  <p:tag name="MH" val="20160830104710"/>
  <p:tag name="MH_LIBRARY" val="CONTENTS"/>
  <p:tag name="MH_TYPE" val="OTHERS"/>
  <p:tag name="ID" val="545816"/>
  <p:tag name="PA" val="v3.0.1"/>
</p:tagLst>
</file>

<file path=ppt/tags/tag4.xml><?xml version="1.0" encoding="utf-8"?>
<p:tagLst xmlns:a="http://schemas.openxmlformats.org/drawingml/2006/main" xmlns:r="http://schemas.openxmlformats.org/officeDocument/2006/relationships" xmlns:p="http://schemas.openxmlformats.org/presentationml/2006/main">
  <p:tag name="TIMING" val="|0.5"/>
</p:tagLst>
</file>

<file path=ppt/tags/tag5.xml><?xml version="1.0" encoding="utf-8"?>
<p:tagLst xmlns:a="http://schemas.openxmlformats.org/drawingml/2006/main" xmlns:r="http://schemas.openxmlformats.org/officeDocument/2006/relationships" xmlns:p="http://schemas.openxmlformats.org/presentationml/2006/main">
  <p:tag name="TIMING" val="|0.5"/>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千图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1846</Words>
  <Application>Microsoft Office PowerPoint</Application>
  <PresentationFormat>宽屏</PresentationFormat>
  <Paragraphs>236</Paragraphs>
  <Slides>24</Slides>
  <Notes>21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Yu Gothic UI Light</vt:lpstr>
      <vt:lpstr>等线</vt:lpstr>
      <vt:lpstr>等线 Light</vt:lpstr>
      <vt:lpstr>华文细黑</vt:lpstr>
      <vt:lpstr>宋体</vt:lpstr>
      <vt:lpstr>微软雅黑</vt:lpstr>
      <vt:lpstr>Agency FB</vt:lpstr>
      <vt:lpstr>Arial</vt:lpstr>
      <vt:lpstr>Calibri</vt:lpstr>
      <vt:lpstr>Calibri Light</vt:lpstr>
      <vt:lpstr>Impact</vt:lpstr>
      <vt:lpstr>Wingdings</vt:lpstr>
      <vt:lpstr>千图海量PPT模板www.58pic.com​​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16</cp:revision>
  <dcterms:created xsi:type="dcterms:W3CDTF">2018-05-11T08:22:00Z</dcterms:created>
  <dcterms:modified xsi:type="dcterms:W3CDTF">2021-01-04T22:29:35Z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