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86" r:id="rId2"/>
    <p:sldId id="257" r:id="rId3"/>
    <p:sldId id="280" r:id="rId4"/>
    <p:sldId id="288" r:id="rId5"/>
    <p:sldId id="287" r:id="rId6"/>
    <p:sldId id="3393" r:id="rId7"/>
    <p:sldId id="270" r:id="rId8"/>
    <p:sldId id="265" r:id="rId9"/>
    <p:sldId id="281" r:id="rId10"/>
    <p:sldId id="266" r:id="rId11"/>
    <p:sldId id="267" r:id="rId12"/>
    <p:sldId id="3543" r:id="rId13"/>
    <p:sldId id="269" r:id="rId14"/>
    <p:sldId id="3545" r:id="rId15"/>
    <p:sldId id="3568" r:id="rId16"/>
    <p:sldId id="271" r:id="rId17"/>
    <p:sldId id="282" r:id="rId18"/>
    <p:sldId id="285" r:id="rId19"/>
    <p:sldId id="3546" r:id="rId20"/>
    <p:sldId id="3569" r:id="rId21"/>
    <p:sldId id="283" r:id="rId22"/>
    <p:sldId id="272" r:id="rId23"/>
    <p:sldId id="273" r:id="rId24"/>
    <p:sldId id="27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85">
          <p15:clr>
            <a:srgbClr val="A4A3A4"/>
          </p15:clr>
        </p15:guide>
        <p15:guide id="3" orient="horz" pos="152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343434"/>
    <a:srgbClr val="5E5E5E"/>
    <a:srgbClr val="666666"/>
    <a:srgbClr val="747474"/>
    <a:srgbClr val="868686"/>
    <a:srgbClr val="939393"/>
    <a:srgbClr val="000000"/>
    <a:srgbClr val="333333"/>
    <a:srgbClr val="0E0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88" d="100"/>
          <a:sy n="88" d="100"/>
        </p:scale>
        <p:origin x="246" y="96"/>
      </p:cViewPr>
      <p:guideLst>
        <p:guide orient="horz" pos="2137"/>
        <p:guide pos="3885"/>
        <p:guide orient="horz" pos="1525"/>
      </p:guideLst>
    </p:cSldViewPr>
  </p:slideViewPr>
  <p:notesTextViewPr>
    <p:cViewPr>
      <p:scale>
        <a:sx n="150" d="100"/>
        <a:sy n="150" d="100"/>
      </p:scale>
      <p:origin x="0" y="0"/>
    </p:cViewPr>
  </p:notesTextViewPr>
  <p:sorterViewPr>
    <p:cViewPr>
      <p:scale>
        <a:sx n="50" d="100"/>
        <a:sy n="50" d="100"/>
      </p:scale>
      <p:origin x="0" y="0"/>
    </p:cViewPr>
  </p:sorterViewPr>
  <p:notesViewPr>
    <p:cSldViewPr snapToGrid="0">
      <p:cViewPr varScale="1">
        <p:scale>
          <a:sx n="82" d="100"/>
          <a:sy n="82" d="100"/>
        </p:scale>
        <p:origin x="332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7.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7.png"/></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7.png"/></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9050" cap="rnd" cmpd="sng" algn="ctr">
              <a:solidFill>
                <a:srgbClr val="333333"/>
              </a:solidFill>
              <a:prstDash val="solid"/>
              <a:round/>
            </a:ln>
            <a:effectLst/>
          </c:spPr>
          <c:marker>
            <c:symbol val="picture"/>
            <c:spPr>
              <a:blipFill>
                <a:blip xmlns:r="http://schemas.openxmlformats.org/officeDocument/2006/relationships" r:embed="rId1"/>
                <a:stretch>
                  <a:fillRect/>
                </a:stretch>
              </a:blipFill>
              <a:ln w="25400" cap="flat" cmpd="sng" algn="ctr">
                <a:noFill/>
                <a:prstDash val="solid"/>
                <a:round/>
              </a:ln>
              <a:effectLst/>
            </c:spPr>
          </c:marker>
          <c:cat>
            <c:strRef>
              <c:f>Sheet1!$A$2:$A$10</c:f>
              <c:strCache>
                <c:ptCount val="9"/>
                <c:pt idx="0">
                  <c:v>类别 1</c:v>
                </c:pt>
                <c:pt idx="1">
                  <c:v>类别 2</c:v>
                </c:pt>
                <c:pt idx="2">
                  <c:v>类别 3</c:v>
                </c:pt>
                <c:pt idx="3">
                  <c:v>类别 4</c:v>
                </c:pt>
                <c:pt idx="4">
                  <c:v>类别 5</c:v>
                </c:pt>
                <c:pt idx="5">
                  <c:v>类别 6</c:v>
                </c:pt>
                <c:pt idx="6">
                  <c:v>类别 7</c:v>
                </c:pt>
                <c:pt idx="7">
                  <c:v>类别 8</c:v>
                </c:pt>
                <c:pt idx="8">
                  <c:v>类别 9</c:v>
                </c:pt>
              </c:strCache>
            </c:strRef>
          </c:cat>
          <c:val>
            <c:numRef>
              <c:f>Sheet1!$B$2:$B$10</c:f>
              <c:numCache>
                <c:formatCode>General</c:formatCode>
                <c:ptCount val="9"/>
                <c:pt idx="0">
                  <c:v>4.3</c:v>
                </c:pt>
                <c:pt idx="1">
                  <c:v>2.5</c:v>
                </c:pt>
                <c:pt idx="2">
                  <c:v>3.5</c:v>
                </c:pt>
                <c:pt idx="3">
                  <c:v>4.5</c:v>
                </c:pt>
                <c:pt idx="4">
                  <c:v>2</c:v>
                </c:pt>
                <c:pt idx="5">
                  <c:v>4.5</c:v>
                </c:pt>
                <c:pt idx="6">
                  <c:v>4</c:v>
                </c:pt>
                <c:pt idx="7">
                  <c:v>5</c:v>
                </c:pt>
                <c:pt idx="8">
                  <c:v>7</c:v>
                </c:pt>
              </c:numCache>
            </c:numRef>
          </c:val>
          <c:smooth val="0"/>
          <c:extLst>
            <c:ext xmlns:c16="http://schemas.microsoft.com/office/drawing/2014/chart" uri="{C3380CC4-5D6E-409C-BE32-E72D297353CC}">
              <c16:uniqueId val="{00000000-2256-4C3A-B079-296B2CD83D0C}"/>
            </c:ext>
          </c:extLst>
        </c:ser>
        <c:dLbls>
          <c:showLegendKey val="0"/>
          <c:showVal val="0"/>
          <c:showCatName val="0"/>
          <c:showSerName val="0"/>
          <c:showPercent val="0"/>
          <c:showBubbleSize val="0"/>
        </c:dLbls>
        <c:marker val="1"/>
        <c:smooth val="0"/>
        <c:axId val="299096816"/>
        <c:axId val="299097376"/>
      </c:lineChart>
      <c:catAx>
        <c:axId val="299096816"/>
        <c:scaling>
          <c:orientation val="minMax"/>
        </c:scaling>
        <c:delete val="1"/>
        <c:axPos val="b"/>
        <c:numFmt formatCode="General" sourceLinked="1"/>
        <c:majorTickMark val="none"/>
        <c:minorTickMark val="none"/>
        <c:tickLblPos val="nextTo"/>
        <c:crossAx val="299097376"/>
        <c:crosses val="autoZero"/>
        <c:auto val="1"/>
        <c:lblAlgn val="ctr"/>
        <c:lblOffset val="100"/>
        <c:noMultiLvlLbl val="0"/>
      </c:catAx>
      <c:valAx>
        <c:axId val="29909737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9909681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9050" cap="rnd" cmpd="sng" algn="ctr">
              <a:solidFill>
                <a:srgbClr val="333333"/>
              </a:solidFill>
              <a:prstDash val="solid"/>
              <a:round/>
            </a:ln>
            <a:effectLst/>
          </c:spPr>
          <c:marker>
            <c:symbol val="picture"/>
            <c:spPr>
              <a:blipFill>
                <a:blip xmlns:r="http://schemas.openxmlformats.org/officeDocument/2006/relationships" r:embed="rId1"/>
                <a:stretch>
                  <a:fillRect/>
                </a:stretch>
              </a:blipFill>
              <a:ln w="25400" cap="flat" cmpd="sng" algn="ctr">
                <a:noFill/>
                <a:prstDash val="solid"/>
                <a:round/>
              </a:ln>
              <a:effectLst/>
            </c:spPr>
          </c:marker>
          <c:cat>
            <c:strRef>
              <c:f>Sheet1!$A$2:$A$10</c:f>
              <c:strCache>
                <c:ptCount val="9"/>
                <c:pt idx="0">
                  <c:v>类别 1</c:v>
                </c:pt>
                <c:pt idx="1">
                  <c:v>类别 2</c:v>
                </c:pt>
                <c:pt idx="2">
                  <c:v>类别 3</c:v>
                </c:pt>
                <c:pt idx="3">
                  <c:v>类别 4</c:v>
                </c:pt>
                <c:pt idx="4">
                  <c:v>类别 5</c:v>
                </c:pt>
                <c:pt idx="5">
                  <c:v>类别 6</c:v>
                </c:pt>
                <c:pt idx="6">
                  <c:v>类别 7</c:v>
                </c:pt>
                <c:pt idx="7">
                  <c:v>类别 8</c:v>
                </c:pt>
                <c:pt idx="8">
                  <c:v>类别 9</c:v>
                </c:pt>
              </c:strCache>
            </c:strRef>
          </c:cat>
          <c:val>
            <c:numRef>
              <c:f>Sheet1!$B$2:$B$10</c:f>
              <c:numCache>
                <c:formatCode>General</c:formatCode>
                <c:ptCount val="9"/>
                <c:pt idx="0">
                  <c:v>4.3</c:v>
                </c:pt>
                <c:pt idx="1">
                  <c:v>2.5</c:v>
                </c:pt>
                <c:pt idx="2">
                  <c:v>3.5</c:v>
                </c:pt>
                <c:pt idx="3">
                  <c:v>4.5</c:v>
                </c:pt>
                <c:pt idx="4">
                  <c:v>2</c:v>
                </c:pt>
                <c:pt idx="5">
                  <c:v>4.5</c:v>
                </c:pt>
                <c:pt idx="6">
                  <c:v>4</c:v>
                </c:pt>
                <c:pt idx="7">
                  <c:v>5</c:v>
                </c:pt>
                <c:pt idx="8">
                  <c:v>7</c:v>
                </c:pt>
              </c:numCache>
            </c:numRef>
          </c:val>
          <c:smooth val="0"/>
          <c:extLst>
            <c:ext xmlns:c16="http://schemas.microsoft.com/office/drawing/2014/chart" uri="{C3380CC4-5D6E-409C-BE32-E72D297353CC}">
              <c16:uniqueId val="{00000000-30DE-45EE-B2BA-07C81E8038E7}"/>
            </c:ext>
          </c:extLst>
        </c:ser>
        <c:dLbls>
          <c:showLegendKey val="0"/>
          <c:showVal val="0"/>
          <c:showCatName val="0"/>
          <c:showSerName val="0"/>
          <c:showPercent val="0"/>
          <c:showBubbleSize val="0"/>
        </c:dLbls>
        <c:marker val="1"/>
        <c:smooth val="0"/>
        <c:axId val="299099616"/>
        <c:axId val="299100176"/>
      </c:lineChart>
      <c:catAx>
        <c:axId val="299099616"/>
        <c:scaling>
          <c:orientation val="minMax"/>
        </c:scaling>
        <c:delete val="1"/>
        <c:axPos val="b"/>
        <c:numFmt formatCode="General" sourceLinked="1"/>
        <c:majorTickMark val="none"/>
        <c:minorTickMark val="none"/>
        <c:tickLblPos val="nextTo"/>
        <c:crossAx val="299100176"/>
        <c:crosses val="autoZero"/>
        <c:auto val="1"/>
        <c:lblAlgn val="ctr"/>
        <c:lblOffset val="100"/>
        <c:noMultiLvlLbl val="0"/>
      </c:catAx>
      <c:valAx>
        <c:axId val="29910017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9909961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9050" cap="rnd" cmpd="sng" algn="ctr">
              <a:solidFill>
                <a:srgbClr val="333333"/>
              </a:solidFill>
              <a:prstDash val="solid"/>
              <a:round/>
            </a:ln>
            <a:effectLst/>
          </c:spPr>
          <c:marker>
            <c:symbol val="picture"/>
            <c:spPr>
              <a:blipFill>
                <a:blip xmlns:r="http://schemas.openxmlformats.org/officeDocument/2006/relationships" r:embed="rId1"/>
                <a:stretch>
                  <a:fillRect/>
                </a:stretch>
              </a:blipFill>
              <a:ln w="25400" cap="flat" cmpd="sng" algn="ctr">
                <a:noFill/>
                <a:prstDash val="solid"/>
                <a:round/>
              </a:ln>
              <a:effectLst/>
            </c:spPr>
          </c:marker>
          <c:cat>
            <c:strRef>
              <c:f>Sheet1!$A$2:$A$10</c:f>
              <c:strCache>
                <c:ptCount val="9"/>
                <c:pt idx="0">
                  <c:v>类别 1</c:v>
                </c:pt>
                <c:pt idx="1">
                  <c:v>类别 2</c:v>
                </c:pt>
                <c:pt idx="2">
                  <c:v>类别 3</c:v>
                </c:pt>
                <c:pt idx="3">
                  <c:v>类别 4</c:v>
                </c:pt>
                <c:pt idx="4">
                  <c:v>类别 5</c:v>
                </c:pt>
                <c:pt idx="5">
                  <c:v>类别 6</c:v>
                </c:pt>
                <c:pt idx="6">
                  <c:v>类别 7</c:v>
                </c:pt>
                <c:pt idx="7">
                  <c:v>类别 8</c:v>
                </c:pt>
                <c:pt idx="8">
                  <c:v>类别 9</c:v>
                </c:pt>
              </c:strCache>
            </c:strRef>
          </c:cat>
          <c:val>
            <c:numRef>
              <c:f>Sheet1!$B$2:$B$10</c:f>
              <c:numCache>
                <c:formatCode>General</c:formatCode>
                <c:ptCount val="9"/>
                <c:pt idx="0">
                  <c:v>4.3</c:v>
                </c:pt>
                <c:pt idx="1">
                  <c:v>2.5</c:v>
                </c:pt>
                <c:pt idx="2">
                  <c:v>3.5</c:v>
                </c:pt>
                <c:pt idx="3">
                  <c:v>4.5</c:v>
                </c:pt>
                <c:pt idx="4">
                  <c:v>2</c:v>
                </c:pt>
                <c:pt idx="5">
                  <c:v>4.5</c:v>
                </c:pt>
                <c:pt idx="6">
                  <c:v>4</c:v>
                </c:pt>
                <c:pt idx="7">
                  <c:v>5</c:v>
                </c:pt>
                <c:pt idx="8">
                  <c:v>7</c:v>
                </c:pt>
              </c:numCache>
            </c:numRef>
          </c:val>
          <c:smooth val="0"/>
          <c:extLst>
            <c:ext xmlns:c16="http://schemas.microsoft.com/office/drawing/2014/chart" uri="{C3380CC4-5D6E-409C-BE32-E72D297353CC}">
              <c16:uniqueId val="{00000000-A141-42EC-B8B8-92278B981DB6}"/>
            </c:ext>
          </c:extLst>
        </c:ser>
        <c:dLbls>
          <c:showLegendKey val="0"/>
          <c:showVal val="0"/>
          <c:showCatName val="0"/>
          <c:showSerName val="0"/>
          <c:showPercent val="0"/>
          <c:showBubbleSize val="0"/>
        </c:dLbls>
        <c:marker val="1"/>
        <c:smooth val="0"/>
        <c:axId val="299102416"/>
        <c:axId val="299102976"/>
      </c:lineChart>
      <c:catAx>
        <c:axId val="299102416"/>
        <c:scaling>
          <c:orientation val="minMax"/>
        </c:scaling>
        <c:delete val="1"/>
        <c:axPos val="b"/>
        <c:numFmt formatCode="General" sourceLinked="1"/>
        <c:majorTickMark val="none"/>
        <c:minorTickMark val="none"/>
        <c:tickLblPos val="nextTo"/>
        <c:crossAx val="299102976"/>
        <c:crosses val="autoZero"/>
        <c:auto val="1"/>
        <c:lblAlgn val="ctr"/>
        <c:lblOffset val="100"/>
        <c:noMultiLvlLbl val="0"/>
      </c:catAx>
      <c:valAx>
        <c:axId val="29910297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9910241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3333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类别 1</c:v>
                </c:pt>
                <c:pt idx="1">
                  <c:v>类别 2</c:v>
                </c:pt>
                <c:pt idx="2">
                  <c:v>类别 3</c:v>
                </c:pt>
                <c:pt idx="3">
                  <c:v>类别 4</c:v>
                </c:pt>
                <c:pt idx="4">
                  <c:v>类别 5</c:v>
                </c:pt>
                <c:pt idx="5">
                  <c:v>类别 6</c:v>
                </c:pt>
                <c:pt idx="6">
                  <c:v>类别 7</c:v>
                </c:pt>
                <c:pt idx="7">
                  <c:v>类别 8</c:v>
                </c:pt>
                <c:pt idx="8">
                  <c:v>类别 9</c:v>
                </c:pt>
                <c:pt idx="9">
                  <c:v>类别 10</c:v>
                </c:pt>
                <c:pt idx="10">
                  <c:v>类别 11</c:v>
                </c:pt>
                <c:pt idx="11">
                  <c:v>类别 12</c:v>
                </c:pt>
                <c:pt idx="12">
                  <c:v>类别13</c:v>
                </c:pt>
              </c:strCache>
            </c:strRef>
          </c:cat>
          <c:val>
            <c:numRef>
              <c:f>Sheet1!$B$2:$B$14</c:f>
              <c:numCache>
                <c:formatCode>General</c:formatCode>
                <c:ptCount val="13"/>
                <c:pt idx="0">
                  <c:v>4.3</c:v>
                </c:pt>
                <c:pt idx="1">
                  <c:v>2.5</c:v>
                </c:pt>
                <c:pt idx="2">
                  <c:v>3.5</c:v>
                </c:pt>
                <c:pt idx="3">
                  <c:v>4.5</c:v>
                </c:pt>
                <c:pt idx="4">
                  <c:v>4.3</c:v>
                </c:pt>
                <c:pt idx="5">
                  <c:v>2.5</c:v>
                </c:pt>
                <c:pt idx="6">
                  <c:v>3.5</c:v>
                </c:pt>
                <c:pt idx="7">
                  <c:v>4.5</c:v>
                </c:pt>
                <c:pt idx="8">
                  <c:v>4.3</c:v>
                </c:pt>
                <c:pt idx="9">
                  <c:v>2.5</c:v>
                </c:pt>
                <c:pt idx="10">
                  <c:v>3.5</c:v>
                </c:pt>
                <c:pt idx="11">
                  <c:v>4.5</c:v>
                </c:pt>
                <c:pt idx="12">
                  <c:v>4.3</c:v>
                </c:pt>
              </c:numCache>
            </c:numRef>
          </c:val>
          <c:extLst>
            <c:ext xmlns:c16="http://schemas.microsoft.com/office/drawing/2014/chart" uri="{C3380CC4-5D6E-409C-BE32-E72D297353CC}">
              <c16:uniqueId val="{00000000-483F-4077-A684-D5ED84330473}"/>
            </c:ext>
          </c:extLst>
        </c:ser>
        <c:dLbls>
          <c:showLegendKey val="0"/>
          <c:showVal val="0"/>
          <c:showCatName val="0"/>
          <c:showSerName val="0"/>
          <c:showPercent val="0"/>
          <c:showBubbleSize val="0"/>
        </c:dLbls>
        <c:gapWidth val="363"/>
        <c:overlap val="-27"/>
        <c:axId val="299105776"/>
        <c:axId val="299106336"/>
      </c:barChart>
      <c:catAx>
        <c:axId val="29910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rgbClr val="000000"/>
                </a:solidFill>
                <a:latin typeface="+mn-lt"/>
                <a:ea typeface="+mn-ea"/>
                <a:cs typeface="+mn-cs"/>
              </a:defRPr>
            </a:pPr>
            <a:endParaRPr lang="zh-CN"/>
          </a:p>
        </c:txPr>
        <c:crossAx val="299106336"/>
        <c:crosses val="autoZero"/>
        <c:auto val="1"/>
        <c:lblAlgn val="ctr"/>
        <c:lblOffset val="100"/>
        <c:noMultiLvlLbl val="0"/>
      </c:catAx>
      <c:valAx>
        <c:axId val="299106336"/>
        <c:scaling>
          <c:orientation val="minMax"/>
        </c:scaling>
        <c:delete val="1"/>
        <c:axPos val="l"/>
        <c:numFmt formatCode="General" sourceLinked="1"/>
        <c:majorTickMark val="none"/>
        <c:minorTickMark val="none"/>
        <c:tickLblPos val="nextTo"/>
        <c:crossAx val="299105776"/>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BC16ED-C981-4996-AD69-562AFDF045D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1029C5-3AAA-4305-ADD5-57D0E8A132F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DFB1D-ABE1-43A9-9A76-5F7CC388CE2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D203C-28B5-4C78-8629-A14167E201D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4D203C-28B5-4C78-8629-A14167E201D0}"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4D203C-28B5-4C78-8629-A14167E201D0}"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4D203C-28B5-4C78-8629-A14167E201D0}"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D8ACD6-B84E-46E9-AEC8-A46527A8B4DC}" type="slidenum">
              <a:rPr lang="zh-CN" altLang="en-US" smtClean="0"/>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15</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4D203C-28B5-4C78-8629-A14167E201D0}" type="slidenum">
              <a:rPr lang="zh-CN" altLang="en-US" smtClean="0"/>
              <a:t>17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4D203C-28B5-4C78-8629-A14167E201D0}" type="slidenum">
              <a:rPr lang="zh-CN" altLang="en-US" smtClean="0"/>
              <a:t>21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黑白线条2">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3142" y="754180"/>
            <a:ext cx="4979410" cy="56426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8A87A34-81AB-432B-8DAE-1953F412C126}" type="datetimeFigureOut">
              <a:rPr lang="en-US" smtClean="0"/>
              <a:t>1/5/2021</a:t>
            </a:fld>
            <a:endParaRPr 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9AA11-1125-413D-B3C3-EAF9A3A3778C}"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8D63B-6CC8-4463-A942-F5622E36F98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jpeg"/><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381002" y="4410313"/>
            <a:ext cx="1673808" cy="307777"/>
          </a:xfrm>
          <a:prstGeom prst="rect">
            <a:avLst/>
          </a:prstGeom>
          <a:noFill/>
        </p:spPr>
        <p:txBody>
          <a:bodyPr wrap="square" rtlCol="0">
            <a:spAutoFit/>
          </a:bodyPr>
          <a:lstStyle/>
          <a:p>
            <a:r>
              <a:rPr lang="zh-CN" altLang="en-US" sz="1400" dirty="0">
                <a:latin typeface="明兰" panose="02010600030101010101" pitchFamily="2" charset="-122"/>
                <a:ea typeface="明兰" panose="02010600030101010101" pitchFamily="2" charset="-122"/>
              </a:rPr>
              <a:t>汇报人：</a:t>
            </a:r>
            <a:r>
              <a:rPr lang="en-US" altLang="zh-CN" sz="1400" dirty="0">
                <a:latin typeface="明兰" panose="02010600030101010101" pitchFamily="2" charset="-122"/>
                <a:ea typeface="明兰" panose="02010600030101010101" pitchFamily="2" charset="-122"/>
              </a:rPr>
              <a:t>xxx</a:t>
            </a:r>
            <a:endParaRPr lang="zh-CN" altLang="en-US" sz="1400" dirty="0">
              <a:latin typeface="明兰" panose="02010600030101010101" pitchFamily="2" charset="-122"/>
              <a:ea typeface="明兰" panose="02010600030101010101" pitchFamily="2" charset="-122"/>
            </a:endParaRPr>
          </a:p>
        </p:txBody>
      </p:sp>
      <p:sp>
        <p:nvSpPr>
          <p:cNvPr id="18" name="文本框 17"/>
          <p:cNvSpPr txBox="1"/>
          <p:nvPr/>
        </p:nvSpPr>
        <p:spPr>
          <a:xfrm>
            <a:off x="7280224" y="4398738"/>
            <a:ext cx="1673808" cy="307777"/>
          </a:xfrm>
          <a:prstGeom prst="rect">
            <a:avLst/>
          </a:prstGeom>
          <a:noFill/>
        </p:spPr>
        <p:txBody>
          <a:bodyPr wrap="square" rtlCol="0">
            <a:spAutoFit/>
          </a:bodyPr>
          <a:lstStyle/>
          <a:p>
            <a:r>
              <a:rPr lang="zh-CN" altLang="en-US" sz="1400" dirty="0">
                <a:latin typeface="明兰" panose="02010600030101010101" pitchFamily="2" charset="-122"/>
                <a:ea typeface="明兰" panose="02010600030101010101" pitchFamily="2" charset="-122"/>
              </a:rPr>
              <a:t>部门：</a:t>
            </a:r>
            <a:r>
              <a:rPr lang="en-US" altLang="zh-CN" sz="1400" dirty="0">
                <a:latin typeface="明兰" panose="02010600030101010101" pitchFamily="2" charset="-122"/>
                <a:ea typeface="明兰" panose="02010600030101010101" pitchFamily="2" charset="-122"/>
              </a:rPr>
              <a:t>xxx</a:t>
            </a:r>
            <a:endParaRPr lang="zh-CN" altLang="en-US" sz="1400" dirty="0">
              <a:latin typeface="明兰" panose="02010600030101010101" pitchFamily="2" charset="-122"/>
              <a:ea typeface="明兰" panose="02010600030101010101" pitchFamily="2" charset="-122"/>
            </a:endParaRPr>
          </a:p>
        </p:txBody>
      </p:sp>
      <p:sp>
        <p:nvSpPr>
          <p:cNvPr id="22" name="Rectangle 5"/>
          <p:cNvSpPr>
            <a:spLocks noChangeArrowheads="1"/>
          </p:cNvSpPr>
          <p:nvPr/>
        </p:nvSpPr>
        <p:spPr bwMode="auto">
          <a:xfrm>
            <a:off x="3914144" y="4455147"/>
            <a:ext cx="209550" cy="209550"/>
          </a:xfrm>
          <a:prstGeom prst="rect">
            <a:avLst/>
          </a:prstGeom>
          <a:noFill/>
          <a:ln w="0">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000">
              <a:latin typeface="明兰" panose="02010600030101010101" pitchFamily="2" charset="-122"/>
              <a:ea typeface="明兰" panose="02010600030101010101" pitchFamily="2" charset="-122"/>
            </a:endParaRPr>
          </a:p>
        </p:txBody>
      </p:sp>
      <p:sp>
        <p:nvSpPr>
          <p:cNvPr id="23" name="Freeform 6"/>
          <p:cNvSpPr>
            <a:spLocks noEditPoints="1"/>
          </p:cNvSpPr>
          <p:nvPr/>
        </p:nvSpPr>
        <p:spPr bwMode="auto">
          <a:xfrm>
            <a:off x="4176044" y="4488484"/>
            <a:ext cx="147638" cy="147638"/>
          </a:xfrm>
          <a:custGeom>
            <a:avLst/>
            <a:gdLst>
              <a:gd name="T0" fmla="*/ 2899 w 3290"/>
              <a:gd name="T1" fmla="*/ 2617 h 3421"/>
              <a:gd name="T2" fmla="*/ 2623 w 3290"/>
              <a:gd name="T3" fmla="*/ 2363 h 3421"/>
              <a:gd name="T4" fmla="*/ 2299 w 3290"/>
              <a:gd name="T5" fmla="*/ 2176 h 3421"/>
              <a:gd name="T6" fmla="*/ 2173 w 3290"/>
              <a:gd name="T7" fmla="*/ 2073 h 3421"/>
              <a:gd name="T8" fmla="*/ 2404 w 3290"/>
              <a:gd name="T9" fmla="*/ 1891 h 3421"/>
              <a:gd name="T10" fmla="*/ 2587 w 3290"/>
              <a:gd name="T11" fmla="*/ 1637 h 3421"/>
              <a:gd name="T12" fmla="*/ 2693 w 3290"/>
              <a:gd name="T13" fmla="*/ 1345 h 3421"/>
              <a:gd name="T14" fmla="*/ 2714 w 3290"/>
              <a:gd name="T15" fmla="*/ 1028 h 3421"/>
              <a:gd name="T16" fmla="*/ 2650 w 3290"/>
              <a:gd name="T17" fmla="*/ 720 h 3421"/>
              <a:gd name="T18" fmla="*/ 2505 w 3290"/>
              <a:gd name="T19" fmla="*/ 445 h 3421"/>
              <a:gd name="T20" fmla="*/ 2288 w 3290"/>
              <a:gd name="T21" fmla="*/ 220 h 3421"/>
              <a:gd name="T22" fmla="*/ 2023 w 3290"/>
              <a:gd name="T23" fmla="*/ 69 h 3421"/>
              <a:gd name="T24" fmla="*/ 1727 w 3290"/>
              <a:gd name="T25" fmla="*/ 2 h 3421"/>
              <a:gd name="T26" fmla="*/ 1422 w 3290"/>
              <a:gd name="T27" fmla="*/ 25 h 3421"/>
              <a:gd name="T28" fmla="*/ 1139 w 3290"/>
              <a:gd name="T29" fmla="*/ 134 h 3421"/>
              <a:gd name="T30" fmla="*/ 895 w 3290"/>
              <a:gd name="T31" fmla="*/ 325 h 3421"/>
              <a:gd name="T32" fmla="*/ 712 w 3290"/>
              <a:gd name="T33" fmla="*/ 577 h 3421"/>
              <a:gd name="T34" fmla="*/ 607 w 3290"/>
              <a:gd name="T35" fmla="*/ 871 h 3421"/>
              <a:gd name="T36" fmla="*/ 585 w 3290"/>
              <a:gd name="T37" fmla="*/ 1188 h 3421"/>
              <a:gd name="T38" fmla="*/ 649 w 3290"/>
              <a:gd name="T39" fmla="*/ 1495 h 3421"/>
              <a:gd name="T40" fmla="*/ 794 w 3290"/>
              <a:gd name="T41" fmla="*/ 1770 h 3421"/>
              <a:gd name="T42" fmla="*/ 1004 w 3290"/>
              <a:gd name="T43" fmla="*/ 1990 h 3421"/>
              <a:gd name="T44" fmla="*/ 1132 w 3290"/>
              <a:gd name="T45" fmla="*/ 2123 h 3421"/>
              <a:gd name="T46" fmla="*/ 825 w 3290"/>
              <a:gd name="T47" fmla="*/ 2261 h 3421"/>
              <a:gd name="T48" fmla="*/ 521 w 3290"/>
              <a:gd name="T49" fmla="*/ 2484 h 3421"/>
              <a:gd name="T50" fmla="*/ 275 w 3290"/>
              <a:gd name="T51" fmla="*/ 2767 h 3421"/>
              <a:gd name="T52" fmla="*/ 89 w 3290"/>
              <a:gd name="T53" fmla="*/ 3103 h 3421"/>
              <a:gd name="T54" fmla="*/ 165 w 3290"/>
              <a:gd name="T55" fmla="*/ 3421 h 3421"/>
              <a:gd name="T56" fmla="*/ 294 w 3290"/>
              <a:gd name="T57" fmla="*/ 3068 h 3421"/>
              <a:gd name="T58" fmla="*/ 500 w 3290"/>
              <a:gd name="T59" fmla="*/ 2756 h 3421"/>
              <a:gd name="T60" fmla="*/ 765 w 3290"/>
              <a:gd name="T61" fmla="*/ 2508 h 3421"/>
              <a:gd name="T62" fmla="*/ 1057 w 3290"/>
              <a:gd name="T63" fmla="*/ 2339 h 3421"/>
              <a:gd name="T64" fmla="*/ 1386 w 3290"/>
              <a:gd name="T65" fmla="*/ 2240 h 3421"/>
              <a:gd name="T66" fmla="*/ 1733 w 3290"/>
              <a:gd name="T67" fmla="*/ 2220 h 3421"/>
              <a:gd name="T68" fmla="*/ 2073 w 3290"/>
              <a:gd name="T69" fmla="*/ 2280 h 3421"/>
              <a:gd name="T70" fmla="*/ 2383 w 3290"/>
              <a:gd name="T71" fmla="*/ 2415 h 3421"/>
              <a:gd name="T72" fmla="*/ 2662 w 3290"/>
              <a:gd name="T73" fmla="*/ 2621 h 3421"/>
              <a:gd name="T74" fmla="*/ 2902 w 3290"/>
              <a:gd name="T75" fmla="*/ 2905 h 3421"/>
              <a:gd name="T76" fmla="*/ 3071 w 3290"/>
              <a:gd name="T77" fmla="*/ 3238 h 3421"/>
              <a:gd name="T78" fmla="*/ 3265 w 3290"/>
              <a:gd name="T79" fmla="*/ 3282 h 3421"/>
              <a:gd name="T80" fmla="*/ 3117 w 3290"/>
              <a:gd name="T81" fmla="*/ 2927 h 3421"/>
              <a:gd name="T82" fmla="*/ 764 w 3290"/>
              <a:gd name="T83" fmla="*/ 957 h 3421"/>
              <a:gd name="T84" fmla="*/ 853 w 3290"/>
              <a:gd name="T85" fmla="*/ 680 h 3421"/>
              <a:gd name="T86" fmla="*/ 1016 w 3290"/>
              <a:gd name="T87" fmla="*/ 449 h 3421"/>
              <a:gd name="T88" fmla="*/ 1237 w 3290"/>
              <a:gd name="T89" fmla="*/ 280 h 3421"/>
              <a:gd name="T90" fmla="*/ 1505 w 3290"/>
              <a:gd name="T91" fmla="*/ 188 h 3421"/>
              <a:gd name="T92" fmla="*/ 1795 w 3290"/>
              <a:gd name="T93" fmla="*/ 188 h 3421"/>
              <a:gd name="T94" fmla="*/ 2062 w 3290"/>
              <a:gd name="T95" fmla="*/ 280 h 3421"/>
              <a:gd name="T96" fmla="*/ 2284 w 3290"/>
              <a:gd name="T97" fmla="*/ 449 h 3421"/>
              <a:gd name="T98" fmla="*/ 2446 w 3290"/>
              <a:gd name="T99" fmla="*/ 680 h 3421"/>
              <a:gd name="T100" fmla="*/ 2535 w 3290"/>
              <a:gd name="T101" fmla="*/ 957 h 3421"/>
              <a:gd name="T102" fmla="*/ 2535 w 3290"/>
              <a:gd name="T103" fmla="*/ 1259 h 3421"/>
              <a:gd name="T104" fmla="*/ 2446 w 3290"/>
              <a:gd name="T105" fmla="*/ 1535 h 3421"/>
              <a:gd name="T106" fmla="*/ 2284 w 3290"/>
              <a:gd name="T107" fmla="*/ 1766 h 3421"/>
              <a:gd name="T108" fmla="*/ 2062 w 3290"/>
              <a:gd name="T109" fmla="*/ 1935 h 3421"/>
              <a:gd name="T110" fmla="*/ 1795 w 3290"/>
              <a:gd name="T111" fmla="*/ 2026 h 3421"/>
              <a:gd name="T112" fmla="*/ 1505 w 3290"/>
              <a:gd name="T113" fmla="*/ 2026 h 3421"/>
              <a:gd name="T114" fmla="*/ 1237 w 3290"/>
              <a:gd name="T115" fmla="*/ 1935 h 3421"/>
              <a:gd name="T116" fmla="*/ 1016 w 3290"/>
              <a:gd name="T117" fmla="*/ 1766 h 3421"/>
              <a:gd name="T118" fmla="*/ 853 w 3290"/>
              <a:gd name="T119" fmla="*/ 1535 h 3421"/>
              <a:gd name="T120" fmla="*/ 764 w 3290"/>
              <a:gd name="T121" fmla="*/ 1259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90" h="3421">
                <a:moveTo>
                  <a:pt x="3068" y="2844"/>
                </a:moveTo>
                <a:lnTo>
                  <a:pt x="3015" y="2765"/>
                </a:lnTo>
                <a:lnTo>
                  <a:pt x="2959" y="2690"/>
                </a:lnTo>
                <a:lnTo>
                  <a:pt x="2899" y="2617"/>
                </a:lnTo>
                <a:lnTo>
                  <a:pt x="2836" y="2548"/>
                </a:lnTo>
                <a:lnTo>
                  <a:pt x="2768" y="2483"/>
                </a:lnTo>
                <a:lnTo>
                  <a:pt x="2698" y="2421"/>
                </a:lnTo>
                <a:lnTo>
                  <a:pt x="2623" y="2363"/>
                </a:lnTo>
                <a:lnTo>
                  <a:pt x="2546" y="2309"/>
                </a:lnTo>
                <a:lnTo>
                  <a:pt x="2465" y="2260"/>
                </a:lnTo>
                <a:lnTo>
                  <a:pt x="2383" y="2216"/>
                </a:lnTo>
                <a:lnTo>
                  <a:pt x="2299" y="2176"/>
                </a:lnTo>
                <a:lnTo>
                  <a:pt x="2212" y="2142"/>
                </a:lnTo>
                <a:lnTo>
                  <a:pt x="2161" y="2124"/>
                </a:lnTo>
                <a:lnTo>
                  <a:pt x="2110" y="2107"/>
                </a:lnTo>
                <a:lnTo>
                  <a:pt x="2173" y="2073"/>
                </a:lnTo>
                <a:lnTo>
                  <a:pt x="2235" y="2034"/>
                </a:lnTo>
                <a:lnTo>
                  <a:pt x="2294" y="1991"/>
                </a:lnTo>
                <a:lnTo>
                  <a:pt x="2350" y="1943"/>
                </a:lnTo>
                <a:lnTo>
                  <a:pt x="2404" y="1891"/>
                </a:lnTo>
                <a:lnTo>
                  <a:pt x="2456" y="1832"/>
                </a:lnTo>
                <a:lnTo>
                  <a:pt x="2506" y="1770"/>
                </a:lnTo>
                <a:lnTo>
                  <a:pt x="2549" y="1705"/>
                </a:lnTo>
                <a:lnTo>
                  <a:pt x="2587" y="1637"/>
                </a:lnTo>
                <a:lnTo>
                  <a:pt x="2621" y="1567"/>
                </a:lnTo>
                <a:lnTo>
                  <a:pt x="2650" y="1495"/>
                </a:lnTo>
                <a:lnTo>
                  <a:pt x="2674" y="1421"/>
                </a:lnTo>
                <a:lnTo>
                  <a:pt x="2693" y="1345"/>
                </a:lnTo>
                <a:lnTo>
                  <a:pt x="2706" y="1267"/>
                </a:lnTo>
                <a:lnTo>
                  <a:pt x="2714" y="1188"/>
                </a:lnTo>
                <a:lnTo>
                  <a:pt x="2717" y="1108"/>
                </a:lnTo>
                <a:lnTo>
                  <a:pt x="2714" y="1028"/>
                </a:lnTo>
                <a:lnTo>
                  <a:pt x="2706" y="948"/>
                </a:lnTo>
                <a:lnTo>
                  <a:pt x="2693" y="871"/>
                </a:lnTo>
                <a:lnTo>
                  <a:pt x="2674" y="794"/>
                </a:lnTo>
                <a:lnTo>
                  <a:pt x="2650" y="720"/>
                </a:lnTo>
                <a:lnTo>
                  <a:pt x="2621" y="647"/>
                </a:lnTo>
                <a:lnTo>
                  <a:pt x="2587" y="577"/>
                </a:lnTo>
                <a:lnTo>
                  <a:pt x="2549" y="510"/>
                </a:lnTo>
                <a:lnTo>
                  <a:pt x="2505" y="445"/>
                </a:lnTo>
                <a:lnTo>
                  <a:pt x="2456" y="383"/>
                </a:lnTo>
                <a:lnTo>
                  <a:pt x="2404" y="325"/>
                </a:lnTo>
                <a:lnTo>
                  <a:pt x="2347" y="270"/>
                </a:lnTo>
                <a:lnTo>
                  <a:pt x="2288" y="220"/>
                </a:lnTo>
                <a:lnTo>
                  <a:pt x="2225" y="174"/>
                </a:lnTo>
                <a:lnTo>
                  <a:pt x="2160" y="134"/>
                </a:lnTo>
                <a:lnTo>
                  <a:pt x="2093" y="99"/>
                </a:lnTo>
                <a:lnTo>
                  <a:pt x="2023" y="69"/>
                </a:lnTo>
                <a:lnTo>
                  <a:pt x="1952" y="44"/>
                </a:lnTo>
                <a:lnTo>
                  <a:pt x="1878" y="25"/>
                </a:lnTo>
                <a:lnTo>
                  <a:pt x="1803" y="11"/>
                </a:lnTo>
                <a:lnTo>
                  <a:pt x="1727" y="2"/>
                </a:lnTo>
                <a:lnTo>
                  <a:pt x="1650" y="0"/>
                </a:lnTo>
                <a:lnTo>
                  <a:pt x="1572" y="2"/>
                </a:lnTo>
                <a:lnTo>
                  <a:pt x="1496" y="11"/>
                </a:lnTo>
                <a:lnTo>
                  <a:pt x="1422" y="25"/>
                </a:lnTo>
                <a:lnTo>
                  <a:pt x="1347" y="44"/>
                </a:lnTo>
                <a:lnTo>
                  <a:pt x="1276" y="69"/>
                </a:lnTo>
                <a:lnTo>
                  <a:pt x="1206" y="99"/>
                </a:lnTo>
                <a:lnTo>
                  <a:pt x="1139" y="134"/>
                </a:lnTo>
                <a:lnTo>
                  <a:pt x="1074" y="174"/>
                </a:lnTo>
                <a:lnTo>
                  <a:pt x="1011" y="220"/>
                </a:lnTo>
                <a:lnTo>
                  <a:pt x="952" y="270"/>
                </a:lnTo>
                <a:lnTo>
                  <a:pt x="895" y="325"/>
                </a:lnTo>
                <a:lnTo>
                  <a:pt x="843" y="383"/>
                </a:lnTo>
                <a:lnTo>
                  <a:pt x="794" y="445"/>
                </a:lnTo>
                <a:lnTo>
                  <a:pt x="750" y="510"/>
                </a:lnTo>
                <a:lnTo>
                  <a:pt x="712" y="577"/>
                </a:lnTo>
                <a:lnTo>
                  <a:pt x="678" y="647"/>
                </a:lnTo>
                <a:lnTo>
                  <a:pt x="649" y="720"/>
                </a:lnTo>
                <a:lnTo>
                  <a:pt x="625" y="794"/>
                </a:lnTo>
                <a:lnTo>
                  <a:pt x="607" y="871"/>
                </a:lnTo>
                <a:lnTo>
                  <a:pt x="593" y="948"/>
                </a:lnTo>
                <a:lnTo>
                  <a:pt x="585" y="1028"/>
                </a:lnTo>
                <a:lnTo>
                  <a:pt x="582" y="1108"/>
                </a:lnTo>
                <a:lnTo>
                  <a:pt x="585" y="1188"/>
                </a:lnTo>
                <a:lnTo>
                  <a:pt x="593" y="1267"/>
                </a:lnTo>
                <a:lnTo>
                  <a:pt x="607" y="1345"/>
                </a:lnTo>
                <a:lnTo>
                  <a:pt x="625" y="1421"/>
                </a:lnTo>
                <a:lnTo>
                  <a:pt x="649" y="1495"/>
                </a:lnTo>
                <a:lnTo>
                  <a:pt x="678" y="1567"/>
                </a:lnTo>
                <a:lnTo>
                  <a:pt x="712" y="1637"/>
                </a:lnTo>
                <a:lnTo>
                  <a:pt x="750" y="1705"/>
                </a:lnTo>
                <a:lnTo>
                  <a:pt x="794" y="1770"/>
                </a:lnTo>
                <a:lnTo>
                  <a:pt x="843" y="1832"/>
                </a:lnTo>
                <a:lnTo>
                  <a:pt x="895" y="1891"/>
                </a:lnTo>
                <a:lnTo>
                  <a:pt x="948" y="1943"/>
                </a:lnTo>
                <a:lnTo>
                  <a:pt x="1004" y="1990"/>
                </a:lnTo>
                <a:lnTo>
                  <a:pt x="1063" y="2033"/>
                </a:lnTo>
                <a:lnTo>
                  <a:pt x="1123" y="2072"/>
                </a:lnTo>
                <a:lnTo>
                  <a:pt x="1186" y="2106"/>
                </a:lnTo>
                <a:lnTo>
                  <a:pt x="1132" y="2123"/>
                </a:lnTo>
                <a:lnTo>
                  <a:pt x="1078" y="2142"/>
                </a:lnTo>
                <a:lnTo>
                  <a:pt x="991" y="2177"/>
                </a:lnTo>
                <a:lnTo>
                  <a:pt x="907" y="2216"/>
                </a:lnTo>
                <a:lnTo>
                  <a:pt x="825" y="2261"/>
                </a:lnTo>
                <a:lnTo>
                  <a:pt x="744" y="2310"/>
                </a:lnTo>
                <a:lnTo>
                  <a:pt x="667" y="2363"/>
                </a:lnTo>
                <a:lnTo>
                  <a:pt x="592" y="2421"/>
                </a:lnTo>
                <a:lnTo>
                  <a:pt x="521" y="2484"/>
                </a:lnTo>
                <a:lnTo>
                  <a:pt x="454" y="2549"/>
                </a:lnTo>
                <a:lnTo>
                  <a:pt x="391" y="2618"/>
                </a:lnTo>
                <a:lnTo>
                  <a:pt x="331" y="2691"/>
                </a:lnTo>
                <a:lnTo>
                  <a:pt x="275" y="2767"/>
                </a:lnTo>
                <a:lnTo>
                  <a:pt x="221" y="2846"/>
                </a:lnTo>
                <a:lnTo>
                  <a:pt x="173" y="2929"/>
                </a:lnTo>
                <a:lnTo>
                  <a:pt x="129" y="3015"/>
                </a:lnTo>
                <a:lnTo>
                  <a:pt x="89" y="3103"/>
                </a:lnTo>
                <a:lnTo>
                  <a:pt x="55" y="3193"/>
                </a:lnTo>
                <a:lnTo>
                  <a:pt x="25" y="3285"/>
                </a:lnTo>
                <a:lnTo>
                  <a:pt x="0" y="3379"/>
                </a:lnTo>
                <a:lnTo>
                  <a:pt x="165" y="3421"/>
                </a:lnTo>
                <a:lnTo>
                  <a:pt x="189" y="3329"/>
                </a:lnTo>
                <a:lnTo>
                  <a:pt x="219" y="3240"/>
                </a:lnTo>
                <a:lnTo>
                  <a:pt x="254" y="3152"/>
                </a:lnTo>
                <a:lnTo>
                  <a:pt x="294" y="3068"/>
                </a:lnTo>
                <a:lnTo>
                  <a:pt x="339" y="2985"/>
                </a:lnTo>
                <a:lnTo>
                  <a:pt x="388" y="2906"/>
                </a:lnTo>
                <a:lnTo>
                  <a:pt x="442" y="2830"/>
                </a:lnTo>
                <a:lnTo>
                  <a:pt x="500" y="2756"/>
                </a:lnTo>
                <a:lnTo>
                  <a:pt x="562" y="2687"/>
                </a:lnTo>
                <a:lnTo>
                  <a:pt x="628" y="2621"/>
                </a:lnTo>
                <a:lnTo>
                  <a:pt x="698" y="2560"/>
                </a:lnTo>
                <a:lnTo>
                  <a:pt x="765" y="2508"/>
                </a:lnTo>
                <a:lnTo>
                  <a:pt x="835" y="2460"/>
                </a:lnTo>
                <a:lnTo>
                  <a:pt x="907" y="2415"/>
                </a:lnTo>
                <a:lnTo>
                  <a:pt x="981" y="2376"/>
                </a:lnTo>
                <a:lnTo>
                  <a:pt x="1057" y="2339"/>
                </a:lnTo>
                <a:lnTo>
                  <a:pt x="1135" y="2308"/>
                </a:lnTo>
                <a:lnTo>
                  <a:pt x="1217" y="2281"/>
                </a:lnTo>
                <a:lnTo>
                  <a:pt x="1301" y="2258"/>
                </a:lnTo>
                <a:lnTo>
                  <a:pt x="1386" y="2240"/>
                </a:lnTo>
                <a:lnTo>
                  <a:pt x="1472" y="2228"/>
                </a:lnTo>
                <a:lnTo>
                  <a:pt x="1558" y="2220"/>
                </a:lnTo>
                <a:lnTo>
                  <a:pt x="1645" y="2217"/>
                </a:lnTo>
                <a:lnTo>
                  <a:pt x="1733" y="2220"/>
                </a:lnTo>
                <a:lnTo>
                  <a:pt x="1819" y="2228"/>
                </a:lnTo>
                <a:lnTo>
                  <a:pt x="1904" y="2240"/>
                </a:lnTo>
                <a:lnTo>
                  <a:pt x="1990" y="2258"/>
                </a:lnTo>
                <a:lnTo>
                  <a:pt x="2073" y="2280"/>
                </a:lnTo>
                <a:lnTo>
                  <a:pt x="2155" y="2308"/>
                </a:lnTo>
                <a:lnTo>
                  <a:pt x="2233" y="2339"/>
                </a:lnTo>
                <a:lnTo>
                  <a:pt x="2309" y="2375"/>
                </a:lnTo>
                <a:lnTo>
                  <a:pt x="2383" y="2415"/>
                </a:lnTo>
                <a:lnTo>
                  <a:pt x="2455" y="2459"/>
                </a:lnTo>
                <a:lnTo>
                  <a:pt x="2525" y="2507"/>
                </a:lnTo>
                <a:lnTo>
                  <a:pt x="2592" y="2560"/>
                </a:lnTo>
                <a:lnTo>
                  <a:pt x="2662" y="2621"/>
                </a:lnTo>
                <a:lnTo>
                  <a:pt x="2728" y="2687"/>
                </a:lnTo>
                <a:lnTo>
                  <a:pt x="2790" y="2755"/>
                </a:lnTo>
                <a:lnTo>
                  <a:pt x="2848" y="2828"/>
                </a:lnTo>
                <a:lnTo>
                  <a:pt x="2902" y="2905"/>
                </a:lnTo>
                <a:lnTo>
                  <a:pt x="2951" y="2984"/>
                </a:lnTo>
                <a:lnTo>
                  <a:pt x="2996" y="3066"/>
                </a:lnTo>
                <a:lnTo>
                  <a:pt x="3036" y="3151"/>
                </a:lnTo>
                <a:lnTo>
                  <a:pt x="3071" y="3238"/>
                </a:lnTo>
                <a:lnTo>
                  <a:pt x="3101" y="3327"/>
                </a:lnTo>
                <a:lnTo>
                  <a:pt x="3125" y="3419"/>
                </a:lnTo>
                <a:lnTo>
                  <a:pt x="3290" y="3376"/>
                </a:lnTo>
                <a:lnTo>
                  <a:pt x="3265" y="3282"/>
                </a:lnTo>
                <a:lnTo>
                  <a:pt x="3235" y="3191"/>
                </a:lnTo>
                <a:lnTo>
                  <a:pt x="3201" y="3100"/>
                </a:lnTo>
                <a:lnTo>
                  <a:pt x="3161" y="3013"/>
                </a:lnTo>
                <a:lnTo>
                  <a:pt x="3117" y="2927"/>
                </a:lnTo>
                <a:lnTo>
                  <a:pt x="3068" y="2844"/>
                </a:lnTo>
                <a:close/>
                <a:moveTo>
                  <a:pt x="752" y="1108"/>
                </a:moveTo>
                <a:lnTo>
                  <a:pt x="755" y="1031"/>
                </a:lnTo>
                <a:lnTo>
                  <a:pt x="764" y="957"/>
                </a:lnTo>
                <a:lnTo>
                  <a:pt x="778" y="884"/>
                </a:lnTo>
                <a:lnTo>
                  <a:pt x="798" y="813"/>
                </a:lnTo>
                <a:lnTo>
                  <a:pt x="824" y="745"/>
                </a:lnTo>
                <a:lnTo>
                  <a:pt x="853" y="680"/>
                </a:lnTo>
                <a:lnTo>
                  <a:pt x="888" y="617"/>
                </a:lnTo>
                <a:lnTo>
                  <a:pt x="926" y="558"/>
                </a:lnTo>
                <a:lnTo>
                  <a:pt x="969" y="501"/>
                </a:lnTo>
                <a:lnTo>
                  <a:pt x="1016" y="449"/>
                </a:lnTo>
                <a:lnTo>
                  <a:pt x="1066" y="401"/>
                </a:lnTo>
                <a:lnTo>
                  <a:pt x="1120" y="356"/>
                </a:lnTo>
                <a:lnTo>
                  <a:pt x="1177" y="316"/>
                </a:lnTo>
                <a:lnTo>
                  <a:pt x="1237" y="280"/>
                </a:lnTo>
                <a:lnTo>
                  <a:pt x="1300" y="250"/>
                </a:lnTo>
                <a:lnTo>
                  <a:pt x="1366" y="224"/>
                </a:lnTo>
                <a:lnTo>
                  <a:pt x="1435" y="203"/>
                </a:lnTo>
                <a:lnTo>
                  <a:pt x="1505" y="188"/>
                </a:lnTo>
                <a:lnTo>
                  <a:pt x="1576" y="179"/>
                </a:lnTo>
                <a:lnTo>
                  <a:pt x="1650" y="176"/>
                </a:lnTo>
                <a:lnTo>
                  <a:pt x="1723" y="179"/>
                </a:lnTo>
                <a:lnTo>
                  <a:pt x="1795" y="188"/>
                </a:lnTo>
                <a:lnTo>
                  <a:pt x="1865" y="203"/>
                </a:lnTo>
                <a:lnTo>
                  <a:pt x="1933" y="224"/>
                </a:lnTo>
                <a:lnTo>
                  <a:pt x="1999" y="250"/>
                </a:lnTo>
                <a:lnTo>
                  <a:pt x="2062" y="280"/>
                </a:lnTo>
                <a:lnTo>
                  <a:pt x="2122" y="316"/>
                </a:lnTo>
                <a:lnTo>
                  <a:pt x="2179" y="356"/>
                </a:lnTo>
                <a:lnTo>
                  <a:pt x="2233" y="401"/>
                </a:lnTo>
                <a:lnTo>
                  <a:pt x="2284" y="449"/>
                </a:lnTo>
                <a:lnTo>
                  <a:pt x="2330" y="501"/>
                </a:lnTo>
                <a:lnTo>
                  <a:pt x="2373" y="558"/>
                </a:lnTo>
                <a:lnTo>
                  <a:pt x="2412" y="617"/>
                </a:lnTo>
                <a:lnTo>
                  <a:pt x="2446" y="680"/>
                </a:lnTo>
                <a:lnTo>
                  <a:pt x="2477" y="745"/>
                </a:lnTo>
                <a:lnTo>
                  <a:pt x="2501" y="813"/>
                </a:lnTo>
                <a:lnTo>
                  <a:pt x="2521" y="884"/>
                </a:lnTo>
                <a:lnTo>
                  <a:pt x="2535" y="957"/>
                </a:lnTo>
                <a:lnTo>
                  <a:pt x="2544" y="1031"/>
                </a:lnTo>
                <a:lnTo>
                  <a:pt x="2547" y="1108"/>
                </a:lnTo>
                <a:lnTo>
                  <a:pt x="2544" y="1184"/>
                </a:lnTo>
                <a:lnTo>
                  <a:pt x="2535" y="1259"/>
                </a:lnTo>
                <a:lnTo>
                  <a:pt x="2521" y="1331"/>
                </a:lnTo>
                <a:lnTo>
                  <a:pt x="2501" y="1401"/>
                </a:lnTo>
                <a:lnTo>
                  <a:pt x="2477" y="1470"/>
                </a:lnTo>
                <a:lnTo>
                  <a:pt x="2446" y="1535"/>
                </a:lnTo>
                <a:lnTo>
                  <a:pt x="2412" y="1598"/>
                </a:lnTo>
                <a:lnTo>
                  <a:pt x="2373" y="1657"/>
                </a:lnTo>
                <a:lnTo>
                  <a:pt x="2330" y="1713"/>
                </a:lnTo>
                <a:lnTo>
                  <a:pt x="2284" y="1766"/>
                </a:lnTo>
                <a:lnTo>
                  <a:pt x="2233" y="1814"/>
                </a:lnTo>
                <a:lnTo>
                  <a:pt x="2179" y="1859"/>
                </a:lnTo>
                <a:lnTo>
                  <a:pt x="2122" y="1899"/>
                </a:lnTo>
                <a:lnTo>
                  <a:pt x="2062" y="1935"/>
                </a:lnTo>
                <a:lnTo>
                  <a:pt x="1999" y="1966"/>
                </a:lnTo>
                <a:lnTo>
                  <a:pt x="1933" y="1991"/>
                </a:lnTo>
                <a:lnTo>
                  <a:pt x="1865" y="2012"/>
                </a:lnTo>
                <a:lnTo>
                  <a:pt x="1795" y="2026"/>
                </a:lnTo>
                <a:lnTo>
                  <a:pt x="1723" y="2035"/>
                </a:lnTo>
                <a:lnTo>
                  <a:pt x="1650" y="2039"/>
                </a:lnTo>
                <a:lnTo>
                  <a:pt x="1576" y="2035"/>
                </a:lnTo>
                <a:lnTo>
                  <a:pt x="1505" y="2026"/>
                </a:lnTo>
                <a:lnTo>
                  <a:pt x="1435" y="2012"/>
                </a:lnTo>
                <a:lnTo>
                  <a:pt x="1366" y="1991"/>
                </a:lnTo>
                <a:lnTo>
                  <a:pt x="1300" y="1966"/>
                </a:lnTo>
                <a:lnTo>
                  <a:pt x="1237" y="1935"/>
                </a:lnTo>
                <a:lnTo>
                  <a:pt x="1177" y="1899"/>
                </a:lnTo>
                <a:lnTo>
                  <a:pt x="1120" y="1859"/>
                </a:lnTo>
                <a:lnTo>
                  <a:pt x="1066" y="1814"/>
                </a:lnTo>
                <a:lnTo>
                  <a:pt x="1016" y="1766"/>
                </a:lnTo>
                <a:lnTo>
                  <a:pt x="969" y="1713"/>
                </a:lnTo>
                <a:lnTo>
                  <a:pt x="926" y="1657"/>
                </a:lnTo>
                <a:lnTo>
                  <a:pt x="888" y="1598"/>
                </a:lnTo>
                <a:lnTo>
                  <a:pt x="853" y="1535"/>
                </a:lnTo>
                <a:lnTo>
                  <a:pt x="824" y="1470"/>
                </a:lnTo>
                <a:lnTo>
                  <a:pt x="798" y="1401"/>
                </a:lnTo>
                <a:lnTo>
                  <a:pt x="778" y="1331"/>
                </a:lnTo>
                <a:lnTo>
                  <a:pt x="764" y="1259"/>
                </a:lnTo>
                <a:lnTo>
                  <a:pt x="755" y="1184"/>
                </a:lnTo>
                <a:lnTo>
                  <a:pt x="752" y="1108"/>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2000">
              <a:latin typeface="明兰" panose="02010600030101010101" pitchFamily="2" charset="-122"/>
              <a:ea typeface="明兰" panose="02010600030101010101" pitchFamily="2" charset="-122"/>
            </a:endParaRPr>
          </a:p>
        </p:txBody>
      </p:sp>
      <p:grpSp>
        <p:nvGrpSpPr>
          <p:cNvPr id="30" name="组合 29"/>
          <p:cNvGrpSpPr/>
          <p:nvPr/>
        </p:nvGrpSpPr>
        <p:grpSpPr>
          <a:xfrm>
            <a:off x="7125940" y="4486133"/>
            <a:ext cx="104968" cy="149989"/>
            <a:chOff x="11101388" y="-2608263"/>
            <a:chExt cx="4789488" cy="6843714"/>
          </a:xfrm>
          <a:solidFill>
            <a:schemeClr val="tx1"/>
          </a:solidFill>
        </p:grpSpPr>
        <p:sp>
          <p:nvSpPr>
            <p:cNvPr id="28" name="Freeform 11"/>
            <p:cNvSpPr/>
            <p:nvPr/>
          </p:nvSpPr>
          <p:spPr bwMode="auto">
            <a:xfrm>
              <a:off x="11101388" y="641350"/>
              <a:ext cx="4789488" cy="3594101"/>
            </a:xfrm>
            <a:custGeom>
              <a:avLst/>
              <a:gdLst>
                <a:gd name="T0" fmla="*/ 3013 w 3017"/>
                <a:gd name="T1" fmla="*/ 80 h 2264"/>
                <a:gd name="T2" fmla="*/ 2986 w 3017"/>
                <a:gd name="T3" fmla="*/ 32 h 2264"/>
                <a:gd name="T4" fmla="*/ 2937 w 3017"/>
                <a:gd name="T5" fmla="*/ 4 h 2264"/>
                <a:gd name="T6" fmla="*/ 2881 w 3017"/>
                <a:gd name="T7" fmla="*/ 4 h 2264"/>
                <a:gd name="T8" fmla="*/ 2833 w 3017"/>
                <a:gd name="T9" fmla="*/ 32 h 2264"/>
                <a:gd name="T10" fmla="*/ 2805 w 3017"/>
                <a:gd name="T11" fmla="*/ 80 h 2264"/>
                <a:gd name="T12" fmla="*/ 2797 w 3017"/>
                <a:gd name="T13" fmla="*/ 210 h 2264"/>
                <a:gd name="T14" fmla="*/ 2767 w 3017"/>
                <a:gd name="T15" fmla="*/ 405 h 2264"/>
                <a:gd name="T16" fmla="*/ 2708 w 3017"/>
                <a:gd name="T17" fmla="*/ 589 h 2264"/>
                <a:gd name="T18" fmla="*/ 2624 w 3017"/>
                <a:gd name="T19" fmla="*/ 761 h 2264"/>
                <a:gd name="T20" fmla="*/ 2517 w 3017"/>
                <a:gd name="T21" fmla="*/ 917 h 2264"/>
                <a:gd name="T22" fmla="*/ 2389 w 3017"/>
                <a:gd name="T23" fmla="*/ 1055 h 2264"/>
                <a:gd name="T24" fmla="*/ 2241 w 3017"/>
                <a:gd name="T25" fmla="*/ 1173 h 2264"/>
                <a:gd name="T26" fmla="*/ 2076 w 3017"/>
                <a:gd name="T27" fmla="*/ 1270 h 2264"/>
                <a:gd name="T28" fmla="*/ 1898 w 3017"/>
                <a:gd name="T29" fmla="*/ 1342 h 2264"/>
                <a:gd name="T30" fmla="*/ 1708 w 3017"/>
                <a:gd name="T31" fmla="*/ 1387 h 2264"/>
                <a:gd name="T32" fmla="*/ 1508 w 3017"/>
                <a:gd name="T33" fmla="*/ 1401 h 2264"/>
                <a:gd name="T34" fmla="*/ 1309 w 3017"/>
                <a:gd name="T35" fmla="*/ 1387 h 2264"/>
                <a:gd name="T36" fmla="*/ 1119 w 3017"/>
                <a:gd name="T37" fmla="*/ 1342 h 2264"/>
                <a:gd name="T38" fmla="*/ 940 w 3017"/>
                <a:gd name="T39" fmla="*/ 1270 h 2264"/>
                <a:gd name="T40" fmla="*/ 776 w 3017"/>
                <a:gd name="T41" fmla="*/ 1173 h 2264"/>
                <a:gd name="T42" fmla="*/ 628 w 3017"/>
                <a:gd name="T43" fmla="*/ 1055 h 2264"/>
                <a:gd name="T44" fmla="*/ 500 w 3017"/>
                <a:gd name="T45" fmla="*/ 917 h 2264"/>
                <a:gd name="T46" fmla="*/ 393 w 3017"/>
                <a:gd name="T47" fmla="*/ 761 h 2264"/>
                <a:gd name="T48" fmla="*/ 308 w 3017"/>
                <a:gd name="T49" fmla="*/ 589 h 2264"/>
                <a:gd name="T50" fmla="*/ 250 w 3017"/>
                <a:gd name="T51" fmla="*/ 405 h 2264"/>
                <a:gd name="T52" fmla="*/ 220 w 3017"/>
                <a:gd name="T53" fmla="*/ 210 h 2264"/>
                <a:gd name="T54" fmla="*/ 212 w 3017"/>
                <a:gd name="T55" fmla="*/ 80 h 2264"/>
                <a:gd name="T56" fmla="*/ 183 w 3017"/>
                <a:gd name="T57" fmla="*/ 32 h 2264"/>
                <a:gd name="T58" fmla="*/ 136 w 3017"/>
                <a:gd name="T59" fmla="*/ 4 h 2264"/>
                <a:gd name="T60" fmla="*/ 79 w 3017"/>
                <a:gd name="T61" fmla="*/ 4 h 2264"/>
                <a:gd name="T62" fmla="*/ 32 w 3017"/>
                <a:gd name="T63" fmla="*/ 32 h 2264"/>
                <a:gd name="T64" fmla="*/ 4 w 3017"/>
                <a:gd name="T65" fmla="*/ 80 h 2264"/>
                <a:gd name="T66" fmla="*/ 4 w 3017"/>
                <a:gd name="T67" fmla="*/ 222 h 2264"/>
                <a:gd name="T68" fmla="*/ 37 w 3017"/>
                <a:gd name="T69" fmla="*/ 439 h 2264"/>
                <a:gd name="T70" fmla="*/ 100 w 3017"/>
                <a:gd name="T71" fmla="*/ 647 h 2264"/>
                <a:gd name="T72" fmla="*/ 190 w 3017"/>
                <a:gd name="T73" fmla="*/ 839 h 2264"/>
                <a:gd name="T74" fmla="*/ 305 w 3017"/>
                <a:gd name="T75" fmla="*/ 1018 h 2264"/>
                <a:gd name="T76" fmla="*/ 444 w 3017"/>
                <a:gd name="T77" fmla="*/ 1176 h 2264"/>
                <a:gd name="T78" fmla="*/ 604 w 3017"/>
                <a:gd name="T79" fmla="*/ 1315 h 2264"/>
                <a:gd name="T80" fmla="*/ 782 w 3017"/>
                <a:gd name="T81" fmla="*/ 1430 h 2264"/>
                <a:gd name="T82" fmla="*/ 975 w 3017"/>
                <a:gd name="T83" fmla="*/ 1520 h 2264"/>
                <a:gd name="T84" fmla="*/ 1182 w 3017"/>
                <a:gd name="T85" fmla="*/ 1582 h 2264"/>
                <a:gd name="T86" fmla="*/ 1401 w 3017"/>
                <a:gd name="T87" fmla="*/ 1613 h 2264"/>
                <a:gd name="T88" fmla="*/ 1401 w 3017"/>
                <a:gd name="T89" fmla="*/ 2156 h 2264"/>
                <a:gd name="T90" fmla="*/ 1415 w 3017"/>
                <a:gd name="T91" fmla="*/ 2210 h 2264"/>
                <a:gd name="T92" fmla="*/ 1454 w 3017"/>
                <a:gd name="T93" fmla="*/ 2249 h 2264"/>
                <a:gd name="T94" fmla="*/ 1508 w 3017"/>
                <a:gd name="T95" fmla="*/ 2264 h 2264"/>
                <a:gd name="T96" fmla="*/ 1563 w 3017"/>
                <a:gd name="T97" fmla="*/ 2249 h 2264"/>
                <a:gd name="T98" fmla="*/ 1601 w 3017"/>
                <a:gd name="T99" fmla="*/ 2210 h 2264"/>
                <a:gd name="T100" fmla="*/ 1617 w 3017"/>
                <a:gd name="T101" fmla="*/ 2156 h 2264"/>
                <a:gd name="T102" fmla="*/ 1617 w 3017"/>
                <a:gd name="T103" fmla="*/ 1613 h 2264"/>
                <a:gd name="T104" fmla="*/ 1835 w 3017"/>
                <a:gd name="T105" fmla="*/ 1582 h 2264"/>
                <a:gd name="T106" fmla="*/ 2042 w 3017"/>
                <a:gd name="T107" fmla="*/ 1520 h 2264"/>
                <a:gd name="T108" fmla="*/ 2236 w 3017"/>
                <a:gd name="T109" fmla="*/ 1430 h 2264"/>
                <a:gd name="T110" fmla="*/ 2414 w 3017"/>
                <a:gd name="T111" fmla="*/ 1315 h 2264"/>
                <a:gd name="T112" fmla="*/ 2573 w 3017"/>
                <a:gd name="T113" fmla="*/ 1176 h 2264"/>
                <a:gd name="T114" fmla="*/ 2712 w 3017"/>
                <a:gd name="T115" fmla="*/ 1018 h 2264"/>
                <a:gd name="T116" fmla="*/ 2827 w 3017"/>
                <a:gd name="T117" fmla="*/ 839 h 2264"/>
                <a:gd name="T118" fmla="*/ 2918 w 3017"/>
                <a:gd name="T119" fmla="*/ 647 h 2264"/>
                <a:gd name="T120" fmla="*/ 2980 w 3017"/>
                <a:gd name="T121" fmla="*/ 439 h 2264"/>
                <a:gd name="T122" fmla="*/ 3013 w 3017"/>
                <a:gd name="T123" fmla="*/ 222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17" h="2264">
                  <a:moveTo>
                    <a:pt x="3017" y="108"/>
                  </a:moveTo>
                  <a:lnTo>
                    <a:pt x="3013" y="80"/>
                  </a:lnTo>
                  <a:lnTo>
                    <a:pt x="3003" y="54"/>
                  </a:lnTo>
                  <a:lnTo>
                    <a:pt x="2986" y="32"/>
                  </a:lnTo>
                  <a:lnTo>
                    <a:pt x="2963" y="16"/>
                  </a:lnTo>
                  <a:lnTo>
                    <a:pt x="2937" y="4"/>
                  </a:lnTo>
                  <a:lnTo>
                    <a:pt x="2910" y="0"/>
                  </a:lnTo>
                  <a:lnTo>
                    <a:pt x="2881" y="4"/>
                  </a:lnTo>
                  <a:lnTo>
                    <a:pt x="2855" y="16"/>
                  </a:lnTo>
                  <a:lnTo>
                    <a:pt x="2833" y="32"/>
                  </a:lnTo>
                  <a:lnTo>
                    <a:pt x="2816" y="54"/>
                  </a:lnTo>
                  <a:lnTo>
                    <a:pt x="2805" y="80"/>
                  </a:lnTo>
                  <a:lnTo>
                    <a:pt x="2801" y="108"/>
                  </a:lnTo>
                  <a:lnTo>
                    <a:pt x="2797" y="210"/>
                  </a:lnTo>
                  <a:lnTo>
                    <a:pt x="2785" y="308"/>
                  </a:lnTo>
                  <a:lnTo>
                    <a:pt x="2767" y="405"/>
                  </a:lnTo>
                  <a:lnTo>
                    <a:pt x="2741" y="498"/>
                  </a:lnTo>
                  <a:lnTo>
                    <a:pt x="2708" y="589"/>
                  </a:lnTo>
                  <a:lnTo>
                    <a:pt x="2670" y="677"/>
                  </a:lnTo>
                  <a:lnTo>
                    <a:pt x="2624" y="761"/>
                  </a:lnTo>
                  <a:lnTo>
                    <a:pt x="2573" y="841"/>
                  </a:lnTo>
                  <a:lnTo>
                    <a:pt x="2517" y="917"/>
                  </a:lnTo>
                  <a:lnTo>
                    <a:pt x="2456" y="989"/>
                  </a:lnTo>
                  <a:lnTo>
                    <a:pt x="2389" y="1055"/>
                  </a:lnTo>
                  <a:lnTo>
                    <a:pt x="2317" y="1117"/>
                  </a:lnTo>
                  <a:lnTo>
                    <a:pt x="2241" y="1173"/>
                  </a:lnTo>
                  <a:lnTo>
                    <a:pt x="2161" y="1224"/>
                  </a:lnTo>
                  <a:lnTo>
                    <a:pt x="2076" y="1270"/>
                  </a:lnTo>
                  <a:lnTo>
                    <a:pt x="1990" y="1309"/>
                  </a:lnTo>
                  <a:lnTo>
                    <a:pt x="1898" y="1342"/>
                  </a:lnTo>
                  <a:lnTo>
                    <a:pt x="1805" y="1367"/>
                  </a:lnTo>
                  <a:lnTo>
                    <a:pt x="1708" y="1387"/>
                  </a:lnTo>
                  <a:lnTo>
                    <a:pt x="1610" y="1397"/>
                  </a:lnTo>
                  <a:lnTo>
                    <a:pt x="1508" y="1401"/>
                  </a:lnTo>
                  <a:lnTo>
                    <a:pt x="1407" y="1397"/>
                  </a:lnTo>
                  <a:lnTo>
                    <a:pt x="1309" y="1387"/>
                  </a:lnTo>
                  <a:lnTo>
                    <a:pt x="1212" y="1367"/>
                  </a:lnTo>
                  <a:lnTo>
                    <a:pt x="1119" y="1342"/>
                  </a:lnTo>
                  <a:lnTo>
                    <a:pt x="1028" y="1309"/>
                  </a:lnTo>
                  <a:lnTo>
                    <a:pt x="940" y="1270"/>
                  </a:lnTo>
                  <a:lnTo>
                    <a:pt x="856" y="1224"/>
                  </a:lnTo>
                  <a:lnTo>
                    <a:pt x="776" y="1173"/>
                  </a:lnTo>
                  <a:lnTo>
                    <a:pt x="700" y="1117"/>
                  </a:lnTo>
                  <a:lnTo>
                    <a:pt x="628" y="1055"/>
                  </a:lnTo>
                  <a:lnTo>
                    <a:pt x="562" y="989"/>
                  </a:lnTo>
                  <a:lnTo>
                    <a:pt x="500" y="917"/>
                  </a:lnTo>
                  <a:lnTo>
                    <a:pt x="444" y="841"/>
                  </a:lnTo>
                  <a:lnTo>
                    <a:pt x="393" y="761"/>
                  </a:lnTo>
                  <a:lnTo>
                    <a:pt x="347" y="677"/>
                  </a:lnTo>
                  <a:lnTo>
                    <a:pt x="308" y="589"/>
                  </a:lnTo>
                  <a:lnTo>
                    <a:pt x="275" y="498"/>
                  </a:lnTo>
                  <a:lnTo>
                    <a:pt x="250" y="405"/>
                  </a:lnTo>
                  <a:lnTo>
                    <a:pt x="231" y="308"/>
                  </a:lnTo>
                  <a:lnTo>
                    <a:pt x="220" y="210"/>
                  </a:lnTo>
                  <a:lnTo>
                    <a:pt x="216" y="108"/>
                  </a:lnTo>
                  <a:lnTo>
                    <a:pt x="212" y="80"/>
                  </a:lnTo>
                  <a:lnTo>
                    <a:pt x="200" y="54"/>
                  </a:lnTo>
                  <a:lnTo>
                    <a:pt x="183" y="32"/>
                  </a:lnTo>
                  <a:lnTo>
                    <a:pt x="162" y="16"/>
                  </a:lnTo>
                  <a:lnTo>
                    <a:pt x="136" y="4"/>
                  </a:lnTo>
                  <a:lnTo>
                    <a:pt x="107" y="0"/>
                  </a:lnTo>
                  <a:lnTo>
                    <a:pt x="79" y="4"/>
                  </a:lnTo>
                  <a:lnTo>
                    <a:pt x="54" y="16"/>
                  </a:lnTo>
                  <a:lnTo>
                    <a:pt x="32" y="32"/>
                  </a:lnTo>
                  <a:lnTo>
                    <a:pt x="15" y="54"/>
                  </a:lnTo>
                  <a:lnTo>
                    <a:pt x="4" y="80"/>
                  </a:lnTo>
                  <a:lnTo>
                    <a:pt x="0" y="108"/>
                  </a:lnTo>
                  <a:lnTo>
                    <a:pt x="4" y="222"/>
                  </a:lnTo>
                  <a:lnTo>
                    <a:pt x="17" y="332"/>
                  </a:lnTo>
                  <a:lnTo>
                    <a:pt x="37" y="439"/>
                  </a:lnTo>
                  <a:lnTo>
                    <a:pt x="64" y="545"/>
                  </a:lnTo>
                  <a:lnTo>
                    <a:pt x="100" y="647"/>
                  </a:lnTo>
                  <a:lnTo>
                    <a:pt x="142" y="745"/>
                  </a:lnTo>
                  <a:lnTo>
                    <a:pt x="190" y="839"/>
                  </a:lnTo>
                  <a:lnTo>
                    <a:pt x="245" y="931"/>
                  </a:lnTo>
                  <a:lnTo>
                    <a:pt x="305" y="1018"/>
                  </a:lnTo>
                  <a:lnTo>
                    <a:pt x="372" y="1100"/>
                  </a:lnTo>
                  <a:lnTo>
                    <a:pt x="444" y="1176"/>
                  </a:lnTo>
                  <a:lnTo>
                    <a:pt x="521" y="1248"/>
                  </a:lnTo>
                  <a:lnTo>
                    <a:pt x="604" y="1315"/>
                  </a:lnTo>
                  <a:lnTo>
                    <a:pt x="690" y="1375"/>
                  </a:lnTo>
                  <a:lnTo>
                    <a:pt x="782" y="1430"/>
                  </a:lnTo>
                  <a:lnTo>
                    <a:pt x="876" y="1478"/>
                  </a:lnTo>
                  <a:lnTo>
                    <a:pt x="975" y="1520"/>
                  </a:lnTo>
                  <a:lnTo>
                    <a:pt x="1077" y="1554"/>
                  </a:lnTo>
                  <a:lnTo>
                    <a:pt x="1182" y="1582"/>
                  </a:lnTo>
                  <a:lnTo>
                    <a:pt x="1291" y="1601"/>
                  </a:lnTo>
                  <a:lnTo>
                    <a:pt x="1401" y="1613"/>
                  </a:lnTo>
                  <a:lnTo>
                    <a:pt x="1401" y="1617"/>
                  </a:lnTo>
                  <a:lnTo>
                    <a:pt x="1401" y="2156"/>
                  </a:lnTo>
                  <a:lnTo>
                    <a:pt x="1405" y="2185"/>
                  </a:lnTo>
                  <a:lnTo>
                    <a:pt x="1415" y="2210"/>
                  </a:lnTo>
                  <a:lnTo>
                    <a:pt x="1432" y="2232"/>
                  </a:lnTo>
                  <a:lnTo>
                    <a:pt x="1454" y="2249"/>
                  </a:lnTo>
                  <a:lnTo>
                    <a:pt x="1480" y="2260"/>
                  </a:lnTo>
                  <a:lnTo>
                    <a:pt x="1508" y="2264"/>
                  </a:lnTo>
                  <a:lnTo>
                    <a:pt x="1537" y="2260"/>
                  </a:lnTo>
                  <a:lnTo>
                    <a:pt x="1563" y="2249"/>
                  </a:lnTo>
                  <a:lnTo>
                    <a:pt x="1585" y="2232"/>
                  </a:lnTo>
                  <a:lnTo>
                    <a:pt x="1601" y="2210"/>
                  </a:lnTo>
                  <a:lnTo>
                    <a:pt x="1613" y="2185"/>
                  </a:lnTo>
                  <a:lnTo>
                    <a:pt x="1617" y="2156"/>
                  </a:lnTo>
                  <a:lnTo>
                    <a:pt x="1617" y="1617"/>
                  </a:lnTo>
                  <a:lnTo>
                    <a:pt x="1617" y="1613"/>
                  </a:lnTo>
                  <a:lnTo>
                    <a:pt x="1727" y="1601"/>
                  </a:lnTo>
                  <a:lnTo>
                    <a:pt x="1835" y="1582"/>
                  </a:lnTo>
                  <a:lnTo>
                    <a:pt x="1940" y="1554"/>
                  </a:lnTo>
                  <a:lnTo>
                    <a:pt x="2042" y="1520"/>
                  </a:lnTo>
                  <a:lnTo>
                    <a:pt x="2140" y="1478"/>
                  </a:lnTo>
                  <a:lnTo>
                    <a:pt x="2236" y="1430"/>
                  </a:lnTo>
                  <a:lnTo>
                    <a:pt x="2327" y="1375"/>
                  </a:lnTo>
                  <a:lnTo>
                    <a:pt x="2414" y="1315"/>
                  </a:lnTo>
                  <a:lnTo>
                    <a:pt x="2496" y="1248"/>
                  </a:lnTo>
                  <a:lnTo>
                    <a:pt x="2573" y="1176"/>
                  </a:lnTo>
                  <a:lnTo>
                    <a:pt x="2645" y="1100"/>
                  </a:lnTo>
                  <a:lnTo>
                    <a:pt x="2712" y="1018"/>
                  </a:lnTo>
                  <a:lnTo>
                    <a:pt x="2772" y="931"/>
                  </a:lnTo>
                  <a:lnTo>
                    <a:pt x="2827" y="839"/>
                  </a:lnTo>
                  <a:lnTo>
                    <a:pt x="2876" y="745"/>
                  </a:lnTo>
                  <a:lnTo>
                    <a:pt x="2918" y="647"/>
                  </a:lnTo>
                  <a:lnTo>
                    <a:pt x="2953" y="545"/>
                  </a:lnTo>
                  <a:lnTo>
                    <a:pt x="2980" y="439"/>
                  </a:lnTo>
                  <a:lnTo>
                    <a:pt x="3000" y="332"/>
                  </a:lnTo>
                  <a:lnTo>
                    <a:pt x="3013" y="222"/>
                  </a:lnTo>
                  <a:lnTo>
                    <a:pt x="3017" y="108"/>
                  </a:lnTo>
                  <a:close/>
                </a:path>
              </a:pathLst>
            </a:custGeom>
            <a:grpFill/>
            <a:ln w="0">
              <a:noFill/>
              <a:prstDash val="solid"/>
              <a:round/>
            </a:ln>
          </p:spPr>
          <p:txBody>
            <a:bodyPr vert="horz" wrap="square" lIns="91440" tIns="45720" rIns="91440" bIns="45720" numCol="1" anchor="t" anchorCtr="0" compatLnSpc="1"/>
            <a:lstStyle/>
            <a:p>
              <a:endParaRPr lang="zh-CN" altLang="en-US" sz="2000">
                <a:latin typeface="明兰" panose="02010600030101010101" pitchFamily="2" charset="-122"/>
                <a:ea typeface="明兰" panose="02010600030101010101" pitchFamily="2" charset="-122"/>
              </a:endParaRPr>
            </a:p>
          </p:txBody>
        </p:sp>
        <p:sp>
          <p:nvSpPr>
            <p:cNvPr id="29" name="Freeform 12"/>
            <p:cNvSpPr>
              <a:spLocks noEditPoints="1"/>
            </p:cNvSpPr>
            <p:nvPr/>
          </p:nvSpPr>
          <p:spPr bwMode="auto">
            <a:xfrm>
              <a:off x="11957050" y="-2608263"/>
              <a:ext cx="3078163" cy="4960938"/>
            </a:xfrm>
            <a:custGeom>
              <a:avLst/>
              <a:gdLst>
                <a:gd name="T0" fmla="*/ 1144 w 1939"/>
                <a:gd name="T1" fmla="*/ 3110 h 3125"/>
                <a:gd name="T2" fmla="*/ 1385 w 1939"/>
                <a:gd name="T3" fmla="*/ 3032 h 3125"/>
                <a:gd name="T4" fmla="*/ 1595 w 1939"/>
                <a:gd name="T5" fmla="*/ 2897 h 3125"/>
                <a:gd name="T6" fmla="*/ 1762 w 1939"/>
                <a:gd name="T7" fmla="*/ 2715 h 3125"/>
                <a:gd name="T8" fmla="*/ 1879 w 1939"/>
                <a:gd name="T9" fmla="*/ 2494 h 3125"/>
                <a:gd name="T10" fmla="*/ 1935 w 1939"/>
                <a:gd name="T11" fmla="*/ 2244 h 3125"/>
                <a:gd name="T12" fmla="*/ 1935 w 1939"/>
                <a:gd name="T13" fmla="*/ 882 h 3125"/>
                <a:gd name="T14" fmla="*/ 1879 w 1939"/>
                <a:gd name="T15" fmla="*/ 632 h 3125"/>
                <a:gd name="T16" fmla="*/ 1762 w 1939"/>
                <a:gd name="T17" fmla="*/ 411 h 3125"/>
                <a:gd name="T18" fmla="*/ 1595 w 1939"/>
                <a:gd name="T19" fmla="*/ 228 h 3125"/>
                <a:gd name="T20" fmla="*/ 1385 w 1939"/>
                <a:gd name="T21" fmla="*/ 94 h 3125"/>
                <a:gd name="T22" fmla="*/ 1144 w 1939"/>
                <a:gd name="T23" fmla="*/ 16 h 3125"/>
                <a:gd name="T24" fmla="*/ 881 w 1939"/>
                <a:gd name="T25" fmla="*/ 4 h 3125"/>
                <a:gd name="T26" fmla="*/ 631 w 1939"/>
                <a:gd name="T27" fmla="*/ 61 h 3125"/>
                <a:gd name="T28" fmla="*/ 410 w 1939"/>
                <a:gd name="T29" fmla="*/ 178 h 3125"/>
                <a:gd name="T30" fmla="*/ 228 w 1939"/>
                <a:gd name="T31" fmla="*/ 346 h 3125"/>
                <a:gd name="T32" fmla="*/ 93 w 1939"/>
                <a:gd name="T33" fmla="*/ 554 h 3125"/>
                <a:gd name="T34" fmla="*/ 15 w 1939"/>
                <a:gd name="T35" fmla="*/ 796 h 3125"/>
                <a:gd name="T36" fmla="*/ 0 w 1939"/>
                <a:gd name="T37" fmla="*/ 2155 h 3125"/>
                <a:gd name="T38" fmla="*/ 34 w 1939"/>
                <a:gd name="T39" fmla="*/ 2414 h 3125"/>
                <a:gd name="T40" fmla="*/ 133 w 1939"/>
                <a:gd name="T41" fmla="*/ 2646 h 3125"/>
                <a:gd name="T42" fmla="*/ 284 w 1939"/>
                <a:gd name="T43" fmla="*/ 2841 h 3125"/>
                <a:gd name="T44" fmla="*/ 479 w 1939"/>
                <a:gd name="T45" fmla="*/ 2993 h 3125"/>
                <a:gd name="T46" fmla="*/ 711 w 1939"/>
                <a:gd name="T47" fmla="*/ 3091 h 3125"/>
                <a:gd name="T48" fmla="*/ 969 w 1939"/>
                <a:gd name="T49" fmla="*/ 3125 h 3125"/>
                <a:gd name="T50" fmla="*/ 231 w 1939"/>
                <a:gd name="T51" fmla="*/ 818 h 3125"/>
                <a:gd name="T52" fmla="*/ 307 w 1939"/>
                <a:gd name="T53" fmla="*/ 611 h 3125"/>
                <a:gd name="T54" fmla="*/ 436 w 1939"/>
                <a:gd name="T55" fmla="*/ 437 h 3125"/>
                <a:gd name="T56" fmla="*/ 610 w 1939"/>
                <a:gd name="T57" fmla="*/ 308 h 3125"/>
                <a:gd name="T58" fmla="*/ 817 w 1939"/>
                <a:gd name="T59" fmla="*/ 232 h 3125"/>
                <a:gd name="T60" fmla="*/ 1046 w 1939"/>
                <a:gd name="T61" fmla="*/ 220 h 3125"/>
                <a:gd name="T62" fmla="*/ 1262 w 1939"/>
                <a:gd name="T63" fmla="*/ 275 h 3125"/>
                <a:gd name="T64" fmla="*/ 1449 w 1939"/>
                <a:gd name="T65" fmla="*/ 389 h 3125"/>
                <a:gd name="T66" fmla="*/ 1595 w 1939"/>
                <a:gd name="T67" fmla="*/ 548 h 3125"/>
                <a:gd name="T68" fmla="*/ 1690 w 1939"/>
                <a:gd name="T69" fmla="*/ 746 h 3125"/>
                <a:gd name="T70" fmla="*/ 1724 w 1939"/>
                <a:gd name="T71" fmla="*/ 970 h 3125"/>
                <a:gd name="T72" fmla="*/ 1708 w 1939"/>
                <a:gd name="T73" fmla="*/ 2308 h 3125"/>
                <a:gd name="T74" fmla="*/ 1633 w 1939"/>
                <a:gd name="T75" fmla="*/ 2515 h 3125"/>
                <a:gd name="T76" fmla="*/ 1503 w 1939"/>
                <a:gd name="T77" fmla="*/ 2689 h 3125"/>
                <a:gd name="T78" fmla="*/ 1329 w 1939"/>
                <a:gd name="T79" fmla="*/ 2818 h 3125"/>
                <a:gd name="T80" fmla="*/ 1121 w 1939"/>
                <a:gd name="T81" fmla="*/ 2894 h 3125"/>
                <a:gd name="T82" fmla="*/ 893 w 1939"/>
                <a:gd name="T83" fmla="*/ 2906 h 3125"/>
                <a:gd name="T84" fmla="*/ 676 w 1939"/>
                <a:gd name="T85" fmla="*/ 2850 h 3125"/>
                <a:gd name="T86" fmla="*/ 490 w 1939"/>
                <a:gd name="T87" fmla="*/ 2737 h 3125"/>
                <a:gd name="T88" fmla="*/ 345 w 1939"/>
                <a:gd name="T89" fmla="*/ 2578 h 3125"/>
                <a:gd name="T90" fmla="*/ 249 w 1939"/>
                <a:gd name="T91" fmla="*/ 2380 h 3125"/>
                <a:gd name="T92" fmla="*/ 215 w 1939"/>
                <a:gd name="T93" fmla="*/ 2155 h 3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9" h="3125">
                  <a:moveTo>
                    <a:pt x="969" y="3125"/>
                  </a:moveTo>
                  <a:lnTo>
                    <a:pt x="1058" y="3121"/>
                  </a:lnTo>
                  <a:lnTo>
                    <a:pt x="1144" y="3110"/>
                  </a:lnTo>
                  <a:lnTo>
                    <a:pt x="1227" y="3091"/>
                  </a:lnTo>
                  <a:lnTo>
                    <a:pt x="1308" y="3065"/>
                  </a:lnTo>
                  <a:lnTo>
                    <a:pt x="1385" y="3032"/>
                  </a:lnTo>
                  <a:lnTo>
                    <a:pt x="1458" y="2993"/>
                  </a:lnTo>
                  <a:lnTo>
                    <a:pt x="1529" y="2948"/>
                  </a:lnTo>
                  <a:lnTo>
                    <a:pt x="1595" y="2897"/>
                  </a:lnTo>
                  <a:lnTo>
                    <a:pt x="1655" y="2841"/>
                  </a:lnTo>
                  <a:lnTo>
                    <a:pt x="1711" y="2780"/>
                  </a:lnTo>
                  <a:lnTo>
                    <a:pt x="1762" y="2715"/>
                  </a:lnTo>
                  <a:lnTo>
                    <a:pt x="1807" y="2646"/>
                  </a:lnTo>
                  <a:lnTo>
                    <a:pt x="1846" y="2571"/>
                  </a:lnTo>
                  <a:lnTo>
                    <a:pt x="1879" y="2494"/>
                  </a:lnTo>
                  <a:lnTo>
                    <a:pt x="1905" y="2414"/>
                  </a:lnTo>
                  <a:lnTo>
                    <a:pt x="1923" y="2330"/>
                  </a:lnTo>
                  <a:lnTo>
                    <a:pt x="1935" y="2244"/>
                  </a:lnTo>
                  <a:lnTo>
                    <a:pt x="1939" y="2155"/>
                  </a:lnTo>
                  <a:lnTo>
                    <a:pt x="1939" y="970"/>
                  </a:lnTo>
                  <a:lnTo>
                    <a:pt x="1935" y="882"/>
                  </a:lnTo>
                  <a:lnTo>
                    <a:pt x="1923" y="796"/>
                  </a:lnTo>
                  <a:lnTo>
                    <a:pt x="1905" y="712"/>
                  </a:lnTo>
                  <a:lnTo>
                    <a:pt x="1879" y="632"/>
                  </a:lnTo>
                  <a:lnTo>
                    <a:pt x="1846" y="554"/>
                  </a:lnTo>
                  <a:lnTo>
                    <a:pt x="1807" y="480"/>
                  </a:lnTo>
                  <a:lnTo>
                    <a:pt x="1762" y="411"/>
                  </a:lnTo>
                  <a:lnTo>
                    <a:pt x="1711" y="346"/>
                  </a:lnTo>
                  <a:lnTo>
                    <a:pt x="1655" y="284"/>
                  </a:lnTo>
                  <a:lnTo>
                    <a:pt x="1595" y="228"/>
                  </a:lnTo>
                  <a:lnTo>
                    <a:pt x="1529" y="178"/>
                  </a:lnTo>
                  <a:lnTo>
                    <a:pt x="1458" y="132"/>
                  </a:lnTo>
                  <a:lnTo>
                    <a:pt x="1385" y="94"/>
                  </a:lnTo>
                  <a:lnTo>
                    <a:pt x="1308" y="61"/>
                  </a:lnTo>
                  <a:lnTo>
                    <a:pt x="1227" y="35"/>
                  </a:lnTo>
                  <a:lnTo>
                    <a:pt x="1144" y="16"/>
                  </a:lnTo>
                  <a:lnTo>
                    <a:pt x="1058" y="4"/>
                  </a:lnTo>
                  <a:lnTo>
                    <a:pt x="969" y="0"/>
                  </a:lnTo>
                  <a:lnTo>
                    <a:pt x="881" y="4"/>
                  </a:lnTo>
                  <a:lnTo>
                    <a:pt x="795" y="16"/>
                  </a:lnTo>
                  <a:lnTo>
                    <a:pt x="711" y="35"/>
                  </a:lnTo>
                  <a:lnTo>
                    <a:pt x="631" y="61"/>
                  </a:lnTo>
                  <a:lnTo>
                    <a:pt x="554" y="94"/>
                  </a:lnTo>
                  <a:lnTo>
                    <a:pt x="479" y="132"/>
                  </a:lnTo>
                  <a:lnTo>
                    <a:pt x="410" y="178"/>
                  </a:lnTo>
                  <a:lnTo>
                    <a:pt x="345" y="228"/>
                  </a:lnTo>
                  <a:lnTo>
                    <a:pt x="284" y="284"/>
                  </a:lnTo>
                  <a:lnTo>
                    <a:pt x="228" y="346"/>
                  </a:lnTo>
                  <a:lnTo>
                    <a:pt x="177" y="411"/>
                  </a:lnTo>
                  <a:lnTo>
                    <a:pt x="133" y="480"/>
                  </a:lnTo>
                  <a:lnTo>
                    <a:pt x="93" y="554"/>
                  </a:lnTo>
                  <a:lnTo>
                    <a:pt x="61" y="632"/>
                  </a:lnTo>
                  <a:lnTo>
                    <a:pt x="34" y="712"/>
                  </a:lnTo>
                  <a:lnTo>
                    <a:pt x="15" y="796"/>
                  </a:lnTo>
                  <a:lnTo>
                    <a:pt x="4" y="882"/>
                  </a:lnTo>
                  <a:lnTo>
                    <a:pt x="0" y="970"/>
                  </a:lnTo>
                  <a:lnTo>
                    <a:pt x="0" y="2155"/>
                  </a:lnTo>
                  <a:lnTo>
                    <a:pt x="4" y="2244"/>
                  </a:lnTo>
                  <a:lnTo>
                    <a:pt x="15" y="2330"/>
                  </a:lnTo>
                  <a:lnTo>
                    <a:pt x="34" y="2414"/>
                  </a:lnTo>
                  <a:lnTo>
                    <a:pt x="61" y="2494"/>
                  </a:lnTo>
                  <a:lnTo>
                    <a:pt x="93" y="2571"/>
                  </a:lnTo>
                  <a:lnTo>
                    <a:pt x="133" y="2646"/>
                  </a:lnTo>
                  <a:lnTo>
                    <a:pt x="177" y="2715"/>
                  </a:lnTo>
                  <a:lnTo>
                    <a:pt x="228" y="2780"/>
                  </a:lnTo>
                  <a:lnTo>
                    <a:pt x="284" y="2841"/>
                  </a:lnTo>
                  <a:lnTo>
                    <a:pt x="345" y="2897"/>
                  </a:lnTo>
                  <a:lnTo>
                    <a:pt x="410" y="2948"/>
                  </a:lnTo>
                  <a:lnTo>
                    <a:pt x="479" y="2993"/>
                  </a:lnTo>
                  <a:lnTo>
                    <a:pt x="554" y="3032"/>
                  </a:lnTo>
                  <a:lnTo>
                    <a:pt x="631" y="3065"/>
                  </a:lnTo>
                  <a:lnTo>
                    <a:pt x="711" y="3091"/>
                  </a:lnTo>
                  <a:lnTo>
                    <a:pt x="795" y="3110"/>
                  </a:lnTo>
                  <a:lnTo>
                    <a:pt x="881" y="3121"/>
                  </a:lnTo>
                  <a:lnTo>
                    <a:pt x="969" y="3125"/>
                  </a:lnTo>
                  <a:close/>
                  <a:moveTo>
                    <a:pt x="215" y="970"/>
                  </a:moveTo>
                  <a:lnTo>
                    <a:pt x="219" y="893"/>
                  </a:lnTo>
                  <a:lnTo>
                    <a:pt x="231" y="818"/>
                  </a:lnTo>
                  <a:lnTo>
                    <a:pt x="249" y="746"/>
                  </a:lnTo>
                  <a:lnTo>
                    <a:pt x="275" y="677"/>
                  </a:lnTo>
                  <a:lnTo>
                    <a:pt x="307" y="611"/>
                  </a:lnTo>
                  <a:lnTo>
                    <a:pt x="345" y="548"/>
                  </a:lnTo>
                  <a:lnTo>
                    <a:pt x="388" y="491"/>
                  </a:lnTo>
                  <a:lnTo>
                    <a:pt x="436" y="437"/>
                  </a:lnTo>
                  <a:lnTo>
                    <a:pt x="490" y="389"/>
                  </a:lnTo>
                  <a:lnTo>
                    <a:pt x="548" y="344"/>
                  </a:lnTo>
                  <a:lnTo>
                    <a:pt x="610" y="308"/>
                  </a:lnTo>
                  <a:lnTo>
                    <a:pt x="676" y="275"/>
                  </a:lnTo>
                  <a:lnTo>
                    <a:pt x="745" y="250"/>
                  </a:lnTo>
                  <a:lnTo>
                    <a:pt x="817" y="232"/>
                  </a:lnTo>
                  <a:lnTo>
                    <a:pt x="893" y="220"/>
                  </a:lnTo>
                  <a:lnTo>
                    <a:pt x="969" y="216"/>
                  </a:lnTo>
                  <a:lnTo>
                    <a:pt x="1046" y="220"/>
                  </a:lnTo>
                  <a:lnTo>
                    <a:pt x="1121" y="232"/>
                  </a:lnTo>
                  <a:lnTo>
                    <a:pt x="1194" y="250"/>
                  </a:lnTo>
                  <a:lnTo>
                    <a:pt x="1262" y="275"/>
                  </a:lnTo>
                  <a:lnTo>
                    <a:pt x="1329" y="308"/>
                  </a:lnTo>
                  <a:lnTo>
                    <a:pt x="1390" y="344"/>
                  </a:lnTo>
                  <a:lnTo>
                    <a:pt x="1449" y="389"/>
                  </a:lnTo>
                  <a:lnTo>
                    <a:pt x="1503" y="437"/>
                  </a:lnTo>
                  <a:lnTo>
                    <a:pt x="1551" y="491"/>
                  </a:lnTo>
                  <a:lnTo>
                    <a:pt x="1595" y="548"/>
                  </a:lnTo>
                  <a:lnTo>
                    <a:pt x="1633" y="611"/>
                  </a:lnTo>
                  <a:lnTo>
                    <a:pt x="1664" y="677"/>
                  </a:lnTo>
                  <a:lnTo>
                    <a:pt x="1690" y="746"/>
                  </a:lnTo>
                  <a:lnTo>
                    <a:pt x="1708" y="818"/>
                  </a:lnTo>
                  <a:lnTo>
                    <a:pt x="1720" y="893"/>
                  </a:lnTo>
                  <a:lnTo>
                    <a:pt x="1724" y="970"/>
                  </a:lnTo>
                  <a:lnTo>
                    <a:pt x="1724" y="2155"/>
                  </a:lnTo>
                  <a:lnTo>
                    <a:pt x="1720" y="2232"/>
                  </a:lnTo>
                  <a:lnTo>
                    <a:pt x="1708" y="2308"/>
                  </a:lnTo>
                  <a:lnTo>
                    <a:pt x="1690" y="2380"/>
                  </a:lnTo>
                  <a:lnTo>
                    <a:pt x="1664" y="2449"/>
                  </a:lnTo>
                  <a:lnTo>
                    <a:pt x="1633" y="2515"/>
                  </a:lnTo>
                  <a:lnTo>
                    <a:pt x="1595" y="2578"/>
                  </a:lnTo>
                  <a:lnTo>
                    <a:pt x="1551" y="2635"/>
                  </a:lnTo>
                  <a:lnTo>
                    <a:pt x="1503" y="2689"/>
                  </a:lnTo>
                  <a:lnTo>
                    <a:pt x="1449" y="2737"/>
                  </a:lnTo>
                  <a:lnTo>
                    <a:pt x="1390" y="2780"/>
                  </a:lnTo>
                  <a:lnTo>
                    <a:pt x="1329" y="2818"/>
                  </a:lnTo>
                  <a:lnTo>
                    <a:pt x="1262" y="2850"/>
                  </a:lnTo>
                  <a:lnTo>
                    <a:pt x="1194" y="2876"/>
                  </a:lnTo>
                  <a:lnTo>
                    <a:pt x="1121" y="2894"/>
                  </a:lnTo>
                  <a:lnTo>
                    <a:pt x="1046" y="2906"/>
                  </a:lnTo>
                  <a:lnTo>
                    <a:pt x="969" y="2910"/>
                  </a:lnTo>
                  <a:lnTo>
                    <a:pt x="893" y="2906"/>
                  </a:lnTo>
                  <a:lnTo>
                    <a:pt x="817" y="2894"/>
                  </a:lnTo>
                  <a:lnTo>
                    <a:pt x="745" y="2876"/>
                  </a:lnTo>
                  <a:lnTo>
                    <a:pt x="676" y="2850"/>
                  </a:lnTo>
                  <a:lnTo>
                    <a:pt x="610" y="2818"/>
                  </a:lnTo>
                  <a:lnTo>
                    <a:pt x="548" y="2780"/>
                  </a:lnTo>
                  <a:lnTo>
                    <a:pt x="490" y="2737"/>
                  </a:lnTo>
                  <a:lnTo>
                    <a:pt x="436" y="2689"/>
                  </a:lnTo>
                  <a:lnTo>
                    <a:pt x="388" y="2635"/>
                  </a:lnTo>
                  <a:lnTo>
                    <a:pt x="345" y="2578"/>
                  </a:lnTo>
                  <a:lnTo>
                    <a:pt x="307" y="2515"/>
                  </a:lnTo>
                  <a:lnTo>
                    <a:pt x="275" y="2449"/>
                  </a:lnTo>
                  <a:lnTo>
                    <a:pt x="249" y="2380"/>
                  </a:lnTo>
                  <a:lnTo>
                    <a:pt x="231" y="2308"/>
                  </a:lnTo>
                  <a:lnTo>
                    <a:pt x="219" y="2232"/>
                  </a:lnTo>
                  <a:lnTo>
                    <a:pt x="215" y="2155"/>
                  </a:lnTo>
                  <a:lnTo>
                    <a:pt x="215" y="970"/>
                  </a:lnTo>
                  <a:close/>
                </a:path>
              </a:pathLst>
            </a:custGeom>
            <a:grpFill/>
            <a:ln w="0">
              <a:noFill/>
              <a:prstDash val="solid"/>
              <a:round/>
            </a:ln>
          </p:spPr>
          <p:txBody>
            <a:bodyPr vert="horz" wrap="square" lIns="91440" tIns="45720" rIns="91440" bIns="45720" numCol="1" anchor="t" anchorCtr="0" compatLnSpc="1"/>
            <a:lstStyle/>
            <a:p>
              <a:endParaRPr lang="zh-CN" altLang="en-US" sz="2000">
                <a:latin typeface="明兰" panose="02010600030101010101" pitchFamily="2" charset="-122"/>
                <a:ea typeface="明兰" panose="02010600030101010101" pitchFamily="2" charset="-122"/>
              </a:endParaRPr>
            </a:p>
          </p:txBody>
        </p:sp>
      </p:grpSp>
      <p:sp>
        <p:nvSpPr>
          <p:cNvPr id="76" name="文本框 75"/>
          <p:cNvSpPr txBox="1"/>
          <p:nvPr/>
        </p:nvSpPr>
        <p:spPr>
          <a:xfrm>
            <a:off x="2438941" y="2123209"/>
            <a:ext cx="7817679" cy="1938992"/>
          </a:xfrm>
          <a:prstGeom prst="rect">
            <a:avLst/>
          </a:prstGeom>
          <a:noFill/>
        </p:spPr>
        <p:txBody>
          <a:bodyPr vert="horz" wrap="square" rtlCol="0">
            <a:spAutoFit/>
          </a:bodyPr>
          <a:lstStyle/>
          <a:p>
            <a:pPr algn="ctr"/>
            <a:r>
              <a:rPr lang="zh-CN" altLang="en-US" sz="6000" spc="600" dirty="0">
                <a:solidFill>
                  <a:schemeClr val="tx1">
                    <a:lumMod val="85000"/>
                    <a:lumOff val="15000"/>
                  </a:schemeClr>
                </a:solidFill>
                <a:latin typeface="明兰" panose="02010600030101010101" pitchFamily="2" charset="-122"/>
                <a:ea typeface="明兰" panose="02010600030101010101" pitchFamily="2" charset="-122"/>
                <a:cs typeface="Open Sans" panose="020B0606030504020204" pitchFamily="34" charset="0"/>
              </a:rPr>
              <a:t>单击此处 </a:t>
            </a:r>
            <a:endParaRPr lang="en-US" altLang="zh-CN" sz="6000" spc="600" dirty="0">
              <a:solidFill>
                <a:schemeClr val="tx1">
                  <a:lumMod val="85000"/>
                  <a:lumOff val="15000"/>
                </a:schemeClr>
              </a:solidFill>
              <a:latin typeface="明兰" panose="02010600030101010101" pitchFamily="2" charset="-122"/>
              <a:ea typeface="明兰" panose="02010600030101010101" pitchFamily="2" charset="-122"/>
              <a:cs typeface="Open Sans" panose="020B0606030504020204" pitchFamily="34" charset="0"/>
            </a:endParaRPr>
          </a:p>
          <a:p>
            <a:pPr algn="ctr"/>
            <a:r>
              <a:rPr lang="zh-CN" altLang="en-US" sz="6000" spc="600" dirty="0">
                <a:solidFill>
                  <a:schemeClr val="tx1">
                    <a:lumMod val="85000"/>
                    <a:lumOff val="15000"/>
                  </a:schemeClr>
                </a:solidFill>
                <a:latin typeface="明兰" panose="02010600030101010101" pitchFamily="2" charset="-122"/>
                <a:ea typeface="明兰" panose="02010600030101010101" pitchFamily="2" charset="-122"/>
                <a:cs typeface="Open Sans" panose="020B0606030504020204" pitchFamily="34" charset="0"/>
              </a:rPr>
              <a:t>添加您的标题</a:t>
            </a:r>
          </a:p>
        </p:txBody>
      </p:sp>
      <p:cxnSp>
        <p:nvCxnSpPr>
          <p:cNvPr id="77" name="直接连接符 76"/>
          <p:cNvCxnSpPr/>
          <p:nvPr/>
        </p:nvCxnSpPr>
        <p:spPr>
          <a:xfrm flipH="1">
            <a:off x="2762075" y="4119404"/>
            <a:ext cx="7753232" cy="0"/>
          </a:xfrm>
          <a:prstGeom prst="line">
            <a:avLst/>
          </a:prstGeom>
          <a:ln>
            <a:solidFill>
              <a:srgbClr val="4A1757"/>
            </a:solidFill>
            <a:prstDash val="dash"/>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750"/>
                                  </p:stCondLst>
                                  <p:childTnLst>
                                    <p:set>
                                      <p:cBhvr>
                                        <p:cTn id="6" dur="1" fill="hold">
                                          <p:stCondLst>
                                            <p:cond delay="0"/>
                                          </p:stCondLst>
                                        </p:cTn>
                                        <p:tgtEl>
                                          <p:spTgt spid="77"/>
                                        </p:tgtEl>
                                        <p:attrNameLst>
                                          <p:attrName>style.visibility</p:attrName>
                                        </p:attrNameLst>
                                      </p:cBhvr>
                                      <p:to>
                                        <p:strVal val="visible"/>
                                      </p:to>
                                    </p:set>
                                    <p:animEffect transition="in" filter="wipe(right)">
                                      <p:cBhvr>
                                        <p:cTn id="7" dur="500"/>
                                        <p:tgtEl>
                                          <p:spTgt spid="77"/>
                                        </p:tgtEl>
                                      </p:cBhvr>
                                    </p:animEffect>
                                  </p:childTnLst>
                                </p:cTn>
                              </p:par>
                            </p:childTnLst>
                          </p:cTn>
                        </p:par>
                        <p:par>
                          <p:cTn id="8" fill="hold">
                            <p:stCondLst>
                              <p:cond delay="125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6"/>
                                        </p:tgtEl>
                                        <p:attrNameLst>
                                          <p:attrName>style.visibility</p:attrName>
                                        </p:attrNameLst>
                                      </p:cBhvr>
                                      <p:to>
                                        <p:strVal val="visible"/>
                                      </p:to>
                                    </p:set>
                                    <p:anim calcmode="lin" valueType="num">
                                      <p:cBhvr>
                                        <p:cTn id="11" dur="1000" fill="hold"/>
                                        <p:tgtEl>
                                          <p:spTgt spid="76"/>
                                        </p:tgtEl>
                                        <p:attrNameLst>
                                          <p:attrName>ppt_w</p:attrName>
                                        </p:attrNameLst>
                                      </p:cBhvr>
                                      <p:tavLst>
                                        <p:tav tm="0">
                                          <p:val>
                                            <p:fltVal val="0"/>
                                          </p:val>
                                        </p:tav>
                                        <p:tav tm="100000">
                                          <p:val>
                                            <p:strVal val="#ppt_w"/>
                                          </p:val>
                                        </p:tav>
                                      </p:tavLst>
                                    </p:anim>
                                    <p:anim calcmode="lin" valueType="num">
                                      <p:cBhvr>
                                        <p:cTn id="12" dur="1000" fill="hold"/>
                                        <p:tgtEl>
                                          <p:spTgt spid="76"/>
                                        </p:tgtEl>
                                        <p:attrNameLst>
                                          <p:attrName>ppt_h</p:attrName>
                                        </p:attrNameLst>
                                      </p:cBhvr>
                                      <p:tavLst>
                                        <p:tav tm="0">
                                          <p:val>
                                            <p:fltVal val="0"/>
                                          </p:val>
                                        </p:tav>
                                        <p:tav tm="100000">
                                          <p:val>
                                            <p:strVal val="#ppt_h"/>
                                          </p:val>
                                        </p:tav>
                                      </p:tavLst>
                                    </p:anim>
                                    <p:animEffect transition="in" filter="fade">
                                      <p:cBhvr>
                                        <p:cTn id="13" dur="1000"/>
                                        <p:tgtEl>
                                          <p:spTgt spid="76"/>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2" grpId="0"/>
      <p:bldP spid="23" grpId="0" animBg="1"/>
      <p:bldP spid="7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3631638" y="4535916"/>
            <a:ext cx="133744" cy="133744"/>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417136" y="5616564"/>
            <a:ext cx="48334" cy="48334"/>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985828" y="5161004"/>
            <a:ext cx="57878" cy="5787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p:cNvSpPr/>
          <p:nvPr/>
        </p:nvSpPr>
        <p:spPr>
          <a:xfrm>
            <a:off x="7222356" y="4775232"/>
            <a:ext cx="62650" cy="6265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p:nvSpPr>
        <p:spPr>
          <a:xfrm>
            <a:off x="6950883" y="1925659"/>
            <a:ext cx="67423" cy="6742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椭圆 18"/>
          <p:cNvSpPr/>
          <p:nvPr/>
        </p:nvSpPr>
        <p:spPr>
          <a:xfrm>
            <a:off x="4144491" y="3190887"/>
            <a:ext cx="72195" cy="7219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5226839" y="2690815"/>
            <a:ext cx="76967" cy="7696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椭圆 20"/>
          <p:cNvSpPr/>
          <p:nvPr/>
        </p:nvSpPr>
        <p:spPr>
          <a:xfrm>
            <a:off x="6136467" y="2990843"/>
            <a:ext cx="81739" cy="81739"/>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a:off x="8074795" y="2808271"/>
            <a:ext cx="86511" cy="86511"/>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椭圆 22"/>
          <p:cNvSpPr/>
          <p:nvPr/>
        </p:nvSpPr>
        <p:spPr>
          <a:xfrm>
            <a:off x="6664891" y="3853194"/>
            <a:ext cx="91283" cy="91283"/>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a:off x="8001750" y="5605426"/>
            <a:ext cx="96056" cy="9605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7663603" y="4543379"/>
            <a:ext cx="72000" cy="72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椭圆 25"/>
          <p:cNvSpPr/>
          <p:nvPr/>
        </p:nvSpPr>
        <p:spPr>
          <a:xfrm>
            <a:off x="5757006" y="2001782"/>
            <a:ext cx="105600" cy="1056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椭圆 26"/>
          <p:cNvSpPr/>
          <p:nvPr/>
        </p:nvSpPr>
        <p:spPr>
          <a:xfrm>
            <a:off x="5069527" y="4889265"/>
            <a:ext cx="110372" cy="110372"/>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椭圆 27"/>
          <p:cNvSpPr/>
          <p:nvPr/>
        </p:nvSpPr>
        <p:spPr>
          <a:xfrm>
            <a:off x="6395162" y="5484738"/>
            <a:ext cx="115144" cy="115144"/>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椭圆 28"/>
          <p:cNvSpPr/>
          <p:nvPr/>
        </p:nvSpPr>
        <p:spPr>
          <a:xfrm>
            <a:off x="7789403" y="4244891"/>
            <a:ext cx="45719" cy="45719"/>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a:off x="5356917" y="4103593"/>
            <a:ext cx="124689" cy="124689"/>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30"/>
          <p:cNvSpPr/>
          <p:nvPr/>
        </p:nvSpPr>
        <p:spPr>
          <a:xfrm>
            <a:off x="4920345" y="2866921"/>
            <a:ext cx="129461" cy="129461"/>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椭圆 31"/>
          <p:cNvSpPr/>
          <p:nvPr/>
        </p:nvSpPr>
        <p:spPr>
          <a:xfrm>
            <a:off x="7582573" y="2963749"/>
            <a:ext cx="134233" cy="13423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椭圆 32"/>
          <p:cNvSpPr/>
          <p:nvPr/>
        </p:nvSpPr>
        <p:spPr>
          <a:xfrm>
            <a:off x="8666915" y="1416834"/>
            <a:ext cx="139005" cy="13900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5" name="直接连接符 34"/>
          <p:cNvCxnSpPr/>
          <p:nvPr/>
        </p:nvCxnSpPr>
        <p:spPr>
          <a:xfrm flipH="1">
            <a:off x="4527550" y="1604305"/>
            <a:ext cx="70527" cy="1138077"/>
          </a:xfrm>
          <a:prstGeom prst="line">
            <a:avLst/>
          </a:prstGeom>
          <a:ln w="3175">
            <a:solidFill>
              <a:srgbClr val="7F7F7F">
                <a:alpha val="18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endCxn id="26" idx="7"/>
          </p:cNvCxnSpPr>
          <p:nvPr/>
        </p:nvCxnSpPr>
        <p:spPr>
          <a:xfrm flipH="1">
            <a:off x="5847141" y="993373"/>
            <a:ext cx="342689" cy="1023874"/>
          </a:xfrm>
          <a:prstGeom prst="line">
            <a:avLst/>
          </a:prstGeom>
          <a:ln w="3175">
            <a:solidFill>
              <a:srgbClr val="7F7F7F">
                <a:alpha val="18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189830" y="993373"/>
            <a:ext cx="90135" cy="1024451"/>
          </a:xfrm>
          <a:prstGeom prst="line">
            <a:avLst/>
          </a:prstGeom>
          <a:ln w="3175">
            <a:solidFill>
              <a:srgbClr val="7F7F7F">
                <a:alpha val="18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18" idx="6"/>
            <a:endCxn id="33" idx="3"/>
          </p:cNvCxnSpPr>
          <p:nvPr/>
        </p:nvCxnSpPr>
        <p:spPr>
          <a:xfrm flipV="1">
            <a:off x="7018306" y="1535482"/>
            <a:ext cx="1668966" cy="423889"/>
          </a:xfrm>
          <a:prstGeom prst="line">
            <a:avLst/>
          </a:prstGeom>
          <a:ln w="3175">
            <a:solidFill>
              <a:srgbClr val="7F7F7F">
                <a:alpha val="18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18" idx="2"/>
          </p:cNvCxnSpPr>
          <p:nvPr/>
        </p:nvCxnSpPr>
        <p:spPr>
          <a:xfrm flipH="1">
            <a:off x="6263923" y="1959371"/>
            <a:ext cx="686960" cy="57876"/>
          </a:xfrm>
          <a:prstGeom prst="line">
            <a:avLst/>
          </a:prstGeom>
          <a:ln w="3175">
            <a:solidFill>
              <a:srgbClr val="7F7F7F">
                <a:alpha val="18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598077" y="1566753"/>
            <a:ext cx="676623" cy="937414"/>
          </a:xfrm>
          <a:prstGeom prst="line">
            <a:avLst/>
          </a:prstGeom>
          <a:ln w="3175">
            <a:solidFill>
              <a:srgbClr val="7F7F7F">
                <a:alpha val="18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3034065" y="4885875"/>
            <a:ext cx="2121555" cy="494061"/>
          </a:xfrm>
          <a:prstGeom prst="line">
            <a:avLst/>
          </a:prstGeom>
          <a:ln w="3175">
            <a:solidFill>
              <a:srgbClr val="7F7F7F">
                <a:alpha val="20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33" idx="3"/>
            <a:endCxn id="22" idx="0"/>
          </p:cNvCxnSpPr>
          <p:nvPr/>
        </p:nvCxnSpPr>
        <p:spPr>
          <a:xfrm flipH="1">
            <a:off x="8118051" y="1535482"/>
            <a:ext cx="569221" cy="1272789"/>
          </a:xfrm>
          <a:prstGeom prst="line">
            <a:avLst/>
          </a:prstGeom>
          <a:ln w="3175">
            <a:solidFill>
              <a:srgbClr val="7F7F7F">
                <a:alpha val="20000"/>
              </a:srgbClr>
            </a:solidFill>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9018362" y="2903322"/>
            <a:ext cx="654466" cy="654466"/>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6295068" y="4490728"/>
            <a:ext cx="1398430" cy="1398430"/>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492052" y="3028331"/>
            <a:ext cx="340890" cy="340890"/>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8262422" y="4100585"/>
            <a:ext cx="119916" cy="1199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5" name="直接连接符 64"/>
          <p:cNvCxnSpPr>
            <a:stCxn id="59" idx="3"/>
            <a:endCxn id="63" idx="7"/>
          </p:cNvCxnSpPr>
          <p:nvPr/>
        </p:nvCxnSpPr>
        <p:spPr>
          <a:xfrm flipH="1">
            <a:off x="8364777" y="3461944"/>
            <a:ext cx="749429" cy="656202"/>
          </a:xfrm>
          <a:prstGeom prst="line">
            <a:avLst/>
          </a:prstGeom>
          <a:ln w="3175">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63" idx="2"/>
            <a:endCxn id="23" idx="7"/>
          </p:cNvCxnSpPr>
          <p:nvPr/>
        </p:nvCxnSpPr>
        <p:spPr>
          <a:xfrm flipH="1" flipV="1">
            <a:off x="6742806" y="3866562"/>
            <a:ext cx="1519616" cy="293981"/>
          </a:xfrm>
          <a:prstGeom prst="line">
            <a:avLst/>
          </a:prstGeom>
          <a:ln w="3175">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23" idx="4"/>
          </p:cNvCxnSpPr>
          <p:nvPr/>
        </p:nvCxnSpPr>
        <p:spPr>
          <a:xfrm>
            <a:off x="6710533" y="3944477"/>
            <a:ext cx="45641" cy="591439"/>
          </a:xfrm>
          <a:prstGeom prst="line">
            <a:avLst/>
          </a:prstGeom>
          <a:ln w="3175">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60" idx="2"/>
          </p:cNvCxnSpPr>
          <p:nvPr/>
        </p:nvCxnSpPr>
        <p:spPr>
          <a:xfrm flipH="1" flipV="1">
            <a:off x="3815290" y="3627120"/>
            <a:ext cx="2479778" cy="1562823"/>
          </a:xfrm>
          <a:prstGeom prst="line">
            <a:avLst/>
          </a:prstGeom>
          <a:ln w="3175">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2087705" y="3627120"/>
            <a:ext cx="1727586" cy="648576"/>
          </a:xfrm>
          <a:prstGeom prst="line">
            <a:avLst/>
          </a:prstGeom>
          <a:ln w="3175">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61" idx="4"/>
          </p:cNvCxnSpPr>
          <p:nvPr/>
        </p:nvCxnSpPr>
        <p:spPr>
          <a:xfrm>
            <a:off x="1662497" y="3369221"/>
            <a:ext cx="425208" cy="885707"/>
          </a:xfrm>
          <a:prstGeom prst="line">
            <a:avLst/>
          </a:prstGeom>
          <a:ln w="3175">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3" idx="0"/>
          </p:cNvCxnSpPr>
          <p:nvPr/>
        </p:nvCxnSpPr>
        <p:spPr>
          <a:xfrm flipV="1">
            <a:off x="3698510" y="3627120"/>
            <a:ext cx="116780" cy="908796"/>
          </a:xfrm>
          <a:prstGeom prst="line">
            <a:avLst/>
          </a:prstGeom>
          <a:ln w="3175">
            <a:solidFill>
              <a:srgbClr val="7F7F7F"/>
            </a:solidFill>
          </a:ln>
        </p:spPr>
        <p:style>
          <a:lnRef idx="1">
            <a:schemeClr val="accent1"/>
          </a:lnRef>
          <a:fillRef idx="0">
            <a:schemeClr val="accent1"/>
          </a:fillRef>
          <a:effectRef idx="0">
            <a:schemeClr val="accent1"/>
          </a:effectRef>
          <a:fontRef idx="minor">
            <a:schemeClr val="tx1"/>
          </a:fontRef>
        </p:style>
      </p:cxnSp>
      <p:sp>
        <p:nvSpPr>
          <p:cNvPr id="91" name="椭圆 90"/>
          <p:cNvSpPr/>
          <p:nvPr/>
        </p:nvSpPr>
        <p:spPr>
          <a:xfrm>
            <a:off x="4022705" y="1959035"/>
            <a:ext cx="100811" cy="100811"/>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椭圆 91"/>
          <p:cNvSpPr/>
          <p:nvPr/>
        </p:nvSpPr>
        <p:spPr>
          <a:xfrm>
            <a:off x="2747741" y="2735434"/>
            <a:ext cx="71659" cy="71659"/>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4" name="直接连接符 93"/>
          <p:cNvCxnSpPr>
            <a:stCxn id="92" idx="6"/>
            <a:endCxn id="19" idx="0"/>
          </p:cNvCxnSpPr>
          <p:nvPr/>
        </p:nvCxnSpPr>
        <p:spPr>
          <a:xfrm>
            <a:off x="2819400" y="2771264"/>
            <a:ext cx="1361189" cy="419623"/>
          </a:xfrm>
          <a:prstGeom prst="line">
            <a:avLst/>
          </a:prstGeom>
          <a:ln w="3175">
            <a:solidFill>
              <a:srgbClr val="7F7F7F">
                <a:alpha val="20000"/>
              </a:srgb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92" idx="1"/>
            <a:endCxn id="91" idx="2"/>
          </p:cNvCxnSpPr>
          <p:nvPr/>
        </p:nvCxnSpPr>
        <p:spPr>
          <a:xfrm flipV="1">
            <a:off x="2758235" y="2009441"/>
            <a:ext cx="1264470" cy="736487"/>
          </a:xfrm>
          <a:prstGeom prst="line">
            <a:avLst/>
          </a:prstGeom>
          <a:ln w="3175">
            <a:solidFill>
              <a:srgbClr val="7F7F7F">
                <a:alpha val="20000"/>
              </a:srgb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1" idx="6"/>
          </p:cNvCxnSpPr>
          <p:nvPr/>
        </p:nvCxnSpPr>
        <p:spPr>
          <a:xfrm>
            <a:off x="4123516" y="2009441"/>
            <a:ext cx="716454" cy="642173"/>
          </a:xfrm>
          <a:prstGeom prst="line">
            <a:avLst/>
          </a:prstGeom>
          <a:ln w="3175">
            <a:solidFill>
              <a:srgbClr val="7F7F7F">
                <a:alpha val="20000"/>
              </a:srgb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8832876" y="3740790"/>
            <a:ext cx="2998385" cy="1603982"/>
            <a:chOff x="8832876" y="3740790"/>
            <a:chExt cx="2998385" cy="1603982"/>
          </a:xfrm>
        </p:grpSpPr>
        <p:sp>
          <p:nvSpPr>
            <p:cNvPr id="99" name="文本框 98"/>
            <p:cNvSpPr txBox="1"/>
            <p:nvPr/>
          </p:nvSpPr>
          <p:spPr>
            <a:xfrm>
              <a:off x="8832876" y="3740790"/>
              <a:ext cx="1744380" cy="572460"/>
            </a:xfrm>
            <a:prstGeom prst="rect">
              <a:avLst/>
            </a:prstGeom>
            <a:noFill/>
          </p:spPr>
          <p:txBody>
            <a:bodyPr wrap="none" lIns="91436" tIns="45718" rIns="91436" bIns="45718" rtlCol="0">
              <a:spAutoFit/>
            </a:bodyPr>
            <a:lstStyle>
              <a:defPPr>
                <a:defRPr lang="zh-CN"/>
              </a:defPPr>
              <a:lvl1pPr>
                <a:lnSpc>
                  <a:spcPct val="130000"/>
                </a:lnSpc>
                <a:defRPr sz="2800">
                  <a:solidFill>
                    <a:srgbClr val="000000"/>
                  </a:solidFill>
                  <a:latin typeface="冬青黑体简体中文 W3" panose="020B0300000000000000" pitchFamily="34" charset="-122"/>
                  <a:ea typeface="冬青黑体简体中文 W3" panose="020B0300000000000000" pitchFamily="34" charset="-122"/>
                </a:defRPr>
              </a:lvl1pPr>
            </a:lstStyle>
            <a:p>
              <a:r>
                <a:rPr lang="zh-CN" altLang="en-US" sz="2400" dirty="0">
                  <a:latin typeface="明兰" panose="02010600030101010101" pitchFamily="2" charset="-122"/>
                  <a:ea typeface="明兰" panose="02010600030101010101" pitchFamily="2" charset="-122"/>
                </a:rPr>
                <a:t>项目标题 </a:t>
              </a:r>
              <a:r>
                <a:rPr lang="en-US" altLang="zh-CN" sz="2400" dirty="0">
                  <a:latin typeface="明兰" panose="02010600030101010101" pitchFamily="2" charset="-122"/>
                  <a:ea typeface="明兰" panose="02010600030101010101" pitchFamily="2" charset="-122"/>
                </a:rPr>
                <a:t>C </a:t>
              </a:r>
              <a:endParaRPr lang="zh-CN" altLang="en-US" sz="2400" dirty="0">
                <a:latin typeface="明兰" panose="02010600030101010101" pitchFamily="2" charset="-122"/>
                <a:ea typeface="明兰" panose="02010600030101010101" pitchFamily="2" charset="-122"/>
              </a:endParaRPr>
            </a:p>
          </p:txBody>
        </p:sp>
        <p:sp>
          <p:nvSpPr>
            <p:cNvPr id="100" name="矩形 99"/>
            <p:cNvSpPr/>
            <p:nvPr/>
          </p:nvSpPr>
          <p:spPr>
            <a:xfrm>
              <a:off x="8839021" y="4292178"/>
              <a:ext cx="2992240" cy="1052594"/>
            </a:xfrm>
            <a:prstGeom prst="rect">
              <a:avLst/>
            </a:prstGeom>
          </p:spPr>
          <p:txBody>
            <a:bodyPr wrap="square" lIns="91438" tIns="45719" rIns="91438" bIns="45719">
              <a:spAutoFit/>
            </a:bodyPr>
            <a:lstStyle/>
            <a:p>
              <a:pPr>
                <a:lnSpc>
                  <a:spcPct val="130000"/>
                </a:lnSpc>
              </a:pPr>
              <a:r>
                <a:rPr lang="en-US" altLang="zh-CN" sz="12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200" dirty="0">
                <a:latin typeface="微软雅黑 Light" panose="020B0502040204020203" pitchFamily="34" charset="-122"/>
                <a:ea typeface="微软雅黑 Light" panose="020B0502040204020203" pitchFamily="34" charset="-122"/>
              </a:endParaRPr>
            </a:p>
          </p:txBody>
        </p:sp>
      </p:grpSp>
      <p:sp>
        <p:nvSpPr>
          <p:cNvPr id="5" name="椭圆 4"/>
          <p:cNvSpPr/>
          <p:nvPr/>
        </p:nvSpPr>
        <p:spPr>
          <a:xfrm>
            <a:off x="3574290" y="3276667"/>
            <a:ext cx="546034" cy="546034"/>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682623" y="4679129"/>
            <a:ext cx="1753998" cy="572460"/>
          </a:xfrm>
          <a:prstGeom prst="rect">
            <a:avLst/>
          </a:prstGeom>
          <a:noFill/>
        </p:spPr>
        <p:txBody>
          <a:bodyPr wrap="none" lIns="91436" tIns="45718" rIns="91436" bIns="45718" rtlCol="0">
            <a:spAutoFit/>
          </a:bodyPr>
          <a:lstStyle>
            <a:defPPr>
              <a:defRPr lang="zh-CN"/>
            </a:defPPr>
            <a:lvl1pPr>
              <a:lnSpc>
                <a:spcPct val="130000"/>
              </a:lnSpc>
              <a:defRPr sz="2800">
                <a:solidFill>
                  <a:srgbClr val="000000"/>
                </a:solidFill>
                <a:latin typeface="冬青黑体简体中文 W3" panose="020B0300000000000000" pitchFamily="34" charset="-122"/>
                <a:ea typeface="冬青黑体简体中文 W3" panose="020B0300000000000000" pitchFamily="34" charset="-122"/>
              </a:defRPr>
            </a:lvl1pPr>
          </a:lstStyle>
          <a:p>
            <a:r>
              <a:rPr lang="zh-CN" altLang="en-US" sz="2400" dirty="0">
                <a:latin typeface="明兰" panose="02010600030101010101" pitchFamily="2" charset="-122"/>
                <a:ea typeface="明兰" panose="02010600030101010101" pitchFamily="2" charset="-122"/>
              </a:rPr>
              <a:t>项目标题 </a:t>
            </a:r>
            <a:r>
              <a:rPr lang="en-US" altLang="zh-CN" sz="2400" dirty="0">
                <a:latin typeface="明兰" panose="02010600030101010101" pitchFamily="2" charset="-122"/>
                <a:ea typeface="明兰" panose="02010600030101010101" pitchFamily="2" charset="-122"/>
              </a:rPr>
              <a:t>A </a:t>
            </a:r>
            <a:endParaRPr lang="zh-CN" altLang="en-US" sz="2400" dirty="0">
              <a:latin typeface="明兰" panose="02010600030101010101" pitchFamily="2" charset="-122"/>
              <a:ea typeface="明兰" panose="02010600030101010101" pitchFamily="2" charset="-122"/>
            </a:endParaRPr>
          </a:p>
        </p:txBody>
      </p:sp>
      <p:sp>
        <p:nvSpPr>
          <p:cNvPr id="102" name="矩形 101"/>
          <p:cNvSpPr/>
          <p:nvPr/>
        </p:nvSpPr>
        <p:spPr>
          <a:xfrm>
            <a:off x="668071" y="5293098"/>
            <a:ext cx="3452254" cy="812528"/>
          </a:xfrm>
          <a:prstGeom prst="rect">
            <a:avLst/>
          </a:prstGeom>
        </p:spPr>
        <p:txBody>
          <a:bodyPr wrap="square" lIns="91438" tIns="45719" rIns="91438" bIns="45719">
            <a:spAutoFit/>
          </a:bodyPr>
          <a:lstStyle/>
          <a:p>
            <a:pPr>
              <a:lnSpc>
                <a:spcPct val="130000"/>
              </a:lnSpc>
            </a:pPr>
            <a:r>
              <a:rPr lang="en-US" altLang="zh-CN" sz="12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200" dirty="0">
              <a:latin typeface="微软雅黑 Light" panose="020B0502040204020203" pitchFamily="34" charset="-122"/>
              <a:ea typeface="微软雅黑 Light" panose="020B0502040204020203" pitchFamily="34" charset="-122"/>
            </a:endParaRPr>
          </a:p>
        </p:txBody>
      </p:sp>
      <p:grpSp>
        <p:nvGrpSpPr>
          <p:cNvPr id="10" name="组合 9"/>
          <p:cNvGrpSpPr/>
          <p:nvPr/>
        </p:nvGrpSpPr>
        <p:grpSpPr>
          <a:xfrm>
            <a:off x="2143025" y="1589206"/>
            <a:ext cx="3535709" cy="1416800"/>
            <a:chOff x="2143025" y="1589206"/>
            <a:chExt cx="3535709" cy="1416800"/>
          </a:xfrm>
        </p:grpSpPr>
        <p:sp>
          <p:nvSpPr>
            <p:cNvPr id="103" name="文本框 102"/>
            <p:cNvSpPr txBox="1"/>
            <p:nvPr/>
          </p:nvSpPr>
          <p:spPr>
            <a:xfrm>
              <a:off x="2143025" y="1589206"/>
              <a:ext cx="1733159" cy="572460"/>
            </a:xfrm>
            <a:prstGeom prst="rect">
              <a:avLst/>
            </a:prstGeom>
            <a:noFill/>
          </p:spPr>
          <p:txBody>
            <a:bodyPr wrap="none" lIns="91436" tIns="45718" rIns="91436" bIns="45718" rtlCol="0">
              <a:spAutoFit/>
            </a:bodyPr>
            <a:lstStyle>
              <a:defPPr>
                <a:defRPr lang="zh-CN"/>
              </a:defPPr>
              <a:lvl1pPr>
                <a:lnSpc>
                  <a:spcPct val="130000"/>
                </a:lnSpc>
                <a:defRPr sz="2800">
                  <a:solidFill>
                    <a:srgbClr val="000000"/>
                  </a:solidFill>
                  <a:latin typeface="冬青黑体简体中文 W3" panose="020B0300000000000000" pitchFamily="34" charset="-122"/>
                  <a:ea typeface="冬青黑体简体中文 W3" panose="020B0300000000000000" pitchFamily="34" charset="-122"/>
                </a:defRPr>
              </a:lvl1pPr>
            </a:lstStyle>
            <a:p>
              <a:r>
                <a:rPr lang="zh-CN" altLang="en-US" sz="2400" dirty="0">
                  <a:latin typeface="明兰" panose="02010600030101010101" pitchFamily="2" charset="-122"/>
                  <a:ea typeface="明兰" panose="02010600030101010101" pitchFamily="2" charset="-122"/>
                </a:rPr>
                <a:t>项目标题 </a:t>
              </a:r>
              <a:r>
                <a:rPr lang="en-US" altLang="zh-CN" sz="2400" dirty="0">
                  <a:latin typeface="明兰" panose="02010600030101010101" pitchFamily="2" charset="-122"/>
                  <a:ea typeface="明兰" panose="02010600030101010101" pitchFamily="2" charset="-122"/>
                </a:rPr>
                <a:t>B </a:t>
              </a:r>
              <a:endParaRPr lang="zh-CN" altLang="en-US" sz="2400" dirty="0">
                <a:latin typeface="明兰" panose="02010600030101010101" pitchFamily="2" charset="-122"/>
                <a:ea typeface="明兰" panose="02010600030101010101" pitchFamily="2" charset="-122"/>
              </a:endParaRPr>
            </a:p>
          </p:txBody>
        </p:sp>
        <p:sp>
          <p:nvSpPr>
            <p:cNvPr id="104" name="矩形 103"/>
            <p:cNvSpPr/>
            <p:nvPr/>
          </p:nvSpPr>
          <p:spPr>
            <a:xfrm>
              <a:off x="2146039" y="2193478"/>
              <a:ext cx="3532695" cy="812528"/>
            </a:xfrm>
            <a:prstGeom prst="rect">
              <a:avLst/>
            </a:prstGeom>
          </p:spPr>
          <p:txBody>
            <a:bodyPr wrap="square" lIns="91438" tIns="45719" rIns="91438" bIns="45719">
              <a:spAutoFit/>
            </a:bodyPr>
            <a:lstStyle/>
            <a:p>
              <a:pPr>
                <a:lnSpc>
                  <a:spcPct val="130000"/>
                </a:lnSpc>
              </a:pPr>
              <a:r>
                <a:rPr lang="en-US" altLang="zh-CN" sz="12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200" dirty="0">
                <a:latin typeface="微软雅黑 Light" panose="020B0502040204020203" pitchFamily="34" charset="-122"/>
                <a:ea typeface="微软雅黑 Light" panose="020B0502040204020203" pitchFamily="34" charset="-122"/>
              </a:endParaRPr>
            </a:p>
          </p:txBody>
        </p:sp>
      </p:grpSp>
      <p:sp>
        <p:nvSpPr>
          <p:cNvPr id="12" name="椭圆 11"/>
          <p:cNvSpPr/>
          <p:nvPr/>
        </p:nvSpPr>
        <p:spPr>
          <a:xfrm>
            <a:off x="1678965" y="3960763"/>
            <a:ext cx="535036" cy="535038"/>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文本框 104"/>
          <p:cNvSpPr txBox="1"/>
          <p:nvPr/>
        </p:nvSpPr>
        <p:spPr>
          <a:xfrm>
            <a:off x="6566452" y="4727093"/>
            <a:ext cx="1010143" cy="978729"/>
          </a:xfrm>
          <a:prstGeom prst="rect">
            <a:avLst/>
          </a:prstGeom>
          <a:noFill/>
        </p:spPr>
        <p:txBody>
          <a:bodyPr wrap="square" rtlCol="0">
            <a:spAutoFit/>
          </a:bodyPr>
          <a:lstStyle/>
          <a:p>
            <a:pPr>
              <a:lnSpc>
                <a:spcPct val="120000"/>
              </a:lnSpc>
            </a:pPr>
            <a:r>
              <a:rPr lang="zh-CN" altLang="en-US" sz="2400" spc="300" dirty="0">
                <a:solidFill>
                  <a:schemeClr val="bg1"/>
                </a:solidFill>
                <a:latin typeface="明兰" panose="02010600030101010101" pitchFamily="2" charset="-122"/>
                <a:ea typeface="明兰" panose="02010600030101010101" pitchFamily="2" charset="-122"/>
              </a:rPr>
              <a:t>现状描述</a:t>
            </a:r>
          </a:p>
        </p:txBody>
      </p:sp>
      <p:sp>
        <p:nvSpPr>
          <p:cNvPr id="62" name="矩形 61"/>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300" fill="hold"/>
                                        <p:tgtEl>
                                          <p:spTgt spid="61"/>
                                        </p:tgtEl>
                                        <p:attrNameLst>
                                          <p:attrName>ppt_w</p:attrName>
                                        </p:attrNameLst>
                                      </p:cBhvr>
                                      <p:tavLst>
                                        <p:tav tm="0">
                                          <p:val>
                                            <p:fltVal val="0"/>
                                          </p:val>
                                        </p:tav>
                                        <p:tav tm="100000">
                                          <p:val>
                                            <p:strVal val="#ppt_w"/>
                                          </p:val>
                                        </p:tav>
                                      </p:tavLst>
                                    </p:anim>
                                    <p:anim calcmode="lin" valueType="num">
                                      <p:cBhvr>
                                        <p:cTn id="14" dur="300" fill="hold"/>
                                        <p:tgtEl>
                                          <p:spTgt spid="61"/>
                                        </p:tgtEl>
                                        <p:attrNameLst>
                                          <p:attrName>ppt_h</p:attrName>
                                        </p:attrNameLst>
                                      </p:cBhvr>
                                      <p:tavLst>
                                        <p:tav tm="0">
                                          <p:val>
                                            <p:fltVal val="0"/>
                                          </p:val>
                                        </p:tav>
                                        <p:tav tm="100000">
                                          <p:val>
                                            <p:strVal val="#ppt_h"/>
                                          </p:val>
                                        </p:tav>
                                      </p:tavLst>
                                    </p:anim>
                                    <p:animEffect transition="in" filter="fade">
                                      <p:cBhvr>
                                        <p:cTn id="15" dur="300"/>
                                        <p:tgtEl>
                                          <p:spTgt spid="6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400" fill="hold"/>
                                        <p:tgtEl>
                                          <p:spTgt spid="12"/>
                                        </p:tgtEl>
                                        <p:attrNameLst>
                                          <p:attrName>ppt_w</p:attrName>
                                        </p:attrNameLst>
                                      </p:cBhvr>
                                      <p:tavLst>
                                        <p:tav tm="0">
                                          <p:val>
                                            <p:fltVal val="0"/>
                                          </p:val>
                                        </p:tav>
                                        <p:tav tm="100000">
                                          <p:val>
                                            <p:strVal val="#ppt_w"/>
                                          </p:val>
                                        </p:tav>
                                      </p:tavLst>
                                    </p:anim>
                                    <p:anim calcmode="lin" valueType="num">
                                      <p:cBhvr>
                                        <p:cTn id="20" dur="400" fill="hold"/>
                                        <p:tgtEl>
                                          <p:spTgt spid="12"/>
                                        </p:tgtEl>
                                        <p:attrNameLst>
                                          <p:attrName>ppt_h</p:attrName>
                                        </p:attrNameLst>
                                      </p:cBhvr>
                                      <p:tavLst>
                                        <p:tav tm="0">
                                          <p:val>
                                            <p:fltVal val="0"/>
                                          </p:val>
                                        </p:tav>
                                        <p:tav tm="100000">
                                          <p:val>
                                            <p:strVal val="#ppt_h"/>
                                          </p:val>
                                        </p:tav>
                                      </p:tavLst>
                                    </p:anim>
                                    <p:animEffect transition="in" filter="fade">
                                      <p:cBhvr>
                                        <p:cTn id="21" dur="400"/>
                                        <p:tgtEl>
                                          <p:spTgt spid="12"/>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500"/>
                                        <p:tgtEl>
                                          <p:spTgt spid="10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fade">
                                      <p:cBhvr>
                                        <p:cTn id="29" dur="500"/>
                                        <p:tgtEl>
                                          <p:spTgt spid="10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5" grpId="0" animBg="1"/>
      <p:bldP spid="101" grpId="0"/>
      <p:bldP spid="102"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510257" y="1713544"/>
            <a:ext cx="3471287" cy="400110"/>
            <a:chOff x="2754020" y="1756981"/>
            <a:chExt cx="3471287" cy="400110"/>
          </a:xfrm>
        </p:grpSpPr>
        <p:grpSp>
          <p:nvGrpSpPr>
            <p:cNvPr id="28" name="组合 27"/>
            <p:cNvGrpSpPr>
              <a:grpSpLocks noChangeAspect="1"/>
            </p:cNvGrpSpPr>
            <p:nvPr/>
          </p:nvGrpSpPr>
          <p:grpSpPr>
            <a:xfrm>
              <a:off x="2754020" y="1862533"/>
              <a:ext cx="144000" cy="168786"/>
              <a:chOff x="758562" y="2561597"/>
              <a:chExt cx="423517" cy="496415"/>
            </a:xfrm>
          </p:grpSpPr>
          <p:sp>
            <p:nvSpPr>
              <p:cNvPr id="32" name="任意多边形 31"/>
              <p:cNvSpPr/>
              <p:nvPr/>
            </p:nvSpPr>
            <p:spPr>
              <a:xfrm>
                <a:off x="769620" y="2581275"/>
                <a:ext cx="400050" cy="457200"/>
              </a:xfrm>
              <a:custGeom>
                <a:avLst/>
                <a:gdLst>
                  <a:gd name="connsiteX0" fmla="*/ 11430 w 400050"/>
                  <a:gd name="connsiteY0" fmla="*/ 346710 h 457200"/>
                  <a:gd name="connsiteX1" fmla="*/ 0 w 400050"/>
                  <a:gd name="connsiteY1" fmla="*/ 102870 h 457200"/>
                  <a:gd name="connsiteX2" fmla="*/ 194310 w 400050"/>
                  <a:gd name="connsiteY2" fmla="*/ 0 h 457200"/>
                  <a:gd name="connsiteX3" fmla="*/ 400050 w 400050"/>
                  <a:gd name="connsiteY3" fmla="*/ 100965 h 457200"/>
                  <a:gd name="connsiteX4" fmla="*/ 398145 w 400050"/>
                  <a:gd name="connsiteY4" fmla="*/ 342900 h 457200"/>
                  <a:gd name="connsiteX5" fmla="*/ 200025 w 400050"/>
                  <a:gd name="connsiteY5" fmla="*/ 457200 h 457200"/>
                  <a:gd name="connsiteX6" fmla="*/ 11430 w 400050"/>
                  <a:gd name="connsiteY6" fmla="*/ 34671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457200">
                    <a:moveTo>
                      <a:pt x="11430" y="346710"/>
                    </a:moveTo>
                    <a:lnTo>
                      <a:pt x="0" y="102870"/>
                    </a:lnTo>
                    <a:lnTo>
                      <a:pt x="194310" y="0"/>
                    </a:lnTo>
                    <a:lnTo>
                      <a:pt x="400050" y="100965"/>
                    </a:lnTo>
                    <a:lnTo>
                      <a:pt x="398145" y="342900"/>
                    </a:lnTo>
                    <a:lnTo>
                      <a:pt x="200025" y="457200"/>
                    </a:lnTo>
                    <a:lnTo>
                      <a:pt x="11430" y="34671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819997" y="2563286"/>
                <a:ext cx="356155" cy="297401"/>
              </a:xfrm>
              <a:custGeom>
                <a:avLst/>
                <a:gdLst>
                  <a:gd name="connsiteX0" fmla="*/ 53340 w 161925"/>
                  <a:gd name="connsiteY0" fmla="*/ 0 h 102870"/>
                  <a:gd name="connsiteX1" fmla="*/ 0 w 161925"/>
                  <a:gd name="connsiteY1" fmla="*/ 100965 h 102870"/>
                  <a:gd name="connsiteX2" fmla="*/ 112395 w 161925"/>
                  <a:gd name="connsiteY2" fmla="*/ 102870 h 102870"/>
                  <a:gd name="connsiteX3" fmla="*/ 161925 w 161925"/>
                  <a:gd name="connsiteY3" fmla="*/ 26670 h 102870"/>
                  <a:gd name="connsiteX4" fmla="*/ 53340 w 161925"/>
                  <a:gd name="connsiteY4" fmla="*/ 0 h 102870"/>
                  <a:gd name="connsiteX0-1" fmla="*/ 71987 w 161925"/>
                  <a:gd name="connsiteY0-2" fmla="*/ 0 h 126282"/>
                  <a:gd name="connsiteX1-3" fmla="*/ 0 w 161925"/>
                  <a:gd name="connsiteY1-4" fmla="*/ 124377 h 126282"/>
                  <a:gd name="connsiteX2-5" fmla="*/ 112395 w 161925"/>
                  <a:gd name="connsiteY2-6" fmla="*/ 126282 h 126282"/>
                  <a:gd name="connsiteX3-7" fmla="*/ 161925 w 161925"/>
                  <a:gd name="connsiteY3-8" fmla="*/ 50082 h 126282"/>
                  <a:gd name="connsiteX4-9" fmla="*/ 71987 w 161925"/>
                  <a:gd name="connsiteY4-10" fmla="*/ 0 h 126282"/>
                  <a:gd name="connsiteX0-11" fmla="*/ 71987 w 172492"/>
                  <a:gd name="connsiteY0-12" fmla="*/ 0 h 126282"/>
                  <a:gd name="connsiteX1-13" fmla="*/ 0 w 172492"/>
                  <a:gd name="connsiteY1-14" fmla="*/ 124377 h 126282"/>
                  <a:gd name="connsiteX2-15" fmla="*/ 112395 w 172492"/>
                  <a:gd name="connsiteY2-16" fmla="*/ 126282 h 126282"/>
                  <a:gd name="connsiteX3-17" fmla="*/ 172492 w 172492"/>
                  <a:gd name="connsiteY3-18" fmla="*/ 42002 h 126282"/>
                  <a:gd name="connsiteX4-19" fmla="*/ 71987 w 172492"/>
                  <a:gd name="connsiteY4-20" fmla="*/ 0 h 1262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492" h="126282">
                    <a:moveTo>
                      <a:pt x="71987" y="0"/>
                    </a:moveTo>
                    <a:lnTo>
                      <a:pt x="0" y="124377"/>
                    </a:lnTo>
                    <a:lnTo>
                      <a:pt x="112395" y="126282"/>
                    </a:lnTo>
                    <a:lnTo>
                      <a:pt x="172492" y="42002"/>
                    </a:lnTo>
                    <a:lnTo>
                      <a:pt x="71987" y="0"/>
                    </a:lnTo>
                    <a:close/>
                  </a:path>
                </a:pathLst>
              </a:custGeom>
              <a:solidFill>
                <a:srgbClr val="747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37"/>
              <p:cNvSpPr/>
              <p:nvPr/>
            </p:nvSpPr>
            <p:spPr>
              <a:xfrm>
                <a:off x="758562" y="2561597"/>
                <a:ext cx="213040" cy="295688"/>
              </a:xfrm>
              <a:custGeom>
                <a:avLst/>
                <a:gdLst>
                  <a:gd name="connsiteX0" fmla="*/ 0 w 754380"/>
                  <a:gd name="connsiteY0" fmla="*/ 266700 h 906780"/>
                  <a:gd name="connsiteX1" fmla="*/ 251460 w 754380"/>
                  <a:gd name="connsiteY1" fmla="*/ 906780 h 906780"/>
                  <a:gd name="connsiteX2" fmla="*/ 754380 w 754380"/>
                  <a:gd name="connsiteY2" fmla="*/ 0 h 906780"/>
                  <a:gd name="connsiteX3" fmla="*/ 0 w 754380"/>
                  <a:gd name="connsiteY3" fmla="*/ 266700 h 906780"/>
                  <a:gd name="connsiteX0-1" fmla="*/ 0 w 754380"/>
                  <a:gd name="connsiteY0-2" fmla="*/ 266700 h 952500"/>
                  <a:gd name="connsiteX1-3" fmla="*/ 274320 w 754380"/>
                  <a:gd name="connsiteY1-4" fmla="*/ 952500 h 952500"/>
                  <a:gd name="connsiteX2-5" fmla="*/ 754380 w 754380"/>
                  <a:gd name="connsiteY2-6" fmla="*/ 0 h 952500"/>
                  <a:gd name="connsiteX3-7" fmla="*/ 0 w 754380"/>
                  <a:gd name="connsiteY3-8" fmla="*/ 266700 h 952500"/>
                  <a:gd name="connsiteX0-9" fmla="*/ 0 w 948690"/>
                  <a:gd name="connsiteY0-10" fmla="*/ 468630 h 1154430"/>
                  <a:gd name="connsiteX1-11" fmla="*/ 274320 w 948690"/>
                  <a:gd name="connsiteY1-12" fmla="*/ 1154430 h 1154430"/>
                  <a:gd name="connsiteX2-13" fmla="*/ 948690 w 948690"/>
                  <a:gd name="connsiteY2-14" fmla="*/ 0 h 1154430"/>
                  <a:gd name="connsiteX3-15" fmla="*/ 0 w 948690"/>
                  <a:gd name="connsiteY3-16" fmla="*/ 468630 h 1154430"/>
                </a:gdLst>
                <a:ahLst/>
                <a:cxnLst>
                  <a:cxn ang="0">
                    <a:pos x="connsiteX0-1" y="connsiteY0-2"/>
                  </a:cxn>
                  <a:cxn ang="0">
                    <a:pos x="connsiteX1-3" y="connsiteY1-4"/>
                  </a:cxn>
                  <a:cxn ang="0">
                    <a:pos x="connsiteX2-5" y="connsiteY2-6"/>
                  </a:cxn>
                  <a:cxn ang="0">
                    <a:pos x="connsiteX3-7" y="connsiteY3-8"/>
                  </a:cxn>
                </a:cxnLst>
                <a:rect l="l" t="t" r="r" b="b"/>
                <a:pathLst>
                  <a:path w="948690" h="1154430">
                    <a:moveTo>
                      <a:pt x="0" y="468630"/>
                    </a:moveTo>
                    <a:lnTo>
                      <a:pt x="274320" y="1154430"/>
                    </a:lnTo>
                    <a:lnTo>
                      <a:pt x="948690" y="0"/>
                    </a:lnTo>
                    <a:lnTo>
                      <a:pt x="0" y="468630"/>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58562" y="2680186"/>
                <a:ext cx="62457" cy="264460"/>
              </a:xfrm>
              <a:custGeom>
                <a:avLst/>
                <a:gdLst>
                  <a:gd name="connsiteX0" fmla="*/ 0 w 278130"/>
                  <a:gd name="connsiteY0" fmla="*/ 0 h 1032510"/>
                  <a:gd name="connsiteX1" fmla="*/ 87630 w 278130"/>
                  <a:gd name="connsiteY1" fmla="*/ 1032510 h 1032510"/>
                  <a:gd name="connsiteX2" fmla="*/ 278130 w 278130"/>
                  <a:gd name="connsiteY2" fmla="*/ 674370 h 1032510"/>
                  <a:gd name="connsiteX3" fmla="*/ 0 w 278130"/>
                  <a:gd name="connsiteY3" fmla="*/ 0 h 1032510"/>
                  <a:gd name="connsiteX0-1" fmla="*/ 0 w 262890"/>
                  <a:gd name="connsiteY0-2" fmla="*/ 0 h 1032510"/>
                  <a:gd name="connsiteX1-3" fmla="*/ 87630 w 262890"/>
                  <a:gd name="connsiteY1-4" fmla="*/ 1032510 h 1032510"/>
                  <a:gd name="connsiteX2-5" fmla="*/ 262890 w 262890"/>
                  <a:gd name="connsiteY2-6" fmla="*/ 685800 h 1032510"/>
                  <a:gd name="connsiteX3-7" fmla="*/ 0 w 262890"/>
                  <a:gd name="connsiteY3-8" fmla="*/ 0 h 1032510"/>
                  <a:gd name="connsiteX0-9" fmla="*/ 0 w 274320"/>
                  <a:gd name="connsiteY0-10" fmla="*/ 0 h 1032510"/>
                  <a:gd name="connsiteX1-11" fmla="*/ 87630 w 274320"/>
                  <a:gd name="connsiteY1-12" fmla="*/ 1032510 h 1032510"/>
                  <a:gd name="connsiteX2-13" fmla="*/ 274320 w 274320"/>
                  <a:gd name="connsiteY2-14" fmla="*/ 704850 h 1032510"/>
                  <a:gd name="connsiteX3-15" fmla="*/ 0 w 274320"/>
                  <a:gd name="connsiteY3-16" fmla="*/ 0 h 1032510"/>
                  <a:gd name="connsiteX0-17" fmla="*/ 0 w 278130"/>
                  <a:gd name="connsiteY0-18" fmla="*/ 0 h 1032510"/>
                  <a:gd name="connsiteX1-19" fmla="*/ 87630 w 278130"/>
                  <a:gd name="connsiteY1-20" fmla="*/ 1032510 h 1032510"/>
                  <a:gd name="connsiteX2-21" fmla="*/ 278130 w 278130"/>
                  <a:gd name="connsiteY2-22" fmla="*/ 691515 h 1032510"/>
                  <a:gd name="connsiteX3-23" fmla="*/ 0 w 278130"/>
                  <a:gd name="connsiteY3-24" fmla="*/ 0 h 1032510"/>
                </a:gdLst>
                <a:ahLst/>
                <a:cxnLst>
                  <a:cxn ang="0">
                    <a:pos x="connsiteX0-1" y="connsiteY0-2"/>
                  </a:cxn>
                  <a:cxn ang="0">
                    <a:pos x="connsiteX1-3" y="connsiteY1-4"/>
                  </a:cxn>
                  <a:cxn ang="0">
                    <a:pos x="connsiteX2-5" y="connsiteY2-6"/>
                  </a:cxn>
                  <a:cxn ang="0">
                    <a:pos x="connsiteX3-7" y="connsiteY3-8"/>
                  </a:cxn>
                </a:cxnLst>
                <a:rect l="l" t="t" r="r" b="b"/>
                <a:pathLst>
                  <a:path w="278130" h="1032510">
                    <a:moveTo>
                      <a:pt x="0" y="0"/>
                    </a:moveTo>
                    <a:lnTo>
                      <a:pt x="87630" y="1032510"/>
                    </a:lnTo>
                    <a:lnTo>
                      <a:pt x="278130" y="691515"/>
                    </a:lnTo>
                    <a:lnTo>
                      <a:pt x="0" y="0"/>
                    </a:lnTo>
                    <a:close/>
                  </a:path>
                </a:pathLst>
              </a:cu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76106" y="2853730"/>
                <a:ext cx="405973" cy="204282"/>
              </a:xfrm>
              <a:custGeom>
                <a:avLst/>
                <a:gdLst>
                  <a:gd name="connsiteX0" fmla="*/ 0 w 1798320"/>
                  <a:gd name="connsiteY0" fmla="*/ 342900 h 797560"/>
                  <a:gd name="connsiteX1" fmla="*/ 833120 w 1798320"/>
                  <a:gd name="connsiteY1" fmla="*/ 797560 h 797560"/>
                  <a:gd name="connsiteX2" fmla="*/ 1798320 w 1798320"/>
                  <a:gd name="connsiteY2" fmla="*/ 317500 h 797560"/>
                  <a:gd name="connsiteX3" fmla="*/ 1231900 w 1798320"/>
                  <a:gd name="connsiteY3" fmla="*/ 27940 h 797560"/>
                  <a:gd name="connsiteX4" fmla="*/ 203200 w 1798320"/>
                  <a:gd name="connsiteY4" fmla="*/ 0 h 797560"/>
                  <a:gd name="connsiteX5" fmla="*/ 0 w 1798320"/>
                  <a:gd name="connsiteY5" fmla="*/ 342900 h 797560"/>
                  <a:gd name="connsiteX0-1" fmla="*/ 0 w 1798320"/>
                  <a:gd name="connsiteY0-2" fmla="*/ 342900 h 797560"/>
                  <a:gd name="connsiteX1-3" fmla="*/ 833120 w 1798320"/>
                  <a:gd name="connsiteY1-4" fmla="*/ 797560 h 797560"/>
                  <a:gd name="connsiteX2-5" fmla="*/ 1798320 w 1798320"/>
                  <a:gd name="connsiteY2-6" fmla="*/ 317500 h 797560"/>
                  <a:gd name="connsiteX3-7" fmla="*/ 1237615 w 1798320"/>
                  <a:gd name="connsiteY3-8" fmla="*/ 18415 h 797560"/>
                  <a:gd name="connsiteX4-9" fmla="*/ 203200 w 1798320"/>
                  <a:gd name="connsiteY4-10" fmla="*/ 0 h 797560"/>
                  <a:gd name="connsiteX5-11" fmla="*/ 0 w 1798320"/>
                  <a:gd name="connsiteY5-12" fmla="*/ 342900 h 797560"/>
                  <a:gd name="connsiteX0-13" fmla="*/ 0 w 1802130"/>
                  <a:gd name="connsiteY0-14" fmla="*/ 342900 h 797560"/>
                  <a:gd name="connsiteX1-15" fmla="*/ 833120 w 1802130"/>
                  <a:gd name="connsiteY1-16" fmla="*/ 797560 h 797560"/>
                  <a:gd name="connsiteX2-17" fmla="*/ 1802130 w 1802130"/>
                  <a:gd name="connsiteY2-18" fmla="*/ 311785 h 797560"/>
                  <a:gd name="connsiteX3-19" fmla="*/ 1237615 w 1802130"/>
                  <a:gd name="connsiteY3-20" fmla="*/ 18415 h 797560"/>
                  <a:gd name="connsiteX4-21" fmla="*/ 203200 w 1802130"/>
                  <a:gd name="connsiteY4-22" fmla="*/ 0 h 797560"/>
                  <a:gd name="connsiteX5-23" fmla="*/ 0 w 1802130"/>
                  <a:gd name="connsiteY5-24" fmla="*/ 342900 h 797560"/>
                  <a:gd name="connsiteX0-25" fmla="*/ 0 w 1807845"/>
                  <a:gd name="connsiteY0-26" fmla="*/ 342900 h 797560"/>
                  <a:gd name="connsiteX1-27" fmla="*/ 833120 w 1807845"/>
                  <a:gd name="connsiteY1-28" fmla="*/ 797560 h 797560"/>
                  <a:gd name="connsiteX2-29" fmla="*/ 1807845 w 1807845"/>
                  <a:gd name="connsiteY2-30" fmla="*/ 307975 h 797560"/>
                  <a:gd name="connsiteX3-31" fmla="*/ 1237615 w 1807845"/>
                  <a:gd name="connsiteY3-32" fmla="*/ 18415 h 797560"/>
                  <a:gd name="connsiteX4-33" fmla="*/ 203200 w 1807845"/>
                  <a:gd name="connsiteY4-34" fmla="*/ 0 h 797560"/>
                  <a:gd name="connsiteX5-35" fmla="*/ 0 w 1807845"/>
                  <a:gd name="connsiteY5-36" fmla="*/ 342900 h 7975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7845" h="797560">
                    <a:moveTo>
                      <a:pt x="0" y="342900"/>
                    </a:moveTo>
                    <a:lnTo>
                      <a:pt x="833120" y="797560"/>
                    </a:lnTo>
                    <a:lnTo>
                      <a:pt x="1807845" y="307975"/>
                    </a:lnTo>
                    <a:lnTo>
                      <a:pt x="1237615" y="18415"/>
                    </a:lnTo>
                    <a:lnTo>
                      <a:pt x="203200" y="0"/>
                    </a:lnTo>
                    <a:lnTo>
                      <a:pt x="0" y="3429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1051746" y="2662135"/>
                <a:ext cx="128908" cy="270641"/>
              </a:xfrm>
              <a:custGeom>
                <a:avLst/>
                <a:gdLst>
                  <a:gd name="connsiteX0" fmla="*/ 551180 w 574040"/>
                  <a:gd name="connsiteY0" fmla="*/ 0 h 1056640"/>
                  <a:gd name="connsiteX1" fmla="*/ 574040 w 574040"/>
                  <a:gd name="connsiteY1" fmla="*/ 1056640 h 1056640"/>
                  <a:gd name="connsiteX2" fmla="*/ 0 w 574040"/>
                  <a:gd name="connsiteY2" fmla="*/ 769620 h 1056640"/>
                  <a:gd name="connsiteX3" fmla="*/ 551180 w 574040"/>
                  <a:gd name="connsiteY3" fmla="*/ 0 h 1056640"/>
                </a:gdLst>
                <a:ahLst/>
                <a:cxnLst>
                  <a:cxn ang="0">
                    <a:pos x="connsiteX0" y="connsiteY0"/>
                  </a:cxn>
                  <a:cxn ang="0">
                    <a:pos x="connsiteX1" y="connsiteY1"/>
                  </a:cxn>
                  <a:cxn ang="0">
                    <a:pos x="connsiteX2" y="connsiteY2"/>
                  </a:cxn>
                  <a:cxn ang="0">
                    <a:pos x="connsiteX3" y="connsiteY3"/>
                  </a:cxn>
                </a:cxnLst>
                <a:rect l="l" t="t" r="r" b="b"/>
                <a:pathLst>
                  <a:path w="574040" h="1056640">
                    <a:moveTo>
                      <a:pt x="551180" y="0"/>
                    </a:moveTo>
                    <a:lnTo>
                      <a:pt x="574040" y="1056640"/>
                    </a:lnTo>
                    <a:lnTo>
                      <a:pt x="0" y="769620"/>
                    </a:lnTo>
                    <a:lnTo>
                      <a:pt x="551180" y="0"/>
                    </a:ln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2980021" y="1756981"/>
              <a:ext cx="3245286" cy="400110"/>
            </a:xfrm>
            <a:prstGeom prst="rect">
              <a:avLst/>
            </a:prstGeom>
            <a:noFill/>
          </p:spPr>
          <p:txBody>
            <a:bodyPr wrap="square" rtlCol="0">
              <a:spAutoFit/>
            </a:bodyPr>
            <a:lstStyle/>
            <a:p>
              <a:r>
                <a:rPr lang="en-US" altLang="zh-CN" sz="2000" spc="300" dirty="0">
                  <a:latin typeface="明兰" panose="02010600030101010101" pitchFamily="2" charset="-122"/>
                  <a:ea typeface="明兰" panose="02010600030101010101" pitchFamily="2" charset="-122"/>
                </a:rPr>
                <a:t>01  </a:t>
              </a:r>
              <a:r>
                <a:rPr lang="zh-CN" altLang="en-US" sz="2000" spc="300" dirty="0">
                  <a:latin typeface="明兰" panose="02010600030101010101" pitchFamily="2" charset="-122"/>
                  <a:ea typeface="明兰" panose="02010600030101010101" pitchFamily="2" charset="-122"/>
                </a:rPr>
                <a:t>研究项目标题</a:t>
              </a:r>
            </a:p>
          </p:txBody>
        </p:sp>
      </p:grpSp>
      <p:grpSp>
        <p:nvGrpSpPr>
          <p:cNvPr id="42" name="组合 41"/>
          <p:cNvGrpSpPr/>
          <p:nvPr/>
        </p:nvGrpSpPr>
        <p:grpSpPr>
          <a:xfrm>
            <a:off x="2758226" y="3280867"/>
            <a:ext cx="3471287" cy="400110"/>
            <a:chOff x="2774909" y="3362012"/>
            <a:chExt cx="3471287" cy="400110"/>
          </a:xfrm>
        </p:grpSpPr>
        <p:grpSp>
          <p:nvGrpSpPr>
            <p:cNvPr id="43" name="组合 42"/>
            <p:cNvGrpSpPr>
              <a:grpSpLocks noChangeAspect="1"/>
            </p:cNvGrpSpPr>
            <p:nvPr/>
          </p:nvGrpSpPr>
          <p:grpSpPr>
            <a:xfrm>
              <a:off x="2774909" y="3467564"/>
              <a:ext cx="144000" cy="168786"/>
              <a:chOff x="758562" y="2561597"/>
              <a:chExt cx="423517" cy="496415"/>
            </a:xfrm>
          </p:grpSpPr>
          <p:sp>
            <p:nvSpPr>
              <p:cNvPr id="45" name="任意多边形 44"/>
              <p:cNvSpPr/>
              <p:nvPr/>
            </p:nvSpPr>
            <p:spPr>
              <a:xfrm>
                <a:off x="769620" y="2581275"/>
                <a:ext cx="400050" cy="457200"/>
              </a:xfrm>
              <a:custGeom>
                <a:avLst/>
                <a:gdLst>
                  <a:gd name="connsiteX0" fmla="*/ 11430 w 400050"/>
                  <a:gd name="connsiteY0" fmla="*/ 346710 h 457200"/>
                  <a:gd name="connsiteX1" fmla="*/ 0 w 400050"/>
                  <a:gd name="connsiteY1" fmla="*/ 102870 h 457200"/>
                  <a:gd name="connsiteX2" fmla="*/ 194310 w 400050"/>
                  <a:gd name="connsiteY2" fmla="*/ 0 h 457200"/>
                  <a:gd name="connsiteX3" fmla="*/ 400050 w 400050"/>
                  <a:gd name="connsiteY3" fmla="*/ 100965 h 457200"/>
                  <a:gd name="connsiteX4" fmla="*/ 398145 w 400050"/>
                  <a:gd name="connsiteY4" fmla="*/ 342900 h 457200"/>
                  <a:gd name="connsiteX5" fmla="*/ 200025 w 400050"/>
                  <a:gd name="connsiteY5" fmla="*/ 457200 h 457200"/>
                  <a:gd name="connsiteX6" fmla="*/ 11430 w 400050"/>
                  <a:gd name="connsiteY6" fmla="*/ 34671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457200">
                    <a:moveTo>
                      <a:pt x="11430" y="346710"/>
                    </a:moveTo>
                    <a:lnTo>
                      <a:pt x="0" y="102870"/>
                    </a:lnTo>
                    <a:lnTo>
                      <a:pt x="194310" y="0"/>
                    </a:lnTo>
                    <a:lnTo>
                      <a:pt x="400050" y="100965"/>
                    </a:lnTo>
                    <a:lnTo>
                      <a:pt x="398145" y="342900"/>
                    </a:lnTo>
                    <a:lnTo>
                      <a:pt x="200025" y="457200"/>
                    </a:lnTo>
                    <a:lnTo>
                      <a:pt x="11430" y="34671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19997" y="2563286"/>
                <a:ext cx="356155" cy="297401"/>
              </a:xfrm>
              <a:custGeom>
                <a:avLst/>
                <a:gdLst>
                  <a:gd name="connsiteX0" fmla="*/ 53340 w 161925"/>
                  <a:gd name="connsiteY0" fmla="*/ 0 h 102870"/>
                  <a:gd name="connsiteX1" fmla="*/ 0 w 161925"/>
                  <a:gd name="connsiteY1" fmla="*/ 100965 h 102870"/>
                  <a:gd name="connsiteX2" fmla="*/ 112395 w 161925"/>
                  <a:gd name="connsiteY2" fmla="*/ 102870 h 102870"/>
                  <a:gd name="connsiteX3" fmla="*/ 161925 w 161925"/>
                  <a:gd name="connsiteY3" fmla="*/ 26670 h 102870"/>
                  <a:gd name="connsiteX4" fmla="*/ 53340 w 161925"/>
                  <a:gd name="connsiteY4" fmla="*/ 0 h 102870"/>
                  <a:gd name="connsiteX0-1" fmla="*/ 71987 w 161925"/>
                  <a:gd name="connsiteY0-2" fmla="*/ 0 h 126282"/>
                  <a:gd name="connsiteX1-3" fmla="*/ 0 w 161925"/>
                  <a:gd name="connsiteY1-4" fmla="*/ 124377 h 126282"/>
                  <a:gd name="connsiteX2-5" fmla="*/ 112395 w 161925"/>
                  <a:gd name="connsiteY2-6" fmla="*/ 126282 h 126282"/>
                  <a:gd name="connsiteX3-7" fmla="*/ 161925 w 161925"/>
                  <a:gd name="connsiteY3-8" fmla="*/ 50082 h 126282"/>
                  <a:gd name="connsiteX4-9" fmla="*/ 71987 w 161925"/>
                  <a:gd name="connsiteY4-10" fmla="*/ 0 h 126282"/>
                  <a:gd name="connsiteX0-11" fmla="*/ 71987 w 172492"/>
                  <a:gd name="connsiteY0-12" fmla="*/ 0 h 126282"/>
                  <a:gd name="connsiteX1-13" fmla="*/ 0 w 172492"/>
                  <a:gd name="connsiteY1-14" fmla="*/ 124377 h 126282"/>
                  <a:gd name="connsiteX2-15" fmla="*/ 112395 w 172492"/>
                  <a:gd name="connsiteY2-16" fmla="*/ 126282 h 126282"/>
                  <a:gd name="connsiteX3-17" fmla="*/ 172492 w 172492"/>
                  <a:gd name="connsiteY3-18" fmla="*/ 42002 h 126282"/>
                  <a:gd name="connsiteX4-19" fmla="*/ 71987 w 172492"/>
                  <a:gd name="connsiteY4-20" fmla="*/ 0 h 1262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492" h="126282">
                    <a:moveTo>
                      <a:pt x="71987" y="0"/>
                    </a:moveTo>
                    <a:lnTo>
                      <a:pt x="0" y="124377"/>
                    </a:lnTo>
                    <a:lnTo>
                      <a:pt x="112395" y="126282"/>
                    </a:lnTo>
                    <a:lnTo>
                      <a:pt x="172492" y="42002"/>
                    </a:lnTo>
                    <a:lnTo>
                      <a:pt x="71987" y="0"/>
                    </a:lnTo>
                    <a:close/>
                  </a:path>
                </a:pathLst>
              </a:custGeom>
              <a:solidFill>
                <a:srgbClr val="747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任意多边形 46"/>
              <p:cNvSpPr/>
              <p:nvPr/>
            </p:nvSpPr>
            <p:spPr>
              <a:xfrm>
                <a:off x="758562" y="2561597"/>
                <a:ext cx="213040" cy="295688"/>
              </a:xfrm>
              <a:custGeom>
                <a:avLst/>
                <a:gdLst>
                  <a:gd name="connsiteX0" fmla="*/ 0 w 754380"/>
                  <a:gd name="connsiteY0" fmla="*/ 266700 h 906780"/>
                  <a:gd name="connsiteX1" fmla="*/ 251460 w 754380"/>
                  <a:gd name="connsiteY1" fmla="*/ 906780 h 906780"/>
                  <a:gd name="connsiteX2" fmla="*/ 754380 w 754380"/>
                  <a:gd name="connsiteY2" fmla="*/ 0 h 906780"/>
                  <a:gd name="connsiteX3" fmla="*/ 0 w 754380"/>
                  <a:gd name="connsiteY3" fmla="*/ 266700 h 906780"/>
                  <a:gd name="connsiteX0-1" fmla="*/ 0 w 754380"/>
                  <a:gd name="connsiteY0-2" fmla="*/ 266700 h 952500"/>
                  <a:gd name="connsiteX1-3" fmla="*/ 274320 w 754380"/>
                  <a:gd name="connsiteY1-4" fmla="*/ 952500 h 952500"/>
                  <a:gd name="connsiteX2-5" fmla="*/ 754380 w 754380"/>
                  <a:gd name="connsiteY2-6" fmla="*/ 0 h 952500"/>
                  <a:gd name="connsiteX3-7" fmla="*/ 0 w 754380"/>
                  <a:gd name="connsiteY3-8" fmla="*/ 266700 h 952500"/>
                  <a:gd name="connsiteX0-9" fmla="*/ 0 w 948690"/>
                  <a:gd name="connsiteY0-10" fmla="*/ 468630 h 1154430"/>
                  <a:gd name="connsiteX1-11" fmla="*/ 274320 w 948690"/>
                  <a:gd name="connsiteY1-12" fmla="*/ 1154430 h 1154430"/>
                  <a:gd name="connsiteX2-13" fmla="*/ 948690 w 948690"/>
                  <a:gd name="connsiteY2-14" fmla="*/ 0 h 1154430"/>
                  <a:gd name="connsiteX3-15" fmla="*/ 0 w 948690"/>
                  <a:gd name="connsiteY3-16" fmla="*/ 468630 h 1154430"/>
                </a:gdLst>
                <a:ahLst/>
                <a:cxnLst>
                  <a:cxn ang="0">
                    <a:pos x="connsiteX0-1" y="connsiteY0-2"/>
                  </a:cxn>
                  <a:cxn ang="0">
                    <a:pos x="connsiteX1-3" y="connsiteY1-4"/>
                  </a:cxn>
                  <a:cxn ang="0">
                    <a:pos x="connsiteX2-5" y="connsiteY2-6"/>
                  </a:cxn>
                  <a:cxn ang="0">
                    <a:pos x="connsiteX3-7" y="connsiteY3-8"/>
                  </a:cxn>
                </a:cxnLst>
                <a:rect l="l" t="t" r="r" b="b"/>
                <a:pathLst>
                  <a:path w="948690" h="1154430">
                    <a:moveTo>
                      <a:pt x="0" y="468630"/>
                    </a:moveTo>
                    <a:lnTo>
                      <a:pt x="274320" y="1154430"/>
                    </a:lnTo>
                    <a:lnTo>
                      <a:pt x="948690" y="0"/>
                    </a:lnTo>
                    <a:lnTo>
                      <a:pt x="0" y="468630"/>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758562" y="2680186"/>
                <a:ext cx="62457" cy="264460"/>
              </a:xfrm>
              <a:custGeom>
                <a:avLst/>
                <a:gdLst>
                  <a:gd name="connsiteX0" fmla="*/ 0 w 278130"/>
                  <a:gd name="connsiteY0" fmla="*/ 0 h 1032510"/>
                  <a:gd name="connsiteX1" fmla="*/ 87630 w 278130"/>
                  <a:gd name="connsiteY1" fmla="*/ 1032510 h 1032510"/>
                  <a:gd name="connsiteX2" fmla="*/ 278130 w 278130"/>
                  <a:gd name="connsiteY2" fmla="*/ 674370 h 1032510"/>
                  <a:gd name="connsiteX3" fmla="*/ 0 w 278130"/>
                  <a:gd name="connsiteY3" fmla="*/ 0 h 1032510"/>
                  <a:gd name="connsiteX0-1" fmla="*/ 0 w 262890"/>
                  <a:gd name="connsiteY0-2" fmla="*/ 0 h 1032510"/>
                  <a:gd name="connsiteX1-3" fmla="*/ 87630 w 262890"/>
                  <a:gd name="connsiteY1-4" fmla="*/ 1032510 h 1032510"/>
                  <a:gd name="connsiteX2-5" fmla="*/ 262890 w 262890"/>
                  <a:gd name="connsiteY2-6" fmla="*/ 685800 h 1032510"/>
                  <a:gd name="connsiteX3-7" fmla="*/ 0 w 262890"/>
                  <a:gd name="connsiteY3-8" fmla="*/ 0 h 1032510"/>
                  <a:gd name="connsiteX0-9" fmla="*/ 0 w 274320"/>
                  <a:gd name="connsiteY0-10" fmla="*/ 0 h 1032510"/>
                  <a:gd name="connsiteX1-11" fmla="*/ 87630 w 274320"/>
                  <a:gd name="connsiteY1-12" fmla="*/ 1032510 h 1032510"/>
                  <a:gd name="connsiteX2-13" fmla="*/ 274320 w 274320"/>
                  <a:gd name="connsiteY2-14" fmla="*/ 704850 h 1032510"/>
                  <a:gd name="connsiteX3-15" fmla="*/ 0 w 274320"/>
                  <a:gd name="connsiteY3-16" fmla="*/ 0 h 1032510"/>
                  <a:gd name="connsiteX0-17" fmla="*/ 0 w 278130"/>
                  <a:gd name="connsiteY0-18" fmla="*/ 0 h 1032510"/>
                  <a:gd name="connsiteX1-19" fmla="*/ 87630 w 278130"/>
                  <a:gd name="connsiteY1-20" fmla="*/ 1032510 h 1032510"/>
                  <a:gd name="connsiteX2-21" fmla="*/ 278130 w 278130"/>
                  <a:gd name="connsiteY2-22" fmla="*/ 691515 h 1032510"/>
                  <a:gd name="connsiteX3-23" fmla="*/ 0 w 278130"/>
                  <a:gd name="connsiteY3-24" fmla="*/ 0 h 1032510"/>
                </a:gdLst>
                <a:ahLst/>
                <a:cxnLst>
                  <a:cxn ang="0">
                    <a:pos x="connsiteX0-1" y="connsiteY0-2"/>
                  </a:cxn>
                  <a:cxn ang="0">
                    <a:pos x="connsiteX1-3" y="connsiteY1-4"/>
                  </a:cxn>
                  <a:cxn ang="0">
                    <a:pos x="connsiteX2-5" y="connsiteY2-6"/>
                  </a:cxn>
                  <a:cxn ang="0">
                    <a:pos x="connsiteX3-7" y="connsiteY3-8"/>
                  </a:cxn>
                </a:cxnLst>
                <a:rect l="l" t="t" r="r" b="b"/>
                <a:pathLst>
                  <a:path w="278130" h="1032510">
                    <a:moveTo>
                      <a:pt x="0" y="0"/>
                    </a:moveTo>
                    <a:lnTo>
                      <a:pt x="87630" y="1032510"/>
                    </a:lnTo>
                    <a:lnTo>
                      <a:pt x="278130" y="691515"/>
                    </a:lnTo>
                    <a:lnTo>
                      <a:pt x="0" y="0"/>
                    </a:lnTo>
                    <a:close/>
                  </a:path>
                </a:pathLst>
              </a:cu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776106" y="2853730"/>
                <a:ext cx="405973" cy="204282"/>
              </a:xfrm>
              <a:custGeom>
                <a:avLst/>
                <a:gdLst>
                  <a:gd name="connsiteX0" fmla="*/ 0 w 1798320"/>
                  <a:gd name="connsiteY0" fmla="*/ 342900 h 797560"/>
                  <a:gd name="connsiteX1" fmla="*/ 833120 w 1798320"/>
                  <a:gd name="connsiteY1" fmla="*/ 797560 h 797560"/>
                  <a:gd name="connsiteX2" fmla="*/ 1798320 w 1798320"/>
                  <a:gd name="connsiteY2" fmla="*/ 317500 h 797560"/>
                  <a:gd name="connsiteX3" fmla="*/ 1231900 w 1798320"/>
                  <a:gd name="connsiteY3" fmla="*/ 27940 h 797560"/>
                  <a:gd name="connsiteX4" fmla="*/ 203200 w 1798320"/>
                  <a:gd name="connsiteY4" fmla="*/ 0 h 797560"/>
                  <a:gd name="connsiteX5" fmla="*/ 0 w 1798320"/>
                  <a:gd name="connsiteY5" fmla="*/ 342900 h 797560"/>
                  <a:gd name="connsiteX0-1" fmla="*/ 0 w 1798320"/>
                  <a:gd name="connsiteY0-2" fmla="*/ 342900 h 797560"/>
                  <a:gd name="connsiteX1-3" fmla="*/ 833120 w 1798320"/>
                  <a:gd name="connsiteY1-4" fmla="*/ 797560 h 797560"/>
                  <a:gd name="connsiteX2-5" fmla="*/ 1798320 w 1798320"/>
                  <a:gd name="connsiteY2-6" fmla="*/ 317500 h 797560"/>
                  <a:gd name="connsiteX3-7" fmla="*/ 1237615 w 1798320"/>
                  <a:gd name="connsiteY3-8" fmla="*/ 18415 h 797560"/>
                  <a:gd name="connsiteX4-9" fmla="*/ 203200 w 1798320"/>
                  <a:gd name="connsiteY4-10" fmla="*/ 0 h 797560"/>
                  <a:gd name="connsiteX5-11" fmla="*/ 0 w 1798320"/>
                  <a:gd name="connsiteY5-12" fmla="*/ 342900 h 797560"/>
                  <a:gd name="connsiteX0-13" fmla="*/ 0 w 1802130"/>
                  <a:gd name="connsiteY0-14" fmla="*/ 342900 h 797560"/>
                  <a:gd name="connsiteX1-15" fmla="*/ 833120 w 1802130"/>
                  <a:gd name="connsiteY1-16" fmla="*/ 797560 h 797560"/>
                  <a:gd name="connsiteX2-17" fmla="*/ 1802130 w 1802130"/>
                  <a:gd name="connsiteY2-18" fmla="*/ 311785 h 797560"/>
                  <a:gd name="connsiteX3-19" fmla="*/ 1237615 w 1802130"/>
                  <a:gd name="connsiteY3-20" fmla="*/ 18415 h 797560"/>
                  <a:gd name="connsiteX4-21" fmla="*/ 203200 w 1802130"/>
                  <a:gd name="connsiteY4-22" fmla="*/ 0 h 797560"/>
                  <a:gd name="connsiteX5-23" fmla="*/ 0 w 1802130"/>
                  <a:gd name="connsiteY5-24" fmla="*/ 342900 h 797560"/>
                  <a:gd name="connsiteX0-25" fmla="*/ 0 w 1807845"/>
                  <a:gd name="connsiteY0-26" fmla="*/ 342900 h 797560"/>
                  <a:gd name="connsiteX1-27" fmla="*/ 833120 w 1807845"/>
                  <a:gd name="connsiteY1-28" fmla="*/ 797560 h 797560"/>
                  <a:gd name="connsiteX2-29" fmla="*/ 1807845 w 1807845"/>
                  <a:gd name="connsiteY2-30" fmla="*/ 307975 h 797560"/>
                  <a:gd name="connsiteX3-31" fmla="*/ 1237615 w 1807845"/>
                  <a:gd name="connsiteY3-32" fmla="*/ 18415 h 797560"/>
                  <a:gd name="connsiteX4-33" fmla="*/ 203200 w 1807845"/>
                  <a:gd name="connsiteY4-34" fmla="*/ 0 h 797560"/>
                  <a:gd name="connsiteX5-35" fmla="*/ 0 w 1807845"/>
                  <a:gd name="connsiteY5-36" fmla="*/ 342900 h 7975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7845" h="797560">
                    <a:moveTo>
                      <a:pt x="0" y="342900"/>
                    </a:moveTo>
                    <a:lnTo>
                      <a:pt x="833120" y="797560"/>
                    </a:lnTo>
                    <a:lnTo>
                      <a:pt x="1807845" y="307975"/>
                    </a:lnTo>
                    <a:lnTo>
                      <a:pt x="1237615" y="18415"/>
                    </a:lnTo>
                    <a:lnTo>
                      <a:pt x="203200" y="0"/>
                    </a:lnTo>
                    <a:lnTo>
                      <a:pt x="0" y="3429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1051746" y="2662135"/>
                <a:ext cx="128908" cy="270641"/>
              </a:xfrm>
              <a:custGeom>
                <a:avLst/>
                <a:gdLst>
                  <a:gd name="connsiteX0" fmla="*/ 551180 w 574040"/>
                  <a:gd name="connsiteY0" fmla="*/ 0 h 1056640"/>
                  <a:gd name="connsiteX1" fmla="*/ 574040 w 574040"/>
                  <a:gd name="connsiteY1" fmla="*/ 1056640 h 1056640"/>
                  <a:gd name="connsiteX2" fmla="*/ 0 w 574040"/>
                  <a:gd name="connsiteY2" fmla="*/ 769620 h 1056640"/>
                  <a:gd name="connsiteX3" fmla="*/ 551180 w 574040"/>
                  <a:gd name="connsiteY3" fmla="*/ 0 h 1056640"/>
                </a:gdLst>
                <a:ahLst/>
                <a:cxnLst>
                  <a:cxn ang="0">
                    <a:pos x="connsiteX0" y="connsiteY0"/>
                  </a:cxn>
                  <a:cxn ang="0">
                    <a:pos x="connsiteX1" y="connsiteY1"/>
                  </a:cxn>
                  <a:cxn ang="0">
                    <a:pos x="connsiteX2" y="connsiteY2"/>
                  </a:cxn>
                  <a:cxn ang="0">
                    <a:pos x="connsiteX3" y="connsiteY3"/>
                  </a:cxn>
                </a:cxnLst>
                <a:rect l="l" t="t" r="r" b="b"/>
                <a:pathLst>
                  <a:path w="574040" h="1056640">
                    <a:moveTo>
                      <a:pt x="551180" y="0"/>
                    </a:moveTo>
                    <a:lnTo>
                      <a:pt x="574040" y="1056640"/>
                    </a:lnTo>
                    <a:lnTo>
                      <a:pt x="0" y="769620"/>
                    </a:lnTo>
                    <a:lnTo>
                      <a:pt x="551180" y="0"/>
                    </a:ln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43"/>
            <p:cNvSpPr txBox="1"/>
            <p:nvPr/>
          </p:nvSpPr>
          <p:spPr>
            <a:xfrm>
              <a:off x="3000910" y="3362012"/>
              <a:ext cx="3245286" cy="400110"/>
            </a:xfrm>
            <a:prstGeom prst="rect">
              <a:avLst/>
            </a:prstGeom>
            <a:noFill/>
          </p:spPr>
          <p:txBody>
            <a:bodyPr wrap="square" rtlCol="0">
              <a:spAutoFit/>
            </a:bodyPr>
            <a:lstStyle/>
            <a:p>
              <a:r>
                <a:rPr lang="en-US" altLang="zh-CN" sz="2000" spc="300" dirty="0">
                  <a:latin typeface="明兰" panose="02010600030101010101" pitchFamily="2" charset="-122"/>
                  <a:ea typeface="明兰" panose="02010600030101010101" pitchFamily="2" charset="-122"/>
                </a:rPr>
                <a:t>02  </a:t>
              </a:r>
              <a:r>
                <a:rPr lang="zh-CN" altLang="en-US" sz="2000" spc="300" dirty="0">
                  <a:latin typeface="明兰" panose="02010600030101010101" pitchFamily="2" charset="-122"/>
                  <a:ea typeface="明兰" panose="02010600030101010101" pitchFamily="2" charset="-122"/>
                </a:rPr>
                <a:t>研究项目标题</a:t>
              </a:r>
            </a:p>
          </p:txBody>
        </p:sp>
      </p:grpSp>
      <p:grpSp>
        <p:nvGrpSpPr>
          <p:cNvPr id="51" name="组合 50"/>
          <p:cNvGrpSpPr/>
          <p:nvPr/>
        </p:nvGrpSpPr>
        <p:grpSpPr>
          <a:xfrm>
            <a:off x="4511395" y="4753826"/>
            <a:ext cx="3471287" cy="400110"/>
            <a:chOff x="2795798" y="4834971"/>
            <a:chExt cx="3471287" cy="400110"/>
          </a:xfrm>
        </p:grpSpPr>
        <p:grpSp>
          <p:nvGrpSpPr>
            <p:cNvPr id="52" name="组合 51"/>
            <p:cNvGrpSpPr>
              <a:grpSpLocks noChangeAspect="1"/>
            </p:cNvGrpSpPr>
            <p:nvPr/>
          </p:nvGrpSpPr>
          <p:grpSpPr>
            <a:xfrm>
              <a:off x="2795798" y="4940523"/>
              <a:ext cx="144000" cy="168786"/>
              <a:chOff x="758562" y="2561597"/>
              <a:chExt cx="423517" cy="496415"/>
            </a:xfrm>
          </p:grpSpPr>
          <p:sp>
            <p:nvSpPr>
              <p:cNvPr id="54" name="任意多边形 53"/>
              <p:cNvSpPr/>
              <p:nvPr/>
            </p:nvSpPr>
            <p:spPr>
              <a:xfrm>
                <a:off x="769620" y="2581275"/>
                <a:ext cx="400050" cy="457200"/>
              </a:xfrm>
              <a:custGeom>
                <a:avLst/>
                <a:gdLst>
                  <a:gd name="connsiteX0" fmla="*/ 11430 w 400050"/>
                  <a:gd name="connsiteY0" fmla="*/ 346710 h 457200"/>
                  <a:gd name="connsiteX1" fmla="*/ 0 w 400050"/>
                  <a:gd name="connsiteY1" fmla="*/ 102870 h 457200"/>
                  <a:gd name="connsiteX2" fmla="*/ 194310 w 400050"/>
                  <a:gd name="connsiteY2" fmla="*/ 0 h 457200"/>
                  <a:gd name="connsiteX3" fmla="*/ 400050 w 400050"/>
                  <a:gd name="connsiteY3" fmla="*/ 100965 h 457200"/>
                  <a:gd name="connsiteX4" fmla="*/ 398145 w 400050"/>
                  <a:gd name="connsiteY4" fmla="*/ 342900 h 457200"/>
                  <a:gd name="connsiteX5" fmla="*/ 200025 w 400050"/>
                  <a:gd name="connsiteY5" fmla="*/ 457200 h 457200"/>
                  <a:gd name="connsiteX6" fmla="*/ 11430 w 400050"/>
                  <a:gd name="connsiteY6" fmla="*/ 34671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457200">
                    <a:moveTo>
                      <a:pt x="11430" y="346710"/>
                    </a:moveTo>
                    <a:lnTo>
                      <a:pt x="0" y="102870"/>
                    </a:lnTo>
                    <a:lnTo>
                      <a:pt x="194310" y="0"/>
                    </a:lnTo>
                    <a:lnTo>
                      <a:pt x="400050" y="100965"/>
                    </a:lnTo>
                    <a:lnTo>
                      <a:pt x="398145" y="342900"/>
                    </a:lnTo>
                    <a:lnTo>
                      <a:pt x="200025" y="457200"/>
                    </a:lnTo>
                    <a:lnTo>
                      <a:pt x="11430" y="34671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819997" y="2563286"/>
                <a:ext cx="356155" cy="297401"/>
              </a:xfrm>
              <a:custGeom>
                <a:avLst/>
                <a:gdLst>
                  <a:gd name="connsiteX0" fmla="*/ 53340 w 161925"/>
                  <a:gd name="connsiteY0" fmla="*/ 0 h 102870"/>
                  <a:gd name="connsiteX1" fmla="*/ 0 w 161925"/>
                  <a:gd name="connsiteY1" fmla="*/ 100965 h 102870"/>
                  <a:gd name="connsiteX2" fmla="*/ 112395 w 161925"/>
                  <a:gd name="connsiteY2" fmla="*/ 102870 h 102870"/>
                  <a:gd name="connsiteX3" fmla="*/ 161925 w 161925"/>
                  <a:gd name="connsiteY3" fmla="*/ 26670 h 102870"/>
                  <a:gd name="connsiteX4" fmla="*/ 53340 w 161925"/>
                  <a:gd name="connsiteY4" fmla="*/ 0 h 102870"/>
                  <a:gd name="connsiteX0-1" fmla="*/ 71987 w 161925"/>
                  <a:gd name="connsiteY0-2" fmla="*/ 0 h 126282"/>
                  <a:gd name="connsiteX1-3" fmla="*/ 0 w 161925"/>
                  <a:gd name="connsiteY1-4" fmla="*/ 124377 h 126282"/>
                  <a:gd name="connsiteX2-5" fmla="*/ 112395 w 161925"/>
                  <a:gd name="connsiteY2-6" fmla="*/ 126282 h 126282"/>
                  <a:gd name="connsiteX3-7" fmla="*/ 161925 w 161925"/>
                  <a:gd name="connsiteY3-8" fmla="*/ 50082 h 126282"/>
                  <a:gd name="connsiteX4-9" fmla="*/ 71987 w 161925"/>
                  <a:gd name="connsiteY4-10" fmla="*/ 0 h 126282"/>
                  <a:gd name="connsiteX0-11" fmla="*/ 71987 w 172492"/>
                  <a:gd name="connsiteY0-12" fmla="*/ 0 h 126282"/>
                  <a:gd name="connsiteX1-13" fmla="*/ 0 w 172492"/>
                  <a:gd name="connsiteY1-14" fmla="*/ 124377 h 126282"/>
                  <a:gd name="connsiteX2-15" fmla="*/ 112395 w 172492"/>
                  <a:gd name="connsiteY2-16" fmla="*/ 126282 h 126282"/>
                  <a:gd name="connsiteX3-17" fmla="*/ 172492 w 172492"/>
                  <a:gd name="connsiteY3-18" fmla="*/ 42002 h 126282"/>
                  <a:gd name="connsiteX4-19" fmla="*/ 71987 w 172492"/>
                  <a:gd name="connsiteY4-20" fmla="*/ 0 h 1262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492" h="126282">
                    <a:moveTo>
                      <a:pt x="71987" y="0"/>
                    </a:moveTo>
                    <a:lnTo>
                      <a:pt x="0" y="124377"/>
                    </a:lnTo>
                    <a:lnTo>
                      <a:pt x="112395" y="126282"/>
                    </a:lnTo>
                    <a:lnTo>
                      <a:pt x="172492" y="42002"/>
                    </a:lnTo>
                    <a:lnTo>
                      <a:pt x="71987" y="0"/>
                    </a:lnTo>
                    <a:close/>
                  </a:path>
                </a:pathLst>
              </a:custGeom>
              <a:solidFill>
                <a:srgbClr val="747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任意多边形 55"/>
              <p:cNvSpPr/>
              <p:nvPr/>
            </p:nvSpPr>
            <p:spPr>
              <a:xfrm>
                <a:off x="758562" y="2561597"/>
                <a:ext cx="213040" cy="295688"/>
              </a:xfrm>
              <a:custGeom>
                <a:avLst/>
                <a:gdLst>
                  <a:gd name="connsiteX0" fmla="*/ 0 w 754380"/>
                  <a:gd name="connsiteY0" fmla="*/ 266700 h 906780"/>
                  <a:gd name="connsiteX1" fmla="*/ 251460 w 754380"/>
                  <a:gd name="connsiteY1" fmla="*/ 906780 h 906780"/>
                  <a:gd name="connsiteX2" fmla="*/ 754380 w 754380"/>
                  <a:gd name="connsiteY2" fmla="*/ 0 h 906780"/>
                  <a:gd name="connsiteX3" fmla="*/ 0 w 754380"/>
                  <a:gd name="connsiteY3" fmla="*/ 266700 h 906780"/>
                  <a:gd name="connsiteX0-1" fmla="*/ 0 w 754380"/>
                  <a:gd name="connsiteY0-2" fmla="*/ 266700 h 952500"/>
                  <a:gd name="connsiteX1-3" fmla="*/ 274320 w 754380"/>
                  <a:gd name="connsiteY1-4" fmla="*/ 952500 h 952500"/>
                  <a:gd name="connsiteX2-5" fmla="*/ 754380 w 754380"/>
                  <a:gd name="connsiteY2-6" fmla="*/ 0 h 952500"/>
                  <a:gd name="connsiteX3-7" fmla="*/ 0 w 754380"/>
                  <a:gd name="connsiteY3-8" fmla="*/ 266700 h 952500"/>
                  <a:gd name="connsiteX0-9" fmla="*/ 0 w 948690"/>
                  <a:gd name="connsiteY0-10" fmla="*/ 468630 h 1154430"/>
                  <a:gd name="connsiteX1-11" fmla="*/ 274320 w 948690"/>
                  <a:gd name="connsiteY1-12" fmla="*/ 1154430 h 1154430"/>
                  <a:gd name="connsiteX2-13" fmla="*/ 948690 w 948690"/>
                  <a:gd name="connsiteY2-14" fmla="*/ 0 h 1154430"/>
                  <a:gd name="connsiteX3-15" fmla="*/ 0 w 948690"/>
                  <a:gd name="connsiteY3-16" fmla="*/ 468630 h 1154430"/>
                </a:gdLst>
                <a:ahLst/>
                <a:cxnLst>
                  <a:cxn ang="0">
                    <a:pos x="connsiteX0-1" y="connsiteY0-2"/>
                  </a:cxn>
                  <a:cxn ang="0">
                    <a:pos x="connsiteX1-3" y="connsiteY1-4"/>
                  </a:cxn>
                  <a:cxn ang="0">
                    <a:pos x="connsiteX2-5" y="connsiteY2-6"/>
                  </a:cxn>
                  <a:cxn ang="0">
                    <a:pos x="connsiteX3-7" y="connsiteY3-8"/>
                  </a:cxn>
                </a:cxnLst>
                <a:rect l="l" t="t" r="r" b="b"/>
                <a:pathLst>
                  <a:path w="948690" h="1154430">
                    <a:moveTo>
                      <a:pt x="0" y="468630"/>
                    </a:moveTo>
                    <a:lnTo>
                      <a:pt x="274320" y="1154430"/>
                    </a:lnTo>
                    <a:lnTo>
                      <a:pt x="948690" y="0"/>
                    </a:lnTo>
                    <a:lnTo>
                      <a:pt x="0" y="468630"/>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758562" y="2680186"/>
                <a:ext cx="62457" cy="264460"/>
              </a:xfrm>
              <a:custGeom>
                <a:avLst/>
                <a:gdLst>
                  <a:gd name="connsiteX0" fmla="*/ 0 w 278130"/>
                  <a:gd name="connsiteY0" fmla="*/ 0 h 1032510"/>
                  <a:gd name="connsiteX1" fmla="*/ 87630 w 278130"/>
                  <a:gd name="connsiteY1" fmla="*/ 1032510 h 1032510"/>
                  <a:gd name="connsiteX2" fmla="*/ 278130 w 278130"/>
                  <a:gd name="connsiteY2" fmla="*/ 674370 h 1032510"/>
                  <a:gd name="connsiteX3" fmla="*/ 0 w 278130"/>
                  <a:gd name="connsiteY3" fmla="*/ 0 h 1032510"/>
                  <a:gd name="connsiteX0-1" fmla="*/ 0 w 262890"/>
                  <a:gd name="connsiteY0-2" fmla="*/ 0 h 1032510"/>
                  <a:gd name="connsiteX1-3" fmla="*/ 87630 w 262890"/>
                  <a:gd name="connsiteY1-4" fmla="*/ 1032510 h 1032510"/>
                  <a:gd name="connsiteX2-5" fmla="*/ 262890 w 262890"/>
                  <a:gd name="connsiteY2-6" fmla="*/ 685800 h 1032510"/>
                  <a:gd name="connsiteX3-7" fmla="*/ 0 w 262890"/>
                  <a:gd name="connsiteY3-8" fmla="*/ 0 h 1032510"/>
                  <a:gd name="connsiteX0-9" fmla="*/ 0 w 274320"/>
                  <a:gd name="connsiteY0-10" fmla="*/ 0 h 1032510"/>
                  <a:gd name="connsiteX1-11" fmla="*/ 87630 w 274320"/>
                  <a:gd name="connsiteY1-12" fmla="*/ 1032510 h 1032510"/>
                  <a:gd name="connsiteX2-13" fmla="*/ 274320 w 274320"/>
                  <a:gd name="connsiteY2-14" fmla="*/ 704850 h 1032510"/>
                  <a:gd name="connsiteX3-15" fmla="*/ 0 w 274320"/>
                  <a:gd name="connsiteY3-16" fmla="*/ 0 h 1032510"/>
                  <a:gd name="connsiteX0-17" fmla="*/ 0 w 278130"/>
                  <a:gd name="connsiteY0-18" fmla="*/ 0 h 1032510"/>
                  <a:gd name="connsiteX1-19" fmla="*/ 87630 w 278130"/>
                  <a:gd name="connsiteY1-20" fmla="*/ 1032510 h 1032510"/>
                  <a:gd name="connsiteX2-21" fmla="*/ 278130 w 278130"/>
                  <a:gd name="connsiteY2-22" fmla="*/ 691515 h 1032510"/>
                  <a:gd name="connsiteX3-23" fmla="*/ 0 w 278130"/>
                  <a:gd name="connsiteY3-24" fmla="*/ 0 h 1032510"/>
                </a:gdLst>
                <a:ahLst/>
                <a:cxnLst>
                  <a:cxn ang="0">
                    <a:pos x="connsiteX0-1" y="connsiteY0-2"/>
                  </a:cxn>
                  <a:cxn ang="0">
                    <a:pos x="connsiteX1-3" y="connsiteY1-4"/>
                  </a:cxn>
                  <a:cxn ang="0">
                    <a:pos x="connsiteX2-5" y="connsiteY2-6"/>
                  </a:cxn>
                  <a:cxn ang="0">
                    <a:pos x="connsiteX3-7" y="connsiteY3-8"/>
                  </a:cxn>
                </a:cxnLst>
                <a:rect l="l" t="t" r="r" b="b"/>
                <a:pathLst>
                  <a:path w="278130" h="1032510">
                    <a:moveTo>
                      <a:pt x="0" y="0"/>
                    </a:moveTo>
                    <a:lnTo>
                      <a:pt x="87630" y="1032510"/>
                    </a:lnTo>
                    <a:lnTo>
                      <a:pt x="278130" y="691515"/>
                    </a:lnTo>
                    <a:lnTo>
                      <a:pt x="0" y="0"/>
                    </a:lnTo>
                    <a:close/>
                  </a:path>
                </a:pathLst>
              </a:cu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776106" y="2853730"/>
                <a:ext cx="405973" cy="204282"/>
              </a:xfrm>
              <a:custGeom>
                <a:avLst/>
                <a:gdLst>
                  <a:gd name="connsiteX0" fmla="*/ 0 w 1798320"/>
                  <a:gd name="connsiteY0" fmla="*/ 342900 h 797560"/>
                  <a:gd name="connsiteX1" fmla="*/ 833120 w 1798320"/>
                  <a:gd name="connsiteY1" fmla="*/ 797560 h 797560"/>
                  <a:gd name="connsiteX2" fmla="*/ 1798320 w 1798320"/>
                  <a:gd name="connsiteY2" fmla="*/ 317500 h 797560"/>
                  <a:gd name="connsiteX3" fmla="*/ 1231900 w 1798320"/>
                  <a:gd name="connsiteY3" fmla="*/ 27940 h 797560"/>
                  <a:gd name="connsiteX4" fmla="*/ 203200 w 1798320"/>
                  <a:gd name="connsiteY4" fmla="*/ 0 h 797560"/>
                  <a:gd name="connsiteX5" fmla="*/ 0 w 1798320"/>
                  <a:gd name="connsiteY5" fmla="*/ 342900 h 797560"/>
                  <a:gd name="connsiteX0-1" fmla="*/ 0 w 1798320"/>
                  <a:gd name="connsiteY0-2" fmla="*/ 342900 h 797560"/>
                  <a:gd name="connsiteX1-3" fmla="*/ 833120 w 1798320"/>
                  <a:gd name="connsiteY1-4" fmla="*/ 797560 h 797560"/>
                  <a:gd name="connsiteX2-5" fmla="*/ 1798320 w 1798320"/>
                  <a:gd name="connsiteY2-6" fmla="*/ 317500 h 797560"/>
                  <a:gd name="connsiteX3-7" fmla="*/ 1237615 w 1798320"/>
                  <a:gd name="connsiteY3-8" fmla="*/ 18415 h 797560"/>
                  <a:gd name="connsiteX4-9" fmla="*/ 203200 w 1798320"/>
                  <a:gd name="connsiteY4-10" fmla="*/ 0 h 797560"/>
                  <a:gd name="connsiteX5-11" fmla="*/ 0 w 1798320"/>
                  <a:gd name="connsiteY5-12" fmla="*/ 342900 h 797560"/>
                  <a:gd name="connsiteX0-13" fmla="*/ 0 w 1802130"/>
                  <a:gd name="connsiteY0-14" fmla="*/ 342900 h 797560"/>
                  <a:gd name="connsiteX1-15" fmla="*/ 833120 w 1802130"/>
                  <a:gd name="connsiteY1-16" fmla="*/ 797560 h 797560"/>
                  <a:gd name="connsiteX2-17" fmla="*/ 1802130 w 1802130"/>
                  <a:gd name="connsiteY2-18" fmla="*/ 311785 h 797560"/>
                  <a:gd name="connsiteX3-19" fmla="*/ 1237615 w 1802130"/>
                  <a:gd name="connsiteY3-20" fmla="*/ 18415 h 797560"/>
                  <a:gd name="connsiteX4-21" fmla="*/ 203200 w 1802130"/>
                  <a:gd name="connsiteY4-22" fmla="*/ 0 h 797560"/>
                  <a:gd name="connsiteX5-23" fmla="*/ 0 w 1802130"/>
                  <a:gd name="connsiteY5-24" fmla="*/ 342900 h 797560"/>
                  <a:gd name="connsiteX0-25" fmla="*/ 0 w 1807845"/>
                  <a:gd name="connsiteY0-26" fmla="*/ 342900 h 797560"/>
                  <a:gd name="connsiteX1-27" fmla="*/ 833120 w 1807845"/>
                  <a:gd name="connsiteY1-28" fmla="*/ 797560 h 797560"/>
                  <a:gd name="connsiteX2-29" fmla="*/ 1807845 w 1807845"/>
                  <a:gd name="connsiteY2-30" fmla="*/ 307975 h 797560"/>
                  <a:gd name="connsiteX3-31" fmla="*/ 1237615 w 1807845"/>
                  <a:gd name="connsiteY3-32" fmla="*/ 18415 h 797560"/>
                  <a:gd name="connsiteX4-33" fmla="*/ 203200 w 1807845"/>
                  <a:gd name="connsiteY4-34" fmla="*/ 0 h 797560"/>
                  <a:gd name="connsiteX5-35" fmla="*/ 0 w 1807845"/>
                  <a:gd name="connsiteY5-36" fmla="*/ 342900 h 7975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7845" h="797560">
                    <a:moveTo>
                      <a:pt x="0" y="342900"/>
                    </a:moveTo>
                    <a:lnTo>
                      <a:pt x="833120" y="797560"/>
                    </a:lnTo>
                    <a:lnTo>
                      <a:pt x="1807845" y="307975"/>
                    </a:lnTo>
                    <a:lnTo>
                      <a:pt x="1237615" y="18415"/>
                    </a:lnTo>
                    <a:lnTo>
                      <a:pt x="203200" y="0"/>
                    </a:lnTo>
                    <a:lnTo>
                      <a:pt x="0" y="3429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1051746" y="2662135"/>
                <a:ext cx="128908" cy="270641"/>
              </a:xfrm>
              <a:custGeom>
                <a:avLst/>
                <a:gdLst>
                  <a:gd name="connsiteX0" fmla="*/ 551180 w 574040"/>
                  <a:gd name="connsiteY0" fmla="*/ 0 h 1056640"/>
                  <a:gd name="connsiteX1" fmla="*/ 574040 w 574040"/>
                  <a:gd name="connsiteY1" fmla="*/ 1056640 h 1056640"/>
                  <a:gd name="connsiteX2" fmla="*/ 0 w 574040"/>
                  <a:gd name="connsiteY2" fmla="*/ 769620 h 1056640"/>
                  <a:gd name="connsiteX3" fmla="*/ 551180 w 574040"/>
                  <a:gd name="connsiteY3" fmla="*/ 0 h 1056640"/>
                </a:gdLst>
                <a:ahLst/>
                <a:cxnLst>
                  <a:cxn ang="0">
                    <a:pos x="connsiteX0" y="connsiteY0"/>
                  </a:cxn>
                  <a:cxn ang="0">
                    <a:pos x="connsiteX1" y="connsiteY1"/>
                  </a:cxn>
                  <a:cxn ang="0">
                    <a:pos x="connsiteX2" y="connsiteY2"/>
                  </a:cxn>
                  <a:cxn ang="0">
                    <a:pos x="connsiteX3" y="connsiteY3"/>
                  </a:cxn>
                </a:cxnLst>
                <a:rect l="l" t="t" r="r" b="b"/>
                <a:pathLst>
                  <a:path w="574040" h="1056640">
                    <a:moveTo>
                      <a:pt x="551180" y="0"/>
                    </a:moveTo>
                    <a:lnTo>
                      <a:pt x="574040" y="1056640"/>
                    </a:lnTo>
                    <a:lnTo>
                      <a:pt x="0" y="769620"/>
                    </a:lnTo>
                    <a:lnTo>
                      <a:pt x="551180" y="0"/>
                    </a:ln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3021799" y="4834971"/>
              <a:ext cx="3245286" cy="400110"/>
            </a:xfrm>
            <a:prstGeom prst="rect">
              <a:avLst/>
            </a:prstGeom>
            <a:noFill/>
          </p:spPr>
          <p:txBody>
            <a:bodyPr wrap="square" rtlCol="0">
              <a:spAutoFit/>
            </a:bodyPr>
            <a:lstStyle/>
            <a:p>
              <a:r>
                <a:rPr lang="en-US" altLang="zh-CN" sz="2000" spc="300" dirty="0">
                  <a:latin typeface="明兰" panose="02010600030101010101" pitchFamily="2" charset="-122"/>
                  <a:ea typeface="明兰" panose="02010600030101010101" pitchFamily="2" charset="-122"/>
                </a:rPr>
                <a:t>03  </a:t>
              </a:r>
              <a:r>
                <a:rPr lang="zh-CN" altLang="en-US" sz="2000" spc="300" dirty="0">
                  <a:latin typeface="明兰" panose="02010600030101010101" pitchFamily="2" charset="-122"/>
                  <a:ea typeface="明兰" panose="02010600030101010101" pitchFamily="2" charset="-122"/>
                </a:rPr>
                <a:t>研究项目标题</a:t>
              </a:r>
            </a:p>
          </p:txBody>
        </p:sp>
      </p:grpSp>
      <p:sp>
        <p:nvSpPr>
          <p:cNvPr id="60" name="矩形 59"/>
          <p:cNvSpPr/>
          <p:nvPr/>
        </p:nvSpPr>
        <p:spPr>
          <a:xfrm>
            <a:off x="5397781" y="2113654"/>
            <a:ext cx="5396083" cy="572462"/>
          </a:xfrm>
          <a:prstGeom prst="rect">
            <a:avLst/>
          </a:prstGeom>
        </p:spPr>
        <p:txBody>
          <a:bodyPr wrap="square" lIns="91438" tIns="45719" rIns="91438" bIns="45719">
            <a:spAutoFit/>
          </a:bodyPr>
          <a:lstStyle/>
          <a:p>
            <a:pPr>
              <a:lnSpc>
                <a:spcPct val="130000"/>
              </a:lnSpc>
            </a:pPr>
            <a:r>
              <a:rPr lang="en-US" altLang="zh-CN" sz="12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200" dirty="0">
              <a:latin typeface="微软雅黑 Light" panose="020B0502040204020203" pitchFamily="34" charset="-122"/>
              <a:ea typeface="微软雅黑 Light" panose="020B0502040204020203" pitchFamily="34" charset="-122"/>
            </a:endParaRPr>
          </a:p>
        </p:txBody>
      </p:sp>
      <p:sp>
        <p:nvSpPr>
          <p:cNvPr id="61" name="矩形 60"/>
          <p:cNvSpPr/>
          <p:nvPr/>
        </p:nvSpPr>
        <p:spPr>
          <a:xfrm>
            <a:off x="3624861" y="3656910"/>
            <a:ext cx="6982179" cy="572462"/>
          </a:xfrm>
          <a:prstGeom prst="rect">
            <a:avLst/>
          </a:prstGeom>
        </p:spPr>
        <p:txBody>
          <a:bodyPr wrap="square" lIns="91438" tIns="45719" rIns="91438" bIns="45719">
            <a:spAutoFit/>
          </a:bodyPr>
          <a:lstStyle/>
          <a:p>
            <a:pPr>
              <a:lnSpc>
                <a:spcPct val="130000"/>
              </a:lnSpc>
            </a:pPr>
            <a:r>
              <a:rPr lang="en-US" altLang="zh-CN" sz="12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200" dirty="0">
              <a:latin typeface="微软雅黑 Light" panose="020B0502040204020203" pitchFamily="34" charset="-122"/>
              <a:ea typeface="微软雅黑 Light" panose="020B0502040204020203" pitchFamily="34" charset="-122"/>
            </a:endParaRPr>
          </a:p>
        </p:txBody>
      </p:sp>
      <p:sp>
        <p:nvSpPr>
          <p:cNvPr id="62" name="矩形 61"/>
          <p:cNvSpPr/>
          <p:nvPr/>
        </p:nvSpPr>
        <p:spPr>
          <a:xfrm>
            <a:off x="5366377" y="5182458"/>
            <a:ext cx="5396083" cy="572462"/>
          </a:xfrm>
          <a:prstGeom prst="rect">
            <a:avLst/>
          </a:prstGeom>
        </p:spPr>
        <p:txBody>
          <a:bodyPr wrap="square" lIns="91438" tIns="45719" rIns="91438" bIns="45719">
            <a:spAutoFit/>
          </a:bodyPr>
          <a:lstStyle/>
          <a:p>
            <a:pPr>
              <a:lnSpc>
                <a:spcPct val="130000"/>
              </a:lnSpc>
            </a:pPr>
            <a:r>
              <a:rPr lang="en-US" altLang="zh-CN" sz="12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200" dirty="0">
              <a:latin typeface="微软雅黑 Light" panose="020B0502040204020203" pitchFamily="34" charset="-122"/>
              <a:ea typeface="微软雅黑 Light" panose="020B0502040204020203" pitchFamily="34" charset="-122"/>
            </a:endParaRPr>
          </a:p>
        </p:txBody>
      </p:sp>
      <p:sp>
        <p:nvSpPr>
          <p:cNvPr id="63" name="矩形 62"/>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ppt_x</p:attrName>
                                        </p:attrNameLst>
                                      </p:cBhvr>
                                      <p:tavLst>
                                        <p:tav tm="0">
                                          <p:val>
                                            <p:strVal val="#ppt_x-#ppt_w*1.125000"/>
                                          </p:val>
                                        </p:tav>
                                        <p:tav tm="100000">
                                          <p:val>
                                            <p:strVal val="#ppt_x"/>
                                          </p:val>
                                        </p:tav>
                                      </p:tavLst>
                                    </p:anim>
                                    <p:animEffect transition="in" filter="wipe(right)">
                                      <p:cBhvr>
                                        <p:cTn id="8" dur="500"/>
                                        <p:tgtEl>
                                          <p:spTgt spid="27"/>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250"/>
                                        <p:tgtEl>
                                          <p:spTgt spid="60"/>
                                        </p:tgtEl>
                                        <p:attrNameLst>
                                          <p:attrName>ppt_y</p:attrName>
                                        </p:attrNameLst>
                                      </p:cBhvr>
                                      <p:tavLst>
                                        <p:tav tm="0">
                                          <p:val>
                                            <p:strVal val="#ppt_y-#ppt_h*1.125000"/>
                                          </p:val>
                                        </p:tav>
                                        <p:tav tm="100000">
                                          <p:val>
                                            <p:strVal val="#ppt_y"/>
                                          </p:val>
                                        </p:tav>
                                      </p:tavLst>
                                    </p:anim>
                                    <p:animEffect transition="in" filter="wipe(down)">
                                      <p:cBhvr>
                                        <p:cTn id="13" dur="250"/>
                                        <p:tgtEl>
                                          <p:spTgt spid="60"/>
                                        </p:tgtEl>
                                      </p:cBhvr>
                                    </p:animEffect>
                                  </p:childTnLst>
                                </p:cTn>
                              </p:par>
                              <p:par>
                                <p:cTn id="14" presetID="12" presetClass="entr" presetSubtype="8"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p:tgtEl>
                                          <p:spTgt spid="42"/>
                                        </p:tgtEl>
                                        <p:attrNameLst>
                                          <p:attrName>ppt_x</p:attrName>
                                        </p:attrNameLst>
                                      </p:cBhvr>
                                      <p:tavLst>
                                        <p:tav tm="0">
                                          <p:val>
                                            <p:strVal val="#ppt_x-#ppt_w*1.125000"/>
                                          </p:val>
                                        </p:tav>
                                        <p:tav tm="100000">
                                          <p:val>
                                            <p:strVal val="#ppt_x"/>
                                          </p:val>
                                        </p:tav>
                                      </p:tavLst>
                                    </p:anim>
                                    <p:animEffect transition="in" filter="wipe(right)">
                                      <p:cBhvr>
                                        <p:cTn id="17" dur="500"/>
                                        <p:tgtEl>
                                          <p:spTgt spid="42"/>
                                        </p:tgtEl>
                                      </p:cBhvr>
                                    </p:animEffect>
                                  </p:childTnLst>
                                </p:cTn>
                              </p:par>
                            </p:childTnLst>
                          </p:cTn>
                        </p:par>
                        <p:par>
                          <p:cTn id="18" fill="hold">
                            <p:stCondLst>
                              <p:cond delay="1000"/>
                            </p:stCondLst>
                            <p:childTnLst>
                              <p:par>
                                <p:cTn id="19" presetID="12" presetClass="entr" presetSubtype="1"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250"/>
                                        <p:tgtEl>
                                          <p:spTgt spid="61"/>
                                        </p:tgtEl>
                                        <p:attrNameLst>
                                          <p:attrName>ppt_y</p:attrName>
                                        </p:attrNameLst>
                                      </p:cBhvr>
                                      <p:tavLst>
                                        <p:tav tm="0">
                                          <p:val>
                                            <p:strVal val="#ppt_y-#ppt_h*1.125000"/>
                                          </p:val>
                                        </p:tav>
                                        <p:tav tm="100000">
                                          <p:val>
                                            <p:strVal val="#ppt_y"/>
                                          </p:val>
                                        </p:tav>
                                      </p:tavLst>
                                    </p:anim>
                                    <p:animEffect transition="in" filter="wipe(down)">
                                      <p:cBhvr>
                                        <p:cTn id="22" dur="250"/>
                                        <p:tgtEl>
                                          <p:spTgt spid="61"/>
                                        </p:tgtEl>
                                      </p:cBhvr>
                                    </p:animEffect>
                                  </p:childTnLst>
                                </p:cTn>
                              </p:par>
                              <p:par>
                                <p:cTn id="23" presetID="12" presetClass="entr" presetSubtype="8"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p:tgtEl>
                                          <p:spTgt spid="51"/>
                                        </p:tgtEl>
                                        <p:attrNameLst>
                                          <p:attrName>ppt_x</p:attrName>
                                        </p:attrNameLst>
                                      </p:cBhvr>
                                      <p:tavLst>
                                        <p:tav tm="0">
                                          <p:val>
                                            <p:strVal val="#ppt_x-#ppt_w*1.125000"/>
                                          </p:val>
                                        </p:tav>
                                        <p:tav tm="100000">
                                          <p:val>
                                            <p:strVal val="#ppt_x"/>
                                          </p:val>
                                        </p:tav>
                                      </p:tavLst>
                                    </p:anim>
                                    <p:animEffect transition="in" filter="wipe(right)">
                                      <p:cBhvr>
                                        <p:cTn id="26" dur="500"/>
                                        <p:tgtEl>
                                          <p:spTgt spid="51"/>
                                        </p:tgtEl>
                                      </p:cBhvr>
                                    </p:animEffect>
                                  </p:childTnLst>
                                </p:cTn>
                              </p:par>
                            </p:childTnLst>
                          </p:cTn>
                        </p:par>
                        <p:par>
                          <p:cTn id="27" fill="hold">
                            <p:stCondLst>
                              <p:cond delay="1500"/>
                            </p:stCondLst>
                            <p:childTnLst>
                              <p:par>
                                <p:cTn id="28" presetID="12" presetClass="entr" presetSubtype="1"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250"/>
                                        <p:tgtEl>
                                          <p:spTgt spid="62"/>
                                        </p:tgtEl>
                                        <p:attrNameLst>
                                          <p:attrName>ppt_y</p:attrName>
                                        </p:attrNameLst>
                                      </p:cBhvr>
                                      <p:tavLst>
                                        <p:tav tm="0">
                                          <p:val>
                                            <p:strVal val="#ppt_y-#ppt_h*1.125000"/>
                                          </p:val>
                                        </p:tav>
                                        <p:tav tm="100000">
                                          <p:val>
                                            <p:strVal val="#ppt_y"/>
                                          </p:val>
                                        </p:tav>
                                      </p:tavLst>
                                    </p:anim>
                                    <p:animEffect transition="in" filter="wipe(down)">
                                      <p:cBhvr>
                                        <p:cTn id="31" dur="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209627" y="1739287"/>
            <a:ext cx="1781809" cy="2238985"/>
            <a:chOff x="1676795" y="1900014"/>
            <a:chExt cx="1781907" cy="2239107"/>
          </a:xfrm>
          <a:effectLst/>
        </p:grpSpPr>
        <p:sp>
          <p:nvSpPr>
            <p:cNvPr id="14" name="Oval 13"/>
            <p:cNvSpPr/>
            <p:nvPr/>
          </p:nvSpPr>
          <p:spPr>
            <a:xfrm>
              <a:off x="1676795" y="1900014"/>
              <a:ext cx="1781907" cy="1781907"/>
            </a:xfrm>
            <a:prstGeom prst="ellipse">
              <a:avLst/>
            </a:prstGeom>
            <a:solidFill>
              <a:schemeClr val="bg1"/>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Oval 14"/>
            <p:cNvSpPr/>
            <p:nvPr/>
          </p:nvSpPr>
          <p:spPr>
            <a:xfrm>
              <a:off x="2110548" y="3224721"/>
              <a:ext cx="914400" cy="9144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1"/>
            <p:cNvSpPr/>
            <p:nvPr/>
          </p:nvSpPr>
          <p:spPr bwMode="auto">
            <a:xfrm>
              <a:off x="2457065" y="3483019"/>
              <a:ext cx="221366" cy="397804"/>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91435" tIns="45718" rIns="91435" bIns="45718" numCol="1" anchor="t" anchorCtr="0" compatLnSpc="1"/>
            <a:lstStyle/>
            <a:p>
              <a:pPr>
                <a:lnSpc>
                  <a:spcPct val="130000"/>
                </a:lnSpc>
              </a:pPr>
              <a:endParaRPr lang="en-US" sz="170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6"/>
            <p:cNvSpPr txBox="1"/>
            <p:nvPr/>
          </p:nvSpPr>
          <p:spPr>
            <a:xfrm>
              <a:off x="1975278" y="2208425"/>
              <a:ext cx="1210655" cy="892409"/>
            </a:xfrm>
            <a:prstGeom prst="rect">
              <a:avLst/>
            </a:prstGeom>
            <a:noFill/>
          </p:spPr>
          <p:txBody>
            <a:bodyPr wrap="none" rtlCol="0">
              <a:spAutoFit/>
            </a:bodyPr>
            <a:lstStyle/>
            <a:p>
              <a:pPr>
                <a:lnSpc>
                  <a:spcPct val="130000"/>
                </a:lnSpc>
              </a:pPr>
              <a:r>
                <a:rPr lang="en-US" sz="4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90%</a:t>
              </a:r>
              <a:endParaRPr lang="en-GB" sz="4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5"/>
          <p:cNvGrpSpPr/>
          <p:nvPr/>
        </p:nvGrpSpPr>
        <p:grpSpPr>
          <a:xfrm>
            <a:off x="3873069" y="2202713"/>
            <a:ext cx="1781809" cy="2238985"/>
            <a:chOff x="3872946" y="1688394"/>
            <a:chExt cx="1781907" cy="2239107"/>
          </a:xfrm>
          <a:effectLst/>
        </p:grpSpPr>
        <p:grpSp>
          <p:nvGrpSpPr>
            <p:cNvPr id="19" name="Group 18"/>
            <p:cNvGrpSpPr/>
            <p:nvPr/>
          </p:nvGrpSpPr>
          <p:grpSpPr>
            <a:xfrm>
              <a:off x="3872946" y="1688394"/>
              <a:ext cx="1781907" cy="2239107"/>
              <a:chOff x="1676795" y="1900014"/>
              <a:chExt cx="1781907" cy="2239107"/>
            </a:xfrm>
          </p:grpSpPr>
          <p:sp>
            <p:nvSpPr>
              <p:cNvPr id="20" name="Oval 19"/>
              <p:cNvSpPr/>
              <p:nvPr/>
            </p:nvSpPr>
            <p:spPr>
              <a:xfrm>
                <a:off x="1676795" y="1900014"/>
                <a:ext cx="1781907" cy="1781907"/>
              </a:xfrm>
              <a:prstGeom prst="ellipse">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Oval 20"/>
              <p:cNvSpPr/>
              <p:nvPr/>
            </p:nvSpPr>
            <p:spPr>
              <a:xfrm>
                <a:off x="2110548" y="3224721"/>
                <a:ext cx="914400" cy="9144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1975278" y="2208425"/>
                <a:ext cx="1210655" cy="892409"/>
              </a:xfrm>
              <a:prstGeom prst="rect">
                <a:avLst/>
              </a:prstGeom>
              <a:noFill/>
            </p:spPr>
            <p:txBody>
              <a:bodyPr wrap="none" rtlCol="0">
                <a:spAutoFit/>
              </a:bodyPr>
              <a:lstStyle/>
              <a:p>
                <a:pPr>
                  <a:lnSpc>
                    <a:spcPct val="130000"/>
                  </a:lnSpc>
                </a:pPr>
                <a:r>
                  <a:rPr lang="en-US" sz="4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42%</a:t>
                </a:r>
                <a:endParaRPr lang="en-GB" sz="4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AutoShape 14"/>
            <p:cNvSpPr/>
            <p:nvPr/>
          </p:nvSpPr>
          <p:spPr bwMode="auto">
            <a:xfrm>
              <a:off x="4576946" y="3299844"/>
              <a:ext cx="373905" cy="340913"/>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1"/>
            </a:solidFill>
            <a:ln>
              <a:noFill/>
            </a:ln>
          </p:spPr>
          <p:txBody>
            <a:bodyPr lIns="0" tIns="0" rIns="0" bIns="0"/>
            <a:lstStyle/>
            <a:p>
              <a:pPr>
                <a:lnSpc>
                  <a:spcPct val="130000"/>
                </a:lnSpc>
              </a:pPr>
              <a:endParaRPr lang="en-GB" sz="170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6536510" y="1739287"/>
            <a:ext cx="1781809" cy="2238985"/>
            <a:chOff x="6536533" y="1688394"/>
            <a:chExt cx="1781907" cy="2239107"/>
          </a:xfrm>
          <a:effectLst/>
        </p:grpSpPr>
        <p:grpSp>
          <p:nvGrpSpPr>
            <p:cNvPr id="24" name="Group 23"/>
            <p:cNvGrpSpPr/>
            <p:nvPr/>
          </p:nvGrpSpPr>
          <p:grpSpPr>
            <a:xfrm>
              <a:off x="6536533" y="1688394"/>
              <a:ext cx="1781907" cy="2239107"/>
              <a:chOff x="1676795" y="1900014"/>
              <a:chExt cx="1781907" cy="2239107"/>
            </a:xfrm>
          </p:grpSpPr>
          <p:sp>
            <p:nvSpPr>
              <p:cNvPr id="25" name="Oval 24"/>
              <p:cNvSpPr/>
              <p:nvPr/>
            </p:nvSpPr>
            <p:spPr>
              <a:xfrm>
                <a:off x="1676795" y="1900014"/>
                <a:ext cx="1781907" cy="1781907"/>
              </a:xfrm>
              <a:prstGeom prst="ellipse">
                <a:avLst/>
              </a:prstGeom>
              <a:solidFill>
                <a:schemeClr val="bg1"/>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Oval 25"/>
              <p:cNvSpPr/>
              <p:nvPr/>
            </p:nvSpPr>
            <p:spPr>
              <a:xfrm>
                <a:off x="2110548" y="3224721"/>
                <a:ext cx="914400" cy="9144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27"/>
              <p:cNvSpPr txBox="1"/>
              <p:nvPr/>
            </p:nvSpPr>
            <p:spPr>
              <a:xfrm>
                <a:off x="1975278" y="2212657"/>
                <a:ext cx="1172564" cy="892409"/>
              </a:xfrm>
              <a:prstGeom prst="rect">
                <a:avLst/>
              </a:prstGeom>
              <a:noFill/>
            </p:spPr>
            <p:txBody>
              <a:bodyPr wrap="none" rtlCol="0">
                <a:spAutoFit/>
              </a:bodyPr>
              <a:lstStyle/>
              <a:p>
                <a:pPr>
                  <a:lnSpc>
                    <a:spcPct val="130000"/>
                  </a:lnSpc>
                </a:pPr>
                <a:r>
                  <a:rPr lang="en-US" sz="4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11%</a:t>
                </a:r>
                <a:endParaRPr lang="en-GB" sz="4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0" name="AutoShape 13"/>
            <p:cNvSpPr/>
            <p:nvPr/>
          </p:nvSpPr>
          <p:spPr bwMode="auto">
            <a:xfrm>
              <a:off x="7280037" y="3288061"/>
              <a:ext cx="294897" cy="381142"/>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1"/>
            </a:solidFill>
            <a:ln>
              <a:noFill/>
            </a:ln>
          </p:spPr>
          <p:txBody>
            <a:bodyPr lIns="0" tIns="0" rIns="0" bIns="0"/>
            <a:lstStyle/>
            <a:p>
              <a:pPr>
                <a:lnSpc>
                  <a:spcPct val="130000"/>
                </a:lnSpc>
              </a:pPr>
              <a:endParaRPr lang="en-GB" sz="170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7"/>
          <p:cNvGrpSpPr/>
          <p:nvPr/>
        </p:nvGrpSpPr>
        <p:grpSpPr>
          <a:xfrm>
            <a:off x="9200562" y="2202713"/>
            <a:ext cx="1781809" cy="2238985"/>
            <a:chOff x="9200732" y="1688394"/>
            <a:chExt cx="1781907" cy="2239107"/>
          </a:xfrm>
          <a:effectLst/>
        </p:grpSpPr>
        <p:grpSp>
          <p:nvGrpSpPr>
            <p:cNvPr id="29" name="Group 28"/>
            <p:cNvGrpSpPr/>
            <p:nvPr/>
          </p:nvGrpSpPr>
          <p:grpSpPr>
            <a:xfrm>
              <a:off x="9200732" y="1688394"/>
              <a:ext cx="1781907" cy="2239107"/>
              <a:chOff x="1676795" y="1900014"/>
              <a:chExt cx="1781907" cy="2239107"/>
            </a:xfrm>
          </p:grpSpPr>
          <p:sp>
            <p:nvSpPr>
              <p:cNvPr id="30" name="Oval 29"/>
              <p:cNvSpPr/>
              <p:nvPr/>
            </p:nvSpPr>
            <p:spPr>
              <a:xfrm>
                <a:off x="1676795" y="1900014"/>
                <a:ext cx="1781907" cy="1781907"/>
              </a:xfrm>
              <a:prstGeom prst="ellipse">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Oval 30"/>
              <p:cNvSpPr/>
              <p:nvPr/>
            </p:nvSpPr>
            <p:spPr>
              <a:xfrm>
                <a:off x="2110548" y="3224721"/>
                <a:ext cx="914400" cy="9144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1975278" y="2208425"/>
                <a:ext cx="1210655" cy="892409"/>
              </a:xfrm>
              <a:prstGeom prst="rect">
                <a:avLst/>
              </a:prstGeom>
              <a:noFill/>
            </p:spPr>
            <p:txBody>
              <a:bodyPr wrap="none" rtlCol="0">
                <a:spAutoFit/>
              </a:bodyPr>
              <a:lstStyle/>
              <a:p>
                <a:pPr>
                  <a:lnSpc>
                    <a:spcPct val="130000"/>
                  </a:lnSpc>
                </a:pPr>
                <a:r>
                  <a:rPr lang="en-US" sz="40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75%</a:t>
                </a:r>
                <a:endParaRPr lang="en-GB" sz="40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Freeform 33"/>
            <p:cNvSpPr>
              <a:spLocks noEditPoints="1"/>
            </p:cNvSpPr>
            <p:nvPr/>
          </p:nvSpPr>
          <p:spPr bwMode="auto">
            <a:xfrm>
              <a:off x="9887068" y="3306780"/>
              <a:ext cx="409233" cy="327040"/>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p:spPr>
          <p:txBody>
            <a:bodyPr vert="horz" wrap="square" lIns="91435" tIns="45718" rIns="91435" bIns="45718" numCol="1" anchor="t" anchorCtr="0" compatLnSpc="1"/>
            <a:lstStyle/>
            <a:p>
              <a:pPr>
                <a:lnSpc>
                  <a:spcPct val="130000"/>
                </a:lnSpc>
              </a:pPr>
              <a:endParaRPr lang="en-US" sz="170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23"/>
          <p:cNvSpPr txBox="1"/>
          <p:nvPr/>
        </p:nvSpPr>
        <p:spPr>
          <a:xfrm>
            <a:off x="940742" y="5396405"/>
            <a:ext cx="2447750" cy="683072"/>
          </a:xfrm>
          <a:prstGeom prst="rect">
            <a:avLst/>
          </a:prstGeom>
          <a:noFill/>
        </p:spPr>
        <p:txBody>
          <a:bodyPr wrap="square" rtlCol="0">
            <a:spAutoFit/>
          </a:bodyPr>
          <a:lstStyle/>
          <a:p>
            <a:pPr>
              <a:lnSpc>
                <a:spcPct val="150000"/>
              </a:lnSpc>
            </a:pPr>
            <a:r>
              <a:rPr lang="zh-CN" altLang="en-US"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8" name="TextBox 24"/>
          <p:cNvSpPr txBox="1"/>
          <p:nvPr/>
        </p:nvSpPr>
        <p:spPr>
          <a:xfrm>
            <a:off x="940741" y="5013470"/>
            <a:ext cx="1542410" cy="325795"/>
          </a:xfrm>
          <a:prstGeom prst="rect">
            <a:avLst/>
          </a:prstGeom>
          <a:noFill/>
        </p:spPr>
        <p:txBody>
          <a:bodyPr wrap="none" rtlCol="0">
            <a:spAutoFit/>
          </a:bodyPr>
          <a:lstStyle/>
          <a:p>
            <a:r>
              <a:rPr lang="zh-CN" altLang="en-US" sz="1515" dirty="0">
                <a:solidFill>
                  <a:schemeClr val="tx1">
                    <a:lumMod val="65000"/>
                    <a:lumOff val="35000"/>
                  </a:schemeClr>
                </a:solidFill>
                <a:ea typeface="微软雅黑" panose="020B0503020204020204" pitchFamily="34" charset="-122"/>
              </a:rPr>
              <a:t>请替换文字内容</a:t>
            </a:r>
          </a:p>
        </p:txBody>
      </p:sp>
      <p:sp>
        <p:nvSpPr>
          <p:cNvPr id="54" name="TextBox 23"/>
          <p:cNvSpPr txBox="1"/>
          <p:nvPr/>
        </p:nvSpPr>
        <p:spPr>
          <a:xfrm>
            <a:off x="3734365" y="5396405"/>
            <a:ext cx="2447750" cy="683072"/>
          </a:xfrm>
          <a:prstGeom prst="rect">
            <a:avLst/>
          </a:prstGeom>
          <a:noFill/>
        </p:spPr>
        <p:txBody>
          <a:bodyPr wrap="square" rtlCol="0">
            <a:spAutoFit/>
          </a:bodyPr>
          <a:lstStyle/>
          <a:p>
            <a:pPr>
              <a:lnSpc>
                <a:spcPct val="150000"/>
              </a:lnSpc>
            </a:pPr>
            <a:r>
              <a:rPr lang="zh-CN" altLang="en-US"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5" name="TextBox 24"/>
          <p:cNvSpPr txBox="1"/>
          <p:nvPr/>
        </p:nvSpPr>
        <p:spPr>
          <a:xfrm>
            <a:off x="3734365" y="5013470"/>
            <a:ext cx="1542410" cy="325795"/>
          </a:xfrm>
          <a:prstGeom prst="rect">
            <a:avLst/>
          </a:prstGeom>
          <a:noFill/>
        </p:spPr>
        <p:txBody>
          <a:bodyPr wrap="none" rtlCol="0">
            <a:spAutoFit/>
          </a:bodyPr>
          <a:lstStyle/>
          <a:p>
            <a:r>
              <a:rPr lang="zh-CN" altLang="en-US" sz="1515" dirty="0">
                <a:solidFill>
                  <a:schemeClr val="tx1">
                    <a:lumMod val="65000"/>
                    <a:lumOff val="35000"/>
                  </a:schemeClr>
                </a:solidFill>
                <a:ea typeface="微软雅黑" panose="020B0503020204020204" pitchFamily="34" charset="-122"/>
              </a:rPr>
              <a:t>请替换文字内容</a:t>
            </a:r>
          </a:p>
        </p:txBody>
      </p:sp>
      <p:sp>
        <p:nvSpPr>
          <p:cNvPr id="56" name="TextBox 23"/>
          <p:cNvSpPr txBox="1"/>
          <p:nvPr/>
        </p:nvSpPr>
        <p:spPr>
          <a:xfrm>
            <a:off x="6492959" y="5396405"/>
            <a:ext cx="2447750" cy="683072"/>
          </a:xfrm>
          <a:prstGeom prst="rect">
            <a:avLst/>
          </a:prstGeom>
          <a:noFill/>
        </p:spPr>
        <p:txBody>
          <a:bodyPr wrap="square" rtlCol="0">
            <a:spAutoFit/>
          </a:bodyPr>
          <a:lstStyle/>
          <a:p>
            <a:pPr>
              <a:lnSpc>
                <a:spcPct val="150000"/>
              </a:lnSpc>
            </a:pPr>
            <a:r>
              <a:rPr lang="zh-CN" altLang="en-US"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7" name="TextBox 24"/>
          <p:cNvSpPr txBox="1"/>
          <p:nvPr/>
        </p:nvSpPr>
        <p:spPr>
          <a:xfrm>
            <a:off x="6492958" y="5013470"/>
            <a:ext cx="1542410" cy="325795"/>
          </a:xfrm>
          <a:prstGeom prst="rect">
            <a:avLst/>
          </a:prstGeom>
          <a:noFill/>
        </p:spPr>
        <p:txBody>
          <a:bodyPr wrap="none" rtlCol="0">
            <a:spAutoFit/>
          </a:bodyPr>
          <a:lstStyle/>
          <a:p>
            <a:r>
              <a:rPr lang="zh-CN" altLang="en-US" sz="1515" dirty="0">
                <a:solidFill>
                  <a:schemeClr val="tx1">
                    <a:lumMod val="65000"/>
                    <a:lumOff val="35000"/>
                  </a:schemeClr>
                </a:solidFill>
                <a:ea typeface="微软雅黑" panose="020B0503020204020204" pitchFamily="34" charset="-122"/>
              </a:rPr>
              <a:t>请替换文字内容</a:t>
            </a:r>
          </a:p>
        </p:txBody>
      </p:sp>
      <p:sp>
        <p:nvSpPr>
          <p:cNvPr id="58" name="TextBox 23"/>
          <p:cNvSpPr txBox="1"/>
          <p:nvPr/>
        </p:nvSpPr>
        <p:spPr>
          <a:xfrm>
            <a:off x="9286582" y="5396405"/>
            <a:ext cx="2447750" cy="683072"/>
          </a:xfrm>
          <a:prstGeom prst="rect">
            <a:avLst/>
          </a:prstGeom>
          <a:noFill/>
        </p:spPr>
        <p:txBody>
          <a:bodyPr wrap="square" rtlCol="0">
            <a:spAutoFit/>
          </a:bodyPr>
          <a:lstStyle/>
          <a:p>
            <a:pPr>
              <a:lnSpc>
                <a:spcPct val="150000"/>
              </a:lnSpc>
            </a:pPr>
            <a:r>
              <a:rPr lang="zh-CN" altLang="en-US"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9" name="TextBox 24"/>
          <p:cNvSpPr txBox="1"/>
          <p:nvPr/>
        </p:nvSpPr>
        <p:spPr>
          <a:xfrm>
            <a:off x="9286582" y="5013470"/>
            <a:ext cx="1542410" cy="325795"/>
          </a:xfrm>
          <a:prstGeom prst="rect">
            <a:avLst/>
          </a:prstGeom>
          <a:noFill/>
        </p:spPr>
        <p:txBody>
          <a:bodyPr wrap="none" rtlCol="0">
            <a:spAutoFit/>
          </a:bodyPr>
          <a:lstStyle/>
          <a:p>
            <a:r>
              <a:rPr lang="zh-CN" altLang="en-US" sz="1515" dirty="0">
                <a:solidFill>
                  <a:schemeClr val="tx1">
                    <a:lumMod val="65000"/>
                    <a:lumOff val="35000"/>
                  </a:schemeClr>
                </a:solidFill>
                <a:ea typeface="微软雅黑" panose="020B0503020204020204" pitchFamily="34" charset="-122"/>
              </a:rPr>
              <a:t>请替换文字内容</a:t>
            </a:r>
          </a:p>
        </p:txBody>
      </p:sp>
      <p:sp>
        <p:nvSpPr>
          <p:cNvPr id="34" name="矩形 33"/>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p:tgtEl>
                                          <p:spTgt spid="37"/>
                                        </p:tgtEl>
                                        <p:attrNameLst>
                                          <p:attrName>ppt_y</p:attrName>
                                        </p:attrNameLst>
                                      </p:cBhvr>
                                      <p:tavLst>
                                        <p:tav tm="0">
                                          <p:val>
                                            <p:strVal val="#ppt_y+#ppt_h*1.125000"/>
                                          </p:val>
                                        </p:tav>
                                        <p:tav tm="100000">
                                          <p:val>
                                            <p:strVal val="#ppt_y"/>
                                          </p:val>
                                        </p:tav>
                                      </p:tavLst>
                                    </p:anim>
                                    <p:animEffect transition="in" filter="wipe(up)">
                                      <p:cBhvr>
                                        <p:cTn id="14" dur="500"/>
                                        <p:tgtEl>
                                          <p:spTgt spid="3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ppt_y</p:attrName>
                                        </p:attrNameLst>
                                      </p:cBhvr>
                                      <p:tavLst>
                                        <p:tav tm="0">
                                          <p:val>
                                            <p:strVal val="#ppt_y-#ppt_h*1.125000"/>
                                          </p:val>
                                        </p:tav>
                                        <p:tav tm="100000">
                                          <p:val>
                                            <p:strVal val="#ppt_y"/>
                                          </p:val>
                                        </p:tav>
                                      </p:tavLst>
                                    </p:anim>
                                    <p:animEffect transition="in" filter="wipe(down)">
                                      <p:cBhvr>
                                        <p:cTn id="18" dur="500"/>
                                        <p:tgtEl>
                                          <p:spTgt spid="38"/>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500"/>
                                        <p:tgtEl>
                                          <p:spTgt spid="54"/>
                                        </p:tgtEl>
                                        <p:attrNameLst>
                                          <p:attrName>ppt_y</p:attrName>
                                        </p:attrNameLst>
                                      </p:cBhvr>
                                      <p:tavLst>
                                        <p:tav tm="0">
                                          <p:val>
                                            <p:strVal val="#ppt_y+#ppt_h*1.125000"/>
                                          </p:val>
                                        </p:tav>
                                        <p:tav tm="100000">
                                          <p:val>
                                            <p:strVal val="#ppt_y"/>
                                          </p:val>
                                        </p:tav>
                                      </p:tavLst>
                                    </p:anim>
                                    <p:animEffect transition="in" filter="wipe(up)">
                                      <p:cBhvr>
                                        <p:cTn id="29" dur="500"/>
                                        <p:tgtEl>
                                          <p:spTgt spid="54"/>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p:tgtEl>
                                          <p:spTgt spid="55"/>
                                        </p:tgtEl>
                                        <p:attrNameLst>
                                          <p:attrName>ppt_y</p:attrName>
                                        </p:attrNameLst>
                                      </p:cBhvr>
                                      <p:tavLst>
                                        <p:tav tm="0">
                                          <p:val>
                                            <p:strVal val="#ppt_y-#ppt_h*1.125000"/>
                                          </p:val>
                                        </p:tav>
                                        <p:tav tm="100000">
                                          <p:val>
                                            <p:strVal val="#ppt_y"/>
                                          </p:val>
                                        </p:tav>
                                      </p:tavLst>
                                    </p:anim>
                                    <p:animEffect transition="in" filter="wipe(down)">
                                      <p:cBhvr>
                                        <p:cTn id="33" dur="500"/>
                                        <p:tgtEl>
                                          <p:spTgt spid="55"/>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2" presetClass="entr" presetSubtype="4"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p:tgtEl>
                                          <p:spTgt spid="56"/>
                                        </p:tgtEl>
                                        <p:attrNameLst>
                                          <p:attrName>ppt_y</p:attrName>
                                        </p:attrNameLst>
                                      </p:cBhvr>
                                      <p:tavLst>
                                        <p:tav tm="0">
                                          <p:val>
                                            <p:strVal val="#ppt_y+#ppt_h*1.125000"/>
                                          </p:val>
                                        </p:tav>
                                        <p:tav tm="100000">
                                          <p:val>
                                            <p:strVal val="#ppt_y"/>
                                          </p:val>
                                        </p:tav>
                                      </p:tavLst>
                                    </p:anim>
                                    <p:animEffect transition="in" filter="wipe(up)">
                                      <p:cBhvr>
                                        <p:cTn id="44" dur="500"/>
                                        <p:tgtEl>
                                          <p:spTgt spid="56"/>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p:tgtEl>
                                          <p:spTgt spid="57"/>
                                        </p:tgtEl>
                                        <p:attrNameLst>
                                          <p:attrName>ppt_y</p:attrName>
                                        </p:attrNameLst>
                                      </p:cBhvr>
                                      <p:tavLst>
                                        <p:tav tm="0">
                                          <p:val>
                                            <p:strVal val="#ppt_y-#ppt_h*1.125000"/>
                                          </p:val>
                                        </p:tav>
                                        <p:tav tm="100000">
                                          <p:val>
                                            <p:strVal val="#ppt_y"/>
                                          </p:val>
                                        </p:tav>
                                      </p:tavLst>
                                    </p:anim>
                                    <p:animEffect transition="in" filter="wipe(down)">
                                      <p:cBhvr>
                                        <p:cTn id="48" dur="500"/>
                                        <p:tgtEl>
                                          <p:spTgt spid="57"/>
                                        </p:tgtEl>
                                      </p:cBhvr>
                                    </p:animEffect>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12" presetClass="entr" presetSubtype="4" fill="hold" grpId="0"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500"/>
                                        <p:tgtEl>
                                          <p:spTgt spid="58"/>
                                        </p:tgtEl>
                                        <p:attrNameLst>
                                          <p:attrName>ppt_y</p:attrName>
                                        </p:attrNameLst>
                                      </p:cBhvr>
                                      <p:tavLst>
                                        <p:tav tm="0">
                                          <p:val>
                                            <p:strVal val="#ppt_y+#ppt_h*1.125000"/>
                                          </p:val>
                                        </p:tav>
                                        <p:tav tm="100000">
                                          <p:val>
                                            <p:strVal val="#ppt_y"/>
                                          </p:val>
                                        </p:tav>
                                      </p:tavLst>
                                    </p:anim>
                                    <p:animEffect transition="in" filter="wipe(up)">
                                      <p:cBhvr>
                                        <p:cTn id="59" dur="500"/>
                                        <p:tgtEl>
                                          <p:spTgt spid="58"/>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500"/>
                                        <p:tgtEl>
                                          <p:spTgt spid="59"/>
                                        </p:tgtEl>
                                        <p:attrNameLst>
                                          <p:attrName>ppt_y</p:attrName>
                                        </p:attrNameLst>
                                      </p:cBhvr>
                                      <p:tavLst>
                                        <p:tav tm="0">
                                          <p:val>
                                            <p:strVal val="#ppt_y-#ppt_h*1.125000"/>
                                          </p:val>
                                        </p:tav>
                                        <p:tav tm="100000">
                                          <p:val>
                                            <p:strVal val="#ppt_y"/>
                                          </p:val>
                                        </p:tav>
                                      </p:tavLst>
                                    </p:anim>
                                    <p:animEffect transition="in" filter="wipe(down)">
                                      <p:cBhvr>
                                        <p:cTn id="6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54" grpId="0"/>
      <p:bldP spid="55" grpId="0"/>
      <p:bldP spid="56" grpId="0"/>
      <p:bldP spid="57" grpId="0"/>
      <p:bldP spid="58" grpId="0"/>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_组合 3"/>
          <p:cNvGrpSpPr/>
          <p:nvPr>
            <p:custDataLst>
              <p:tags r:id="rId1"/>
            </p:custDataLst>
          </p:nvPr>
        </p:nvGrpSpPr>
        <p:grpSpPr>
          <a:xfrm>
            <a:off x="3351860" y="3153870"/>
            <a:ext cx="6029722" cy="1179861"/>
            <a:chOff x="5741409" y="2661945"/>
            <a:chExt cx="6029722" cy="1179861"/>
          </a:xfrm>
        </p:grpSpPr>
        <p:sp>
          <p:nvSpPr>
            <p:cNvPr id="12" name="椭圆 11"/>
            <p:cNvSpPr/>
            <p:nvPr/>
          </p:nvSpPr>
          <p:spPr>
            <a:xfrm>
              <a:off x="5741409" y="2663245"/>
              <a:ext cx="573114" cy="573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矩形 4"/>
            <p:cNvSpPr>
              <a:spLocks noChangeArrowheads="1"/>
            </p:cNvSpPr>
            <p:nvPr/>
          </p:nvSpPr>
          <p:spPr bwMode="auto">
            <a:xfrm>
              <a:off x="6533188" y="2715344"/>
              <a:ext cx="523794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US" altLang="zh-CN" sz="14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400" dirty="0">
                <a:latin typeface="微软雅黑 Light" panose="020B0502040204020203" pitchFamily="34" charset="-122"/>
                <a:ea typeface="微软雅黑 Light" panose="020B0502040204020203" pitchFamily="34" charset="-122"/>
              </a:endParaRPr>
            </a:p>
            <a:p>
              <a:pPr>
                <a:lnSpc>
                  <a:spcPct val="120000"/>
                </a:lnSpc>
              </a:pPr>
              <a:r>
                <a:rPr lang="en-US" sz="1400" dirty="0">
                  <a:latin typeface="微软雅黑 Light" panose="020B0502040204020203" pitchFamily="34" charset="-122"/>
                  <a:ea typeface="微软雅黑 Light" panose="020B0502040204020203" pitchFamily="34" charset="-122"/>
                  <a:sym typeface="微软雅黑" panose="020B0503020204020204" pitchFamily="34" charset="-122"/>
                </a:rPr>
                <a:t>.</a:t>
              </a:r>
              <a:endParaRPr lang="zh-CN" altLang="en-US" sz="1400" dirty="0">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14" name="文本框 13"/>
            <p:cNvSpPr txBox="1"/>
            <p:nvPr/>
          </p:nvSpPr>
          <p:spPr>
            <a:xfrm>
              <a:off x="5836458" y="2661945"/>
              <a:ext cx="316692" cy="584775"/>
            </a:xfrm>
            <a:prstGeom prst="rect">
              <a:avLst/>
            </a:prstGeom>
            <a:noFill/>
          </p:spPr>
          <p:txBody>
            <a:bodyPr wrap="square" rtlCol="0">
              <a:spAutoFit/>
            </a:bodyPr>
            <a:lstStyle>
              <a:defPPr>
                <a:defRPr lang="zh-CN"/>
              </a:defPPr>
              <a:lvl1pPr>
                <a:defRPr sz="2400" spc="200">
                  <a:solidFill>
                    <a:schemeClr val="bg1"/>
                  </a:solidFill>
                  <a:latin typeface="华文细黑" panose="02010600040101010101" pitchFamily="2" charset="-122"/>
                  <a:ea typeface="华文细黑" panose="02010600040101010101" pitchFamily="2" charset="-122"/>
                </a:defRPr>
              </a:lvl1pPr>
            </a:lstStyle>
            <a:p>
              <a:r>
                <a:rPr lang="en-US" altLang="zh-CN" sz="3200" dirty="0">
                  <a:solidFill>
                    <a:schemeClr val="tx1"/>
                  </a:solidFill>
                </a:rPr>
                <a:t>1</a:t>
              </a:r>
              <a:endParaRPr lang="zh-CN" altLang="en-US" sz="3200" dirty="0">
                <a:solidFill>
                  <a:schemeClr val="tx1"/>
                </a:solidFill>
              </a:endParaRPr>
            </a:p>
          </p:txBody>
        </p:sp>
      </p:grpSp>
      <p:grpSp>
        <p:nvGrpSpPr>
          <p:cNvPr id="15" name="PA_组合 15"/>
          <p:cNvGrpSpPr/>
          <p:nvPr>
            <p:custDataLst>
              <p:tags r:id="rId2"/>
            </p:custDataLst>
          </p:nvPr>
        </p:nvGrpSpPr>
        <p:grpSpPr>
          <a:xfrm>
            <a:off x="3924974" y="4252553"/>
            <a:ext cx="6021888" cy="937716"/>
            <a:chOff x="5339745" y="3792476"/>
            <a:chExt cx="6021888" cy="937716"/>
          </a:xfrm>
        </p:grpSpPr>
        <p:sp>
          <p:nvSpPr>
            <p:cNvPr id="16" name="椭圆 15"/>
            <p:cNvSpPr/>
            <p:nvPr/>
          </p:nvSpPr>
          <p:spPr>
            <a:xfrm>
              <a:off x="5339745" y="3798307"/>
              <a:ext cx="573114" cy="573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4"/>
            <p:cNvSpPr>
              <a:spLocks noChangeArrowheads="1"/>
            </p:cNvSpPr>
            <p:nvPr/>
          </p:nvSpPr>
          <p:spPr bwMode="auto">
            <a:xfrm>
              <a:off x="6123690" y="3862262"/>
              <a:ext cx="523794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20000"/>
                </a:lnSpc>
              </a:pPr>
              <a:r>
                <a:rPr lang="en-US" altLang="zh-CN" sz="1400" dirty="0">
                  <a:solidFill>
                    <a:prstClr val="black"/>
                  </a:solidFill>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400" dirty="0">
                <a:solidFill>
                  <a:prstClr val="black"/>
                </a:solidFill>
                <a:latin typeface="微软雅黑 Light" panose="020B0502040204020203" pitchFamily="34" charset="-122"/>
                <a:ea typeface="微软雅黑 Light" panose="020B0502040204020203" pitchFamily="34" charset="-122"/>
              </a:endParaRPr>
            </a:p>
          </p:txBody>
        </p:sp>
        <p:sp>
          <p:nvSpPr>
            <p:cNvPr id="18" name="文本框 17"/>
            <p:cNvSpPr txBox="1"/>
            <p:nvPr/>
          </p:nvSpPr>
          <p:spPr>
            <a:xfrm>
              <a:off x="5424717" y="3792476"/>
              <a:ext cx="316692" cy="584775"/>
            </a:xfrm>
            <a:prstGeom prst="rect">
              <a:avLst/>
            </a:prstGeom>
            <a:noFill/>
          </p:spPr>
          <p:txBody>
            <a:bodyPr wrap="square" rtlCol="0">
              <a:spAutoFit/>
            </a:bodyPr>
            <a:lstStyle>
              <a:defPPr>
                <a:defRPr lang="zh-CN"/>
              </a:defPPr>
              <a:lvl1pPr>
                <a:defRPr sz="2400" spc="200">
                  <a:solidFill>
                    <a:schemeClr val="bg1"/>
                  </a:solidFill>
                  <a:latin typeface="华文细黑" panose="02010600040101010101" pitchFamily="2" charset="-122"/>
                  <a:ea typeface="华文细黑" panose="02010600040101010101" pitchFamily="2" charset="-122"/>
                </a:defRPr>
              </a:lvl1pPr>
            </a:lstStyle>
            <a:p>
              <a:r>
                <a:rPr lang="en-US" altLang="zh-CN" sz="3200" dirty="0">
                  <a:solidFill>
                    <a:srgbClr val="374C59"/>
                  </a:solidFill>
                </a:rPr>
                <a:t>2</a:t>
              </a:r>
              <a:endParaRPr lang="zh-CN" altLang="en-US" sz="3200" dirty="0">
                <a:solidFill>
                  <a:srgbClr val="374C59"/>
                </a:solidFill>
              </a:endParaRPr>
            </a:p>
          </p:txBody>
        </p:sp>
      </p:grpSp>
      <p:grpSp>
        <p:nvGrpSpPr>
          <p:cNvPr id="19" name="PA_组合 16"/>
          <p:cNvGrpSpPr/>
          <p:nvPr>
            <p:custDataLst>
              <p:tags r:id="rId3"/>
            </p:custDataLst>
          </p:nvPr>
        </p:nvGrpSpPr>
        <p:grpSpPr>
          <a:xfrm>
            <a:off x="4554635" y="5260975"/>
            <a:ext cx="6012766" cy="914445"/>
            <a:chOff x="4668935" y="4769050"/>
            <a:chExt cx="6012766" cy="914445"/>
          </a:xfrm>
        </p:grpSpPr>
        <p:sp>
          <p:nvSpPr>
            <p:cNvPr id="20" name="椭圆 19"/>
            <p:cNvSpPr/>
            <p:nvPr/>
          </p:nvSpPr>
          <p:spPr>
            <a:xfrm>
              <a:off x="4668935" y="4769050"/>
              <a:ext cx="573114" cy="573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4"/>
            <p:cNvSpPr>
              <a:spLocks noChangeArrowheads="1"/>
            </p:cNvSpPr>
            <p:nvPr/>
          </p:nvSpPr>
          <p:spPr bwMode="auto">
            <a:xfrm>
              <a:off x="5443758" y="4815565"/>
              <a:ext cx="523794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20000"/>
                </a:lnSpc>
              </a:pPr>
              <a:r>
                <a:rPr lang="en-US" altLang="zh-CN" sz="1400" dirty="0">
                  <a:solidFill>
                    <a:prstClr val="black"/>
                  </a:solidFill>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400" dirty="0">
                <a:solidFill>
                  <a:prstClr val="black"/>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4754283" y="4769050"/>
              <a:ext cx="316692" cy="584775"/>
            </a:xfrm>
            <a:prstGeom prst="rect">
              <a:avLst/>
            </a:prstGeom>
            <a:noFill/>
          </p:spPr>
          <p:txBody>
            <a:bodyPr wrap="square" rtlCol="0">
              <a:spAutoFit/>
            </a:bodyPr>
            <a:lstStyle>
              <a:defPPr>
                <a:defRPr lang="zh-CN"/>
              </a:defPPr>
              <a:lvl1pPr>
                <a:defRPr sz="2400" spc="200">
                  <a:solidFill>
                    <a:schemeClr val="bg1"/>
                  </a:solidFill>
                  <a:latin typeface="华文细黑" panose="02010600040101010101" pitchFamily="2" charset="-122"/>
                  <a:ea typeface="华文细黑" panose="02010600040101010101" pitchFamily="2" charset="-122"/>
                </a:defRPr>
              </a:lvl1pPr>
            </a:lstStyle>
            <a:p>
              <a:r>
                <a:rPr lang="en-US" altLang="zh-CN" sz="3200" dirty="0">
                  <a:solidFill>
                    <a:srgbClr val="374C59"/>
                  </a:solidFill>
                </a:rPr>
                <a:t>3</a:t>
              </a:r>
              <a:endParaRPr lang="zh-CN" altLang="en-US" sz="3200" dirty="0">
                <a:solidFill>
                  <a:srgbClr val="374C59"/>
                </a:solidFill>
              </a:endParaRPr>
            </a:p>
          </p:txBody>
        </p:sp>
      </p:grpSp>
      <p:sp>
        <p:nvSpPr>
          <p:cNvPr id="23" name="PA_文本框 14"/>
          <p:cNvSpPr txBox="1"/>
          <p:nvPr>
            <p:custDataLst>
              <p:tags r:id="rId4"/>
            </p:custDataLst>
          </p:nvPr>
        </p:nvSpPr>
        <p:spPr>
          <a:xfrm>
            <a:off x="2747263" y="2240260"/>
            <a:ext cx="3106321" cy="523220"/>
          </a:xfrm>
          <a:prstGeom prst="rect">
            <a:avLst/>
          </a:prstGeom>
          <a:noFill/>
        </p:spPr>
        <p:txBody>
          <a:bodyPr wrap="square" rtlCol="0">
            <a:spAutoFit/>
          </a:bodyPr>
          <a:lstStyle>
            <a:defPPr>
              <a:defRPr lang="zh-CN"/>
            </a:defPPr>
            <a:lvl1pPr algn="ctr">
              <a:defRPr sz="5400" spc="200">
                <a:solidFill>
                  <a:schemeClr val="bg1"/>
                </a:solidFill>
                <a:latin typeface="华文细黑" panose="02010600040101010101" pitchFamily="2" charset="-122"/>
                <a:ea typeface="华文细黑" panose="02010600040101010101" pitchFamily="2" charset="-122"/>
              </a:defRPr>
            </a:lvl1pPr>
          </a:lstStyle>
          <a:p>
            <a:pPr algn="l"/>
            <a:r>
              <a:rPr lang="zh-CN" altLang="en-US" sz="2800" spc="400" dirty="0">
                <a:solidFill>
                  <a:schemeClr val="tx1"/>
                </a:solidFill>
              </a:rPr>
              <a:t>此处添加小标题</a:t>
            </a:r>
          </a:p>
        </p:txBody>
      </p:sp>
      <p:sp>
        <p:nvSpPr>
          <p:cNvPr id="25" name="矩形 24"/>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strVal val="#ppt_w+.15"/>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2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3640" y="3576331"/>
            <a:ext cx="184720" cy="400105"/>
          </a:xfrm>
          <a:prstGeom prst="rect">
            <a:avLst/>
          </a:prstGeom>
          <a:solidFill>
            <a:schemeClr val="bg1">
              <a:lumMod val="95000"/>
            </a:schemeClr>
          </a:solidFill>
        </p:spPr>
        <p:txBody>
          <a:bodyPr rot="0" spcFirstLastPara="0" vertOverflow="overflow" horzOverflow="overflow" vert="horz" wrap="none" lIns="91435" tIns="45718" rIns="91435" bIns="45718" numCol="1" spcCol="0" rtlCol="0" fromWordArt="0" anchor="ctr" anchorCtr="0" forceAA="0" compatLnSpc="1">
            <a:spAutoFit/>
          </a:bodyPr>
          <a:lstStyle/>
          <a:p>
            <a:pPr algn="ctr">
              <a:spcBef>
                <a:spcPct val="0"/>
              </a:spcBef>
            </a:pPr>
            <a:endParaRPr lang="zh-CN" altLang="en-US" sz="2000">
              <a:solidFill>
                <a:srgbClr val="222B33"/>
              </a:solidFill>
              <a:latin typeface="微软雅黑" panose="020B0503020204020204" pitchFamily="34" charset="-122"/>
              <a:ea typeface="微软雅黑" panose="020B0503020204020204" pitchFamily="34" charset="-122"/>
            </a:endParaRPr>
          </a:p>
        </p:txBody>
      </p:sp>
      <p:sp>
        <p:nvSpPr>
          <p:cNvPr id="88" name="任意多边形: 形状 8"/>
          <p:cNvSpPr/>
          <p:nvPr/>
        </p:nvSpPr>
        <p:spPr>
          <a:xfrm>
            <a:off x="335" y="3304709"/>
            <a:ext cx="12176818" cy="819099"/>
          </a:xfrm>
          <a:custGeom>
            <a:avLst/>
            <a:gdLst>
              <a:gd name="connsiteX0" fmla="*/ 0 w 12177486"/>
              <a:gd name="connsiteY0" fmla="*/ 805696 h 823872"/>
              <a:gd name="connsiteX1" fmla="*/ 3788229 w 12177486"/>
              <a:gd name="connsiteY1" fmla="*/ 326725 h 823872"/>
              <a:gd name="connsiteX2" fmla="*/ 6821715 w 12177486"/>
              <a:gd name="connsiteY2" fmla="*/ 820210 h 823872"/>
              <a:gd name="connsiteX3" fmla="*/ 9913257 w 12177486"/>
              <a:gd name="connsiteY3" fmla="*/ 7410 h 823872"/>
              <a:gd name="connsiteX4" fmla="*/ 12177486 w 12177486"/>
              <a:gd name="connsiteY4" fmla="*/ 486382 h 823872"/>
              <a:gd name="connsiteX0-1" fmla="*/ 0 w 12177486"/>
              <a:gd name="connsiteY0-2" fmla="*/ 805696 h 825056"/>
              <a:gd name="connsiteX1-3" fmla="*/ 3788229 w 12177486"/>
              <a:gd name="connsiteY1-4" fmla="*/ 326725 h 825056"/>
              <a:gd name="connsiteX2-5" fmla="*/ 6821715 w 12177486"/>
              <a:gd name="connsiteY2-6" fmla="*/ 820210 h 825056"/>
              <a:gd name="connsiteX3-7" fmla="*/ 9913257 w 12177486"/>
              <a:gd name="connsiteY3-8" fmla="*/ 7410 h 825056"/>
              <a:gd name="connsiteX4-9" fmla="*/ 12177486 w 12177486"/>
              <a:gd name="connsiteY4-10" fmla="*/ 486382 h 825056"/>
              <a:gd name="connsiteX0-11" fmla="*/ 0 w 12177486"/>
              <a:gd name="connsiteY0-12" fmla="*/ 805696 h 831751"/>
              <a:gd name="connsiteX1-13" fmla="*/ 3788229 w 12177486"/>
              <a:gd name="connsiteY1-14" fmla="*/ 326725 h 831751"/>
              <a:gd name="connsiteX2-15" fmla="*/ 6821715 w 12177486"/>
              <a:gd name="connsiteY2-16" fmla="*/ 820210 h 831751"/>
              <a:gd name="connsiteX3-17" fmla="*/ 9913257 w 12177486"/>
              <a:gd name="connsiteY3-18" fmla="*/ 7410 h 831751"/>
              <a:gd name="connsiteX4-19" fmla="*/ 12177486 w 12177486"/>
              <a:gd name="connsiteY4-20" fmla="*/ 486382 h 831751"/>
              <a:gd name="connsiteX0-21" fmla="*/ 0 w 12177486"/>
              <a:gd name="connsiteY0-22" fmla="*/ 803846 h 829901"/>
              <a:gd name="connsiteX1-23" fmla="*/ 3788229 w 12177486"/>
              <a:gd name="connsiteY1-24" fmla="*/ 324875 h 829901"/>
              <a:gd name="connsiteX2-25" fmla="*/ 6821715 w 12177486"/>
              <a:gd name="connsiteY2-26" fmla="*/ 818360 h 829901"/>
              <a:gd name="connsiteX3-27" fmla="*/ 9913257 w 12177486"/>
              <a:gd name="connsiteY3-28" fmla="*/ 5560 h 829901"/>
              <a:gd name="connsiteX4-29" fmla="*/ 12177486 w 12177486"/>
              <a:gd name="connsiteY4-30" fmla="*/ 484532 h 829901"/>
              <a:gd name="connsiteX0-31" fmla="*/ 0 w 12177486"/>
              <a:gd name="connsiteY0-32" fmla="*/ 798305 h 824360"/>
              <a:gd name="connsiteX1-33" fmla="*/ 3788229 w 12177486"/>
              <a:gd name="connsiteY1-34" fmla="*/ 319334 h 824360"/>
              <a:gd name="connsiteX2-35" fmla="*/ 6821715 w 12177486"/>
              <a:gd name="connsiteY2-36" fmla="*/ 812819 h 824360"/>
              <a:gd name="connsiteX3-37" fmla="*/ 9913257 w 12177486"/>
              <a:gd name="connsiteY3-38" fmla="*/ 19 h 824360"/>
              <a:gd name="connsiteX4-39" fmla="*/ 12177486 w 12177486"/>
              <a:gd name="connsiteY4-40" fmla="*/ 478991 h 824360"/>
              <a:gd name="connsiteX0-41" fmla="*/ 0 w 12177486"/>
              <a:gd name="connsiteY0-42" fmla="*/ 798305 h 819144"/>
              <a:gd name="connsiteX1-43" fmla="*/ 3788229 w 12177486"/>
              <a:gd name="connsiteY1-44" fmla="*/ 319334 h 819144"/>
              <a:gd name="connsiteX2-45" fmla="*/ 6821715 w 12177486"/>
              <a:gd name="connsiteY2-46" fmla="*/ 812819 h 819144"/>
              <a:gd name="connsiteX3-47" fmla="*/ 9913257 w 12177486"/>
              <a:gd name="connsiteY3-48" fmla="*/ 19 h 819144"/>
              <a:gd name="connsiteX4-49" fmla="*/ 12177486 w 12177486"/>
              <a:gd name="connsiteY4-50" fmla="*/ 478991 h 8191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77486" h="819144">
                <a:moveTo>
                  <a:pt x="0" y="798305"/>
                </a:moveTo>
                <a:cubicBezTo>
                  <a:pt x="1325638" y="557610"/>
                  <a:pt x="3009417" y="65455"/>
                  <a:pt x="3788229" y="319334"/>
                </a:cubicBezTo>
                <a:cubicBezTo>
                  <a:pt x="4567041" y="573213"/>
                  <a:pt x="5800877" y="866038"/>
                  <a:pt x="6821715" y="812819"/>
                </a:cubicBezTo>
                <a:cubicBezTo>
                  <a:pt x="7842553" y="759600"/>
                  <a:pt x="8883469" y="2317"/>
                  <a:pt x="9913257" y="19"/>
                </a:cubicBezTo>
                <a:cubicBezTo>
                  <a:pt x="10943045" y="-2279"/>
                  <a:pt x="11491686" y="211686"/>
                  <a:pt x="12177486" y="478991"/>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89" name="椭圆 88"/>
          <p:cNvSpPr/>
          <p:nvPr/>
        </p:nvSpPr>
        <p:spPr>
          <a:xfrm>
            <a:off x="1887465" y="3646718"/>
            <a:ext cx="117547" cy="117547"/>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90" name="椭圆 89"/>
          <p:cNvSpPr/>
          <p:nvPr/>
        </p:nvSpPr>
        <p:spPr>
          <a:xfrm>
            <a:off x="3947516" y="3646718"/>
            <a:ext cx="117547" cy="117547"/>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91" name="椭圆 90"/>
          <p:cNvSpPr/>
          <p:nvPr/>
        </p:nvSpPr>
        <p:spPr>
          <a:xfrm>
            <a:off x="6032116" y="4052750"/>
            <a:ext cx="117547" cy="117547"/>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93" name="椭圆 92"/>
          <p:cNvSpPr/>
          <p:nvPr/>
        </p:nvSpPr>
        <p:spPr>
          <a:xfrm>
            <a:off x="8082061" y="3700796"/>
            <a:ext cx="117547" cy="117547"/>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94" name="椭圆 93"/>
          <p:cNvSpPr/>
          <p:nvPr/>
        </p:nvSpPr>
        <p:spPr>
          <a:xfrm>
            <a:off x="10166305" y="3251449"/>
            <a:ext cx="117547" cy="117547"/>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nvGrpSpPr>
          <p:cNvPr id="95" name="组合 94"/>
          <p:cNvGrpSpPr/>
          <p:nvPr/>
        </p:nvGrpSpPr>
        <p:grpSpPr>
          <a:xfrm>
            <a:off x="1472653" y="3966776"/>
            <a:ext cx="1064715" cy="1064715"/>
            <a:chOff x="1676400" y="4740492"/>
            <a:chExt cx="685800" cy="685800"/>
          </a:xfrm>
        </p:grpSpPr>
        <p:sp>
          <p:nvSpPr>
            <p:cNvPr id="96" name="椭圆 95"/>
            <p:cNvSpPr/>
            <p:nvPr/>
          </p:nvSpPr>
          <p:spPr>
            <a:xfrm>
              <a:off x="1676400" y="4740492"/>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97" name="Freeform 109"/>
            <p:cNvSpPr>
              <a:spLocks noChangeArrowheads="1"/>
            </p:cNvSpPr>
            <p:nvPr/>
          </p:nvSpPr>
          <p:spPr bwMode="auto">
            <a:xfrm>
              <a:off x="1827792" y="4880339"/>
              <a:ext cx="383016" cy="383014"/>
            </a:xfrm>
            <a:custGeom>
              <a:avLst/>
              <a:gdLst>
                <a:gd name="T0" fmla="*/ 116822 w 634"/>
                <a:gd name="T1" fmla="*/ 0 h 634"/>
                <a:gd name="T2" fmla="*/ 116822 w 634"/>
                <a:gd name="T3" fmla="*/ 228190 h 634"/>
                <a:gd name="T4" fmla="*/ 116822 w 634"/>
                <a:gd name="T5" fmla="*/ 0 h 634"/>
                <a:gd name="T6" fmla="*/ 196507 w 634"/>
                <a:gd name="T7" fmla="*/ 58399 h 634"/>
                <a:gd name="T8" fmla="*/ 159369 w 634"/>
                <a:gd name="T9" fmla="*/ 105984 h 634"/>
                <a:gd name="T10" fmla="*/ 196507 w 634"/>
                <a:gd name="T11" fmla="*/ 58399 h 634"/>
                <a:gd name="T12" fmla="*/ 186051 w 634"/>
                <a:gd name="T13" fmla="*/ 47945 h 634"/>
                <a:gd name="T14" fmla="*/ 138096 w 634"/>
                <a:gd name="T15" fmla="*/ 21269 h 634"/>
                <a:gd name="T16" fmla="*/ 85093 w 634"/>
                <a:gd name="T17" fmla="*/ 105984 h 634"/>
                <a:gd name="T18" fmla="*/ 90501 w 634"/>
                <a:gd name="T19" fmla="*/ 69214 h 634"/>
                <a:gd name="T20" fmla="*/ 138096 w 634"/>
                <a:gd name="T21" fmla="*/ 69214 h 634"/>
                <a:gd name="T22" fmla="*/ 85093 w 634"/>
                <a:gd name="T23" fmla="*/ 105984 h 634"/>
                <a:gd name="T24" fmla="*/ 143504 w 634"/>
                <a:gd name="T25" fmla="*/ 122206 h 634"/>
                <a:gd name="T26" fmla="*/ 116822 w 634"/>
                <a:gd name="T27" fmla="*/ 159336 h 634"/>
                <a:gd name="T28" fmla="*/ 85093 w 634"/>
                <a:gd name="T29" fmla="*/ 122206 h 634"/>
                <a:gd name="T30" fmla="*/ 106366 w 634"/>
                <a:gd name="T31" fmla="*/ 15862 h 634"/>
                <a:gd name="T32" fmla="*/ 116822 w 634"/>
                <a:gd name="T33" fmla="*/ 15862 h 634"/>
                <a:gd name="T34" fmla="*/ 138096 w 634"/>
                <a:gd name="T35" fmla="*/ 58399 h 634"/>
                <a:gd name="T36" fmla="*/ 95549 w 634"/>
                <a:gd name="T37" fmla="*/ 58399 h 634"/>
                <a:gd name="T38" fmla="*/ 90501 w 634"/>
                <a:gd name="T39" fmla="*/ 21269 h 634"/>
                <a:gd name="T40" fmla="*/ 79684 w 634"/>
                <a:gd name="T41" fmla="*/ 52992 h 634"/>
                <a:gd name="T42" fmla="*/ 90501 w 634"/>
                <a:gd name="T43" fmla="*/ 21269 h 634"/>
                <a:gd name="T44" fmla="*/ 32090 w 634"/>
                <a:gd name="T45" fmla="*/ 58399 h 634"/>
                <a:gd name="T46" fmla="*/ 74637 w 634"/>
                <a:gd name="T47" fmla="*/ 105984 h 634"/>
                <a:gd name="T48" fmla="*/ 32090 w 634"/>
                <a:gd name="T49" fmla="*/ 58399 h 634"/>
                <a:gd name="T50" fmla="*/ 32090 w 634"/>
                <a:gd name="T51" fmla="*/ 169790 h 634"/>
                <a:gd name="T52" fmla="*/ 74637 w 634"/>
                <a:gd name="T53" fmla="*/ 122206 h 634"/>
                <a:gd name="T54" fmla="*/ 32090 w 634"/>
                <a:gd name="T55" fmla="*/ 169790 h 634"/>
                <a:gd name="T56" fmla="*/ 42546 w 634"/>
                <a:gd name="T57" fmla="*/ 180605 h 634"/>
                <a:gd name="T58" fmla="*/ 90501 w 634"/>
                <a:gd name="T59" fmla="*/ 212328 h 634"/>
                <a:gd name="T60" fmla="*/ 122231 w 634"/>
                <a:gd name="T61" fmla="*/ 212328 h 634"/>
                <a:gd name="T62" fmla="*/ 116822 w 634"/>
                <a:gd name="T63" fmla="*/ 212328 h 634"/>
                <a:gd name="T64" fmla="*/ 95549 w 634"/>
                <a:gd name="T65" fmla="*/ 169790 h 634"/>
                <a:gd name="T66" fmla="*/ 138096 w 634"/>
                <a:gd name="T67" fmla="*/ 169790 h 634"/>
                <a:gd name="T68" fmla="*/ 138096 w 634"/>
                <a:gd name="T69" fmla="*/ 212328 h 634"/>
                <a:gd name="T70" fmla="*/ 148552 w 634"/>
                <a:gd name="T71" fmla="*/ 175198 h 634"/>
                <a:gd name="T72" fmla="*/ 138096 w 634"/>
                <a:gd name="T73" fmla="*/ 212328 h 634"/>
                <a:gd name="T74" fmla="*/ 196507 w 634"/>
                <a:gd name="T75" fmla="*/ 169790 h 634"/>
                <a:gd name="T76" fmla="*/ 159369 w 634"/>
                <a:gd name="T77" fmla="*/ 122206 h 634"/>
                <a:gd name="T78" fmla="*/ 196507 w 634"/>
                <a:gd name="T79" fmla="*/ 169790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sz="1800"/>
            </a:p>
          </p:txBody>
        </p:sp>
      </p:grpSp>
      <p:grpSp>
        <p:nvGrpSpPr>
          <p:cNvPr id="98" name="组合 97"/>
          <p:cNvGrpSpPr/>
          <p:nvPr/>
        </p:nvGrpSpPr>
        <p:grpSpPr>
          <a:xfrm>
            <a:off x="7597431" y="2507334"/>
            <a:ext cx="1064715" cy="1064715"/>
            <a:chOff x="8299836" y="4588092"/>
            <a:chExt cx="685800" cy="685800"/>
          </a:xfrm>
        </p:grpSpPr>
        <p:sp>
          <p:nvSpPr>
            <p:cNvPr id="99" name="椭圆 98"/>
            <p:cNvSpPr/>
            <p:nvPr/>
          </p:nvSpPr>
          <p:spPr>
            <a:xfrm>
              <a:off x="8299836" y="4588092"/>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00" name="Freeform 81"/>
            <p:cNvSpPr>
              <a:spLocks noChangeArrowheads="1"/>
            </p:cNvSpPr>
            <p:nvPr/>
          </p:nvSpPr>
          <p:spPr bwMode="auto">
            <a:xfrm>
              <a:off x="8456763" y="4786246"/>
              <a:ext cx="371946" cy="285600"/>
            </a:xfrm>
            <a:custGeom>
              <a:avLst/>
              <a:gdLst>
                <a:gd name="T0" fmla="*/ 131975 w 619"/>
                <a:gd name="T1" fmla="*/ 79795 h 472"/>
                <a:gd name="T2" fmla="*/ 131975 w 619"/>
                <a:gd name="T3" fmla="*/ 79795 h 472"/>
                <a:gd name="T4" fmla="*/ 105437 w 619"/>
                <a:gd name="T5" fmla="*/ 79795 h 472"/>
                <a:gd name="T6" fmla="*/ 116196 w 619"/>
                <a:gd name="T7" fmla="*/ 48021 h 472"/>
                <a:gd name="T8" fmla="*/ 110816 w 619"/>
                <a:gd name="T9" fmla="*/ 42605 h 472"/>
                <a:gd name="T10" fmla="*/ 100416 w 619"/>
                <a:gd name="T11" fmla="*/ 42605 h 472"/>
                <a:gd name="T12" fmla="*/ 84278 w 619"/>
                <a:gd name="T13" fmla="*/ 85211 h 472"/>
                <a:gd name="T14" fmla="*/ 84278 w 619"/>
                <a:gd name="T15" fmla="*/ 90626 h 472"/>
                <a:gd name="T16" fmla="*/ 89657 w 619"/>
                <a:gd name="T17" fmla="*/ 95681 h 472"/>
                <a:gd name="T18" fmla="*/ 121575 w 619"/>
                <a:gd name="T19" fmla="*/ 95681 h 472"/>
                <a:gd name="T20" fmla="*/ 105437 w 619"/>
                <a:gd name="T21" fmla="*/ 127455 h 472"/>
                <a:gd name="T22" fmla="*/ 105437 w 619"/>
                <a:gd name="T23" fmla="*/ 138287 h 472"/>
                <a:gd name="T24" fmla="*/ 116196 w 619"/>
                <a:gd name="T25" fmla="*/ 133232 h 472"/>
                <a:gd name="T26" fmla="*/ 136996 w 619"/>
                <a:gd name="T27" fmla="*/ 85211 h 472"/>
                <a:gd name="T28" fmla="*/ 131975 w 619"/>
                <a:gd name="T29" fmla="*/ 79795 h 472"/>
                <a:gd name="T30" fmla="*/ 158155 w 619"/>
                <a:gd name="T31" fmla="*/ 37189 h 472"/>
                <a:gd name="T32" fmla="*/ 158155 w 619"/>
                <a:gd name="T33" fmla="*/ 37189 h 472"/>
                <a:gd name="T34" fmla="*/ 105437 w 619"/>
                <a:gd name="T35" fmla="*/ 0 h 472"/>
                <a:gd name="T36" fmla="*/ 42318 w 619"/>
                <a:gd name="T37" fmla="*/ 58492 h 472"/>
                <a:gd name="T38" fmla="*/ 0 w 619"/>
                <a:gd name="T39" fmla="*/ 116984 h 472"/>
                <a:gd name="T40" fmla="*/ 52718 w 619"/>
                <a:gd name="T41" fmla="*/ 170060 h 472"/>
                <a:gd name="T42" fmla="*/ 153134 w 619"/>
                <a:gd name="T43" fmla="*/ 170060 h 472"/>
                <a:gd name="T44" fmla="*/ 221632 w 619"/>
                <a:gd name="T45" fmla="*/ 106513 h 472"/>
                <a:gd name="T46" fmla="*/ 158155 w 619"/>
                <a:gd name="T47" fmla="*/ 37189 h 472"/>
                <a:gd name="T48" fmla="*/ 153134 w 619"/>
                <a:gd name="T49" fmla="*/ 159589 h 472"/>
                <a:gd name="T50" fmla="*/ 153134 w 619"/>
                <a:gd name="T51" fmla="*/ 159589 h 472"/>
                <a:gd name="T52" fmla="*/ 52718 w 619"/>
                <a:gd name="T53" fmla="*/ 159589 h 472"/>
                <a:gd name="T54" fmla="*/ 10400 w 619"/>
                <a:gd name="T55" fmla="*/ 116984 h 472"/>
                <a:gd name="T56" fmla="*/ 52718 w 619"/>
                <a:gd name="T57" fmla="*/ 74379 h 472"/>
                <a:gd name="T58" fmla="*/ 105437 w 619"/>
                <a:gd name="T59" fmla="*/ 15887 h 472"/>
                <a:gd name="T60" fmla="*/ 147755 w 619"/>
                <a:gd name="T61" fmla="*/ 53437 h 472"/>
                <a:gd name="T62" fmla="*/ 211232 w 619"/>
                <a:gd name="T63" fmla="*/ 101097 h 472"/>
                <a:gd name="T64" fmla="*/ 153134 w 619"/>
                <a:gd name="T65" fmla="*/ 159589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368" y="221"/>
                  </a:moveTo>
                  <a:lnTo>
                    <a:pt x="368" y="221"/>
                  </a:lnTo>
                  <a:cubicBezTo>
                    <a:pt x="294" y="221"/>
                    <a:pt x="294" y="221"/>
                    <a:pt x="294" y="221"/>
                  </a:cubicBezTo>
                  <a:cubicBezTo>
                    <a:pt x="324" y="133"/>
                    <a:pt x="324" y="133"/>
                    <a:pt x="324" y="133"/>
                  </a:cubicBezTo>
                  <a:cubicBezTo>
                    <a:pt x="324" y="133"/>
                    <a:pt x="324" y="118"/>
                    <a:pt x="309" y="118"/>
                  </a:cubicBezTo>
                  <a:cubicBezTo>
                    <a:pt x="294" y="103"/>
                    <a:pt x="294" y="118"/>
                    <a:pt x="280" y="118"/>
                  </a:cubicBezTo>
                  <a:cubicBezTo>
                    <a:pt x="235" y="236"/>
                    <a:pt x="235" y="236"/>
                    <a:pt x="235" y="236"/>
                  </a:cubicBezTo>
                  <a:lnTo>
                    <a:pt x="235" y="251"/>
                  </a:lnTo>
                  <a:lnTo>
                    <a:pt x="250" y="265"/>
                  </a:lnTo>
                  <a:cubicBezTo>
                    <a:pt x="339" y="265"/>
                    <a:pt x="339" y="265"/>
                    <a:pt x="339" y="265"/>
                  </a:cubicBezTo>
                  <a:cubicBezTo>
                    <a:pt x="294" y="353"/>
                    <a:pt x="294" y="353"/>
                    <a:pt x="294" y="353"/>
                  </a:cubicBezTo>
                  <a:cubicBezTo>
                    <a:pt x="280" y="353"/>
                    <a:pt x="294" y="369"/>
                    <a:pt x="294" y="383"/>
                  </a:cubicBezTo>
                  <a:cubicBezTo>
                    <a:pt x="309" y="383"/>
                    <a:pt x="324" y="383"/>
                    <a:pt x="324" y="369"/>
                  </a:cubicBezTo>
                  <a:cubicBezTo>
                    <a:pt x="324" y="369"/>
                    <a:pt x="382" y="251"/>
                    <a:pt x="382" y="236"/>
                  </a:cubicBezTo>
                  <a:cubicBezTo>
                    <a:pt x="382" y="236"/>
                    <a:pt x="382" y="221"/>
                    <a:pt x="368" y="221"/>
                  </a:cubicBezTo>
                  <a:close/>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5"/>
                  </a:cubicBezTo>
                  <a:cubicBezTo>
                    <a:pt x="618" y="192"/>
                    <a:pt x="544"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7" y="89"/>
                    <a:pt x="412" y="148"/>
                  </a:cubicBezTo>
                  <a:cubicBezTo>
                    <a:pt x="515" y="133"/>
                    <a:pt x="574" y="221"/>
                    <a:pt x="589" y="280"/>
                  </a:cubicBezTo>
                  <a:cubicBezTo>
                    <a:pt x="589" y="369"/>
                    <a:pt x="500" y="442"/>
                    <a:pt x="427" y="442"/>
                  </a:cubicBezTo>
                  <a:close/>
                </a:path>
              </a:pathLst>
            </a:custGeom>
            <a:solidFill>
              <a:srgbClr val="FFFFFF"/>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sz="1800"/>
            </a:p>
          </p:txBody>
        </p:sp>
      </p:grpSp>
      <p:grpSp>
        <p:nvGrpSpPr>
          <p:cNvPr id="101" name="组合 100"/>
          <p:cNvGrpSpPr/>
          <p:nvPr/>
        </p:nvGrpSpPr>
        <p:grpSpPr>
          <a:xfrm>
            <a:off x="9692719" y="3579164"/>
            <a:ext cx="1064715" cy="1064715"/>
            <a:chOff x="9955694" y="2892642"/>
            <a:chExt cx="685800" cy="685800"/>
          </a:xfrm>
        </p:grpSpPr>
        <p:sp>
          <p:nvSpPr>
            <p:cNvPr id="102" name="椭圆 101"/>
            <p:cNvSpPr/>
            <p:nvPr/>
          </p:nvSpPr>
          <p:spPr>
            <a:xfrm>
              <a:off x="9955694" y="289264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03" name="Freeform 85"/>
            <p:cNvSpPr>
              <a:spLocks noChangeArrowheads="1"/>
            </p:cNvSpPr>
            <p:nvPr/>
          </p:nvSpPr>
          <p:spPr bwMode="auto">
            <a:xfrm>
              <a:off x="10130332" y="3043021"/>
              <a:ext cx="336524" cy="383014"/>
            </a:xfrm>
            <a:custGeom>
              <a:avLst/>
              <a:gdLst>
                <a:gd name="T0" fmla="*/ 168627 w 561"/>
                <a:gd name="T1" fmla="*/ 0 h 635"/>
                <a:gd name="T2" fmla="*/ 168627 w 561"/>
                <a:gd name="T3" fmla="*/ 0 h 635"/>
                <a:gd name="T4" fmla="*/ 31864 w 561"/>
                <a:gd name="T5" fmla="*/ 0 h 635"/>
                <a:gd name="T6" fmla="*/ 0 w 561"/>
                <a:gd name="T7" fmla="*/ 26634 h 635"/>
                <a:gd name="T8" fmla="*/ 0 w 561"/>
                <a:gd name="T9" fmla="*/ 228190 h 635"/>
                <a:gd name="T10" fmla="*/ 15753 w 561"/>
                <a:gd name="T11" fmla="*/ 228190 h 635"/>
                <a:gd name="T12" fmla="*/ 42246 w 561"/>
                <a:gd name="T13" fmla="*/ 206955 h 635"/>
                <a:gd name="T14" fmla="*/ 74110 w 561"/>
                <a:gd name="T15" fmla="*/ 228190 h 635"/>
                <a:gd name="T16" fmla="*/ 100245 w 561"/>
                <a:gd name="T17" fmla="*/ 206955 h 635"/>
                <a:gd name="T18" fmla="*/ 126739 w 561"/>
                <a:gd name="T19" fmla="*/ 228190 h 635"/>
                <a:gd name="T20" fmla="*/ 158245 w 561"/>
                <a:gd name="T21" fmla="*/ 206955 h 635"/>
                <a:gd name="T22" fmla="*/ 184738 w 561"/>
                <a:gd name="T23" fmla="*/ 228190 h 635"/>
                <a:gd name="T24" fmla="*/ 200491 w 561"/>
                <a:gd name="T25" fmla="*/ 228190 h 635"/>
                <a:gd name="T26" fmla="*/ 200491 w 561"/>
                <a:gd name="T27" fmla="*/ 26634 h 635"/>
                <a:gd name="T28" fmla="*/ 168627 w 561"/>
                <a:gd name="T29" fmla="*/ 0 h 635"/>
                <a:gd name="T30" fmla="*/ 184738 w 561"/>
                <a:gd name="T31" fmla="*/ 211994 h 635"/>
                <a:gd name="T32" fmla="*/ 184738 w 561"/>
                <a:gd name="T33" fmla="*/ 211994 h 635"/>
                <a:gd name="T34" fmla="*/ 158245 w 561"/>
                <a:gd name="T35" fmla="*/ 190758 h 635"/>
                <a:gd name="T36" fmla="*/ 126739 w 561"/>
                <a:gd name="T37" fmla="*/ 211994 h 635"/>
                <a:gd name="T38" fmla="*/ 100245 w 561"/>
                <a:gd name="T39" fmla="*/ 190758 h 635"/>
                <a:gd name="T40" fmla="*/ 74110 w 561"/>
                <a:gd name="T41" fmla="*/ 211994 h 635"/>
                <a:gd name="T42" fmla="*/ 42246 w 561"/>
                <a:gd name="T43" fmla="*/ 190758 h 635"/>
                <a:gd name="T44" fmla="*/ 15753 w 561"/>
                <a:gd name="T45" fmla="*/ 211994 h 635"/>
                <a:gd name="T46" fmla="*/ 15753 w 561"/>
                <a:gd name="T47" fmla="*/ 26634 h 635"/>
                <a:gd name="T48" fmla="*/ 31864 w 561"/>
                <a:gd name="T49" fmla="*/ 16196 h 635"/>
                <a:gd name="T50" fmla="*/ 168627 w 561"/>
                <a:gd name="T51" fmla="*/ 16196 h 635"/>
                <a:gd name="T52" fmla="*/ 184738 w 561"/>
                <a:gd name="T53" fmla="*/ 26634 h 635"/>
                <a:gd name="T54" fmla="*/ 184738 w 561"/>
                <a:gd name="T55" fmla="*/ 211994 h 635"/>
                <a:gd name="T56" fmla="*/ 147504 w 561"/>
                <a:gd name="T57" fmla="*/ 127412 h 635"/>
                <a:gd name="T58" fmla="*/ 147504 w 561"/>
                <a:gd name="T59" fmla="*/ 127412 h 635"/>
                <a:gd name="T60" fmla="*/ 52987 w 561"/>
                <a:gd name="T61" fmla="*/ 127412 h 635"/>
                <a:gd name="T62" fmla="*/ 42246 w 561"/>
                <a:gd name="T63" fmla="*/ 132451 h 635"/>
                <a:gd name="T64" fmla="*/ 52987 w 561"/>
                <a:gd name="T65" fmla="*/ 143249 h 635"/>
                <a:gd name="T66" fmla="*/ 147504 w 561"/>
                <a:gd name="T67" fmla="*/ 143249 h 635"/>
                <a:gd name="T68" fmla="*/ 158245 w 561"/>
                <a:gd name="T69" fmla="*/ 132451 h 635"/>
                <a:gd name="T70" fmla="*/ 147504 w 561"/>
                <a:gd name="T71" fmla="*/ 127412 h 635"/>
                <a:gd name="T72" fmla="*/ 147504 w 561"/>
                <a:gd name="T73" fmla="*/ 84941 h 635"/>
                <a:gd name="T74" fmla="*/ 147504 w 561"/>
                <a:gd name="T75" fmla="*/ 84941 h 635"/>
                <a:gd name="T76" fmla="*/ 52987 w 561"/>
                <a:gd name="T77" fmla="*/ 84941 h 635"/>
                <a:gd name="T78" fmla="*/ 42246 w 561"/>
                <a:gd name="T79" fmla="*/ 90340 h 635"/>
                <a:gd name="T80" fmla="*/ 52987 w 561"/>
                <a:gd name="T81" fmla="*/ 100778 h 635"/>
                <a:gd name="T82" fmla="*/ 147504 w 561"/>
                <a:gd name="T83" fmla="*/ 100778 h 635"/>
                <a:gd name="T84" fmla="*/ 158245 w 561"/>
                <a:gd name="T85" fmla="*/ 90340 h 635"/>
                <a:gd name="T86" fmla="*/ 147504 w 561"/>
                <a:gd name="T87" fmla="*/ 84941 h 635"/>
                <a:gd name="T88" fmla="*/ 147504 w 561"/>
                <a:gd name="T89" fmla="*/ 42471 h 635"/>
                <a:gd name="T90" fmla="*/ 147504 w 561"/>
                <a:gd name="T91" fmla="*/ 42471 h 635"/>
                <a:gd name="T92" fmla="*/ 52987 w 561"/>
                <a:gd name="T93" fmla="*/ 42471 h 635"/>
                <a:gd name="T94" fmla="*/ 42246 w 561"/>
                <a:gd name="T95" fmla="*/ 47870 h 635"/>
                <a:gd name="T96" fmla="*/ 52987 w 561"/>
                <a:gd name="T97" fmla="*/ 58667 h 635"/>
                <a:gd name="T98" fmla="*/ 147504 w 561"/>
                <a:gd name="T99" fmla="*/ 58667 h 635"/>
                <a:gd name="T100" fmla="*/ 158245 w 561"/>
                <a:gd name="T101" fmla="*/ 47870 h 635"/>
                <a:gd name="T102" fmla="*/ 147504 w 561"/>
                <a:gd name="T103" fmla="*/ 42471 h 6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61" h="635">
                  <a:moveTo>
                    <a:pt x="471" y="0"/>
                  </a:moveTo>
                  <a:lnTo>
                    <a:pt x="471" y="0"/>
                  </a:lnTo>
                  <a:cubicBezTo>
                    <a:pt x="89" y="0"/>
                    <a:pt x="89" y="0"/>
                    <a:pt x="89" y="0"/>
                  </a:cubicBezTo>
                  <a:cubicBezTo>
                    <a:pt x="44" y="0"/>
                    <a:pt x="0" y="30"/>
                    <a:pt x="0" y="74"/>
                  </a:cubicBezTo>
                  <a:cubicBezTo>
                    <a:pt x="0" y="634"/>
                    <a:pt x="0" y="634"/>
                    <a:pt x="0" y="634"/>
                  </a:cubicBezTo>
                  <a:cubicBezTo>
                    <a:pt x="44" y="634"/>
                    <a:pt x="44" y="634"/>
                    <a:pt x="44" y="634"/>
                  </a:cubicBezTo>
                  <a:cubicBezTo>
                    <a:pt x="118" y="575"/>
                    <a:pt x="118" y="575"/>
                    <a:pt x="118" y="575"/>
                  </a:cubicBezTo>
                  <a:cubicBezTo>
                    <a:pt x="207" y="634"/>
                    <a:pt x="207" y="634"/>
                    <a:pt x="207" y="634"/>
                  </a:cubicBezTo>
                  <a:cubicBezTo>
                    <a:pt x="280" y="575"/>
                    <a:pt x="280" y="575"/>
                    <a:pt x="280" y="575"/>
                  </a:cubicBezTo>
                  <a:cubicBezTo>
                    <a:pt x="354" y="634"/>
                    <a:pt x="354" y="634"/>
                    <a:pt x="354" y="634"/>
                  </a:cubicBezTo>
                  <a:cubicBezTo>
                    <a:pt x="442" y="575"/>
                    <a:pt x="442" y="575"/>
                    <a:pt x="442" y="575"/>
                  </a:cubicBezTo>
                  <a:cubicBezTo>
                    <a:pt x="516" y="634"/>
                    <a:pt x="516" y="634"/>
                    <a:pt x="516" y="634"/>
                  </a:cubicBezTo>
                  <a:cubicBezTo>
                    <a:pt x="560" y="634"/>
                    <a:pt x="560" y="634"/>
                    <a:pt x="560" y="634"/>
                  </a:cubicBezTo>
                  <a:cubicBezTo>
                    <a:pt x="560" y="74"/>
                    <a:pt x="560" y="74"/>
                    <a:pt x="560" y="74"/>
                  </a:cubicBezTo>
                  <a:cubicBezTo>
                    <a:pt x="560" y="30"/>
                    <a:pt x="516" y="0"/>
                    <a:pt x="471" y="0"/>
                  </a:cubicBezTo>
                  <a:close/>
                  <a:moveTo>
                    <a:pt x="516" y="589"/>
                  </a:moveTo>
                  <a:lnTo>
                    <a:pt x="516" y="589"/>
                  </a:lnTo>
                  <a:cubicBezTo>
                    <a:pt x="442" y="530"/>
                    <a:pt x="442" y="530"/>
                    <a:pt x="442" y="530"/>
                  </a:cubicBezTo>
                  <a:cubicBezTo>
                    <a:pt x="354" y="589"/>
                    <a:pt x="354" y="589"/>
                    <a:pt x="354" y="589"/>
                  </a:cubicBezTo>
                  <a:cubicBezTo>
                    <a:pt x="280" y="530"/>
                    <a:pt x="280" y="530"/>
                    <a:pt x="280" y="530"/>
                  </a:cubicBezTo>
                  <a:cubicBezTo>
                    <a:pt x="207" y="589"/>
                    <a:pt x="207" y="589"/>
                    <a:pt x="207" y="589"/>
                  </a:cubicBezTo>
                  <a:cubicBezTo>
                    <a:pt x="118" y="530"/>
                    <a:pt x="118" y="530"/>
                    <a:pt x="118" y="530"/>
                  </a:cubicBezTo>
                  <a:cubicBezTo>
                    <a:pt x="44" y="589"/>
                    <a:pt x="44" y="589"/>
                    <a:pt x="44" y="589"/>
                  </a:cubicBezTo>
                  <a:cubicBezTo>
                    <a:pt x="44" y="74"/>
                    <a:pt x="44" y="74"/>
                    <a:pt x="44" y="74"/>
                  </a:cubicBezTo>
                  <a:cubicBezTo>
                    <a:pt x="44" y="59"/>
                    <a:pt x="59" y="45"/>
                    <a:pt x="89" y="45"/>
                  </a:cubicBezTo>
                  <a:cubicBezTo>
                    <a:pt x="471" y="45"/>
                    <a:pt x="471" y="45"/>
                    <a:pt x="471" y="45"/>
                  </a:cubicBezTo>
                  <a:cubicBezTo>
                    <a:pt x="501" y="45"/>
                    <a:pt x="516" y="59"/>
                    <a:pt x="516" y="74"/>
                  </a:cubicBezTo>
                  <a:lnTo>
                    <a:pt x="516" y="589"/>
                  </a:lnTo>
                  <a:close/>
                  <a:moveTo>
                    <a:pt x="412" y="354"/>
                  </a:moveTo>
                  <a:lnTo>
                    <a:pt x="412" y="354"/>
                  </a:lnTo>
                  <a:cubicBezTo>
                    <a:pt x="148" y="354"/>
                    <a:pt x="148" y="354"/>
                    <a:pt x="148" y="354"/>
                  </a:cubicBezTo>
                  <a:cubicBezTo>
                    <a:pt x="133" y="354"/>
                    <a:pt x="118" y="368"/>
                    <a:pt x="118" y="368"/>
                  </a:cubicBezTo>
                  <a:cubicBezTo>
                    <a:pt x="118" y="383"/>
                    <a:pt x="133" y="398"/>
                    <a:pt x="148" y="398"/>
                  </a:cubicBezTo>
                  <a:cubicBezTo>
                    <a:pt x="412" y="398"/>
                    <a:pt x="412" y="398"/>
                    <a:pt x="412" y="398"/>
                  </a:cubicBezTo>
                  <a:cubicBezTo>
                    <a:pt x="427" y="398"/>
                    <a:pt x="442" y="383"/>
                    <a:pt x="442" y="368"/>
                  </a:cubicBezTo>
                  <a:cubicBezTo>
                    <a:pt x="442" y="368"/>
                    <a:pt x="427" y="354"/>
                    <a:pt x="412" y="354"/>
                  </a:cubicBezTo>
                  <a:close/>
                  <a:moveTo>
                    <a:pt x="412" y="236"/>
                  </a:moveTo>
                  <a:lnTo>
                    <a:pt x="412" y="236"/>
                  </a:lnTo>
                  <a:cubicBezTo>
                    <a:pt x="148" y="236"/>
                    <a:pt x="148" y="236"/>
                    <a:pt x="148" y="236"/>
                  </a:cubicBezTo>
                  <a:cubicBezTo>
                    <a:pt x="133" y="236"/>
                    <a:pt x="118" y="251"/>
                    <a:pt x="118" y="251"/>
                  </a:cubicBezTo>
                  <a:cubicBezTo>
                    <a:pt x="118" y="266"/>
                    <a:pt x="133" y="280"/>
                    <a:pt x="148" y="280"/>
                  </a:cubicBezTo>
                  <a:cubicBezTo>
                    <a:pt x="412" y="280"/>
                    <a:pt x="412" y="280"/>
                    <a:pt x="412" y="280"/>
                  </a:cubicBezTo>
                  <a:cubicBezTo>
                    <a:pt x="427" y="280"/>
                    <a:pt x="442" y="266"/>
                    <a:pt x="442" y="251"/>
                  </a:cubicBezTo>
                  <a:cubicBezTo>
                    <a:pt x="442" y="251"/>
                    <a:pt x="427" y="236"/>
                    <a:pt x="412" y="236"/>
                  </a:cubicBezTo>
                  <a:close/>
                  <a:moveTo>
                    <a:pt x="412" y="118"/>
                  </a:moveTo>
                  <a:lnTo>
                    <a:pt x="412" y="118"/>
                  </a:lnTo>
                  <a:cubicBezTo>
                    <a:pt x="148" y="118"/>
                    <a:pt x="148" y="118"/>
                    <a:pt x="148" y="118"/>
                  </a:cubicBezTo>
                  <a:cubicBezTo>
                    <a:pt x="133" y="118"/>
                    <a:pt x="118" y="133"/>
                    <a:pt x="118" y="133"/>
                  </a:cubicBezTo>
                  <a:cubicBezTo>
                    <a:pt x="118" y="148"/>
                    <a:pt x="133" y="163"/>
                    <a:pt x="148" y="163"/>
                  </a:cubicBezTo>
                  <a:cubicBezTo>
                    <a:pt x="412" y="163"/>
                    <a:pt x="412" y="163"/>
                    <a:pt x="412" y="163"/>
                  </a:cubicBezTo>
                  <a:cubicBezTo>
                    <a:pt x="427" y="163"/>
                    <a:pt x="442" y="148"/>
                    <a:pt x="442" y="133"/>
                  </a:cubicBezTo>
                  <a:cubicBezTo>
                    <a:pt x="442" y="133"/>
                    <a:pt x="427" y="118"/>
                    <a:pt x="412" y="118"/>
                  </a:cubicBez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sz="1800"/>
            </a:p>
          </p:txBody>
        </p:sp>
      </p:grpSp>
      <p:grpSp>
        <p:nvGrpSpPr>
          <p:cNvPr id="108" name="组合 107"/>
          <p:cNvGrpSpPr/>
          <p:nvPr/>
        </p:nvGrpSpPr>
        <p:grpSpPr>
          <a:xfrm>
            <a:off x="5582685" y="4382286"/>
            <a:ext cx="1064715" cy="1064715"/>
            <a:chOff x="4988118" y="4988142"/>
            <a:chExt cx="685800" cy="685800"/>
          </a:xfrm>
        </p:grpSpPr>
        <p:sp>
          <p:nvSpPr>
            <p:cNvPr id="109" name="椭圆 108"/>
            <p:cNvSpPr/>
            <p:nvPr/>
          </p:nvSpPr>
          <p:spPr>
            <a:xfrm>
              <a:off x="4988118" y="498814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10" name="Freeform 159"/>
            <p:cNvSpPr>
              <a:spLocks noChangeArrowheads="1"/>
            </p:cNvSpPr>
            <p:nvPr/>
          </p:nvSpPr>
          <p:spPr bwMode="auto">
            <a:xfrm>
              <a:off x="5139510" y="5151163"/>
              <a:ext cx="383016" cy="371946"/>
            </a:xfrm>
            <a:custGeom>
              <a:avLst/>
              <a:gdLst>
                <a:gd name="T0" fmla="*/ 63820 w 634"/>
                <a:gd name="T1" fmla="*/ 68484 h 619"/>
                <a:gd name="T2" fmla="*/ 63820 w 634"/>
                <a:gd name="T3" fmla="*/ 68484 h 619"/>
                <a:gd name="T4" fmla="*/ 58411 w 634"/>
                <a:gd name="T5" fmla="*/ 73504 h 619"/>
                <a:gd name="T6" fmla="*/ 58411 w 634"/>
                <a:gd name="T7" fmla="*/ 147724 h 619"/>
                <a:gd name="T8" fmla="*/ 63820 w 634"/>
                <a:gd name="T9" fmla="*/ 152744 h 619"/>
                <a:gd name="T10" fmla="*/ 74637 w 634"/>
                <a:gd name="T11" fmla="*/ 147724 h 619"/>
                <a:gd name="T12" fmla="*/ 74637 w 634"/>
                <a:gd name="T13" fmla="*/ 73504 h 619"/>
                <a:gd name="T14" fmla="*/ 63820 w 634"/>
                <a:gd name="T15" fmla="*/ 68484 h 619"/>
                <a:gd name="T16" fmla="*/ 122231 w 634"/>
                <a:gd name="T17" fmla="*/ 89639 h 619"/>
                <a:gd name="T18" fmla="*/ 122231 w 634"/>
                <a:gd name="T19" fmla="*/ 89639 h 619"/>
                <a:gd name="T20" fmla="*/ 116822 w 634"/>
                <a:gd name="T21" fmla="*/ 94658 h 619"/>
                <a:gd name="T22" fmla="*/ 116822 w 634"/>
                <a:gd name="T23" fmla="*/ 136968 h 619"/>
                <a:gd name="T24" fmla="*/ 122231 w 634"/>
                <a:gd name="T25" fmla="*/ 147724 h 619"/>
                <a:gd name="T26" fmla="*/ 127639 w 634"/>
                <a:gd name="T27" fmla="*/ 136968 h 619"/>
                <a:gd name="T28" fmla="*/ 127639 w 634"/>
                <a:gd name="T29" fmla="*/ 94658 h 619"/>
                <a:gd name="T30" fmla="*/ 122231 w 634"/>
                <a:gd name="T31" fmla="*/ 89639 h 619"/>
                <a:gd name="T32" fmla="*/ 169825 w 634"/>
                <a:gd name="T33" fmla="*/ 0 h 619"/>
                <a:gd name="T34" fmla="*/ 169825 w 634"/>
                <a:gd name="T35" fmla="*/ 0 h 619"/>
                <a:gd name="T36" fmla="*/ 116822 w 634"/>
                <a:gd name="T37" fmla="*/ 41951 h 619"/>
                <a:gd name="T38" fmla="*/ 58411 w 634"/>
                <a:gd name="T39" fmla="*/ 20796 h 619"/>
                <a:gd name="T40" fmla="*/ 0 w 634"/>
                <a:gd name="T41" fmla="*/ 52707 h 619"/>
                <a:gd name="T42" fmla="*/ 0 w 634"/>
                <a:gd name="T43" fmla="*/ 221586 h 619"/>
                <a:gd name="T44" fmla="*/ 58411 w 634"/>
                <a:gd name="T45" fmla="*/ 190034 h 619"/>
                <a:gd name="T46" fmla="*/ 116822 w 634"/>
                <a:gd name="T47" fmla="*/ 210830 h 619"/>
                <a:gd name="T48" fmla="*/ 169825 w 634"/>
                <a:gd name="T49" fmla="*/ 168879 h 619"/>
                <a:gd name="T50" fmla="*/ 228236 w 634"/>
                <a:gd name="T51" fmla="*/ 210830 h 619"/>
                <a:gd name="T52" fmla="*/ 228236 w 634"/>
                <a:gd name="T53" fmla="*/ 41951 h 619"/>
                <a:gd name="T54" fmla="*/ 169825 w 634"/>
                <a:gd name="T55" fmla="*/ 0 h 619"/>
                <a:gd name="T56" fmla="*/ 212372 w 634"/>
                <a:gd name="T57" fmla="*/ 184655 h 619"/>
                <a:gd name="T58" fmla="*/ 212372 w 634"/>
                <a:gd name="T59" fmla="*/ 184655 h 619"/>
                <a:gd name="T60" fmla="*/ 169825 w 634"/>
                <a:gd name="T61" fmla="*/ 152744 h 619"/>
                <a:gd name="T62" fmla="*/ 116822 w 634"/>
                <a:gd name="T63" fmla="*/ 195053 h 619"/>
                <a:gd name="T64" fmla="*/ 58411 w 634"/>
                <a:gd name="T65" fmla="*/ 173899 h 619"/>
                <a:gd name="T66" fmla="*/ 15865 w 634"/>
                <a:gd name="T67" fmla="*/ 200432 h 619"/>
                <a:gd name="T68" fmla="*/ 15865 w 634"/>
                <a:gd name="T69" fmla="*/ 58086 h 619"/>
                <a:gd name="T70" fmla="*/ 58411 w 634"/>
                <a:gd name="T71" fmla="*/ 31553 h 619"/>
                <a:gd name="T72" fmla="*/ 116822 w 634"/>
                <a:gd name="T73" fmla="*/ 52707 h 619"/>
                <a:gd name="T74" fmla="*/ 169825 w 634"/>
                <a:gd name="T75" fmla="*/ 10398 h 619"/>
                <a:gd name="T76" fmla="*/ 212372 w 634"/>
                <a:gd name="T77" fmla="*/ 41951 h 619"/>
                <a:gd name="T78" fmla="*/ 212372 w 634"/>
                <a:gd name="T79" fmla="*/ 184655 h 619"/>
                <a:gd name="T80" fmla="*/ 169825 w 634"/>
                <a:gd name="T81" fmla="*/ 115813 h 619"/>
                <a:gd name="T82" fmla="*/ 169825 w 634"/>
                <a:gd name="T83" fmla="*/ 115813 h 619"/>
                <a:gd name="T84" fmla="*/ 180642 w 634"/>
                <a:gd name="T85" fmla="*/ 126570 h 619"/>
                <a:gd name="T86" fmla="*/ 186051 w 634"/>
                <a:gd name="T87" fmla="*/ 115813 h 619"/>
                <a:gd name="T88" fmla="*/ 186051 w 634"/>
                <a:gd name="T89" fmla="*/ 63106 h 619"/>
                <a:gd name="T90" fmla="*/ 180642 w 634"/>
                <a:gd name="T91" fmla="*/ 52707 h 619"/>
                <a:gd name="T92" fmla="*/ 169825 w 634"/>
                <a:gd name="T93" fmla="*/ 63106 h 619"/>
                <a:gd name="T94" fmla="*/ 169825 w 634"/>
                <a:gd name="T95" fmla="*/ 115813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sz="1800"/>
            </a:p>
          </p:txBody>
        </p:sp>
      </p:grpSp>
      <p:grpSp>
        <p:nvGrpSpPr>
          <p:cNvPr id="111" name="组合 110"/>
          <p:cNvGrpSpPr/>
          <p:nvPr/>
        </p:nvGrpSpPr>
        <p:grpSpPr>
          <a:xfrm>
            <a:off x="3532703" y="2397028"/>
            <a:ext cx="1064715" cy="1064715"/>
            <a:chOff x="3332259" y="3083142"/>
            <a:chExt cx="685800" cy="685800"/>
          </a:xfrm>
        </p:grpSpPr>
        <p:sp>
          <p:nvSpPr>
            <p:cNvPr id="112" name="椭圆 111"/>
            <p:cNvSpPr/>
            <p:nvPr/>
          </p:nvSpPr>
          <p:spPr>
            <a:xfrm>
              <a:off x="3332259" y="308314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13" name="Freeform 160"/>
            <p:cNvSpPr>
              <a:spLocks noChangeArrowheads="1"/>
            </p:cNvSpPr>
            <p:nvPr/>
          </p:nvSpPr>
          <p:spPr bwMode="auto">
            <a:xfrm>
              <a:off x="3530439" y="3240069"/>
              <a:ext cx="309956" cy="371946"/>
            </a:xfrm>
            <a:custGeom>
              <a:avLst/>
              <a:gdLst>
                <a:gd name="T0" fmla="*/ 179267 w 517"/>
                <a:gd name="T1" fmla="*/ 84260 h 619"/>
                <a:gd name="T2" fmla="*/ 179267 w 517"/>
                <a:gd name="T3" fmla="*/ 84260 h 619"/>
                <a:gd name="T4" fmla="*/ 158156 w 517"/>
                <a:gd name="T5" fmla="*/ 41951 h 619"/>
                <a:gd name="T6" fmla="*/ 152788 w 517"/>
                <a:gd name="T7" fmla="*/ 41951 h 619"/>
                <a:gd name="T8" fmla="*/ 110566 w 517"/>
                <a:gd name="T9" fmla="*/ 41951 h 619"/>
                <a:gd name="T10" fmla="*/ 110566 w 517"/>
                <a:gd name="T11" fmla="*/ 26174 h 619"/>
                <a:gd name="T12" fmla="*/ 84445 w 517"/>
                <a:gd name="T13" fmla="*/ 0 h 619"/>
                <a:gd name="T14" fmla="*/ 68701 w 517"/>
                <a:gd name="T15" fmla="*/ 0 h 619"/>
                <a:gd name="T16" fmla="*/ 42223 w 517"/>
                <a:gd name="T17" fmla="*/ 26174 h 619"/>
                <a:gd name="T18" fmla="*/ 42223 w 517"/>
                <a:gd name="T19" fmla="*/ 41951 h 619"/>
                <a:gd name="T20" fmla="*/ 16102 w 517"/>
                <a:gd name="T21" fmla="*/ 41951 h 619"/>
                <a:gd name="T22" fmla="*/ 0 w 517"/>
                <a:gd name="T23" fmla="*/ 52707 h 619"/>
                <a:gd name="T24" fmla="*/ 0 w 517"/>
                <a:gd name="T25" fmla="*/ 126570 h 619"/>
                <a:gd name="T26" fmla="*/ 16102 w 517"/>
                <a:gd name="T27" fmla="*/ 136968 h 619"/>
                <a:gd name="T28" fmla="*/ 42223 w 517"/>
                <a:gd name="T29" fmla="*/ 136968 h 619"/>
                <a:gd name="T30" fmla="*/ 42223 w 517"/>
                <a:gd name="T31" fmla="*/ 195053 h 619"/>
                <a:gd name="T32" fmla="*/ 68701 w 517"/>
                <a:gd name="T33" fmla="*/ 221586 h 619"/>
                <a:gd name="T34" fmla="*/ 84445 w 517"/>
                <a:gd name="T35" fmla="*/ 221586 h 619"/>
                <a:gd name="T36" fmla="*/ 110566 w 517"/>
                <a:gd name="T37" fmla="*/ 195053 h 619"/>
                <a:gd name="T38" fmla="*/ 110566 w 517"/>
                <a:gd name="T39" fmla="*/ 136968 h 619"/>
                <a:gd name="T40" fmla="*/ 152788 w 517"/>
                <a:gd name="T41" fmla="*/ 136968 h 619"/>
                <a:gd name="T42" fmla="*/ 152788 w 517"/>
                <a:gd name="T43" fmla="*/ 136968 h 619"/>
                <a:gd name="T44" fmla="*/ 158156 w 517"/>
                <a:gd name="T45" fmla="*/ 136968 h 619"/>
                <a:gd name="T46" fmla="*/ 179267 w 517"/>
                <a:gd name="T47" fmla="*/ 94658 h 619"/>
                <a:gd name="T48" fmla="*/ 184634 w 517"/>
                <a:gd name="T49" fmla="*/ 89639 h 619"/>
                <a:gd name="T50" fmla="*/ 179267 w 517"/>
                <a:gd name="T51" fmla="*/ 84260 h 619"/>
                <a:gd name="T52" fmla="*/ 57967 w 517"/>
                <a:gd name="T53" fmla="*/ 26174 h 619"/>
                <a:gd name="T54" fmla="*/ 57967 w 517"/>
                <a:gd name="T55" fmla="*/ 26174 h 619"/>
                <a:gd name="T56" fmla="*/ 68701 w 517"/>
                <a:gd name="T57" fmla="*/ 10398 h 619"/>
                <a:gd name="T58" fmla="*/ 84445 w 517"/>
                <a:gd name="T59" fmla="*/ 10398 h 619"/>
                <a:gd name="T60" fmla="*/ 100189 w 517"/>
                <a:gd name="T61" fmla="*/ 26174 h 619"/>
                <a:gd name="T62" fmla="*/ 100189 w 517"/>
                <a:gd name="T63" fmla="*/ 41951 h 619"/>
                <a:gd name="T64" fmla="*/ 57967 w 517"/>
                <a:gd name="T65" fmla="*/ 41951 h 619"/>
                <a:gd name="T66" fmla="*/ 57967 w 517"/>
                <a:gd name="T67" fmla="*/ 26174 h 619"/>
                <a:gd name="T68" fmla="*/ 100189 w 517"/>
                <a:gd name="T69" fmla="*/ 195053 h 619"/>
                <a:gd name="T70" fmla="*/ 100189 w 517"/>
                <a:gd name="T71" fmla="*/ 195053 h 619"/>
                <a:gd name="T72" fmla="*/ 84445 w 517"/>
                <a:gd name="T73" fmla="*/ 210830 h 619"/>
                <a:gd name="T74" fmla="*/ 68701 w 517"/>
                <a:gd name="T75" fmla="*/ 210830 h 619"/>
                <a:gd name="T76" fmla="*/ 57967 w 517"/>
                <a:gd name="T77" fmla="*/ 195053 h 619"/>
                <a:gd name="T78" fmla="*/ 57967 w 517"/>
                <a:gd name="T79" fmla="*/ 136968 h 619"/>
                <a:gd name="T80" fmla="*/ 100189 w 517"/>
                <a:gd name="T81" fmla="*/ 136968 h 619"/>
                <a:gd name="T82" fmla="*/ 100189 w 517"/>
                <a:gd name="T83" fmla="*/ 195053 h 619"/>
                <a:gd name="T84" fmla="*/ 152788 w 517"/>
                <a:gd name="T85" fmla="*/ 121191 h 619"/>
                <a:gd name="T86" fmla="*/ 152788 w 517"/>
                <a:gd name="T87" fmla="*/ 121191 h 619"/>
                <a:gd name="T88" fmla="*/ 147779 w 517"/>
                <a:gd name="T89" fmla="*/ 126570 h 619"/>
                <a:gd name="T90" fmla="*/ 21111 w 517"/>
                <a:gd name="T91" fmla="*/ 126570 h 619"/>
                <a:gd name="T92" fmla="*/ 16102 w 517"/>
                <a:gd name="T93" fmla="*/ 115813 h 619"/>
                <a:gd name="T94" fmla="*/ 16102 w 517"/>
                <a:gd name="T95" fmla="*/ 63106 h 619"/>
                <a:gd name="T96" fmla="*/ 21111 w 517"/>
                <a:gd name="T97" fmla="*/ 52707 h 619"/>
                <a:gd name="T98" fmla="*/ 147779 w 517"/>
                <a:gd name="T99" fmla="*/ 52707 h 619"/>
                <a:gd name="T100" fmla="*/ 152788 w 517"/>
                <a:gd name="T101" fmla="*/ 58086 h 619"/>
                <a:gd name="T102" fmla="*/ 168890 w 517"/>
                <a:gd name="T103" fmla="*/ 89639 h 619"/>
                <a:gd name="T104" fmla="*/ 152788 w 517"/>
                <a:gd name="T105" fmla="*/ 121191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7" h="619">
                  <a:moveTo>
                    <a:pt x="501" y="235"/>
                  </a:moveTo>
                  <a:lnTo>
                    <a:pt x="501" y="235"/>
                  </a:lnTo>
                  <a:cubicBezTo>
                    <a:pt x="442" y="117"/>
                    <a:pt x="442" y="117"/>
                    <a:pt x="442" y="117"/>
                  </a:cubicBezTo>
                  <a:cubicBezTo>
                    <a:pt x="442" y="117"/>
                    <a:pt x="442" y="117"/>
                    <a:pt x="427" y="117"/>
                  </a:cubicBezTo>
                  <a:cubicBezTo>
                    <a:pt x="309" y="117"/>
                    <a:pt x="309" y="117"/>
                    <a:pt x="309" y="117"/>
                  </a:cubicBezTo>
                  <a:cubicBezTo>
                    <a:pt x="309" y="73"/>
                    <a:pt x="309" y="73"/>
                    <a:pt x="309" y="73"/>
                  </a:cubicBezTo>
                  <a:cubicBezTo>
                    <a:pt x="309" y="29"/>
                    <a:pt x="280" y="0"/>
                    <a:pt x="236" y="0"/>
                  </a:cubicBezTo>
                  <a:cubicBezTo>
                    <a:pt x="192" y="0"/>
                    <a:pt x="192" y="0"/>
                    <a:pt x="192" y="0"/>
                  </a:cubicBezTo>
                  <a:cubicBezTo>
                    <a:pt x="148" y="0"/>
                    <a:pt x="118" y="29"/>
                    <a:pt x="118" y="73"/>
                  </a:cubicBezTo>
                  <a:cubicBezTo>
                    <a:pt x="118" y="117"/>
                    <a:pt x="118" y="117"/>
                    <a:pt x="118" y="117"/>
                  </a:cubicBezTo>
                  <a:cubicBezTo>
                    <a:pt x="45" y="117"/>
                    <a:pt x="45" y="117"/>
                    <a:pt x="45" y="117"/>
                  </a:cubicBezTo>
                  <a:cubicBezTo>
                    <a:pt x="15" y="117"/>
                    <a:pt x="0" y="132"/>
                    <a:pt x="0" y="147"/>
                  </a:cubicBezTo>
                  <a:cubicBezTo>
                    <a:pt x="0" y="353"/>
                    <a:pt x="0" y="353"/>
                    <a:pt x="0" y="353"/>
                  </a:cubicBezTo>
                  <a:cubicBezTo>
                    <a:pt x="0" y="367"/>
                    <a:pt x="15" y="382"/>
                    <a:pt x="45" y="382"/>
                  </a:cubicBezTo>
                  <a:cubicBezTo>
                    <a:pt x="118" y="382"/>
                    <a:pt x="118" y="382"/>
                    <a:pt x="118" y="382"/>
                  </a:cubicBezTo>
                  <a:cubicBezTo>
                    <a:pt x="118" y="544"/>
                    <a:pt x="118" y="544"/>
                    <a:pt x="118" y="544"/>
                  </a:cubicBezTo>
                  <a:cubicBezTo>
                    <a:pt x="118" y="588"/>
                    <a:pt x="148" y="618"/>
                    <a:pt x="192" y="618"/>
                  </a:cubicBezTo>
                  <a:cubicBezTo>
                    <a:pt x="236" y="618"/>
                    <a:pt x="236" y="618"/>
                    <a:pt x="236" y="618"/>
                  </a:cubicBezTo>
                  <a:cubicBezTo>
                    <a:pt x="280" y="618"/>
                    <a:pt x="309" y="588"/>
                    <a:pt x="309" y="544"/>
                  </a:cubicBezTo>
                  <a:cubicBezTo>
                    <a:pt x="309" y="382"/>
                    <a:pt x="309" y="382"/>
                    <a:pt x="309" y="382"/>
                  </a:cubicBezTo>
                  <a:cubicBezTo>
                    <a:pt x="427" y="382"/>
                    <a:pt x="427" y="382"/>
                    <a:pt x="427" y="382"/>
                  </a:cubicBezTo>
                  <a:cubicBezTo>
                    <a:pt x="442" y="382"/>
                    <a:pt x="442" y="382"/>
                    <a:pt x="442" y="382"/>
                  </a:cubicBezTo>
                  <a:cubicBezTo>
                    <a:pt x="501" y="264"/>
                    <a:pt x="501" y="264"/>
                    <a:pt x="501" y="264"/>
                  </a:cubicBezTo>
                  <a:cubicBezTo>
                    <a:pt x="516" y="250"/>
                    <a:pt x="516" y="250"/>
                    <a:pt x="516" y="250"/>
                  </a:cubicBezTo>
                  <a:cubicBezTo>
                    <a:pt x="516" y="250"/>
                    <a:pt x="516" y="235"/>
                    <a:pt x="501" y="235"/>
                  </a:cubicBezTo>
                  <a:close/>
                  <a:moveTo>
                    <a:pt x="162" y="73"/>
                  </a:moveTo>
                  <a:lnTo>
                    <a:pt x="162" y="73"/>
                  </a:lnTo>
                  <a:cubicBezTo>
                    <a:pt x="162" y="58"/>
                    <a:pt x="177" y="29"/>
                    <a:pt x="192" y="29"/>
                  </a:cubicBezTo>
                  <a:cubicBezTo>
                    <a:pt x="236" y="29"/>
                    <a:pt x="236" y="29"/>
                    <a:pt x="236" y="29"/>
                  </a:cubicBezTo>
                  <a:cubicBezTo>
                    <a:pt x="251" y="29"/>
                    <a:pt x="280" y="58"/>
                    <a:pt x="280" y="73"/>
                  </a:cubicBezTo>
                  <a:cubicBezTo>
                    <a:pt x="280" y="117"/>
                    <a:pt x="280" y="117"/>
                    <a:pt x="280" y="117"/>
                  </a:cubicBezTo>
                  <a:cubicBezTo>
                    <a:pt x="162" y="117"/>
                    <a:pt x="162" y="117"/>
                    <a:pt x="162" y="117"/>
                  </a:cubicBezTo>
                  <a:lnTo>
                    <a:pt x="162" y="73"/>
                  </a:lnTo>
                  <a:close/>
                  <a:moveTo>
                    <a:pt x="280" y="544"/>
                  </a:moveTo>
                  <a:lnTo>
                    <a:pt x="280" y="544"/>
                  </a:lnTo>
                  <a:cubicBezTo>
                    <a:pt x="280" y="559"/>
                    <a:pt x="251" y="588"/>
                    <a:pt x="236" y="588"/>
                  </a:cubicBezTo>
                  <a:cubicBezTo>
                    <a:pt x="192" y="588"/>
                    <a:pt x="192" y="588"/>
                    <a:pt x="192" y="588"/>
                  </a:cubicBezTo>
                  <a:cubicBezTo>
                    <a:pt x="177" y="588"/>
                    <a:pt x="162" y="559"/>
                    <a:pt x="162" y="544"/>
                  </a:cubicBezTo>
                  <a:cubicBezTo>
                    <a:pt x="162" y="382"/>
                    <a:pt x="162" y="382"/>
                    <a:pt x="162" y="382"/>
                  </a:cubicBezTo>
                  <a:cubicBezTo>
                    <a:pt x="280" y="382"/>
                    <a:pt x="280" y="382"/>
                    <a:pt x="280" y="382"/>
                  </a:cubicBezTo>
                  <a:lnTo>
                    <a:pt x="280" y="544"/>
                  </a:lnTo>
                  <a:close/>
                  <a:moveTo>
                    <a:pt x="427" y="338"/>
                  </a:moveTo>
                  <a:lnTo>
                    <a:pt x="427" y="338"/>
                  </a:lnTo>
                  <a:cubicBezTo>
                    <a:pt x="427" y="353"/>
                    <a:pt x="413" y="353"/>
                    <a:pt x="413" y="353"/>
                  </a:cubicBezTo>
                  <a:cubicBezTo>
                    <a:pt x="59" y="353"/>
                    <a:pt x="59" y="353"/>
                    <a:pt x="59" y="353"/>
                  </a:cubicBezTo>
                  <a:cubicBezTo>
                    <a:pt x="45" y="353"/>
                    <a:pt x="45" y="338"/>
                    <a:pt x="45" y="323"/>
                  </a:cubicBezTo>
                  <a:cubicBezTo>
                    <a:pt x="45" y="176"/>
                    <a:pt x="45" y="176"/>
                    <a:pt x="45" y="176"/>
                  </a:cubicBezTo>
                  <a:cubicBezTo>
                    <a:pt x="45" y="162"/>
                    <a:pt x="45" y="147"/>
                    <a:pt x="59" y="147"/>
                  </a:cubicBezTo>
                  <a:cubicBezTo>
                    <a:pt x="413" y="147"/>
                    <a:pt x="413" y="147"/>
                    <a:pt x="413" y="147"/>
                  </a:cubicBezTo>
                  <a:cubicBezTo>
                    <a:pt x="413" y="147"/>
                    <a:pt x="427" y="147"/>
                    <a:pt x="427" y="162"/>
                  </a:cubicBezTo>
                  <a:cubicBezTo>
                    <a:pt x="472" y="250"/>
                    <a:pt x="472" y="250"/>
                    <a:pt x="472" y="250"/>
                  </a:cubicBezTo>
                  <a:lnTo>
                    <a:pt x="427" y="338"/>
                  </a:ln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sz="1800"/>
            </a:p>
          </p:txBody>
        </p:sp>
      </p:grpSp>
      <p:sp>
        <p:nvSpPr>
          <p:cNvPr id="114" name="文本框 113"/>
          <p:cNvSpPr txBox="1"/>
          <p:nvPr/>
        </p:nvSpPr>
        <p:spPr>
          <a:xfrm>
            <a:off x="1437302" y="2499053"/>
            <a:ext cx="1819575" cy="1143133"/>
          </a:xfrm>
          <a:prstGeom prst="rect">
            <a:avLst/>
          </a:prstGeom>
          <a:noFill/>
        </p:spPr>
        <p:txBody>
          <a:bodyPr wrap="square" rtlCol="0">
            <a:spAutoFit/>
          </a:bodyPr>
          <a:lstStyle/>
          <a:p>
            <a:pPr algn="just">
              <a:lnSpc>
                <a:spcPct val="150000"/>
              </a:lnSpc>
            </a:pPr>
            <a:r>
              <a:rPr lang="zh-CN" altLang="en-US" sz="114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40" dirty="0">
                <a:latin typeface="微软雅黑" panose="020B0503020204020204" pitchFamily="34" charset="-122"/>
                <a:ea typeface="微软雅黑" panose="020B0503020204020204" pitchFamily="34" charset="-122"/>
              </a:rPr>
              <a:t>……</a:t>
            </a:r>
            <a:r>
              <a:rPr lang="zh-CN" altLang="en-US" sz="1140" dirty="0">
                <a:latin typeface="微软雅黑" panose="020B0503020204020204" pitchFamily="34" charset="-122"/>
                <a:ea typeface="微软雅黑" panose="020B0503020204020204" pitchFamily="34" charset="-122"/>
              </a:rPr>
              <a:t>。</a:t>
            </a:r>
            <a:endParaRPr lang="en-US" altLang="zh-CN" sz="1140" dirty="0">
              <a:latin typeface="微软雅黑" panose="020B0503020204020204" pitchFamily="34" charset="-122"/>
              <a:ea typeface="微软雅黑" panose="020B0503020204020204" pitchFamily="34" charset="-122"/>
            </a:endParaRPr>
          </a:p>
        </p:txBody>
      </p:sp>
      <p:sp>
        <p:nvSpPr>
          <p:cNvPr id="115" name="文本框 114"/>
          <p:cNvSpPr txBox="1"/>
          <p:nvPr/>
        </p:nvSpPr>
        <p:spPr>
          <a:xfrm>
            <a:off x="3131219" y="3916239"/>
            <a:ext cx="1819575" cy="1143133"/>
          </a:xfrm>
          <a:prstGeom prst="rect">
            <a:avLst/>
          </a:prstGeom>
          <a:noFill/>
        </p:spPr>
        <p:txBody>
          <a:bodyPr wrap="square" rtlCol="0">
            <a:spAutoFit/>
          </a:bodyPr>
          <a:lstStyle/>
          <a:p>
            <a:pPr algn="just">
              <a:lnSpc>
                <a:spcPct val="150000"/>
              </a:lnSpc>
            </a:pPr>
            <a:r>
              <a:rPr lang="zh-CN" altLang="en-US" sz="114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40" dirty="0">
                <a:latin typeface="微软雅黑" panose="020B0503020204020204" pitchFamily="34" charset="-122"/>
                <a:ea typeface="微软雅黑" panose="020B0503020204020204" pitchFamily="34" charset="-122"/>
              </a:rPr>
              <a:t>……</a:t>
            </a:r>
            <a:r>
              <a:rPr lang="zh-CN" altLang="en-US" sz="1140" dirty="0">
                <a:latin typeface="微软雅黑" panose="020B0503020204020204" pitchFamily="34" charset="-122"/>
                <a:ea typeface="微软雅黑" panose="020B0503020204020204" pitchFamily="34" charset="-122"/>
              </a:rPr>
              <a:t>。</a:t>
            </a:r>
            <a:endParaRPr lang="en-US" altLang="zh-CN" sz="1140" dirty="0">
              <a:latin typeface="微软雅黑" panose="020B0503020204020204" pitchFamily="34" charset="-122"/>
              <a:ea typeface="微软雅黑" panose="020B0503020204020204" pitchFamily="34" charset="-122"/>
            </a:endParaRPr>
          </a:p>
        </p:txBody>
      </p:sp>
      <p:sp>
        <p:nvSpPr>
          <p:cNvPr id="116" name="文本框 115"/>
          <p:cNvSpPr txBox="1"/>
          <p:nvPr/>
        </p:nvSpPr>
        <p:spPr>
          <a:xfrm>
            <a:off x="5221922" y="2828686"/>
            <a:ext cx="2048119" cy="1143133"/>
          </a:xfrm>
          <a:prstGeom prst="rect">
            <a:avLst/>
          </a:prstGeom>
          <a:noFill/>
        </p:spPr>
        <p:txBody>
          <a:bodyPr wrap="square" rtlCol="0">
            <a:spAutoFit/>
          </a:bodyPr>
          <a:lstStyle/>
          <a:p>
            <a:pPr algn="just">
              <a:lnSpc>
                <a:spcPct val="150000"/>
              </a:lnSpc>
            </a:pPr>
            <a:r>
              <a:rPr lang="zh-CN" altLang="en-US" sz="114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40" dirty="0">
                <a:latin typeface="微软雅黑" panose="020B0503020204020204" pitchFamily="34" charset="-122"/>
                <a:ea typeface="微软雅黑" panose="020B0503020204020204" pitchFamily="34" charset="-122"/>
              </a:rPr>
              <a:t>……</a:t>
            </a:r>
            <a:r>
              <a:rPr lang="zh-CN" altLang="en-US" sz="1140" dirty="0">
                <a:latin typeface="微软雅黑" panose="020B0503020204020204" pitchFamily="34" charset="-122"/>
                <a:ea typeface="微软雅黑" panose="020B0503020204020204" pitchFamily="34" charset="-122"/>
              </a:rPr>
              <a:t>。</a:t>
            </a:r>
            <a:endParaRPr lang="en-US" altLang="zh-CN" sz="1140" dirty="0">
              <a:latin typeface="微软雅黑" panose="020B0503020204020204" pitchFamily="34" charset="-122"/>
              <a:ea typeface="微软雅黑" panose="020B0503020204020204" pitchFamily="34" charset="-122"/>
            </a:endParaRPr>
          </a:p>
        </p:txBody>
      </p:sp>
      <p:sp>
        <p:nvSpPr>
          <p:cNvPr id="118" name="文本框 117"/>
          <p:cNvSpPr txBox="1"/>
          <p:nvPr/>
        </p:nvSpPr>
        <p:spPr>
          <a:xfrm>
            <a:off x="7477533" y="4102502"/>
            <a:ext cx="2231116" cy="1143133"/>
          </a:xfrm>
          <a:prstGeom prst="rect">
            <a:avLst/>
          </a:prstGeom>
          <a:noFill/>
        </p:spPr>
        <p:txBody>
          <a:bodyPr wrap="square" rtlCol="0">
            <a:spAutoFit/>
          </a:bodyPr>
          <a:lstStyle/>
          <a:p>
            <a:pPr algn="just">
              <a:lnSpc>
                <a:spcPct val="150000"/>
              </a:lnSpc>
            </a:pPr>
            <a:r>
              <a:rPr lang="zh-CN" altLang="en-US" sz="114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40" dirty="0">
                <a:latin typeface="微软雅黑" panose="020B0503020204020204" pitchFamily="34" charset="-122"/>
                <a:ea typeface="微软雅黑" panose="020B0503020204020204" pitchFamily="34" charset="-122"/>
              </a:rPr>
              <a:t>……</a:t>
            </a:r>
            <a:r>
              <a:rPr lang="zh-CN" altLang="en-US" sz="1140" dirty="0">
                <a:latin typeface="微软雅黑" panose="020B0503020204020204" pitchFamily="34" charset="-122"/>
                <a:ea typeface="微软雅黑" panose="020B0503020204020204" pitchFamily="34" charset="-122"/>
              </a:rPr>
              <a:t>。</a:t>
            </a:r>
            <a:endParaRPr lang="en-US" altLang="zh-CN" sz="1140" dirty="0">
              <a:latin typeface="微软雅黑" panose="020B0503020204020204" pitchFamily="34" charset="-122"/>
              <a:ea typeface="微软雅黑" panose="020B0503020204020204" pitchFamily="34" charset="-122"/>
            </a:endParaRPr>
          </a:p>
        </p:txBody>
      </p:sp>
      <p:sp>
        <p:nvSpPr>
          <p:cNvPr id="119" name="文本框 118"/>
          <p:cNvSpPr txBox="1"/>
          <p:nvPr/>
        </p:nvSpPr>
        <p:spPr>
          <a:xfrm>
            <a:off x="9246133" y="2206992"/>
            <a:ext cx="2416025" cy="880434"/>
          </a:xfrm>
          <a:prstGeom prst="rect">
            <a:avLst/>
          </a:prstGeom>
          <a:noFill/>
        </p:spPr>
        <p:txBody>
          <a:bodyPr wrap="square" rtlCol="0">
            <a:spAutoFit/>
          </a:bodyPr>
          <a:lstStyle/>
          <a:p>
            <a:pPr algn="just">
              <a:lnSpc>
                <a:spcPct val="150000"/>
              </a:lnSpc>
            </a:pPr>
            <a:r>
              <a:rPr lang="zh-CN" altLang="en-US" sz="114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40" dirty="0">
                <a:latin typeface="微软雅黑" panose="020B0503020204020204" pitchFamily="34" charset="-122"/>
                <a:ea typeface="微软雅黑" panose="020B0503020204020204" pitchFamily="34" charset="-122"/>
              </a:rPr>
              <a:t>……</a:t>
            </a:r>
            <a:r>
              <a:rPr lang="zh-CN" altLang="en-US" sz="1140" dirty="0">
                <a:latin typeface="微软雅黑" panose="020B0503020204020204" pitchFamily="34" charset="-122"/>
                <a:ea typeface="微软雅黑" panose="020B0503020204020204" pitchFamily="34" charset="-122"/>
              </a:rPr>
              <a:t>。</a:t>
            </a:r>
            <a:endParaRPr lang="en-US" altLang="zh-CN" sz="1140" dirty="0">
              <a:latin typeface="微软雅黑" panose="020B0503020204020204" pitchFamily="34" charset="-122"/>
              <a:ea typeface="微软雅黑" panose="020B0503020204020204" pitchFamily="34" charset="-122"/>
            </a:endParaRPr>
          </a:p>
        </p:txBody>
      </p:sp>
      <p:sp>
        <p:nvSpPr>
          <p:cNvPr id="29" name="矩形 28"/>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0" fill="hold" grpId="0"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100000" fill="hold" grpId="0" nodeType="withEffect" p14:presetBounceEnd="40000">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14:bounceEnd="40000">
                                          <p:cBhvr additive="base">
                                            <p:cTn id="11" dur="1000" fill="hold"/>
                                            <p:tgtEl>
                                              <p:spTgt spid="88"/>
                                            </p:tgtEl>
                                            <p:attrNameLst>
                                              <p:attrName>ppt_x</p:attrName>
                                            </p:attrNameLst>
                                          </p:cBhvr>
                                          <p:tavLst>
                                            <p:tav tm="0">
                                              <p:val>
                                                <p:strVal val="0-#ppt_w/2"/>
                                              </p:val>
                                            </p:tav>
                                            <p:tav tm="100000">
                                              <p:val>
                                                <p:strVal val="#ppt_x"/>
                                              </p:val>
                                            </p:tav>
                                          </p:tavLst>
                                        </p:anim>
                                        <p:anim calcmode="lin" valueType="num" p14:bounceEnd="40000">
                                          <p:cBhvr additive="base">
                                            <p:cTn id="12" dur="1000" fill="hold"/>
                                            <p:tgtEl>
                                              <p:spTgt spid="88"/>
                                            </p:tgtEl>
                                            <p:attrNameLst>
                                              <p:attrName>ppt_y</p:attrName>
                                            </p:attrNameLst>
                                          </p:cBhvr>
                                          <p:tavLst>
                                            <p:tav tm="0">
                                              <p:val>
                                                <p:strVal val="#ppt_y"/>
                                              </p:val>
                                            </p:tav>
                                            <p:tav tm="100000">
                                              <p:val>
                                                <p:strVal val="#ppt_y"/>
                                              </p:val>
                                            </p:tav>
                                          </p:tavLst>
                                        </p:anim>
                                      </p:childTnLst>
                                    </p:cTn>
                                  </p:par>
                                  <p:par>
                                    <p:cTn id="13" presetID="2" presetClass="entr" presetSubtype="8" accel="100000" fill="hold" grpId="0" nodeType="withEffect" p14:presetBounceEnd="40000">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14:bounceEnd="40000">
                                          <p:cBhvr additive="base">
                                            <p:cTn id="15" dur="1000" fill="hold"/>
                                            <p:tgtEl>
                                              <p:spTgt spid="89"/>
                                            </p:tgtEl>
                                            <p:attrNameLst>
                                              <p:attrName>ppt_x</p:attrName>
                                            </p:attrNameLst>
                                          </p:cBhvr>
                                          <p:tavLst>
                                            <p:tav tm="0">
                                              <p:val>
                                                <p:strVal val="0-#ppt_w/2"/>
                                              </p:val>
                                            </p:tav>
                                            <p:tav tm="100000">
                                              <p:val>
                                                <p:strVal val="#ppt_x"/>
                                              </p:val>
                                            </p:tav>
                                          </p:tavLst>
                                        </p:anim>
                                        <p:anim calcmode="lin" valueType="num" p14:bounceEnd="40000">
                                          <p:cBhvr additive="base">
                                            <p:cTn id="16" dur="100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8" accel="100000" fill="hold" grpId="0" nodeType="withEffect" p14:presetBounceEnd="40000">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14:bounceEnd="40000">
                                          <p:cBhvr additive="base">
                                            <p:cTn id="19" dur="1000" fill="hold"/>
                                            <p:tgtEl>
                                              <p:spTgt spid="90"/>
                                            </p:tgtEl>
                                            <p:attrNameLst>
                                              <p:attrName>ppt_x</p:attrName>
                                            </p:attrNameLst>
                                          </p:cBhvr>
                                          <p:tavLst>
                                            <p:tav tm="0">
                                              <p:val>
                                                <p:strVal val="0-#ppt_w/2"/>
                                              </p:val>
                                            </p:tav>
                                            <p:tav tm="100000">
                                              <p:val>
                                                <p:strVal val="#ppt_x"/>
                                              </p:val>
                                            </p:tav>
                                          </p:tavLst>
                                        </p:anim>
                                        <p:anim calcmode="lin" valueType="num" p14:bounceEnd="40000">
                                          <p:cBhvr additive="base">
                                            <p:cTn id="20" dur="1000" fill="hold"/>
                                            <p:tgtEl>
                                              <p:spTgt spid="90"/>
                                            </p:tgtEl>
                                            <p:attrNameLst>
                                              <p:attrName>ppt_y</p:attrName>
                                            </p:attrNameLst>
                                          </p:cBhvr>
                                          <p:tavLst>
                                            <p:tav tm="0">
                                              <p:val>
                                                <p:strVal val="#ppt_y"/>
                                              </p:val>
                                            </p:tav>
                                            <p:tav tm="100000">
                                              <p:val>
                                                <p:strVal val="#ppt_y"/>
                                              </p:val>
                                            </p:tav>
                                          </p:tavLst>
                                        </p:anim>
                                      </p:childTnLst>
                                    </p:cTn>
                                  </p:par>
                                  <p:par>
                                    <p:cTn id="21" presetID="2" presetClass="entr" presetSubtype="8" accel="100000" fill="hold" grpId="0" nodeType="withEffect" p14:presetBounceEnd="40000">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14:bounceEnd="40000">
                                          <p:cBhvr additive="base">
                                            <p:cTn id="23" dur="1000" fill="hold"/>
                                            <p:tgtEl>
                                              <p:spTgt spid="91"/>
                                            </p:tgtEl>
                                            <p:attrNameLst>
                                              <p:attrName>ppt_x</p:attrName>
                                            </p:attrNameLst>
                                          </p:cBhvr>
                                          <p:tavLst>
                                            <p:tav tm="0">
                                              <p:val>
                                                <p:strVal val="0-#ppt_w/2"/>
                                              </p:val>
                                            </p:tav>
                                            <p:tav tm="100000">
                                              <p:val>
                                                <p:strVal val="#ppt_x"/>
                                              </p:val>
                                            </p:tav>
                                          </p:tavLst>
                                        </p:anim>
                                        <p:anim calcmode="lin" valueType="num" p14:bounceEnd="40000">
                                          <p:cBhvr additive="base">
                                            <p:cTn id="24" dur="1000" fill="hold"/>
                                            <p:tgtEl>
                                              <p:spTgt spid="91"/>
                                            </p:tgtEl>
                                            <p:attrNameLst>
                                              <p:attrName>ppt_y</p:attrName>
                                            </p:attrNameLst>
                                          </p:cBhvr>
                                          <p:tavLst>
                                            <p:tav tm="0">
                                              <p:val>
                                                <p:strVal val="#ppt_y"/>
                                              </p:val>
                                            </p:tav>
                                            <p:tav tm="100000">
                                              <p:val>
                                                <p:strVal val="#ppt_y"/>
                                              </p:val>
                                            </p:tav>
                                          </p:tavLst>
                                        </p:anim>
                                      </p:childTnLst>
                                    </p:cTn>
                                  </p:par>
                                  <p:par>
                                    <p:cTn id="25" presetID="2" presetClass="entr" presetSubtype="8" accel="100000" fill="hold" grpId="0" nodeType="withEffect" p14:presetBounceEnd="40000">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14:bounceEnd="40000">
                                          <p:cBhvr additive="base">
                                            <p:cTn id="27" dur="1000" fill="hold"/>
                                            <p:tgtEl>
                                              <p:spTgt spid="93"/>
                                            </p:tgtEl>
                                            <p:attrNameLst>
                                              <p:attrName>ppt_x</p:attrName>
                                            </p:attrNameLst>
                                          </p:cBhvr>
                                          <p:tavLst>
                                            <p:tav tm="0">
                                              <p:val>
                                                <p:strVal val="0-#ppt_w/2"/>
                                              </p:val>
                                            </p:tav>
                                            <p:tav tm="100000">
                                              <p:val>
                                                <p:strVal val="#ppt_x"/>
                                              </p:val>
                                            </p:tav>
                                          </p:tavLst>
                                        </p:anim>
                                        <p:anim calcmode="lin" valueType="num" p14:bounceEnd="40000">
                                          <p:cBhvr additive="base">
                                            <p:cTn id="28" dur="1000" fill="hold"/>
                                            <p:tgtEl>
                                              <p:spTgt spid="93"/>
                                            </p:tgtEl>
                                            <p:attrNameLst>
                                              <p:attrName>ppt_y</p:attrName>
                                            </p:attrNameLst>
                                          </p:cBhvr>
                                          <p:tavLst>
                                            <p:tav tm="0">
                                              <p:val>
                                                <p:strVal val="#ppt_y"/>
                                              </p:val>
                                            </p:tav>
                                            <p:tav tm="100000">
                                              <p:val>
                                                <p:strVal val="#ppt_y"/>
                                              </p:val>
                                            </p:tav>
                                          </p:tavLst>
                                        </p:anim>
                                      </p:childTnLst>
                                    </p:cTn>
                                  </p:par>
                                  <p:par>
                                    <p:cTn id="29" presetID="2" presetClass="entr" presetSubtype="8" accel="100000" fill="hold" grpId="0" nodeType="withEffect" p14:presetBounceEnd="40000">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14:bounceEnd="40000">
                                          <p:cBhvr additive="base">
                                            <p:cTn id="31" dur="1000" fill="hold"/>
                                            <p:tgtEl>
                                              <p:spTgt spid="94"/>
                                            </p:tgtEl>
                                            <p:attrNameLst>
                                              <p:attrName>ppt_x</p:attrName>
                                            </p:attrNameLst>
                                          </p:cBhvr>
                                          <p:tavLst>
                                            <p:tav tm="0">
                                              <p:val>
                                                <p:strVal val="0-#ppt_w/2"/>
                                              </p:val>
                                            </p:tav>
                                            <p:tav tm="100000">
                                              <p:val>
                                                <p:strVal val="#ppt_x"/>
                                              </p:val>
                                            </p:tav>
                                          </p:tavLst>
                                        </p:anim>
                                        <p:anim calcmode="lin" valueType="num" p14:bounceEnd="40000">
                                          <p:cBhvr additive="base">
                                            <p:cTn id="32" dur="1000" fill="hold"/>
                                            <p:tgtEl>
                                              <p:spTgt spid="94"/>
                                            </p:tgtEl>
                                            <p:attrNameLst>
                                              <p:attrName>ppt_y</p:attrName>
                                            </p:attrNameLst>
                                          </p:cBhvr>
                                          <p:tavLst>
                                            <p:tav tm="0">
                                              <p:val>
                                                <p:strVal val="#ppt_y"/>
                                              </p:val>
                                            </p:tav>
                                            <p:tav tm="100000">
                                              <p:val>
                                                <p:strVal val="#ppt_y"/>
                                              </p:val>
                                            </p:tav>
                                          </p:tavLst>
                                        </p:anim>
                                      </p:childTnLst>
                                    </p:cTn>
                                  </p:par>
                                  <p:par>
                                    <p:cTn id="33" presetID="2" presetClass="entr" presetSubtype="8" accel="100000" fill="hold" nodeType="withEffect" p14:presetBounceEnd="40000">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14:bounceEnd="40000">
                                          <p:cBhvr additive="base">
                                            <p:cTn id="35" dur="1000" fill="hold"/>
                                            <p:tgtEl>
                                              <p:spTgt spid="95"/>
                                            </p:tgtEl>
                                            <p:attrNameLst>
                                              <p:attrName>ppt_x</p:attrName>
                                            </p:attrNameLst>
                                          </p:cBhvr>
                                          <p:tavLst>
                                            <p:tav tm="0">
                                              <p:val>
                                                <p:strVal val="0-#ppt_w/2"/>
                                              </p:val>
                                            </p:tav>
                                            <p:tav tm="100000">
                                              <p:val>
                                                <p:strVal val="#ppt_x"/>
                                              </p:val>
                                            </p:tav>
                                          </p:tavLst>
                                        </p:anim>
                                        <p:anim calcmode="lin" valueType="num" p14:bounceEnd="40000">
                                          <p:cBhvr additive="base">
                                            <p:cTn id="36" dur="1000" fill="hold"/>
                                            <p:tgtEl>
                                              <p:spTgt spid="95"/>
                                            </p:tgtEl>
                                            <p:attrNameLst>
                                              <p:attrName>ppt_y</p:attrName>
                                            </p:attrNameLst>
                                          </p:cBhvr>
                                          <p:tavLst>
                                            <p:tav tm="0">
                                              <p:val>
                                                <p:strVal val="#ppt_y"/>
                                              </p:val>
                                            </p:tav>
                                            <p:tav tm="100000">
                                              <p:val>
                                                <p:strVal val="#ppt_y"/>
                                              </p:val>
                                            </p:tav>
                                          </p:tavLst>
                                        </p:anim>
                                      </p:childTnLst>
                                    </p:cTn>
                                  </p:par>
                                  <p:par>
                                    <p:cTn id="37" presetID="2" presetClass="entr" presetSubtype="8" accel="100000" fill="hold" nodeType="withEffect" p14:presetBounceEnd="40000">
                                      <p:stCondLst>
                                        <p:cond delay="0"/>
                                      </p:stCondLst>
                                      <p:childTnLst>
                                        <p:set>
                                          <p:cBhvr>
                                            <p:cTn id="38" dur="1" fill="hold">
                                              <p:stCondLst>
                                                <p:cond delay="0"/>
                                              </p:stCondLst>
                                            </p:cTn>
                                            <p:tgtEl>
                                              <p:spTgt spid="98"/>
                                            </p:tgtEl>
                                            <p:attrNameLst>
                                              <p:attrName>style.visibility</p:attrName>
                                            </p:attrNameLst>
                                          </p:cBhvr>
                                          <p:to>
                                            <p:strVal val="visible"/>
                                          </p:to>
                                        </p:set>
                                        <p:anim calcmode="lin" valueType="num" p14:bounceEnd="40000">
                                          <p:cBhvr additive="base">
                                            <p:cTn id="39" dur="1000" fill="hold"/>
                                            <p:tgtEl>
                                              <p:spTgt spid="98"/>
                                            </p:tgtEl>
                                            <p:attrNameLst>
                                              <p:attrName>ppt_x</p:attrName>
                                            </p:attrNameLst>
                                          </p:cBhvr>
                                          <p:tavLst>
                                            <p:tav tm="0">
                                              <p:val>
                                                <p:strVal val="0-#ppt_w/2"/>
                                              </p:val>
                                            </p:tav>
                                            <p:tav tm="100000">
                                              <p:val>
                                                <p:strVal val="#ppt_x"/>
                                              </p:val>
                                            </p:tav>
                                          </p:tavLst>
                                        </p:anim>
                                        <p:anim calcmode="lin" valueType="num" p14:bounceEnd="40000">
                                          <p:cBhvr additive="base">
                                            <p:cTn id="40" dur="1000" fill="hold"/>
                                            <p:tgtEl>
                                              <p:spTgt spid="98"/>
                                            </p:tgtEl>
                                            <p:attrNameLst>
                                              <p:attrName>ppt_y</p:attrName>
                                            </p:attrNameLst>
                                          </p:cBhvr>
                                          <p:tavLst>
                                            <p:tav tm="0">
                                              <p:val>
                                                <p:strVal val="#ppt_y"/>
                                              </p:val>
                                            </p:tav>
                                            <p:tav tm="100000">
                                              <p:val>
                                                <p:strVal val="#ppt_y"/>
                                              </p:val>
                                            </p:tav>
                                          </p:tavLst>
                                        </p:anim>
                                      </p:childTnLst>
                                    </p:cTn>
                                  </p:par>
                                  <p:par>
                                    <p:cTn id="41" presetID="2" presetClass="entr" presetSubtype="8" accel="100000" fill="hold" nodeType="withEffect" p14:presetBounceEnd="40000">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14:bounceEnd="40000">
                                          <p:cBhvr additive="base">
                                            <p:cTn id="43" dur="1000" fill="hold"/>
                                            <p:tgtEl>
                                              <p:spTgt spid="101"/>
                                            </p:tgtEl>
                                            <p:attrNameLst>
                                              <p:attrName>ppt_x</p:attrName>
                                            </p:attrNameLst>
                                          </p:cBhvr>
                                          <p:tavLst>
                                            <p:tav tm="0">
                                              <p:val>
                                                <p:strVal val="0-#ppt_w/2"/>
                                              </p:val>
                                            </p:tav>
                                            <p:tav tm="100000">
                                              <p:val>
                                                <p:strVal val="#ppt_x"/>
                                              </p:val>
                                            </p:tav>
                                          </p:tavLst>
                                        </p:anim>
                                        <p:anim calcmode="lin" valueType="num" p14:bounceEnd="40000">
                                          <p:cBhvr additive="base">
                                            <p:cTn id="44" dur="1000" fill="hold"/>
                                            <p:tgtEl>
                                              <p:spTgt spid="101"/>
                                            </p:tgtEl>
                                            <p:attrNameLst>
                                              <p:attrName>ppt_y</p:attrName>
                                            </p:attrNameLst>
                                          </p:cBhvr>
                                          <p:tavLst>
                                            <p:tav tm="0">
                                              <p:val>
                                                <p:strVal val="#ppt_y"/>
                                              </p:val>
                                            </p:tav>
                                            <p:tav tm="100000">
                                              <p:val>
                                                <p:strVal val="#ppt_y"/>
                                              </p:val>
                                            </p:tav>
                                          </p:tavLst>
                                        </p:anim>
                                      </p:childTnLst>
                                    </p:cTn>
                                  </p:par>
                                  <p:par>
                                    <p:cTn id="45" presetID="2" presetClass="entr" presetSubtype="8" accel="100000" fill="hold" nodeType="withEffect" p14:presetBounceEnd="40000">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14:bounceEnd="40000">
                                          <p:cBhvr additive="base">
                                            <p:cTn id="47" dur="1000" fill="hold"/>
                                            <p:tgtEl>
                                              <p:spTgt spid="108"/>
                                            </p:tgtEl>
                                            <p:attrNameLst>
                                              <p:attrName>ppt_x</p:attrName>
                                            </p:attrNameLst>
                                          </p:cBhvr>
                                          <p:tavLst>
                                            <p:tav tm="0">
                                              <p:val>
                                                <p:strVal val="0-#ppt_w/2"/>
                                              </p:val>
                                            </p:tav>
                                            <p:tav tm="100000">
                                              <p:val>
                                                <p:strVal val="#ppt_x"/>
                                              </p:val>
                                            </p:tav>
                                          </p:tavLst>
                                        </p:anim>
                                        <p:anim calcmode="lin" valueType="num" p14:bounceEnd="40000">
                                          <p:cBhvr additive="base">
                                            <p:cTn id="48" dur="1000" fill="hold"/>
                                            <p:tgtEl>
                                              <p:spTgt spid="108"/>
                                            </p:tgtEl>
                                            <p:attrNameLst>
                                              <p:attrName>ppt_y</p:attrName>
                                            </p:attrNameLst>
                                          </p:cBhvr>
                                          <p:tavLst>
                                            <p:tav tm="0">
                                              <p:val>
                                                <p:strVal val="#ppt_y"/>
                                              </p:val>
                                            </p:tav>
                                            <p:tav tm="100000">
                                              <p:val>
                                                <p:strVal val="#ppt_y"/>
                                              </p:val>
                                            </p:tav>
                                          </p:tavLst>
                                        </p:anim>
                                      </p:childTnLst>
                                    </p:cTn>
                                  </p:par>
                                  <p:par>
                                    <p:cTn id="49" presetID="2" presetClass="entr" presetSubtype="8" accel="100000" fill="hold" nodeType="withEffect" p14:presetBounceEnd="40000">
                                      <p:stCondLst>
                                        <p:cond delay="0"/>
                                      </p:stCondLst>
                                      <p:childTnLst>
                                        <p:set>
                                          <p:cBhvr>
                                            <p:cTn id="50" dur="1" fill="hold">
                                              <p:stCondLst>
                                                <p:cond delay="0"/>
                                              </p:stCondLst>
                                            </p:cTn>
                                            <p:tgtEl>
                                              <p:spTgt spid="111"/>
                                            </p:tgtEl>
                                            <p:attrNameLst>
                                              <p:attrName>style.visibility</p:attrName>
                                            </p:attrNameLst>
                                          </p:cBhvr>
                                          <p:to>
                                            <p:strVal val="visible"/>
                                          </p:to>
                                        </p:set>
                                        <p:anim calcmode="lin" valueType="num" p14:bounceEnd="40000">
                                          <p:cBhvr additive="base">
                                            <p:cTn id="51" dur="1000" fill="hold"/>
                                            <p:tgtEl>
                                              <p:spTgt spid="111"/>
                                            </p:tgtEl>
                                            <p:attrNameLst>
                                              <p:attrName>ppt_x</p:attrName>
                                            </p:attrNameLst>
                                          </p:cBhvr>
                                          <p:tavLst>
                                            <p:tav tm="0">
                                              <p:val>
                                                <p:strVal val="0-#ppt_w/2"/>
                                              </p:val>
                                            </p:tav>
                                            <p:tav tm="100000">
                                              <p:val>
                                                <p:strVal val="#ppt_x"/>
                                              </p:val>
                                            </p:tav>
                                          </p:tavLst>
                                        </p:anim>
                                        <p:anim calcmode="lin" valueType="num" p14:bounceEnd="40000">
                                          <p:cBhvr additive="base">
                                            <p:cTn id="52" dur="1000" fill="hold"/>
                                            <p:tgtEl>
                                              <p:spTgt spid="111"/>
                                            </p:tgtEl>
                                            <p:attrNameLst>
                                              <p:attrName>ppt_y</p:attrName>
                                            </p:attrNameLst>
                                          </p:cBhvr>
                                          <p:tavLst>
                                            <p:tav tm="0">
                                              <p:val>
                                                <p:strVal val="#ppt_y"/>
                                              </p:val>
                                            </p:tav>
                                            <p:tav tm="100000">
                                              <p:val>
                                                <p:strVal val="#ppt_y"/>
                                              </p:val>
                                            </p:tav>
                                          </p:tavLst>
                                        </p:anim>
                                      </p:childTnLst>
                                    </p:cTn>
                                  </p:par>
                                  <p:par>
                                    <p:cTn id="53" presetID="2" presetClass="entr" presetSubtype="8" accel="100000" fill="hold" grpId="0" nodeType="withEffect" p14:presetBounceEnd="40000">
                                      <p:stCondLst>
                                        <p:cond delay="0"/>
                                      </p:stCondLst>
                                      <p:childTnLst>
                                        <p:set>
                                          <p:cBhvr>
                                            <p:cTn id="54" dur="1" fill="hold">
                                              <p:stCondLst>
                                                <p:cond delay="0"/>
                                              </p:stCondLst>
                                            </p:cTn>
                                            <p:tgtEl>
                                              <p:spTgt spid="114"/>
                                            </p:tgtEl>
                                            <p:attrNameLst>
                                              <p:attrName>style.visibility</p:attrName>
                                            </p:attrNameLst>
                                          </p:cBhvr>
                                          <p:to>
                                            <p:strVal val="visible"/>
                                          </p:to>
                                        </p:set>
                                        <p:anim calcmode="lin" valueType="num" p14:bounceEnd="40000">
                                          <p:cBhvr additive="base">
                                            <p:cTn id="55" dur="1000" fill="hold"/>
                                            <p:tgtEl>
                                              <p:spTgt spid="114"/>
                                            </p:tgtEl>
                                            <p:attrNameLst>
                                              <p:attrName>ppt_x</p:attrName>
                                            </p:attrNameLst>
                                          </p:cBhvr>
                                          <p:tavLst>
                                            <p:tav tm="0">
                                              <p:val>
                                                <p:strVal val="0-#ppt_w/2"/>
                                              </p:val>
                                            </p:tav>
                                            <p:tav tm="100000">
                                              <p:val>
                                                <p:strVal val="#ppt_x"/>
                                              </p:val>
                                            </p:tav>
                                          </p:tavLst>
                                        </p:anim>
                                        <p:anim calcmode="lin" valueType="num" p14:bounceEnd="40000">
                                          <p:cBhvr additive="base">
                                            <p:cTn id="56" dur="1000" fill="hold"/>
                                            <p:tgtEl>
                                              <p:spTgt spid="114"/>
                                            </p:tgtEl>
                                            <p:attrNameLst>
                                              <p:attrName>ppt_y</p:attrName>
                                            </p:attrNameLst>
                                          </p:cBhvr>
                                          <p:tavLst>
                                            <p:tav tm="0">
                                              <p:val>
                                                <p:strVal val="#ppt_y"/>
                                              </p:val>
                                            </p:tav>
                                            <p:tav tm="100000">
                                              <p:val>
                                                <p:strVal val="#ppt_y"/>
                                              </p:val>
                                            </p:tav>
                                          </p:tavLst>
                                        </p:anim>
                                      </p:childTnLst>
                                    </p:cTn>
                                  </p:par>
                                  <p:par>
                                    <p:cTn id="57" presetID="2" presetClass="entr" presetSubtype="8" accel="100000" fill="hold" grpId="0" nodeType="withEffect" p14:presetBounceEnd="40000">
                                      <p:stCondLst>
                                        <p:cond delay="0"/>
                                      </p:stCondLst>
                                      <p:childTnLst>
                                        <p:set>
                                          <p:cBhvr>
                                            <p:cTn id="58" dur="1" fill="hold">
                                              <p:stCondLst>
                                                <p:cond delay="0"/>
                                              </p:stCondLst>
                                            </p:cTn>
                                            <p:tgtEl>
                                              <p:spTgt spid="115"/>
                                            </p:tgtEl>
                                            <p:attrNameLst>
                                              <p:attrName>style.visibility</p:attrName>
                                            </p:attrNameLst>
                                          </p:cBhvr>
                                          <p:to>
                                            <p:strVal val="visible"/>
                                          </p:to>
                                        </p:set>
                                        <p:anim calcmode="lin" valueType="num" p14:bounceEnd="40000">
                                          <p:cBhvr additive="base">
                                            <p:cTn id="59" dur="1000" fill="hold"/>
                                            <p:tgtEl>
                                              <p:spTgt spid="115"/>
                                            </p:tgtEl>
                                            <p:attrNameLst>
                                              <p:attrName>ppt_x</p:attrName>
                                            </p:attrNameLst>
                                          </p:cBhvr>
                                          <p:tavLst>
                                            <p:tav tm="0">
                                              <p:val>
                                                <p:strVal val="0-#ppt_w/2"/>
                                              </p:val>
                                            </p:tav>
                                            <p:tav tm="100000">
                                              <p:val>
                                                <p:strVal val="#ppt_x"/>
                                              </p:val>
                                            </p:tav>
                                          </p:tavLst>
                                        </p:anim>
                                        <p:anim calcmode="lin" valueType="num" p14:bounceEnd="40000">
                                          <p:cBhvr additive="base">
                                            <p:cTn id="60" dur="1000" fill="hold"/>
                                            <p:tgtEl>
                                              <p:spTgt spid="115"/>
                                            </p:tgtEl>
                                            <p:attrNameLst>
                                              <p:attrName>ppt_y</p:attrName>
                                            </p:attrNameLst>
                                          </p:cBhvr>
                                          <p:tavLst>
                                            <p:tav tm="0">
                                              <p:val>
                                                <p:strVal val="#ppt_y"/>
                                              </p:val>
                                            </p:tav>
                                            <p:tav tm="100000">
                                              <p:val>
                                                <p:strVal val="#ppt_y"/>
                                              </p:val>
                                            </p:tav>
                                          </p:tavLst>
                                        </p:anim>
                                      </p:childTnLst>
                                    </p:cTn>
                                  </p:par>
                                  <p:par>
                                    <p:cTn id="61" presetID="2" presetClass="entr" presetSubtype="8" accel="100000" fill="hold" grpId="0" nodeType="withEffect" p14:presetBounceEnd="40000">
                                      <p:stCondLst>
                                        <p:cond delay="0"/>
                                      </p:stCondLst>
                                      <p:childTnLst>
                                        <p:set>
                                          <p:cBhvr>
                                            <p:cTn id="62" dur="1" fill="hold">
                                              <p:stCondLst>
                                                <p:cond delay="0"/>
                                              </p:stCondLst>
                                            </p:cTn>
                                            <p:tgtEl>
                                              <p:spTgt spid="116"/>
                                            </p:tgtEl>
                                            <p:attrNameLst>
                                              <p:attrName>style.visibility</p:attrName>
                                            </p:attrNameLst>
                                          </p:cBhvr>
                                          <p:to>
                                            <p:strVal val="visible"/>
                                          </p:to>
                                        </p:set>
                                        <p:anim calcmode="lin" valueType="num" p14:bounceEnd="40000">
                                          <p:cBhvr additive="base">
                                            <p:cTn id="63" dur="1000" fill="hold"/>
                                            <p:tgtEl>
                                              <p:spTgt spid="116"/>
                                            </p:tgtEl>
                                            <p:attrNameLst>
                                              <p:attrName>ppt_x</p:attrName>
                                            </p:attrNameLst>
                                          </p:cBhvr>
                                          <p:tavLst>
                                            <p:tav tm="0">
                                              <p:val>
                                                <p:strVal val="0-#ppt_w/2"/>
                                              </p:val>
                                            </p:tav>
                                            <p:tav tm="100000">
                                              <p:val>
                                                <p:strVal val="#ppt_x"/>
                                              </p:val>
                                            </p:tav>
                                          </p:tavLst>
                                        </p:anim>
                                        <p:anim calcmode="lin" valueType="num" p14:bounceEnd="40000">
                                          <p:cBhvr additive="base">
                                            <p:cTn id="64" dur="1000" fill="hold"/>
                                            <p:tgtEl>
                                              <p:spTgt spid="116"/>
                                            </p:tgtEl>
                                            <p:attrNameLst>
                                              <p:attrName>ppt_y</p:attrName>
                                            </p:attrNameLst>
                                          </p:cBhvr>
                                          <p:tavLst>
                                            <p:tav tm="0">
                                              <p:val>
                                                <p:strVal val="#ppt_y"/>
                                              </p:val>
                                            </p:tav>
                                            <p:tav tm="100000">
                                              <p:val>
                                                <p:strVal val="#ppt_y"/>
                                              </p:val>
                                            </p:tav>
                                          </p:tavLst>
                                        </p:anim>
                                      </p:childTnLst>
                                    </p:cTn>
                                  </p:par>
                                  <p:par>
                                    <p:cTn id="65" presetID="2" presetClass="entr" presetSubtype="8" accel="100000" fill="hold" grpId="0" nodeType="withEffect" p14:presetBounceEnd="40000">
                                      <p:stCondLst>
                                        <p:cond delay="0"/>
                                      </p:stCondLst>
                                      <p:childTnLst>
                                        <p:set>
                                          <p:cBhvr>
                                            <p:cTn id="66" dur="1" fill="hold">
                                              <p:stCondLst>
                                                <p:cond delay="0"/>
                                              </p:stCondLst>
                                            </p:cTn>
                                            <p:tgtEl>
                                              <p:spTgt spid="118"/>
                                            </p:tgtEl>
                                            <p:attrNameLst>
                                              <p:attrName>style.visibility</p:attrName>
                                            </p:attrNameLst>
                                          </p:cBhvr>
                                          <p:to>
                                            <p:strVal val="visible"/>
                                          </p:to>
                                        </p:set>
                                        <p:anim calcmode="lin" valueType="num" p14:bounceEnd="40000">
                                          <p:cBhvr additive="base">
                                            <p:cTn id="67" dur="1000" fill="hold"/>
                                            <p:tgtEl>
                                              <p:spTgt spid="118"/>
                                            </p:tgtEl>
                                            <p:attrNameLst>
                                              <p:attrName>ppt_x</p:attrName>
                                            </p:attrNameLst>
                                          </p:cBhvr>
                                          <p:tavLst>
                                            <p:tav tm="0">
                                              <p:val>
                                                <p:strVal val="0-#ppt_w/2"/>
                                              </p:val>
                                            </p:tav>
                                            <p:tav tm="100000">
                                              <p:val>
                                                <p:strVal val="#ppt_x"/>
                                              </p:val>
                                            </p:tav>
                                          </p:tavLst>
                                        </p:anim>
                                        <p:anim calcmode="lin" valueType="num" p14:bounceEnd="40000">
                                          <p:cBhvr additive="base">
                                            <p:cTn id="68" dur="1000" fill="hold"/>
                                            <p:tgtEl>
                                              <p:spTgt spid="118"/>
                                            </p:tgtEl>
                                            <p:attrNameLst>
                                              <p:attrName>ppt_y</p:attrName>
                                            </p:attrNameLst>
                                          </p:cBhvr>
                                          <p:tavLst>
                                            <p:tav tm="0">
                                              <p:val>
                                                <p:strVal val="#ppt_y"/>
                                              </p:val>
                                            </p:tav>
                                            <p:tav tm="100000">
                                              <p:val>
                                                <p:strVal val="#ppt_y"/>
                                              </p:val>
                                            </p:tav>
                                          </p:tavLst>
                                        </p:anim>
                                      </p:childTnLst>
                                    </p:cTn>
                                  </p:par>
                                  <p:par>
                                    <p:cTn id="69" presetID="2" presetClass="entr" presetSubtype="8" accel="100000" fill="hold" grpId="0" nodeType="withEffect" p14:presetBounceEnd="40000">
                                      <p:stCondLst>
                                        <p:cond delay="0"/>
                                      </p:stCondLst>
                                      <p:childTnLst>
                                        <p:set>
                                          <p:cBhvr>
                                            <p:cTn id="70" dur="1" fill="hold">
                                              <p:stCondLst>
                                                <p:cond delay="0"/>
                                              </p:stCondLst>
                                            </p:cTn>
                                            <p:tgtEl>
                                              <p:spTgt spid="119"/>
                                            </p:tgtEl>
                                            <p:attrNameLst>
                                              <p:attrName>style.visibility</p:attrName>
                                            </p:attrNameLst>
                                          </p:cBhvr>
                                          <p:to>
                                            <p:strVal val="visible"/>
                                          </p:to>
                                        </p:set>
                                        <p:anim calcmode="lin" valueType="num" p14:bounceEnd="40000">
                                          <p:cBhvr additive="base">
                                            <p:cTn id="71" dur="1000" fill="hold"/>
                                            <p:tgtEl>
                                              <p:spTgt spid="119"/>
                                            </p:tgtEl>
                                            <p:attrNameLst>
                                              <p:attrName>ppt_x</p:attrName>
                                            </p:attrNameLst>
                                          </p:cBhvr>
                                          <p:tavLst>
                                            <p:tav tm="0">
                                              <p:val>
                                                <p:strVal val="0-#ppt_w/2"/>
                                              </p:val>
                                            </p:tav>
                                            <p:tav tm="100000">
                                              <p:val>
                                                <p:strVal val="#ppt_x"/>
                                              </p:val>
                                            </p:tav>
                                          </p:tavLst>
                                        </p:anim>
                                        <p:anim calcmode="lin" valueType="num" p14:bounceEnd="40000">
                                          <p:cBhvr additive="base">
                                            <p:cTn id="72" dur="10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8" grpId="0" animBg="1"/>
          <p:bldP spid="89" grpId="0" animBg="1"/>
          <p:bldP spid="90" grpId="0" animBg="1"/>
          <p:bldP spid="91" grpId="0" animBg="1"/>
          <p:bldP spid="93" grpId="0" animBg="1"/>
          <p:bldP spid="94" grpId="0" animBg="1"/>
          <p:bldP spid="114" grpId="0"/>
          <p:bldP spid="115" grpId="0"/>
          <p:bldP spid="116" grpId="0"/>
          <p:bldP spid="118" grpId="0"/>
          <p:bldP spid="1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10000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1000" fill="hold"/>
                                            <p:tgtEl>
                                              <p:spTgt spid="88"/>
                                            </p:tgtEl>
                                            <p:attrNameLst>
                                              <p:attrName>ppt_x</p:attrName>
                                            </p:attrNameLst>
                                          </p:cBhvr>
                                          <p:tavLst>
                                            <p:tav tm="0">
                                              <p:val>
                                                <p:strVal val="0-#ppt_w/2"/>
                                              </p:val>
                                            </p:tav>
                                            <p:tav tm="100000">
                                              <p:val>
                                                <p:strVal val="#ppt_x"/>
                                              </p:val>
                                            </p:tav>
                                          </p:tavLst>
                                        </p:anim>
                                        <p:anim calcmode="lin" valueType="num">
                                          <p:cBhvr additive="base">
                                            <p:cTn id="12" dur="1000" fill="hold"/>
                                            <p:tgtEl>
                                              <p:spTgt spid="88"/>
                                            </p:tgtEl>
                                            <p:attrNameLst>
                                              <p:attrName>ppt_y</p:attrName>
                                            </p:attrNameLst>
                                          </p:cBhvr>
                                          <p:tavLst>
                                            <p:tav tm="0">
                                              <p:val>
                                                <p:strVal val="#ppt_y"/>
                                              </p:val>
                                            </p:tav>
                                            <p:tav tm="100000">
                                              <p:val>
                                                <p:strVal val="#ppt_y"/>
                                              </p:val>
                                            </p:tav>
                                          </p:tavLst>
                                        </p:anim>
                                      </p:childTnLst>
                                    </p:cTn>
                                  </p:par>
                                  <p:par>
                                    <p:cTn id="13" presetID="2" presetClass="entr" presetSubtype="8" accel="10000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1000" fill="hold"/>
                                            <p:tgtEl>
                                              <p:spTgt spid="89"/>
                                            </p:tgtEl>
                                            <p:attrNameLst>
                                              <p:attrName>ppt_x</p:attrName>
                                            </p:attrNameLst>
                                          </p:cBhvr>
                                          <p:tavLst>
                                            <p:tav tm="0">
                                              <p:val>
                                                <p:strVal val="0-#ppt_w/2"/>
                                              </p:val>
                                            </p:tav>
                                            <p:tav tm="100000">
                                              <p:val>
                                                <p:strVal val="#ppt_x"/>
                                              </p:val>
                                            </p:tav>
                                          </p:tavLst>
                                        </p:anim>
                                        <p:anim calcmode="lin" valueType="num">
                                          <p:cBhvr additive="base">
                                            <p:cTn id="16" dur="100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8" accel="10000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1000" fill="hold"/>
                                            <p:tgtEl>
                                              <p:spTgt spid="90"/>
                                            </p:tgtEl>
                                            <p:attrNameLst>
                                              <p:attrName>ppt_x</p:attrName>
                                            </p:attrNameLst>
                                          </p:cBhvr>
                                          <p:tavLst>
                                            <p:tav tm="0">
                                              <p:val>
                                                <p:strVal val="0-#ppt_w/2"/>
                                              </p:val>
                                            </p:tav>
                                            <p:tav tm="100000">
                                              <p:val>
                                                <p:strVal val="#ppt_x"/>
                                              </p:val>
                                            </p:tav>
                                          </p:tavLst>
                                        </p:anim>
                                        <p:anim calcmode="lin" valueType="num">
                                          <p:cBhvr additive="base">
                                            <p:cTn id="20" dur="1000" fill="hold"/>
                                            <p:tgtEl>
                                              <p:spTgt spid="90"/>
                                            </p:tgtEl>
                                            <p:attrNameLst>
                                              <p:attrName>ppt_y</p:attrName>
                                            </p:attrNameLst>
                                          </p:cBhvr>
                                          <p:tavLst>
                                            <p:tav tm="0">
                                              <p:val>
                                                <p:strVal val="#ppt_y"/>
                                              </p:val>
                                            </p:tav>
                                            <p:tav tm="100000">
                                              <p:val>
                                                <p:strVal val="#ppt_y"/>
                                              </p:val>
                                            </p:tav>
                                          </p:tavLst>
                                        </p:anim>
                                      </p:childTnLst>
                                    </p:cTn>
                                  </p:par>
                                  <p:par>
                                    <p:cTn id="21" presetID="2" presetClass="entr" presetSubtype="8" accel="100000" fill="hold" grpId="0"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1000" fill="hold"/>
                                            <p:tgtEl>
                                              <p:spTgt spid="91"/>
                                            </p:tgtEl>
                                            <p:attrNameLst>
                                              <p:attrName>ppt_x</p:attrName>
                                            </p:attrNameLst>
                                          </p:cBhvr>
                                          <p:tavLst>
                                            <p:tav tm="0">
                                              <p:val>
                                                <p:strVal val="0-#ppt_w/2"/>
                                              </p:val>
                                            </p:tav>
                                            <p:tav tm="100000">
                                              <p:val>
                                                <p:strVal val="#ppt_x"/>
                                              </p:val>
                                            </p:tav>
                                          </p:tavLst>
                                        </p:anim>
                                        <p:anim calcmode="lin" valueType="num">
                                          <p:cBhvr additive="base">
                                            <p:cTn id="24" dur="1000" fill="hold"/>
                                            <p:tgtEl>
                                              <p:spTgt spid="91"/>
                                            </p:tgtEl>
                                            <p:attrNameLst>
                                              <p:attrName>ppt_y</p:attrName>
                                            </p:attrNameLst>
                                          </p:cBhvr>
                                          <p:tavLst>
                                            <p:tav tm="0">
                                              <p:val>
                                                <p:strVal val="#ppt_y"/>
                                              </p:val>
                                            </p:tav>
                                            <p:tav tm="100000">
                                              <p:val>
                                                <p:strVal val="#ppt_y"/>
                                              </p:val>
                                            </p:tav>
                                          </p:tavLst>
                                        </p:anim>
                                      </p:childTnLst>
                                    </p:cTn>
                                  </p:par>
                                  <p:par>
                                    <p:cTn id="25" presetID="2" presetClass="entr" presetSubtype="8" accel="10000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1000" fill="hold"/>
                                            <p:tgtEl>
                                              <p:spTgt spid="93"/>
                                            </p:tgtEl>
                                            <p:attrNameLst>
                                              <p:attrName>ppt_x</p:attrName>
                                            </p:attrNameLst>
                                          </p:cBhvr>
                                          <p:tavLst>
                                            <p:tav tm="0">
                                              <p:val>
                                                <p:strVal val="0-#ppt_w/2"/>
                                              </p:val>
                                            </p:tav>
                                            <p:tav tm="100000">
                                              <p:val>
                                                <p:strVal val="#ppt_x"/>
                                              </p:val>
                                            </p:tav>
                                          </p:tavLst>
                                        </p:anim>
                                        <p:anim calcmode="lin" valueType="num">
                                          <p:cBhvr additive="base">
                                            <p:cTn id="28" dur="1000" fill="hold"/>
                                            <p:tgtEl>
                                              <p:spTgt spid="93"/>
                                            </p:tgtEl>
                                            <p:attrNameLst>
                                              <p:attrName>ppt_y</p:attrName>
                                            </p:attrNameLst>
                                          </p:cBhvr>
                                          <p:tavLst>
                                            <p:tav tm="0">
                                              <p:val>
                                                <p:strVal val="#ppt_y"/>
                                              </p:val>
                                            </p:tav>
                                            <p:tav tm="100000">
                                              <p:val>
                                                <p:strVal val="#ppt_y"/>
                                              </p:val>
                                            </p:tav>
                                          </p:tavLst>
                                        </p:anim>
                                      </p:childTnLst>
                                    </p:cTn>
                                  </p:par>
                                  <p:par>
                                    <p:cTn id="29" presetID="2" presetClass="entr" presetSubtype="8" accel="10000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1000" fill="hold"/>
                                            <p:tgtEl>
                                              <p:spTgt spid="94"/>
                                            </p:tgtEl>
                                            <p:attrNameLst>
                                              <p:attrName>ppt_x</p:attrName>
                                            </p:attrNameLst>
                                          </p:cBhvr>
                                          <p:tavLst>
                                            <p:tav tm="0">
                                              <p:val>
                                                <p:strVal val="0-#ppt_w/2"/>
                                              </p:val>
                                            </p:tav>
                                            <p:tav tm="100000">
                                              <p:val>
                                                <p:strVal val="#ppt_x"/>
                                              </p:val>
                                            </p:tav>
                                          </p:tavLst>
                                        </p:anim>
                                        <p:anim calcmode="lin" valueType="num">
                                          <p:cBhvr additive="base">
                                            <p:cTn id="32" dur="1000" fill="hold"/>
                                            <p:tgtEl>
                                              <p:spTgt spid="94"/>
                                            </p:tgtEl>
                                            <p:attrNameLst>
                                              <p:attrName>ppt_y</p:attrName>
                                            </p:attrNameLst>
                                          </p:cBhvr>
                                          <p:tavLst>
                                            <p:tav tm="0">
                                              <p:val>
                                                <p:strVal val="#ppt_y"/>
                                              </p:val>
                                            </p:tav>
                                            <p:tav tm="100000">
                                              <p:val>
                                                <p:strVal val="#ppt_y"/>
                                              </p:val>
                                            </p:tav>
                                          </p:tavLst>
                                        </p:anim>
                                      </p:childTnLst>
                                    </p:cTn>
                                  </p:par>
                                  <p:par>
                                    <p:cTn id="33" presetID="2" presetClass="entr" presetSubtype="8" accel="10000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additive="base">
                                            <p:cTn id="35" dur="1000" fill="hold"/>
                                            <p:tgtEl>
                                              <p:spTgt spid="95"/>
                                            </p:tgtEl>
                                            <p:attrNameLst>
                                              <p:attrName>ppt_x</p:attrName>
                                            </p:attrNameLst>
                                          </p:cBhvr>
                                          <p:tavLst>
                                            <p:tav tm="0">
                                              <p:val>
                                                <p:strVal val="0-#ppt_w/2"/>
                                              </p:val>
                                            </p:tav>
                                            <p:tav tm="100000">
                                              <p:val>
                                                <p:strVal val="#ppt_x"/>
                                              </p:val>
                                            </p:tav>
                                          </p:tavLst>
                                        </p:anim>
                                        <p:anim calcmode="lin" valueType="num">
                                          <p:cBhvr additive="base">
                                            <p:cTn id="36" dur="1000" fill="hold"/>
                                            <p:tgtEl>
                                              <p:spTgt spid="95"/>
                                            </p:tgtEl>
                                            <p:attrNameLst>
                                              <p:attrName>ppt_y</p:attrName>
                                            </p:attrNameLst>
                                          </p:cBhvr>
                                          <p:tavLst>
                                            <p:tav tm="0">
                                              <p:val>
                                                <p:strVal val="#ppt_y"/>
                                              </p:val>
                                            </p:tav>
                                            <p:tav tm="100000">
                                              <p:val>
                                                <p:strVal val="#ppt_y"/>
                                              </p:val>
                                            </p:tav>
                                          </p:tavLst>
                                        </p:anim>
                                      </p:childTnLst>
                                    </p:cTn>
                                  </p:par>
                                  <p:par>
                                    <p:cTn id="37" presetID="2" presetClass="entr" presetSubtype="8" accel="10000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 calcmode="lin" valueType="num">
                                          <p:cBhvr additive="base">
                                            <p:cTn id="39" dur="1000" fill="hold"/>
                                            <p:tgtEl>
                                              <p:spTgt spid="98"/>
                                            </p:tgtEl>
                                            <p:attrNameLst>
                                              <p:attrName>ppt_x</p:attrName>
                                            </p:attrNameLst>
                                          </p:cBhvr>
                                          <p:tavLst>
                                            <p:tav tm="0">
                                              <p:val>
                                                <p:strVal val="0-#ppt_w/2"/>
                                              </p:val>
                                            </p:tav>
                                            <p:tav tm="100000">
                                              <p:val>
                                                <p:strVal val="#ppt_x"/>
                                              </p:val>
                                            </p:tav>
                                          </p:tavLst>
                                        </p:anim>
                                        <p:anim calcmode="lin" valueType="num">
                                          <p:cBhvr additive="base">
                                            <p:cTn id="40" dur="1000" fill="hold"/>
                                            <p:tgtEl>
                                              <p:spTgt spid="98"/>
                                            </p:tgtEl>
                                            <p:attrNameLst>
                                              <p:attrName>ppt_y</p:attrName>
                                            </p:attrNameLst>
                                          </p:cBhvr>
                                          <p:tavLst>
                                            <p:tav tm="0">
                                              <p:val>
                                                <p:strVal val="#ppt_y"/>
                                              </p:val>
                                            </p:tav>
                                            <p:tav tm="100000">
                                              <p:val>
                                                <p:strVal val="#ppt_y"/>
                                              </p:val>
                                            </p:tav>
                                          </p:tavLst>
                                        </p:anim>
                                      </p:childTnLst>
                                    </p:cTn>
                                  </p:par>
                                  <p:par>
                                    <p:cTn id="41" presetID="2" presetClass="entr" presetSubtype="8" accel="100000" fill="hold"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1000" fill="hold"/>
                                            <p:tgtEl>
                                              <p:spTgt spid="101"/>
                                            </p:tgtEl>
                                            <p:attrNameLst>
                                              <p:attrName>ppt_x</p:attrName>
                                            </p:attrNameLst>
                                          </p:cBhvr>
                                          <p:tavLst>
                                            <p:tav tm="0">
                                              <p:val>
                                                <p:strVal val="0-#ppt_w/2"/>
                                              </p:val>
                                            </p:tav>
                                            <p:tav tm="100000">
                                              <p:val>
                                                <p:strVal val="#ppt_x"/>
                                              </p:val>
                                            </p:tav>
                                          </p:tavLst>
                                        </p:anim>
                                        <p:anim calcmode="lin" valueType="num">
                                          <p:cBhvr additive="base">
                                            <p:cTn id="44" dur="1000" fill="hold"/>
                                            <p:tgtEl>
                                              <p:spTgt spid="101"/>
                                            </p:tgtEl>
                                            <p:attrNameLst>
                                              <p:attrName>ppt_y</p:attrName>
                                            </p:attrNameLst>
                                          </p:cBhvr>
                                          <p:tavLst>
                                            <p:tav tm="0">
                                              <p:val>
                                                <p:strVal val="#ppt_y"/>
                                              </p:val>
                                            </p:tav>
                                            <p:tav tm="100000">
                                              <p:val>
                                                <p:strVal val="#ppt_y"/>
                                              </p:val>
                                            </p:tav>
                                          </p:tavLst>
                                        </p:anim>
                                      </p:childTnLst>
                                    </p:cTn>
                                  </p:par>
                                  <p:par>
                                    <p:cTn id="45" presetID="2" presetClass="entr" presetSubtype="8" accel="100000" fill="hold"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additive="base">
                                            <p:cTn id="47" dur="1000" fill="hold"/>
                                            <p:tgtEl>
                                              <p:spTgt spid="108"/>
                                            </p:tgtEl>
                                            <p:attrNameLst>
                                              <p:attrName>ppt_x</p:attrName>
                                            </p:attrNameLst>
                                          </p:cBhvr>
                                          <p:tavLst>
                                            <p:tav tm="0">
                                              <p:val>
                                                <p:strVal val="0-#ppt_w/2"/>
                                              </p:val>
                                            </p:tav>
                                            <p:tav tm="100000">
                                              <p:val>
                                                <p:strVal val="#ppt_x"/>
                                              </p:val>
                                            </p:tav>
                                          </p:tavLst>
                                        </p:anim>
                                        <p:anim calcmode="lin" valueType="num">
                                          <p:cBhvr additive="base">
                                            <p:cTn id="48" dur="1000" fill="hold"/>
                                            <p:tgtEl>
                                              <p:spTgt spid="108"/>
                                            </p:tgtEl>
                                            <p:attrNameLst>
                                              <p:attrName>ppt_y</p:attrName>
                                            </p:attrNameLst>
                                          </p:cBhvr>
                                          <p:tavLst>
                                            <p:tav tm="0">
                                              <p:val>
                                                <p:strVal val="#ppt_y"/>
                                              </p:val>
                                            </p:tav>
                                            <p:tav tm="100000">
                                              <p:val>
                                                <p:strVal val="#ppt_y"/>
                                              </p:val>
                                            </p:tav>
                                          </p:tavLst>
                                        </p:anim>
                                      </p:childTnLst>
                                    </p:cTn>
                                  </p:par>
                                  <p:par>
                                    <p:cTn id="49" presetID="2" presetClass="entr" presetSubtype="8" accel="100000" fill="hold" nodeType="withEffect">
                                      <p:stCondLst>
                                        <p:cond delay="0"/>
                                      </p:stCondLst>
                                      <p:childTnLst>
                                        <p:set>
                                          <p:cBhvr>
                                            <p:cTn id="50" dur="1" fill="hold">
                                              <p:stCondLst>
                                                <p:cond delay="0"/>
                                              </p:stCondLst>
                                            </p:cTn>
                                            <p:tgtEl>
                                              <p:spTgt spid="111"/>
                                            </p:tgtEl>
                                            <p:attrNameLst>
                                              <p:attrName>style.visibility</p:attrName>
                                            </p:attrNameLst>
                                          </p:cBhvr>
                                          <p:to>
                                            <p:strVal val="visible"/>
                                          </p:to>
                                        </p:set>
                                        <p:anim calcmode="lin" valueType="num">
                                          <p:cBhvr additive="base">
                                            <p:cTn id="51" dur="1000" fill="hold"/>
                                            <p:tgtEl>
                                              <p:spTgt spid="111"/>
                                            </p:tgtEl>
                                            <p:attrNameLst>
                                              <p:attrName>ppt_x</p:attrName>
                                            </p:attrNameLst>
                                          </p:cBhvr>
                                          <p:tavLst>
                                            <p:tav tm="0">
                                              <p:val>
                                                <p:strVal val="0-#ppt_w/2"/>
                                              </p:val>
                                            </p:tav>
                                            <p:tav tm="100000">
                                              <p:val>
                                                <p:strVal val="#ppt_x"/>
                                              </p:val>
                                            </p:tav>
                                          </p:tavLst>
                                        </p:anim>
                                        <p:anim calcmode="lin" valueType="num">
                                          <p:cBhvr additive="base">
                                            <p:cTn id="52" dur="1000" fill="hold"/>
                                            <p:tgtEl>
                                              <p:spTgt spid="111"/>
                                            </p:tgtEl>
                                            <p:attrNameLst>
                                              <p:attrName>ppt_y</p:attrName>
                                            </p:attrNameLst>
                                          </p:cBhvr>
                                          <p:tavLst>
                                            <p:tav tm="0">
                                              <p:val>
                                                <p:strVal val="#ppt_y"/>
                                              </p:val>
                                            </p:tav>
                                            <p:tav tm="100000">
                                              <p:val>
                                                <p:strVal val="#ppt_y"/>
                                              </p:val>
                                            </p:tav>
                                          </p:tavLst>
                                        </p:anim>
                                      </p:childTnLst>
                                    </p:cTn>
                                  </p:par>
                                  <p:par>
                                    <p:cTn id="53" presetID="2" presetClass="entr" presetSubtype="8" accel="100000"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anim calcmode="lin" valueType="num">
                                          <p:cBhvr additive="base">
                                            <p:cTn id="55" dur="1000" fill="hold"/>
                                            <p:tgtEl>
                                              <p:spTgt spid="114"/>
                                            </p:tgtEl>
                                            <p:attrNameLst>
                                              <p:attrName>ppt_x</p:attrName>
                                            </p:attrNameLst>
                                          </p:cBhvr>
                                          <p:tavLst>
                                            <p:tav tm="0">
                                              <p:val>
                                                <p:strVal val="0-#ppt_w/2"/>
                                              </p:val>
                                            </p:tav>
                                            <p:tav tm="100000">
                                              <p:val>
                                                <p:strVal val="#ppt_x"/>
                                              </p:val>
                                            </p:tav>
                                          </p:tavLst>
                                        </p:anim>
                                        <p:anim calcmode="lin" valueType="num">
                                          <p:cBhvr additive="base">
                                            <p:cTn id="56" dur="1000" fill="hold"/>
                                            <p:tgtEl>
                                              <p:spTgt spid="114"/>
                                            </p:tgtEl>
                                            <p:attrNameLst>
                                              <p:attrName>ppt_y</p:attrName>
                                            </p:attrNameLst>
                                          </p:cBhvr>
                                          <p:tavLst>
                                            <p:tav tm="0">
                                              <p:val>
                                                <p:strVal val="#ppt_y"/>
                                              </p:val>
                                            </p:tav>
                                            <p:tav tm="100000">
                                              <p:val>
                                                <p:strVal val="#ppt_y"/>
                                              </p:val>
                                            </p:tav>
                                          </p:tavLst>
                                        </p:anim>
                                      </p:childTnLst>
                                    </p:cTn>
                                  </p:par>
                                  <p:par>
                                    <p:cTn id="57" presetID="2" presetClass="entr" presetSubtype="8" accel="100000" fill="hold" grpId="0" nodeType="withEffect">
                                      <p:stCondLst>
                                        <p:cond delay="0"/>
                                      </p:stCondLst>
                                      <p:childTnLst>
                                        <p:set>
                                          <p:cBhvr>
                                            <p:cTn id="58" dur="1" fill="hold">
                                              <p:stCondLst>
                                                <p:cond delay="0"/>
                                              </p:stCondLst>
                                            </p:cTn>
                                            <p:tgtEl>
                                              <p:spTgt spid="115"/>
                                            </p:tgtEl>
                                            <p:attrNameLst>
                                              <p:attrName>style.visibility</p:attrName>
                                            </p:attrNameLst>
                                          </p:cBhvr>
                                          <p:to>
                                            <p:strVal val="visible"/>
                                          </p:to>
                                        </p:set>
                                        <p:anim calcmode="lin" valueType="num">
                                          <p:cBhvr additive="base">
                                            <p:cTn id="59" dur="1000" fill="hold"/>
                                            <p:tgtEl>
                                              <p:spTgt spid="115"/>
                                            </p:tgtEl>
                                            <p:attrNameLst>
                                              <p:attrName>ppt_x</p:attrName>
                                            </p:attrNameLst>
                                          </p:cBhvr>
                                          <p:tavLst>
                                            <p:tav tm="0">
                                              <p:val>
                                                <p:strVal val="0-#ppt_w/2"/>
                                              </p:val>
                                            </p:tav>
                                            <p:tav tm="100000">
                                              <p:val>
                                                <p:strVal val="#ppt_x"/>
                                              </p:val>
                                            </p:tav>
                                          </p:tavLst>
                                        </p:anim>
                                        <p:anim calcmode="lin" valueType="num">
                                          <p:cBhvr additive="base">
                                            <p:cTn id="60" dur="1000" fill="hold"/>
                                            <p:tgtEl>
                                              <p:spTgt spid="115"/>
                                            </p:tgtEl>
                                            <p:attrNameLst>
                                              <p:attrName>ppt_y</p:attrName>
                                            </p:attrNameLst>
                                          </p:cBhvr>
                                          <p:tavLst>
                                            <p:tav tm="0">
                                              <p:val>
                                                <p:strVal val="#ppt_y"/>
                                              </p:val>
                                            </p:tav>
                                            <p:tav tm="100000">
                                              <p:val>
                                                <p:strVal val="#ppt_y"/>
                                              </p:val>
                                            </p:tav>
                                          </p:tavLst>
                                        </p:anim>
                                      </p:childTnLst>
                                    </p:cTn>
                                  </p:par>
                                  <p:par>
                                    <p:cTn id="61" presetID="2" presetClass="entr" presetSubtype="8" accel="100000" fill="hold" grpId="0" nodeType="withEffect">
                                      <p:stCondLst>
                                        <p:cond delay="0"/>
                                      </p:stCondLst>
                                      <p:childTnLst>
                                        <p:set>
                                          <p:cBhvr>
                                            <p:cTn id="62" dur="1" fill="hold">
                                              <p:stCondLst>
                                                <p:cond delay="0"/>
                                              </p:stCondLst>
                                            </p:cTn>
                                            <p:tgtEl>
                                              <p:spTgt spid="116"/>
                                            </p:tgtEl>
                                            <p:attrNameLst>
                                              <p:attrName>style.visibility</p:attrName>
                                            </p:attrNameLst>
                                          </p:cBhvr>
                                          <p:to>
                                            <p:strVal val="visible"/>
                                          </p:to>
                                        </p:set>
                                        <p:anim calcmode="lin" valueType="num">
                                          <p:cBhvr additive="base">
                                            <p:cTn id="63" dur="1000" fill="hold"/>
                                            <p:tgtEl>
                                              <p:spTgt spid="116"/>
                                            </p:tgtEl>
                                            <p:attrNameLst>
                                              <p:attrName>ppt_x</p:attrName>
                                            </p:attrNameLst>
                                          </p:cBhvr>
                                          <p:tavLst>
                                            <p:tav tm="0">
                                              <p:val>
                                                <p:strVal val="0-#ppt_w/2"/>
                                              </p:val>
                                            </p:tav>
                                            <p:tav tm="100000">
                                              <p:val>
                                                <p:strVal val="#ppt_x"/>
                                              </p:val>
                                            </p:tav>
                                          </p:tavLst>
                                        </p:anim>
                                        <p:anim calcmode="lin" valueType="num">
                                          <p:cBhvr additive="base">
                                            <p:cTn id="64" dur="1000" fill="hold"/>
                                            <p:tgtEl>
                                              <p:spTgt spid="116"/>
                                            </p:tgtEl>
                                            <p:attrNameLst>
                                              <p:attrName>ppt_y</p:attrName>
                                            </p:attrNameLst>
                                          </p:cBhvr>
                                          <p:tavLst>
                                            <p:tav tm="0">
                                              <p:val>
                                                <p:strVal val="#ppt_y"/>
                                              </p:val>
                                            </p:tav>
                                            <p:tav tm="100000">
                                              <p:val>
                                                <p:strVal val="#ppt_y"/>
                                              </p:val>
                                            </p:tav>
                                          </p:tavLst>
                                        </p:anim>
                                      </p:childTnLst>
                                    </p:cTn>
                                  </p:par>
                                  <p:par>
                                    <p:cTn id="65" presetID="2" presetClass="entr" presetSubtype="8" accel="100000" fill="hold" grpId="0" nodeType="withEffect">
                                      <p:stCondLst>
                                        <p:cond delay="0"/>
                                      </p:stCondLst>
                                      <p:childTnLst>
                                        <p:set>
                                          <p:cBhvr>
                                            <p:cTn id="66" dur="1" fill="hold">
                                              <p:stCondLst>
                                                <p:cond delay="0"/>
                                              </p:stCondLst>
                                            </p:cTn>
                                            <p:tgtEl>
                                              <p:spTgt spid="118"/>
                                            </p:tgtEl>
                                            <p:attrNameLst>
                                              <p:attrName>style.visibility</p:attrName>
                                            </p:attrNameLst>
                                          </p:cBhvr>
                                          <p:to>
                                            <p:strVal val="visible"/>
                                          </p:to>
                                        </p:set>
                                        <p:anim calcmode="lin" valueType="num">
                                          <p:cBhvr additive="base">
                                            <p:cTn id="67" dur="1000" fill="hold"/>
                                            <p:tgtEl>
                                              <p:spTgt spid="118"/>
                                            </p:tgtEl>
                                            <p:attrNameLst>
                                              <p:attrName>ppt_x</p:attrName>
                                            </p:attrNameLst>
                                          </p:cBhvr>
                                          <p:tavLst>
                                            <p:tav tm="0">
                                              <p:val>
                                                <p:strVal val="0-#ppt_w/2"/>
                                              </p:val>
                                            </p:tav>
                                            <p:tav tm="100000">
                                              <p:val>
                                                <p:strVal val="#ppt_x"/>
                                              </p:val>
                                            </p:tav>
                                          </p:tavLst>
                                        </p:anim>
                                        <p:anim calcmode="lin" valueType="num">
                                          <p:cBhvr additive="base">
                                            <p:cTn id="68" dur="1000" fill="hold"/>
                                            <p:tgtEl>
                                              <p:spTgt spid="118"/>
                                            </p:tgtEl>
                                            <p:attrNameLst>
                                              <p:attrName>ppt_y</p:attrName>
                                            </p:attrNameLst>
                                          </p:cBhvr>
                                          <p:tavLst>
                                            <p:tav tm="0">
                                              <p:val>
                                                <p:strVal val="#ppt_y"/>
                                              </p:val>
                                            </p:tav>
                                            <p:tav tm="100000">
                                              <p:val>
                                                <p:strVal val="#ppt_y"/>
                                              </p:val>
                                            </p:tav>
                                          </p:tavLst>
                                        </p:anim>
                                      </p:childTnLst>
                                    </p:cTn>
                                  </p:par>
                                  <p:par>
                                    <p:cTn id="69" presetID="2" presetClass="entr" presetSubtype="8" accel="100000" fill="hold" grpId="0" nodeType="withEffect">
                                      <p:stCondLst>
                                        <p:cond delay="0"/>
                                      </p:stCondLst>
                                      <p:childTnLst>
                                        <p:set>
                                          <p:cBhvr>
                                            <p:cTn id="70" dur="1" fill="hold">
                                              <p:stCondLst>
                                                <p:cond delay="0"/>
                                              </p:stCondLst>
                                            </p:cTn>
                                            <p:tgtEl>
                                              <p:spTgt spid="119"/>
                                            </p:tgtEl>
                                            <p:attrNameLst>
                                              <p:attrName>style.visibility</p:attrName>
                                            </p:attrNameLst>
                                          </p:cBhvr>
                                          <p:to>
                                            <p:strVal val="visible"/>
                                          </p:to>
                                        </p:set>
                                        <p:anim calcmode="lin" valueType="num">
                                          <p:cBhvr additive="base">
                                            <p:cTn id="71" dur="1000" fill="hold"/>
                                            <p:tgtEl>
                                              <p:spTgt spid="119"/>
                                            </p:tgtEl>
                                            <p:attrNameLst>
                                              <p:attrName>ppt_x</p:attrName>
                                            </p:attrNameLst>
                                          </p:cBhvr>
                                          <p:tavLst>
                                            <p:tav tm="0">
                                              <p:val>
                                                <p:strVal val="0-#ppt_w/2"/>
                                              </p:val>
                                            </p:tav>
                                            <p:tav tm="100000">
                                              <p:val>
                                                <p:strVal val="#ppt_x"/>
                                              </p:val>
                                            </p:tav>
                                          </p:tavLst>
                                        </p:anim>
                                        <p:anim calcmode="lin" valueType="num">
                                          <p:cBhvr additive="base">
                                            <p:cTn id="72" dur="10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8" grpId="0" animBg="1"/>
          <p:bldP spid="89" grpId="0" animBg="1"/>
          <p:bldP spid="90" grpId="0" animBg="1"/>
          <p:bldP spid="91" grpId="0" animBg="1"/>
          <p:bldP spid="93" grpId="0" animBg="1"/>
          <p:bldP spid="94" grpId="0" animBg="1"/>
          <p:bldP spid="114" grpId="0"/>
          <p:bldP spid="115" grpId="0"/>
          <p:bldP spid="116" grpId="0"/>
          <p:bldP spid="118" grpId="0"/>
          <p:bldP spid="11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544237" y="4732141"/>
            <a:ext cx="1866507" cy="1865212"/>
          </a:xfrm>
          <a:prstGeom prst="ellipse">
            <a:avLst/>
          </a:prstGeom>
          <a:noFill/>
          <a:ln w="127000" cap="flat" cmpd="thinThick" algn="ctr">
            <a:solidFill>
              <a:schemeClr val="accent3"/>
            </a:solidFill>
            <a:prstDash val="solid"/>
            <a:miter lim="800000"/>
          </a:ln>
          <a:effectLst/>
        </p:spPr>
        <p:txBody>
          <a:bodyPr lIns="0" tIns="0" rIns="0" bIns="0" anchor="ctr"/>
          <a:lstStyle/>
          <a:p>
            <a:pPr algn="ctr">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15" name="KSO_GT2.1.1"/>
          <p:cNvSpPr txBox="1"/>
          <p:nvPr/>
        </p:nvSpPr>
        <p:spPr>
          <a:xfrm>
            <a:off x="7765067" y="4524566"/>
            <a:ext cx="3801855" cy="1565717"/>
          </a:xfrm>
          <a:prstGeom prst="rect">
            <a:avLst/>
          </a:prstGeom>
          <a:noFill/>
        </p:spPr>
        <p:txBody>
          <a:bodyPr lIns="134345" tIns="67174" rIns="134345" bIns="67174" anchor="ctr"/>
          <a:lstStyle/>
          <a:p>
            <a:pPr algn="just">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sp>
        <p:nvSpPr>
          <p:cNvPr id="16" name="椭圆 15"/>
          <p:cNvSpPr/>
          <p:nvPr/>
        </p:nvSpPr>
        <p:spPr>
          <a:xfrm>
            <a:off x="1555777" y="2887606"/>
            <a:ext cx="2813196" cy="2814361"/>
          </a:xfrm>
          <a:prstGeom prst="ellipse">
            <a:avLst/>
          </a:prstGeom>
          <a:noFill/>
          <a:ln w="127000" cap="flat" cmpd="thinThick" algn="ctr">
            <a:solidFill>
              <a:schemeClr val="accent2"/>
            </a:solidFill>
            <a:prstDash val="solid"/>
            <a:miter lim="800000"/>
          </a:ln>
          <a:effectLst/>
        </p:spPr>
        <p:txBody>
          <a:bodyPr lIns="0" tIns="0" rIns="0" bIns="0" anchor="ctr"/>
          <a:lstStyle/>
          <a:p>
            <a:pPr algn="ctr">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cxnSp>
        <p:nvCxnSpPr>
          <p:cNvPr id="17" name="肘形连接符 27"/>
          <p:cNvCxnSpPr>
            <a:cxnSpLocks noChangeShapeType="1"/>
          </p:cNvCxnSpPr>
          <p:nvPr/>
        </p:nvCxnSpPr>
        <p:spPr bwMode="auto">
          <a:xfrm flipV="1">
            <a:off x="4447520" y="3557597"/>
            <a:ext cx="2300579" cy="732023"/>
          </a:xfrm>
          <a:prstGeom prst="bentConnector3">
            <a:avLst>
              <a:gd name="adj1" fmla="val 29667"/>
            </a:avLst>
          </a:prstGeom>
          <a:noFill/>
          <a:ln w="38100" algn="ctr">
            <a:solidFill>
              <a:schemeClr val="accent2"/>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6774970" y="2707694"/>
            <a:ext cx="3736160" cy="1779996"/>
          </a:xfrm>
          <a:prstGeom prst="rect">
            <a:avLst/>
          </a:prstGeom>
          <a:noFill/>
        </p:spPr>
        <p:txBody>
          <a:bodyPr lIns="134345" tIns="67174" rIns="134345" bIns="67174" anchor="ctr"/>
          <a:lstStyle/>
          <a:p>
            <a:pPr algn="just">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cxnSp>
        <p:nvCxnSpPr>
          <p:cNvPr id="19" name="肘形连接符 8"/>
          <p:cNvCxnSpPr>
            <a:cxnSpLocks noChangeShapeType="1"/>
          </p:cNvCxnSpPr>
          <p:nvPr/>
        </p:nvCxnSpPr>
        <p:spPr bwMode="auto">
          <a:xfrm flipV="1">
            <a:off x="5437617" y="5257381"/>
            <a:ext cx="2300578" cy="732023"/>
          </a:xfrm>
          <a:prstGeom prst="bentConnector3">
            <a:avLst>
              <a:gd name="adj1" fmla="val 29667"/>
            </a:avLst>
          </a:prstGeom>
          <a:noFill/>
          <a:ln w="38100" algn="ctr">
            <a:solidFill>
              <a:schemeClr val="accent3"/>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1404884" y="1384273"/>
            <a:ext cx="1866509" cy="1865212"/>
          </a:xfrm>
          <a:prstGeom prst="ellipse">
            <a:avLst/>
          </a:prstGeom>
          <a:noFill/>
          <a:ln w="127000" cap="flat" cmpd="thinThick" algn="ctr">
            <a:solidFill>
              <a:schemeClr val="accent1"/>
            </a:solidFill>
            <a:prstDash val="solid"/>
            <a:miter lim="800000"/>
          </a:ln>
          <a:effectLst/>
        </p:spPr>
        <p:txBody>
          <a:bodyPr lIns="0" tIns="0" rIns="0" bIns="0" anchor="ctr"/>
          <a:lstStyle/>
          <a:p>
            <a:pPr algn="ctr">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21" name="KSO_GT2.1.1"/>
          <p:cNvSpPr txBox="1"/>
          <p:nvPr/>
        </p:nvSpPr>
        <p:spPr>
          <a:xfrm>
            <a:off x="5623645" y="1220755"/>
            <a:ext cx="4119635" cy="1273514"/>
          </a:xfrm>
          <a:prstGeom prst="rect">
            <a:avLst/>
          </a:prstGeom>
          <a:noFill/>
        </p:spPr>
        <p:txBody>
          <a:bodyPr lIns="134345" tIns="67174" rIns="134345" bIns="67174" anchor="ctr"/>
          <a:lstStyle/>
          <a:p>
            <a:pPr algn="just">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p:txBody>
      </p:sp>
      <p:cxnSp>
        <p:nvCxnSpPr>
          <p:cNvPr id="22" name="肘形连接符 11"/>
          <p:cNvCxnSpPr>
            <a:cxnSpLocks noChangeShapeType="1"/>
          </p:cNvCxnSpPr>
          <p:nvPr/>
        </p:nvCxnSpPr>
        <p:spPr bwMode="auto">
          <a:xfrm flipV="1">
            <a:off x="3298261" y="1909511"/>
            <a:ext cx="2298512" cy="732023"/>
          </a:xfrm>
          <a:prstGeom prst="bentConnector3">
            <a:avLst>
              <a:gd name="adj1" fmla="val 29667"/>
            </a:avLst>
          </a:prstGeom>
          <a:noFill/>
          <a:ln w="38100" algn="ctr">
            <a:solidFill>
              <a:schemeClr val="accent1"/>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1" name="矩形 10"/>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75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75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75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750"/>
                                        <p:tgtEl>
                                          <p:spTgt spid="21"/>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750"/>
                                        <p:tgtEl>
                                          <p:spTgt spid="17"/>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750"/>
                                        <p:tgtEl>
                                          <p:spTgt spid="18"/>
                                        </p:tgtEl>
                                      </p:cBhvr>
                                    </p:animEffect>
                                  </p:childTnLst>
                                </p:cTn>
                              </p:par>
                            </p:childTnLst>
                          </p:cTn>
                        </p:par>
                        <p:par>
                          <p:cTn id="30" fill="hold">
                            <p:stCondLst>
                              <p:cond delay="5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750"/>
                                        <p:tgtEl>
                                          <p:spTgt spid="19"/>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8" grpId="0"/>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7297620" y="1791245"/>
            <a:ext cx="4113998" cy="905244"/>
          </a:xfrm>
          <a:prstGeom prst="rect">
            <a:avLst/>
          </a:prstGeom>
        </p:spPr>
        <p:txBody>
          <a:bodyPr wrap="square" lIns="91436" tIns="45718" rIns="91436" bIns="45718">
            <a:spAutoFit/>
          </a:bodyPr>
          <a:lstStyle/>
          <a:p>
            <a:pPr>
              <a:lnSpc>
                <a:spcPct val="130000"/>
              </a:lnSpc>
            </a:pPr>
            <a:r>
              <a:rPr lang="en-US" altLang="zh-CN" sz="1400" dirty="0">
                <a:solidFill>
                  <a:schemeClr val="bg2">
                    <a:lumMod val="50000"/>
                  </a:schemeClr>
                </a:solidFill>
                <a:latin typeface="微软雅黑" panose="020B0503020204020204" pitchFamily="34" charset="-122"/>
                <a:ea typeface="微软雅黑" panose="020B0503020204020204" pitchFamily="34" charset="-122"/>
              </a:rPr>
              <a:t>Lorem ipsum dolor sit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amet</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consectetur adipisicing elit, sed do eiusmod tempor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incididunt</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ut</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labore</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et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dolore</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magna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aliqua</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a:t>
            </a:r>
          </a:p>
        </p:txBody>
      </p:sp>
      <p:sp>
        <p:nvSpPr>
          <p:cNvPr id="28" name="文本框 27"/>
          <p:cNvSpPr txBox="1"/>
          <p:nvPr/>
        </p:nvSpPr>
        <p:spPr>
          <a:xfrm>
            <a:off x="7297619" y="1386907"/>
            <a:ext cx="1983227" cy="400110"/>
          </a:xfrm>
          <a:prstGeom prst="rect">
            <a:avLst/>
          </a:prstGeom>
          <a:noFill/>
        </p:spPr>
        <p:txBody>
          <a:bodyPr wrap="square" rtlCol="0">
            <a:spAutoFit/>
          </a:bodyPr>
          <a:lstStyle>
            <a:defPPr>
              <a:defRPr lang="zh-CN"/>
            </a:defPPr>
            <a:lvl1pPr>
              <a:defRPr sz="2800" spc="400">
                <a:latin typeface="华文细黑" panose="02010600040101010101" pitchFamily="2" charset="-122"/>
                <a:ea typeface="华文细黑" panose="02010600040101010101" pitchFamily="2" charset="-122"/>
              </a:defRPr>
            </a:lvl1pPr>
          </a:lstStyle>
          <a:p>
            <a:r>
              <a:rPr lang="zh-CN" altLang="en-US" sz="2000" spc="200" dirty="0"/>
              <a:t>第一阶段</a:t>
            </a:r>
            <a:r>
              <a:rPr lang="en-US" altLang="zh-CN" sz="2000" spc="200" dirty="0"/>
              <a:t> </a:t>
            </a:r>
            <a:endParaRPr lang="zh-CN" altLang="en-US" sz="2000" spc="200" dirty="0"/>
          </a:p>
        </p:txBody>
      </p:sp>
      <p:grpSp>
        <p:nvGrpSpPr>
          <p:cNvPr id="55" name="组合 54"/>
          <p:cNvGrpSpPr/>
          <p:nvPr/>
        </p:nvGrpSpPr>
        <p:grpSpPr>
          <a:xfrm>
            <a:off x="1339569" y="2957198"/>
            <a:ext cx="1755699" cy="1738364"/>
            <a:chOff x="1339569" y="2957198"/>
            <a:chExt cx="1755699" cy="1738364"/>
          </a:xfrm>
        </p:grpSpPr>
        <p:sp>
          <p:nvSpPr>
            <p:cNvPr id="2" name="椭圆 1"/>
            <p:cNvSpPr/>
            <p:nvPr/>
          </p:nvSpPr>
          <p:spPr>
            <a:xfrm>
              <a:off x="1379242" y="3034349"/>
              <a:ext cx="1584063" cy="1584063"/>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1339569" y="2957198"/>
              <a:ext cx="1755699" cy="17383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800" spc="300" dirty="0">
                  <a:solidFill>
                    <a:schemeClr val="bg1"/>
                  </a:solidFill>
                  <a:latin typeface="微软雅黑" panose="020B0503020204020204" pitchFamily="34" charset="-122"/>
                  <a:ea typeface="微软雅黑" panose="020B0503020204020204" pitchFamily="34" charset="-122"/>
                </a:rPr>
                <a:t>研究</a:t>
              </a:r>
              <a:endParaRPr lang="en-US" altLang="zh-CN" sz="2800" spc="300"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800" spc="300" dirty="0">
                  <a:solidFill>
                    <a:schemeClr val="bg1"/>
                  </a:solidFill>
                  <a:latin typeface="微软雅黑" panose="020B0503020204020204" pitchFamily="34" charset="-122"/>
                  <a:ea typeface="微软雅黑" panose="020B0503020204020204" pitchFamily="34" charset="-122"/>
                </a:rPr>
                <a:t>阶段</a:t>
              </a:r>
            </a:p>
          </p:txBody>
        </p:sp>
      </p:grpSp>
      <p:sp>
        <p:nvSpPr>
          <p:cNvPr id="4" name="椭圆 3"/>
          <p:cNvSpPr/>
          <p:nvPr/>
        </p:nvSpPr>
        <p:spPr>
          <a:xfrm>
            <a:off x="6642101" y="1442379"/>
            <a:ext cx="301171" cy="301171"/>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6773636" y="1888265"/>
            <a:ext cx="0" cy="969235"/>
          </a:xfrm>
          <a:prstGeom prst="line">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6721024" y="3258555"/>
            <a:ext cx="143326" cy="14332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757403" y="4923780"/>
            <a:ext cx="184868" cy="18486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6792686" y="3605083"/>
            <a:ext cx="0" cy="921524"/>
          </a:xfrm>
          <a:prstGeom prst="line">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297620" y="3508632"/>
            <a:ext cx="4113998" cy="905244"/>
          </a:xfrm>
          <a:prstGeom prst="rect">
            <a:avLst/>
          </a:prstGeom>
        </p:spPr>
        <p:txBody>
          <a:bodyPr wrap="square" lIns="91436" tIns="45718" rIns="91436" bIns="45718">
            <a:spAutoFit/>
          </a:bodyPr>
          <a:lstStyle/>
          <a:p>
            <a:pPr>
              <a:lnSpc>
                <a:spcPct val="130000"/>
              </a:lnSpc>
            </a:pPr>
            <a:r>
              <a:rPr lang="en-US" altLang="zh-CN" sz="1400" dirty="0">
                <a:solidFill>
                  <a:schemeClr val="bg2">
                    <a:lumMod val="50000"/>
                  </a:schemeClr>
                </a:solidFill>
                <a:latin typeface="微软雅黑" panose="020B0503020204020204" pitchFamily="34" charset="-122"/>
                <a:ea typeface="微软雅黑" panose="020B0503020204020204" pitchFamily="34" charset="-122"/>
              </a:rPr>
              <a:t>Lorem ipsum dolor sit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amet</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consectetur adipisicing elit, sed do eiusmod tempor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incididunt</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ut</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labore</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et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dolore</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magna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aliqua</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a:t>
            </a:r>
          </a:p>
        </p:txBody>
      </p:sp>
      <p:sp>
        <p:nvSpPr>
          <p:cNvPr id="43" name="文本框 42"/>
          <p:cNvSpPr txBox="1"/>
          <p:nvPr/>
        </p:nvSpPr>
        <p:spPr>
          <a:xfrm>
            <a:off x="7297619" y="3104294"/>
            <a:ext cx="1983227" cy="400110"/>
          </a:xfrm>
          <a:prstGeom prst="rect">
            <a:avLst/>
          </a:prstGeom>
          <a:noFill/>
        </p:spPr>
        <p:txBody>
          <a:bodyPr wrap="square" rtlCol="0">
            <a:spAutoFit/>
          </a:bodyPr>
          <a:lstStyle>
            <a:defPPr>
              <a:defRPr lang="zh-CN"/>
            </a:defPPr>
            <a:lvl1pPr>
              <a:defRPr sz="2800" spc="400">
                <a:latin typeface="华文细黑" panose="02010600040101010101" pitchFamily="2" charset="-122"/>
                <a:ea typeface="华文细黑" panose="02010600040101010101" pitchFamily="2" charset="-122"/>
              </a:defRPr>
            </a:lvl1pPr>
          </a:lstStyle>
          <a:p>
            <a:r>
              <a:rPr lang="zh-CN" altLang="en-US" sz="2000" spc="200" dirty="0"/>
              <a:t>第二阶段</a:t>
            </a:r>
            <a:r>
              <a:rPr lang="en-US" altLang="zh-CN" sz="2000" spc="200" dirty="0"/>
              <a:t> </a:t>
            </a:r>
            <a:endParaRPr lang="zh-CN" altLang="en-US" sz="2000" spc="200" dirty="0"/>
          </a:p>
        </p:txBody>
      </p:sp>
      <p:sp>
        <p:nvSpPr>
          <p:cNvPr id="44" name="矩形 43"/>
          <p:cNvSpPr/>
          <p:nvPr/>
        </p:nvSpPr>
        <p:spPr>
          <a:xfrm>
            <a:off x="7297620" y="5215283"/>
            <a:ext cx="4113998" cy="905244"/>
          </a:xfrm>
          <a:prstGeom prst="rect">
            <a:avLst/>
          </a:prstGeom>
        </p:spPr>
        <p:txBody>
          <a:bodyPr wrap="square" lIns="91436" tIns="45718" rIns="91436" bIns="45718">
            <a:spAutoFit/>
          </a:bodyPr>
          <a:lstStyle/>
          <a:p>
            <a:pPr>
              <a:lnSpc>
                <a:spcPct val="130000"/>
              </a:lnSpc>
            </a:pPr>
            <a:r>
              <a:rPr lang="en-US" altLang="zh-CN" sz="1400" dirty="0">
                <a:solidFill>
                  <a:schemeClr val="bg2">
                    <a:lumMod val="50000"/>
                  </a:schemeClr>
                </a:solidFill>
                <a:latin typeface="微软雅黑" panose="020B0503020204020204" pitchFamily="34" charset="-122"/>
                <a:ea typeface="微软雅黑" panose="020B0503020204020204" pitchFamily="34" charset="-122"/>
              </a:rPr>
              <a:t>Lorem ipsum dolor sit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amet</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consectetur adipisicing elit, sed do eiusmod tempor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incididunt</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ut</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labore</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et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dolore</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magna </a:t>
            </a:r>
            <a:r>
              <a:rPr lang="en-US" altLang="zh-CN" sz="1400" dirty="0" err="1">
                <a:solidFill>
                  <a:schemeClr val="bg2">
                    <a:lumMod val="50000"/>
                  </a:schemeClr>
                </a:solidFill>
                <a:latin typeface="微软雅黑" panose="020B0503020204020204" pitchFamily="34" charset="-122"/>
                <a:ea typeface="微软雅黑" panose="020B0503020204020204" pitchFamily="34" charset="-122"/>
              </a:rPr>
              <a:t>aliqua</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 </a:t>
            </a:r>
          </a:p>
        </p:txBody>
      </p:sp>
      <p:sp>
        <p:nvSpPr>
          <p:cNvPr id="45" name="文本框 44"/>
          <p:cNvSpPr txBox="1"/>
          <p:nvPr/>
        </p:nvSpPr>
        <p:spPr>
          <a:xfrm>
            <a:off x="7297619" y="4810945"/>
            <a:ext cx="1983227" cy="400110"/>
          </a:xfrm>
          <a:prstGeom prst="rect">
            <a:avLst/>
          </a:prstGeom>
          <a:noFill/>
        </p:spPr>
        <p:txBody>
          <a:bodyPr wrap="square" rtlCol="0">
            <a:spAutoFit/>
          </a:bodyPr>
          <a:lstStyle>
            <a:defPPr>
              <a:defRPr lang="zh-CN"/>
            </a:defPPr>
            <a:lvl1pPr>
              <a:defRPr sz="2800" spc="400">
                <a:latin typeface="华文细黑" panose="02010600040101010101" pitchFamily="2" charset="-122"/>
                <a:ea typeface="华文细黑" panose="02010600040101010101" pitchFamily="2" charset="-122"/>
              </a:defRPr>
            </a:lvl1pPr>
          </a:lstStyle>
          <a:p>
            <a:r>
              <a:rPr lang="zh-CN" altLang="en-US" sz="2000" spc="200" dirty="0"/>
              <a:t>最后阶段</a:t>
            </a:r>
            <a:r>
              <a:rPr lang="en-US" altLang="zh-CN" sz="2000" spc="200" dirty="0"/>
              <a:t> </a:t>
            </a:r>
            <a:endParaRPr lang="zh-CN" altLang="en-US" sz="2000" spc="200" dirty="0"/>
          </a:p>
        </p:txBody>
      </p:sp>
      <p:sp>
        <p:nvSpPr>
          <p:cNvPr id="21" name="矩形 20"/>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300" fill="hold"/>
                                        <p:tgtEl>
                                          <p:spTgt spid="55"/>
                                        </p:tgtEl>
                                        <p:attrNameLst>
                                          <p:attrName>ppt_w</p:attrName>
                                        </p:attrNameLst>
                                      </p:cBhvr>
                                      <p:tavLst>
                                        <p:tav tm="0">
                                          <p:val>
                                            <p:fltVal val="0"/>
                                          </p:val>
                                        </p:tav>
                                        <p:tav tm="100000">
                                          <p:val>
                                            <p:strVal val="#ppt_w"/>
                                          </p:val>
                                        </p:tav>
                                      </p:tavLst>
                                    </p:anim>
                                    <p:anim calcmode="lin" valueType="num">
                                      <p:cBhvr>
                                        <p:cTn id="8" dur="300" fill="hold"/>
                                        <p:tgtEl>
                                          <p:spTgt spid="55"/>
                                        </p:tgtEl>
                                        <p:attrNameLst>
                                          <p:attrName>ppt_h</p:attrName>
                                        </p:attrNameLst>
                                      </p:cBhvr>
                                      <p:tavLst>
                                        <p:tav tm="0">
                                          <p:val>
                                            <p:fltVal val="0"/>
                                          </p:val>
                                        </p:tav>
                                        <p:tav tm="100000">
                                          <p:val>
                                            <p:strVal val="#ppt_h"/>
                                          </p:val>
                                        </p:tav>
                                      </p:tavLst>
                                    </p:anim>
                                    <p:animEffect transition="in" filter="fade">
                                      <p:cBhvr>
                                        <p:cTn id="9" dur="300"/>
                                        <p:tgtEl>
                                          <p:spTgt spid="5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iterate type="wd">
                                    <p:tmPct val="4000"/>
                                  </p:iterate>
                                  <p:childTnLst>
                                    <p:set>
                                      <p:cBhvr>
                                        <p:cTn id="17" dur="1" fill="hold">
                                          <p:stCondLst>
                                            <p:cond delay="0"/>
                                          </p:stCondLst>
                                        </p:cTn>
                                        <p:tgtEl>
                                          <p:spTgt spid="27"/>
                                        </p:tgtEl>
                                        <p:attrNameLst>
                                          <p:attrName>style.visibility</p:attrName>
                                        </p:attrNameLst>
                                      </p:cBhvr>
                                      <p:to>
                                        <p:strVal val="visible"/>
                                      </p:to>
                                    </p:set>
                                    <p:animEffect transition="in" filter="fade">
                                      <p:cBhvr>
                                        <p:cTn id="18" dur="400"/>
                                        <p:tgtEl>
                                          <p:spTgt spid="27"/>
                                        </p:tgtEl>
                                      </p:cBhvr>
                                    </p:animEffect>
                                  </p:childTnLst>
                                </p:cTn>
                              </p:par>
                              <p:par>
                                <p:cTn id="19" presetID="22"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3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4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400"/>
                                        <p:tgtEl>
                                          <p:spTgt spid="43"/>
                                        </p:tgtEl>
                                      </p:cBhvr>
                                    </p:animEffect>
                                  </p:childTnLst>
                                </p:cTn>
                              </p:par>
                              <p:par>
                                <p:cTn id="28" presetID="10" presetClass="entr" presetSubtype="0" fill="hold" grpId="0" nodeType="withEffect">
                                  <p:stCondLst>
                                    <p:cond delay="0"/>
                                  </p:stCondLst>
                                  <p:iterate type="wd">
                                    <p:tmPct val="4000"/>
                                  </p:iterate>
                                  <p:childTnLst>
                                    <p:set>
                                      <p:cBhvr>
                                        <p:cTn id="29" dur="1" fill="hold">
                                          <p:stCondLst>
                                            <p:cond delay="0"/>
                                          </p:stCondLst>
                                        </p:cTn>
                                        <p:tgtEl>
                                          <p:spTgt spid="42"/>
                                        </p:tgtEl>
                                        <p:attrNameLst>
                                          <p:attrName>style.visibility</p:attrName>
                                        </p:attrNameLst>
                                      </p:cBhvr>
                                      <p:to>
                                        <p:strVal val="visible"/>
                                      </p:to>
                                    </p:set>
                                    <p:animEffect transition="in" filter="fade">
                                      <p:cBhvr>
                                        <p:cTn id="30" dur="400"/>
                                        <p:tgtEl>
                                          <p:spTgt spid="42"/>
                                        </p:tgtEl>
                                      </p:cBhvr>
                                    </p:animEffect>
                                  </p:childTnLst>
                                </p:cTn>
                              </p:par>
                              <p:par>
                                <p:cTn id="31" presetID="22" presetClass="entr" presetSubtype="1"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up)">
                                      <p:cBhvr>
                                        <p:cTn id="33" dur="30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4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400"/>
                                        <p:tgtEl>
                                          <p:spTgt spid="45"/>
                                        </p:tgtEl>
                                      </p:cBhvr>
                                    </p:animEffect>
                                  </p:childTnLst>
                                </p:cTn>
                              </p:par>
                              <p:par>
                                <p:cTn id="40" presetID="10" presetClass="entr" presetSubtype="0" fill="hold" grpId="0" nodeType="withEffect">
                                  <p:stCondLst>
                                    <p:cond delay="0"/>
                                  </p:stCondLst>
                                  <p:iterate type="wd">
                                    <p:tmPct val="4000"/>
                                  </p:iterate>
                                  <p:childTnLst>
                                    <p:set>
                                      <p:cBhvr>
                                        <p:cTn id="41" dur="1" fill="hold">
                                          <p:stCondLst>
                                            <p:cond delay="0"/>
                                          </p:stCondLst>
                                        </p:cTn>
                                        <p:tgtEl>
                                          <p:spTgt spid="44"/>
                                        </p:tgtEl>
                                        <p:attrNameLst>
                                          <p:attrName>style.visibility</p:attrName>
                                        </p:attrNameLst>
                                      </p:cBhvr>
                                      <p:to>
                                        <p:strVal val="visible"/>
                                      </p:to>
                                    </p:set>
                                    <p:animEffect transition="in" filter="fade">
                                      <p:cBhvr>
                                        <p:cTn id="42" dur="4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4" grpId="0" animBg="1"/>
      <p:bldP spid="38" grpId="0" animBg="1"/>
      <p:bldP spid="39" grpId="0" animBg="1"/>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44009" y="2703348"/>
            <a:ext cx="6365433" cy="1366210"/>
            <a:chOff x="0" y="2703348"/>
            <a:chExt cx="6365433" cy="1366210"/>
          </a:xfrm>
        </p:grpSpPr>
        <p:sp>
          <p:nvSpPr>
            <p:cNvPr id="35" name="椭圆 34"/>
            <p:cNvSpPr/>
            <p:nvPr/>
          </p:nvSpPr>
          <p:spPr>
            <a:xfrm>
              <a:off x="6187639" y="3343275"/>
              <a:ext cx="177794" cy="177794"/>
            </a:xfrm>
            <a:prstGeom prst="ellipse">
              <a:avLst/>
            </a:prstGeom>
            <a:solidFill>
              <a:srgbClr val="0E0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flipV="1">
              <a:off x="0" y="3432172"/>
              <a:ext cx="6187639" cy="4291"/>
            </a:xfrm>
            <a:prstGeom prst="line">
              <a:avLst/>
            </a:prstGeom>
            <a:ln w="25400">
              <a:solidFill>
                <a:srgbClr val="0E0E0E"/>
              </a:solidFill>
            </a:ln>
          </p:spPr>
          <p:style>
            <a:lnRef idx="1">
              <a:schemeClr val="accent1"/>
            </a:lnRef>
            <a:fillRef idx="0">
              <a:schemeClr val="accent1"/>
            </a:fillRef>
            <a:effectRef idx="0">
              <a:schemeClr val="accent1"/>
            </a:effectRef>
            <a:fontRef idx="minor">
              <a:schemeClr val="tx1"/>
            </a:fontRef>
          </p:style>
        </p:cxnSp>
        <p:sp>
          <p:nvSpPr>
            <p:cNvPr id="37" name="任意多边形 36"/>
            <p:cNvSpPr/>
            <p:nvPr/>
          </p:nvSpPr>
          <p:spPr>
            <a:xfrm>
              <a:off x="3274470" y="3467103"/>
              <a:ext cx="2611980" cy="295274"/>
            </a:xfrm>
            <a:custGeom>
              <a:avLst/>
              <a:gdLst>
                <a:gd name="connsiteX0" fmla="*/ 309563 w 2371725"/>
                <a:gd name="connsiteY0" fmla="*/ 123825 h 280987"/>
                <a:gd name="connsiteX1" fmla="*/ 2371725 w 2371725"/>
                <a:gd name="connsiteY1" fmla="*/ 0 h 280987"/>
                <a:gd name="connsiteX2" fmla="*/ 2243138 w 2371725"/>
                <a:gd name="connsiteY2" fmla="*/ 252412 h 280987"/>
                <a:gd name="connsiteX3" fmla="*/ 0 w 2371725"/>
                <a:gd name="connsiteY3" fmla="*/ 280987 h 280987"/>
                <a:gd name="connsiteX4" fmla="*/ 309563 w 2371725"/>
                <a:gd name="connsiteY4" fmla="*/ 123825 h 280987"/>
                <a:gd name="connsiteX0-1" fmla="*/ 309563 w 2371725"/>
                <a:gd name="connsiteY0-2" fmla="*/ 123825 h 280987"/>
                <a:gd name="connsiteX1-3" fmla="*/ 2371725 w 2371725"/>
                <a:gd name="connsiteY1-4" fmla="*/ 0 h 280987"/>
                <a:gd name="connsiteX2-5" fmla="*/ 2243138 w 2371725"/>
                <a:gd name="connsiteY2-6" fmla="*/ 252412 h 280987"/>
                <a:gd name="connsiteX3-7" fmla="*/ 0 w 2371725"/>
                <a:gd name="connsiteY3-8" fmla="*/ 280987 h 280987"/>
                <a:gd name="connsiteX4-9" fmla="*/ 309563 w 2371725"/>
                <a:gd name="connsiteY4-10" fmla="*/ 123825 h 280987"/>
                <a:gd name="connsiteX0-11" fmla="*/ 309563 w 2371725"/>
                <a:gd name="connsiteY0-12" fmla="*/ 123825 h 280987"/>
                <a:gd name="connsiteX1-13" fmla="*/ 2371725 w 2371725"/>
                <a:gd name="connsiteY1-14" fmla="*/ 0 h 280987"/>
                <a:gd name="connsiteX2-15" fmla="*/ 2243138 w 2371725"/>
                <a:gd name="connsiteY2-16" fmla="*/ 252412 h 280987"/>
                <a:gd name="connsiteX3-17" fmla="*/ 0 w 2371725"/>
                <a:gd name="connsiteY3-18" fmla="*/ 280987 h 280987"/>
                <a:gd name="connsiteX4-19" fmla="*/ 309563 w 2371725"/>
                <a:gd name="connsiteY4-20" fmla="*/ 123825 h 280987"/>
                <a:gd name="connsiteX0-21" fmla="*/ 300038 w 2371725"/>
                <a:gd name="connsiteY0-22" fmla="*/ 90488 h 280987"/>
                <a:gd name="connsiteX1-23" fmla="*/ 2371725 w 2371725"/>
                <a:gd name="connsiteY1-24" fmla="*/ 0 h 280987"/>
                <a:gd name="connsiteX2-25" fmla="*/ 2243138 w 2371725"/>
                <a:gd name="connsiteY2-26" fmla="*/ 252412 h 280987"/>
                <a:gd name="connsiteX3-27" fmla="*/ 0 w 2371725"/>
                <a:gd name="connsiteY3-28" fmla="*/ 280987 h 280987"/>
                <a:gd name="connsiteX4-29" fmla="*/ 300038 w 2371725"/>
                <a:gd name="connsiteY4-30" fmla="*/ 90488 h 280987"/>
                <a:gd name="connsiteX0-31" fmla="*/ 300038 w 2371725"/>
                <a:gd name="connsiteY0-32" fmla="*/ 90488 h 280987"/>
                <a:gd name="connsiteX1-33" fmla="*/ 2371725 w 2371725"/>
                <a:gd name="connsiteY1-34" fmla="*/ 0 h 280987"/>
                <a:gd name="connsiteX2-35" fmla="*/ 2243138 w 2371725"/>
                <a:gd name="connsiteY2-36" fmla="*/ 252412 h 280987"/>
                <a:gd name="connsiteX3-37" fmla="*/ 0 w 2371725"/>
                <a:gd name="connsiteY3-38" fmla="*/ 280987 h 280987"/>
                <a:gd name="connsiteX4-39" fmla="*/ 300038 w 2371725"/>
                <a:gd name="connsiteY4-40" fmla="*/ 90488 h 280987"/>
                <a:gd name="connsiteX0-41" fmla="*/ 300038 w 2362200"/>
                <a:gd name="connsiteY0-42" fmla="*/ 104775 h 295274"/>
                <a:gd name="connsiteX1-43" fmla="*/ 2362200 w 2362200"/>
                <a:gd name="connsiteY1-44" fmla="*/ 0 h 295274"/>
                <a:gd name="connsiteX2-45" fmla="*/ 2243138 w 2362200"/>
                <a:gd name="connsiteY2-46" fmla="*/ 266699 h 295274"/>
                <a:gd name="connsiteX3-47" fmla="*/ 0 w 2362200"/>
                <a:gd name="connsiteY3-48" fmla="*/ 295274 h 295274"/>
                <a:gd name="connsiteX4-49" fmla="*/ 300038 w 2362200"/>
                <a:gd name="connsiteY4-50" fmla="*/ 104775 h 295274"/>
                <a:gd name="connsiteX0-51" fmla="*/ 36513 w 2362200"/>
                <a:gd name="connsiteY0-52" fmla="*/ 130175 h 295274"/>
                <a:gd name="connsiteX1-53" fmla="*/ 2362200 w 2362200"/>
                <a:gd name="connsiteY1-54" fmla="*/ 0 h 295274"/>
                <a:gd name="connsiteX2-55" fmla="*/ 2243138 w 2362200"/>
                <a:gd name="connsiteY2-56" fmla="*/ 266699 h 295274"/>
                <a:gd name="connsiteX3-57" fmla="*/ 0 w 2362200"/>
                <a:gd name="connsiteY3-58" fmla="*/ 295274 h 295274"/>
                <a:gd name="connsiteX4-59" fmla="*/ 36513 w 2362200"/>
                <a:gd name="connsiteY4-60" fmla="*/ 130175 h 295274"/>
                <a:gd name="connsiteX0-61" fmla="*/ 69537 w 2395224"/>
                <a:gd name="connsiteY0-62" fmla="*/ 130175 h 295274"/>
                <a:gd name="connsiteX1-63" fmla="*/ 2395224 w 2395224"/>
                <a:gd name="connsiteY1-64" fmla="*/ 0 h 295274"/>
                <a:gd name="connsiteX2-65" fmla="*/ 2276162 w 2395224"/>
                <a:gd name="connsiteY2-66" fmla="*/ 266699 h 295274"/>
                <a:gd name="connsiteX3-67" fmla="*/ 33024 w 2395224"/>
                <a:gd name="connsiteY3-68" fmla="*/ 295274 h 295274"/>
                <a:gd name="connsiteX4-69" fmla="*/ 69537 w 2395224"/>
                <a:gd name="connsiteY4-70" fmla="*/ 130175 h 295274"/>
                <a:gd name="connsiteX0-71" fmla="*/ 69537 w 2595249"/>
                <a:gd name="connsiteY0-72" fmla="*/ 130175 h 295274"/>
                <a:gd name="connsiteX1-73" fmla="*/ 2595249 w 2595249"/>
                <a:gd name="connsiteY1-74" fmla="*/ 0 h 295274"/>
                <a:gd name="connsiteX2-75" fmla="*/ 2276162 w 2595249"/>
                <a:gd name="connsiteY2-76" fmla="*/ 266699 h 295274"/>
                <a:gd name="connsiteX3-77" fmla="*/ 33024 w 2595249"/>
                <a:gd name="connsiteY3-78" fmla="*/ 295274 h 295274"/>
                <a:gd name="connsiteX4-79" fmla="*/ 69537 w 2595249"/>
                <a:gd name="connsiteY4-80" fmla="*/ 130175 h 295274"/>
                <a:gd name="connsiteX0-81" fmla="*/ 69537 w 2595249"/>
                <a:gd name="connsiteY0-82" fmla="*/ 130175 h 295274"/>
                <a:gd name="connsiteX1-83" fmla="*/ 2595249 w 2595249"/>
                <a:gd name="connsiteY1-84" fmla="*/ 0 h 295274"/>
                <a:gd name="connsiteX2-85" fmla="*/ 2276162 w 2595249"/>
                <a:gd name="connsiteY2-86" fmla="*/ 266699 h 295274"/>
                <a:gd name="connsiteX3-87" fmla="*/ 33024 w 2595249"/>
                <a:gd name="connsiteY3-88" fmla="*/ 295274 h 295274"/>
                <a:gd name="connsiteX4-89" fmla="*/ 69537 w 2595249"/>
                <a:gd name="connsiteY4-90" fmla="*/ 130175 h 295274"/>
                <a:gd name="connsiteX0-91" fmla="*/ 62456 w 2611980"/>
                <a:gd name="connsiteY0-92" fmla="*/ 139700 h 295274"/>
                <a:gd name="connsiteX1-93" fmla="*/ 2611980 w 2611980"/>
                <a:gd name="connsiteY1-94" fmla="*/ 0 h 295274"/>
                <a:gd name="connsiteX2-95" fmla="*/ 2292893 w 2611980"/>
                <a:gd name="connsiteY2-96" fmla="*/ 266699 h 295274"/>
                <a:gd name="connsiteX3-97" fmla="*/ 49755 w 2611980"/>
                <a:gd name="connsiteY3-98" fmla="*/ 295274 h 295274"/>
                <a:gd name="connsiteX4-99" fmla="*/ 62456 w 2611980"/>
                <a:gd name="connsiteY4-100" fmla="*/ 139700 h 295274"/>
                <a:gd name="connsiteX0-101" fmla="*/ 62456 w 2611980"/>
                <a:gd name="connsiteY0-102" fmla="*/ 139700 h 295274"/>
                <a:gd name="connsiteX1-103" fmla="*/ 2611980 w 2611980"/>
                <a:gd name="connsiteY1-104" fmla="*/ 0 h 295274"/>
                <a:gd name="connsiteX2-105" fmla="*/ 2292893 w 2611980"/>
                <a:gd name="connsiteY2-106" fmla="*/ 266699 h 295274"/>
                <a:gd name="connsiteX3-107" fmla="*/ 49755 w 2611980"/>
                <a:gd name="connsiteY3-108" fmla="*/ 295274 h 295274"/>
                <a:gd name="connsiteX4-109" fmla="*/ 62456 w 2611980"/>
                <a:gd name="connsiteY4-110" fmla="*/ 139700 h 2952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11980" h="295274">
                  <a:moveTo>
                    <a:pt x="62456" y="139700"/>
                  </a:moveTo>
                  <a:cubicBezTo>
                    <a:pt x="792706" y="60326"/>
                    <a:pt x="1562642" y="3175"/>
                    <a:pt x="2611980" y="0"/>
                  </a:cubicBezTo>
                  <a:lnTo>
                    <a:pt x="2292893" y="266699"/>
                  </a:lnTo>
                  <a:lnTo>
                    <a:pt x="49755" y="295274"/>
                  </a:lnTo>
                  <a:cubicBezTo>
                    <a:pt x="61926" y="240241"/>
                    <a:pt x="-76715" y="191558"/>
                    <a:pt x="62456" y="1397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2057454" y="2703348"/>
              <a:ext cx="3871464" cy="1366210"/>
              <a:chOff x="2057454" y="2646587"/>
              <a:chExt cx="3871464" cy="1366210"/>
            </a:xfrm>
          </p:grpSpPr>
          <p:sp>
            <p:nvSpPr>
              <p:cNvPr id="39" name="椭圆 38"/>
              <p:cNvSpPr/>
              <p:nvPr/>
            </p:nvSpPr>
            <p:spPr>
              <a:xfrm>
                <a:off x="2462789" y="2751713"/>
                <a:ext cx="90000" cy="90000"/>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585145" y="3115424"/>
                <a:ext cx="86727" cy="86727"/>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404884" y="3255982"/>
                <a:ext cx="83455" cy="83455"/>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570425" y="3641186"/>
                <a:ext cx="80182" cy="8018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595571" y="3274689"/>
                <a:ext cx="76909" cy="76909"/>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5883199" y="3467720"/>
                <a:ext cx="45719" cy="45719"/>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201455" y="3552144"/>
                <a:ext cx="70364" cy="70364"/>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2443111" y="3945706"/>
                <a:ext cx="67091" cy="67091"/>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椭圆 61"/>
              <p:cNvSpPr/>
              <p:nvPr/>
            </p:nvSpPr>
            <p:spPr>
              <a:xfrm>
                <a:off x="2057454" y="2646587"/>
                <a:ext cx="63818" cy="63818"/>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3089738" y="3647569"/>
                <a:ext cx="60545" cy="60545"/>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椭圆 63"/>
              <p:cNvSpPr/>
              <p:nvPr/>
            </p:nvSpPr>
            <p:spPr>
              <a:xfrm>
                <a:off x="2779641" y="3085530"/>
                <a:ext cx="57273" cy="57273"/>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4971733" y="3576882"/>
                <a:ext cx="54000" cy="54000"/>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2662550" y="2972994"/>
              <a:ext cx="2720704" cy="871348"/>
              <a:chOff x="2133791" y="2806726"/>
              <a:chExt cx="3351856" cy="1073484"/>
            </a:xfrm>
          </p:grpSpPr>
          <p:sp>
            <p:nvSpPr>
              <p:cNvPr id="67" name="椭圆 66"/>
              <p:cNvSpPr/>
              <p:nvPr/>
            </p:nvSpPr>
            <p:spPr>
              <a:xfrm>
                <a:off x="2653368" y="2894140"/>
                <a:ext cx="53222" cy="53222"/>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810450" y="3115424"/>
                <a:ext cx="53222" cy="53222"/>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4795058" y="3166540"/>
                <a:ext cx="53222" cy="53222"/>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3672010" y="3635948"/>
                <a:ext cx="53222" cy="5322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5285021" y="3230316"/>
                <a:ext cx="53222" cy="53222"/>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5432425" y="3479415"/>
                <a:ext cx="53222" cy="53222"/>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4574638" y="3506114"/>
                <a:ext cx="53222" cy="53222"/>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2419641" y="3826988"/>
                <a:ext cx="53222" cy="53222"/>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椭圆 74"/>
              <p:cNvSpPr/>
              <p:nvPr/>
            </p:nvSpPr>
            <p:spPr>
              <a:xfrm>
                <a:off x="2133791" y="2806726"/>
                <a:ext cx="53222" cy="53222"/>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3061163" y="3609469"/>
                <a:ext cx="53222" cy="53222"/>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2810121" y="3085530"/>
                <a:ext cx="53222" cy="53222"/>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4971734" y="3614433"/>
                <a:ext cx="53222" cy="53222"/>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9" name="文本框 78"/>
          <p:cNvSpPr txBox="1"/>
          <p:nvPr/>
        </p:nvSpPr>
        <p:spPr>
          <a:xfrm>
            <a:off x="6084639" y="2211267"/>
            <a:ext cx="3522115" cy="1862048"/>
          </a:xfrm>
          <a:prstGeom prst="rect">
            <a:avLst/>
          </a:prstGeom>
          <a:noFill/>
        </p:spPr>
        <p:txBody>
          <a:bodyPr wrap="square" rtlCol="0">
            <a:spAutoFit/>
          </a:bodyPr>
          <a:lstStyle/>
          <a:p>
            <a:pPr algn="ctr"/>
            <a:r>
              <a:rPr lang="en-US" altLang="zh-CN" sz="6600" spc="100" dirty="0">
                <a:latin typeface="明兰" panose="02010600030101010101" pitchFamily="2" charset="-122"/>
                <a:ea typeface="明兰" panose="02010600030101010101" pitchFamily="2" charset="-122"/>
              </a:rPr>
              <a:t>Part </a:t>
            </a:r>
            <a:r>
              <a:rPr lang="en-US" altLang="zh-CN" sz="11500" spc="100" dirty="0">
                <a:latin typeface="明兰" panose="02010600030101010101" pitchFamily="2" charset="-122"/>
                <a:ea typeface="明兰" panose="02010600030101010101" pitchFamily="2" charset="-122"/>
              </a:rPr>
              <a:t>3</a:t>
            </a:r>
            <a:endParaRPr lang="zh-CN" altLang="en-US" sz="6600" spc="100" dirty="0">
              <a:latin typeface="明兰" panose="02010600030101010101" pitchFamily="2" charset="-122"/>
              <a:ea typeface="明兰" panose="02010600030101010101" pitchFamily="2" charset="-122"/>
            </a:endParaRPr>
          </a:p>
        </p:txBody>
      </p:sp>
      <p:sp>
        <p:nvSpPr>
          <p:cNvPr id="80" name="文本框 79"/>
          <p:cNvSpPr txBox="1"/>
          <p:nvPr/>
        </p:nvSpPr>
        <p:spPr>
          <a:xfrm>
            <a:off x="6377977" y="4002467"/>
            <a:ext cx="3650313" cy="646331"/>
          </a:xfrm>
          <a:prstGeom prst="rect">
            <a:avLst/>
          </a:prstGeom>
          <a:noFill/>
        </p:spPr>
        <p:txBody>
          <a:bodyPr wrap="square" rtlCol="0">
            <a:spAutoFit/>
          </a:bodyPr>
          <a:lstStyle/>
          <a:p>
            <a:r>
              <a:rPr lang="zh-CN" altLang="en-US" sz="3600" spc="100" dirty="0">
                <a:latin typeface="明兰" panose="02010600030101010101" pitchFamily="2" charset="-122"/>
                <a:ea typeface="明兰" panose="02010600030101010101" pitchFamily="2" charset="-122"/>
              </a:rPr>
              <a:t>添加您的标题</a:t>
            </a:r>
          </a:p>
        </p:txBody>
      </p:sp>
      <p:sp>
        <p:nvSpPr>
          <p:cNvPr id="81" name="文本框 80"/>
          <p:cNvSpPr txBox="1"/>
          <p:nvPr/>
        </p:nvSpPr>
        <p:spPr>
          <a:xfrm>
            <a:off x="6440117" y="4626637"/>
            <a:ext cx="3166637" cy="307777"/>
          </a:xfrm>
          <a:prstGeom prst="rect">
            <a:avLst/>
          </a:prstGeom>
          <a:noFill/>
        </p:spPr>
        <p:txBody>
          <a:bodyPr wrap="square" rtlCol="0">
            <a:spAutoFit/>
          </a:bodyPr>
          <a:lstStyle/>
          <a:p>
            <a:r>
              <a:rPr lang="en-US" altLang="zh-CN" sz="1400" spc="300" dirty="0">
                <a:latin typeface="微软雅黑 Light" panose="020B0502040204020203" pitchFamily="34" charset="-122"/>
                <a:ea typeface="微软雅黑 Light" panose="020B0502040204020203" pitchFamily="34" charset="-122"/>
              </a:rPr>
              <a:t>Introduction</a:t>
            </a:r>
            <a:endParaRPr lang="zh-CN" altLang="en-US" sz="1400" spc="3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018180" y="1794689"/>
            <a:ext cx="3471287" cy="400110"/>
            <a:chOff x="2754020" y="1756981"/>
            <a:chExt cx="3471287" cy="400110"/>
          </a:xfrm>
        </p:grpSpPr>
        <p:grpSp>
          <p:nvGrpSpPr>
            <p:cNvPr id="236" name="组合 235"/>
            <p:cNvGrpSpPr>
              <a:grpSpLocks noChangeAspect="1"/>
            </p:cNvGrpSpPr>
            <p:nvPr/>
          </p:nvGrpSpPr>
          <p:grpSpPr>
            <a:xfrm>
              <a:off x="2754020" y="1862533"/>
              <a:ext cx="144000" cy="168786"/>
              <a:chOff x="758562" y="2561597"/>
              <a:chExt cx="423517" cy="496415"/>
            </a:xfrm>
          </p:grpSpPr>
          <p:sp>
            <p:nvSpPr>
              <p:cNvPr id="237" name="任意多边形 236"/>
              <p:cNvSpPr/>
              <p:nvPr/>
            </p:nvSpPr>
            <p:spPr>
              <a:xfrm>
                <a:off x="769620" y="2581275"/>
                <a:ext cx="400050" cy="457200"/>
              </a:xfrm>
              <a:custGeom>
                <a:avLst/>
                <a:gdLst>
                  <a:gd name="connsiteX0" fmla="*/ 11430 w 400050"/>
                  <a:gd name="connsiteY0" fmla="*/ 346710 h 457200"/>
                  <a:gd name="connsiteX1" fmla="*/ 0 w 400050"/>
                  <a:gd name="connsiteY1" fmla="*/ 102870 h 457200"/>
                  <a:gd name="connsiteX2" fmla="*/ 194310 w 400050"/>
                  <a:gd name="connsiteY2" fmla="*/ 0 h 457200"/>
                  <a:gd name="connsiteX3" fmla="*/ 400050 w 400050"/>
                  <a:gd name="connsiteY3" fmla="*/ 100965 h 457200"/>
                  <a:gd name="connsiteX4" fmla="*/ 398145 w 400050"/>
                  <a:gd name="connsiteY4" fmla="*/ 342900 h 457200"/>
                  <a:gd name="connsiteX5" fmla="*/ 200025 w 400050"/>
                  <a:gd name="connsiteY5" fmla="*/ 457200 h 457200"/>
                  <a:gd name="connsiteX6" fmla="*/ 11430 w 400050"/>
                  <a:gd name="connsiteY6" fmla="*/ 34671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457200">
                    <a:moveTo>
                      <a:pt x="11430" y="346710"/>
                    </a:moveTo>
                    <a:lnTo>
                      <a:pt x="0" y="102870"/>
                    </a:lnTo>
                    <a:lnTo>
                      <a:pt x="194310" y="0"/>
                    </a:lnTo>
                    <a:lnTo>
                      <a:pt x="400050" y="100965"/>
                    </a:lnTo>
                    <a:lnTo>
                      <a:pt x="398145" y="342900"/>
                    </a:lnTo>
                    <a:lnTo>
                      <a:pt x="200025" y="457200"/>
                    </a:lnTo>
                    <a:lnTo>
                      <a:pt x="11430" y="34671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任意多边形 237"/>
              <p:cNvSpPr/>
              <p:nvPr/>
            </p:nvSpPr>
            <p:spPr>
              <a:xfrm>
                <a:off x="819997" y="2563286"/>
                <a:ext cx="356155" cy="297401"/>
              </a:xfrm>
              <a:custGeom>
                <a:avLst/>
                <a:gdLst>
                  <a:gd name="connsiteX0" fmla="*/ 53340 w 161925"/>
                  <a:gd name="connsiteY0" fmla="*/ 0 h 102870"/>
                  <a:gd name="connsiteX1" fmla="*/ 0 w 161925"/>
                  <a:gd name="connsiteY1" fmla="*/ 100965 h 102870"/>
                  <a:gd name="connsiteX2" fmla="*/ 112395 w 161925"/>
                  <a:gd name="connsiteY2" fmla="*/ 102870 h 102870"/>
                  <a:gd name="connsiteX3" fmla="*/ 161925 w 161925"/>
                  <a:gd name="connsiteY3" fmla="*/ 26670 h 102870"/>
                  <a:gd name="connsiteX4" fmla="*/ 53340 w 161925"/>
                  <a:gd name="connsiteY4" fmla="*/ 0 h 102870"/>
                  <a:gd name="connsiteX0-1" fmla="*/ 71987 w 161925"/>
                  <a:gd name="connsiteY0-2" fmla="*/ 0 h 126282"/>
                  <a:gd name="connsiteX1-3" fmla="*/ 0 w 161925"/>
                  <a:gd name="connsiteY1-4" fmla="*/ 124377 h 126282"/>
                  <a:gd name="connsiteX2-5" fmla="*/ 112395 w 161925"/>
                  <a:gd name="connsiteY2-6" fmla="*/ 126282 h 126282"/>
                  <a:gd name="connsiteX3-7" fmla="*/ 161925 w 161925"/>
                  <a:gd name="connsiteY3-8" fmla="*/ 50082 h 126282"/>
                  <a:gd name="connsiteX4-9" fmla="*/ 71987 w 161925"/>
                  <a:gd name="connsiteY4-10" fmla="*/ 0 h 126282"/>
                  <a:gd name="connsiteX0-11" fmla="*/ 71987 w 172492"/>
                  <a:gd name="connsiteY0-12" fmla="*/ 0 h 126282"/>
                  <a:gd name="connsiteX1-13" fmla="*/ 0 w 172492"/>
                  <a:gd name="connsiteY1-14" fmla="*/ 124377 h 126282"/>
                  <a:gd name="connsiteX2-15" fmla="*/ 112395 w 172492"/>
                  <a:gd name="connsiteY2-16" fmla="*/ 126282 h 126282"/>
                  <a:gd name="connsiteX3-17" fmla="*/ 172492 w 172492"/>
                  <a:gd name="connsiteY3-18" fmla="*/ 42002 h 126282"/>
                  <a:gd name="connsiteX4-19" fmla="*/ 71987 w 172492"/>
                  <a:gd name="connsiteY4-20" fmla="*/ 0 h 1262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492" h="126282">
                    <a:moveTo>
                      <a:pt x="71987" y="0"/>
                    </a:moveTo>
                    <a:lnTo>
                      <a:pt x="0" y="124377"/>
                    </a:lnTo>
                    <a:lnTo>
                      <a:pt x="112395" y="126282"/>
                    </a:lnTo>
                    <a:lnTo>
                      <a:pt x="172492" y="42002"/>
                    </a:lnTo>
                    <a:lnTo>
                      <a:pt x="71987" y="0"/>
                    </a:lnTo>
                    <a:close/>
                  </a:path>
                </a:pathLst>
              </a:custGeom>
              <a:solidFill>
                <a:srgbClr val="747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9" name="任意多边形 238"/>
              <p:cNvSpPr/>
              <p:nvPr/>
            </p:nvSpPr>
            <p:spPr>
              <a:xfrm>
                <a:off x="758562" y="2561597"/>
                <a:ext cx="213040" cy="295688"/>
              </a:xfrm>
              <a:custGeom>
                <a:avLst/>
                <a:gdLst>
                  <a:gd name="connsiteX0" fmla="*/ 0 w 754380"/>
                  <a:gd name="connsiteY0" fmla="*/ 266700 h 906780"/>
                  <a:gd name="connsiteX1" fmla="*/ 251460 w 754380"/>
                  <a:gd name="connsiteY1" fmla="*/ 906780 h 906780"/>
                  <a:gd name="connsiteX2" fmla="*/ 754380 w 754380"/>
                  <a:gd name="connsiteY2" fmla="*/ 0 h 906780"/>
                  <a:gd name="connsiteX3" fmla="*/ 0 w 754380"/>
                  <a:gd name="connsiteY3" fmla="*/ 266700 h 906780"/>
                  <a:gd name="connsiteX0-1" fmla="*/ 0 w 754380"/>
                  <a:gd name="connsiteY0-2" fmla="*/ 266700 h 952500"/>
                  <a:gd name="connsiteX1-3" fmla="*/ 274320 w 754380"/>
                  <a:gd name="connsiteY1-4" fmla="*/ 952500 h 952500"/>
                  <a:gd name="connsiteX2-5" fmla="*/ 754380 w 754380"/>
                  <a:gd name="connsiteY2-6" fmla="*/ 0 h 952500"/>
                  <a:gd name="connsiteX3-7" fmla="*/ 0 w 754380"/>
                  <a:gd name="connsiteY3-8" fmla="*/ 266700 h 952500"/>
                  <a:gd name="connsiteX0-9" fmla="*/ 0 w 948690"/>
                  <a:gd name="connsiteY0-10" fmla="*/ 468630 h 1154430"/>
                  <a:gd name="connsiteX1-11" fmla="*/ 274320 w 948690"/>
                  <a:gd name="connsiteY1-12" fmla="*/ 1154430 h 1154430"/>
                  <a:gd name="connsiteX2-13" fmla="*/ 948690 w 948690"/>
                  <a:gd name="connsiteY2-14" fmla="*/ 0 h 1154430"/>
                  <a:gd name="connsiteX3-15" fmla="*/ 0 w 948690"/>
                  <a:gd name="connsiteY3-16" fmla="*/ 468630 h 1154430"/>
                </a:gdLst>
                <a:ahLst/>
                <a:cxnLst>
                  <a:cxn ang="0">
                    <a:pos x="connsiteX0-1" y="connsiteY0-2"/>
                  </a:cxn>
                  <a:cxn ang="0">
                    <a:pos x="connsiteX1-3" y="connsiteY1-4"/>
                  </a:cxn>
                  <a:cxn ang="0">
                    <a:pos x="connsiteX2-5" y="connsiteY2-6"/>
                  </a:cxn>
                  <a:cxn ang="0">
                    <a:pos x="connsiteX3-7" y="connsiteY3-8"/>
                  </a:cxn>
                </a:cxnLst>
                <a:rect l="l" t="t" r="r" b="b"/>
                <a:pathLst>
                  <a:path w="948690" h="1154430">
                    <a:moveTo>
                      <a:pt x="0" y="468630"/>
                    </a:moveTo>
                    <a:lnTo>
                      <a:pt x="274320" y="1154430"/>
                    </a:lnTo>
                    <a:lnTo>
                      <a:pt x="948690" y="0"/>
                    </a:lnTo>
                    <a:lnTo>
                      <a:pt x="0" y="468630"/>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任意多边形 239"/>
              <p:cNvSpPr/>
              <p:nvPr/>
            </p:nvSpPr>
            <p:spPr>
              <a:xfrm>
                <a:off x="758562" y="2680186"/>
                <a:ext cx="62457" cy="264460"/>
              </a:xfrm>
              <a:custGeom>
                <a:avLst/>
                <a:gdLst>
                  <a:gd name="connsiteX0" fmla="*/ 0 w 278130"/>
                  <a:gd name="connsiteY0" fmla="*/ 0 h 1032510"/>
                  <a:gd name="connsiteX1" fmla="*/ 87630 w 278130"/>
                  <a:gd name="connsiteY1" fmla="*/ 1032510 h 1032510"/>
                  <a:gd name="connsiteX2" fmla="*/ 278130 w 278130"/>
                  <a:gd name="connsiteY2" fmla="*/ 674370 h 1032510"/>
                  <a:gd name="connsiteX3" fmla="*/ 0 w 278130"/>
                  <a:gd name="connsiteY3" fmla="*/ 0 h 1032510"/>
                  <a:gd name="connsiteX0-1" fmla="*/ 0 w 262890"/>
                  <a:gd name="connsiteY0-2" fmla="*/ 0 h 1032510"/>
                  <a:gd name="connsiteX1-3" fmla="*/ 87630 w 262890"/>
                  <a:gd name="connsiteY1-4" fmla="*/ 1032510 h 1032510"/>
                  <a:gd name="connsiteX2-5" fmla="*/ 262890 w 262890"/>
                  <a:gd name="connsiteY2-6" fmla="*/ 685800 h 1032510"/>
                  <a:gd name="connsiteX3-7" fmla="*/ 0 w 262890"/>
                  <a:gd name="connsiteY3-8" fmla="*/ 0 h 1032510"/>
                  <a:gd name="connsiteX0-9" fmla="*/ 0 w 274320"/>
                  <a:gd name="connsiteY0-10" fmla="*/ 0 h 1032510"/>
                  <a:gd name="connsiteX1-11" fmla="*/ 87630 w 274320"/>
                  <a:gd name="connsiteY1-12" fmla="*/ 1032510 h 1032510"/>
                  <a:gd name="connsiteX2-13" fmla="*/ 274320 w 274320"/>
                  <a:gd name="connsiteY2-14" fmla="*/ 704850 h 1032510"/>
                  <a:gd name="connsiteX3-15" fmla="*/ 0 w 274320"/>
                  <a:gd name="connsiteY3-16" fmla="*/ 0 h 1032510"/>
                  <a:gd name="connsiteX0-17" fmla="*/ 0 w 278130"/>
                  <a:gd name="connsiteY0-18" fmla="*/ 0 h 1032510"/>
                  <a:gd name="connsiteX1-19" fmla="*/ 87630 w 278130"/>
                  <a:gd name="connsiteY1-20" fmla="*/ 1032510 h 1032510"/>
                  <a:gd name="connsiteX2-21" fmla="*/ 278130 w 278130"/>
                  <a:gd name="connsiteY2-22" fmla="*/ 691515 h 1032510"/>
                  <a:gd name="connsiteX3-23" fmla="*/ 0 w 278130"/>
                  <a:gd name="connsiteY3-24" fmla="*/ 0 h 1032510"/>
                </a:gdLst>
                <a:ahLst/>
                <a:cxnLst>
                  <a:cxn ang="0">
                    <a:pos x="connsiteX0-1" y="connsiteY0-2"/>
                  </a:cxn>
                  <a:cxn ang="0">
                    <a:pos x="connsiteX1-3" y="connsiteY1-4"/>
                  </a:cxn>
                  <a:cxn ang="0">
                    <a:pos x="connsiteX2-5" y="connsiteY2-6"/>
                  </a:cxn>
                  <a:cxn ang="0">
                    <a:pos x="connsiteX3-7" y="connsiteY3-8"/>
                  </a:cxn>
                </a:cxnLst>
                <a:rect l="l" t="t" r="r" b="b"/>
                <a:pathLst>
                  <a:path w="278130" h="1032510">
                    <a:moveTo>
                      <a:pt x="0" y="0"/>
                    </a:moveTo>
                    <a:lnTo>
                      <a:pt x="87630" y="1032510"/>
                    </a:lnTo>
                    <a:lnTo>
                      <a:pt x="278130" y="691515"/>
                    </a:lnTo>
                    <a:lnTo>
                      <a:pt x="0" y="0"/>
                    </a:lnTo>
                    <a:close/>
                  </a:path>
                </a:pathLst>
              </a:cu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任意多边形 240"/>
              <p:cNvSpPr/>
              <p:nvPr/>
            </p:nvSpPr>
            <p:spPr>
              <a:xfrm>
                <a:off x="776106" y="2853730"/>
                <a:ext cx="405973" cy="204282"/>
              </a:xfrm>
              <a:custGeom>
                <a:avLst/>
                <a:gdLst>
                  <a:gd name="connsiteX0" fmla="*/ 0 w 1798320"/>
                  <a:gd name="connsiteY0" fmla="*/ 342900 h 797560"/>
                  <a:gd name="connsiteX1" fmla="*/ 833120 w 1798320"/>
                  <a:gd name="connsiteY1" fmla="*/ 797560 h 797560"/>
                  <a:gd name="connsiteX2" fmla="*/ 1798320 w 1798320"/>
                  <a:gd name="connsiteY2" fmla="*/ 317500 h 797560"/>
                  <a:gd name="connsiteX3" fmla="*/ 1231900 w 1798320"/>
                  <a:gd name="connsiteY3" fmla="*/ 27940 h 797560"/>
                  <a:gd name="connsiteX4" fmla="*/ 203200 w 1798320"/>
                  <a:gd name="connsiteY4" fmla="*/ 0 h 797560"/>
                  <a:gd name="connsiteX5" fmla="*/ 0 w 1798320"/>
                  <a:gd name="connsiteY5" fmla="*/ 342900 h 797560"/>
                  <a:gd name="connsiteX0-1" fmla="*/ 0 w 1798320"/>
                  <a:gd name="connsiteY0-2" fmla="*/ 342900 h 797560"/>
                  <a:gd name="connsiteX1-3" fmla="*/ 833120 w 1798320"/>
                  <a:gd name="connsiteY1-4" fmla="*/ 797560 h 797560"/>
                  <a:gd name="connsiteX2-5" fmla="*/ 1798320 w 1798320"/>
                  <a:gd name="connsiteY2-6" fmla="*/ 317500 h 797560"/>
                  <a:gd name="connsiteX3-7" fmla="*/ 1237615 w 1798320"/>
                  <a:gd name="connsiteY3-8" fmla="*/ 18415 h 797560"/>
                  <a:gd name="connsiteX4-9" fmla="*/ 203200 w 1798320"/>
                  <a:gd name="connsiteY4-10" fmla="*/ 0 h 797560"/>
                  <a:gd name="connsiteX5-11" fmla="*/ 0 w 1798320"/>
                  <a:gd name="connsiteY5-12" fmla="*/ 342900 h 797560"/>
                  <a:gd name="connsiteX0-13" fmla="*/ 0 w 1802130"/>
                  <a:gd name="connsiteY0-14" fmla="*/ 342900 h 797560"/>
                  <a:gd name="connsiteX1-15" fmla="*/ 833120 w 1802130"/>
                  <a:gd name="connsiteY1-16" fmla="*/ 797560 h 797560"/>
                  <a:gd name="connsiteX2-17" fmla="*/ 1802130 w 1802130"/>
                  <a:gd name="connsiteY2-18" fmla="*/ 311785 h 797560"/>
                  <a:gd name="connsiteX3-19" fmla="*/ 1237615 w 1802130"/>
                  <a:gd name="connsiteY3-20" fmla="*/ 18415 h 797560"/>
                  <a:gd name="connsiteX4-21" fmla="*/ 203200 w 1802130"/>
                  <a:gd name="connsiteY4-22" fmla="*/ 0 h 797560"/>
                  <a:gd name="connsiteX5-23" fmla="*/ 0 w 1802130"/>
                  <a:gd name="connsiteY5-24" fmla="*/ 342900 h 797560"/>
                  <a:gd name="connsiteX0-25" fmla="*/ 0 w 1807845"/>
                  <a:gd name="connsiteY0-26" fmla="*/ 342900 h 797560"/>
                  <a:gd name="connsiteX1-27" fmla="*/ 833120 w 1807845"/>
                  <a:gd name="connsiteY1-28" fmla="*/ 797560 h 797560"/>
                  <a:gd name="connsiteX2-29" fmla="*/ 1807845 w 1807845"/>
                  <a:gd name="connsiteY2-30" fmla="*/ 307975 h 797560"/>
                  <a:gd name="connsiteX3-31" fmla="*/ 1237615 w 1807845"/>
                  <a:gd name="connsiteY3-32" fmla="*/ 18415 h 797560"/>
                  <a:gd name="connsiteX4-33" fmla="*/ 203200 w 1807845"/>
                  <a:gd name="connsiteY4-34" fmla="*/ 0 h 797560"/>
                  <a:gd name="connsiteX5-35" fmla="*/ 0 w 1807845"/>
                  <a:gd name="connsiteY5-36" fmla="*/ 342900 h 7975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7845" h="797560">
                    <a:moveTo>
                      <a:pt x="0" y="342900"/>
                    </a:moveTo>
                    <a:lnTo>
                      <a:pt x="833120" y="797560"/>
                    </a:lnTo>
                    <a:lnTo>
                      <a:pt x="1807845" y="307975"/>
                    </a:lnTo>
                    <a:lnTo>
                      <a:pt x="1237615" y="18415"/>
                    </a:lnTo>
                    <a:lnTo>
                      <a:pt x="203200" y="0"/>
                    </a:lnTo>
                    <a:lnTo>
                      <a:pt x="0" y="3429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任意多边形 241"/>
              <p:cNvSpPr/>
              <p:nvPr/>
            </p:nvSpPr>
            <p:spPr>
              <a:xfrm>
                <a:off x="1051746" y="2662135"/>
                <a:ext cx="128908" cy="270641"/>
              </a:xfrm>
              <a:custGeom>
                <a:avLst/>
                <a:gdLst>
                  <a:gd name="connsiteX0" fmla="*/ 551180 w 574040"/>
                  <a:gd name="connsiteY0" fmla="*/ 0 h 1056640"/>
                  <a:gd name="connsiteX1" fmla="*/ 574040 w 574040"/>
                  <a:gd name="connsiteY1" fmla="*/ 1056640 h 1056640"/>
                  <a:gd name="connsiteX2" fmla="*/ 0 w 574040"/>
                  <a:gd name="connsiteY2" fmla="*/ 769620 h 1056640"/>
                  <a:gd name="connsiteX3" fmla="*/ 551180 w 574040"/>
                  <a:gd name="connsiteY3" fmla="*/ 0 h 1056640"/>
                </a:gdLst>
                <a:ahLst/>
                <a:cxnLst>
                  <a:cxn ang="0">
                    <a:pos x="connsiteX0" y="connsiteY0"/>
                  </a:cxn>
                  <a:cxn ang="0">
                    <a:pos x="connsiteX1" y="connsiteY1"/>
                  </a:cxn>
                  <a:cxn ang="0">
                    <a:pos x="connsiteX2" y="connsiteY2"/>
                  </a:cxn>
                  <a:cxn ang="0">
                    <a:pos x="connsiteX3" y="connsiteY3"/>
                  </a:cxn>
                </a:cxnLst>
                <a:rect l="l" t="t" r="r" b="b"/>
                <a:pathLst>
                  <a:path w="574040" h="1056640">
                    <a:moveTo>
                      <a:pt x="551180" y="0"/>
                    </a:moveTo>
                    <a:lnTo>
                      <a:pt x="574040" y="1056640"/>
                    </a:lnTo>
                    <a:lnTo>
                      <a:pt x="0" y="769620"/>
                    </a:lnTo>
                    <a:lnTo>
                      <a:pt x="551180" y="0"/>
                    </a:ln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7" name="文本框 256"/>
            <p:cNvSpPr txBox="1"/>
            <p:nvPr/>
          </p:nvSpPr>
          <p:spPr>
            <a:xfrm>
              <a:off x="2980021" y="1756981"/>
              <a:ext cx="3245286" cy="400110"/>
            </a:xfrm>
            <a:prstGeom prst="rect">
              <a:avLst/>
            </a:prstGeom>
            <a:noFill/>
          </p:spPr>
          <p:txBody>
            <a:bodyPr wrap="square" rtlCol="0">
              <a:spAutoFit/>
            </a:bodyPr>
            <a:lstStyle/>
            <a:p>
              <a:r>
                <a:rPr lang="en-US" altLang="zh-CN" sz="2000" spc="300" dirty="0">
                  <a:latin typeface="明兰" panose="02010600030101010101" pitchFamily="2" charset="-122"/>
                  <a:ea typeface="明兰" panose="02010600030101010101" pitchFamily="2" charset="-122"/>
                </a:rPr>
                <a:t>01  </a:t>
              </a:r>
              <a:r>
                <a:rPr lang="zh-CN" altLang="en-US" sz="2000" spc="300" dirty="0">
                  <a:latin typeface="明兰" panose="02010600030101010101" pitchFamily="2" charset="-122"/>
                  <a:ea typeface="明兰" panose="02010600030101010101" pitchFamily="2" charset="-122"/>
                </a:rPr>
                <a:t>实验项目标题</a:t>
              </a:r>
            </a:p>
          </p:txBody>
        </p:sp>
      </p:grpSp>
      <p:grpSp>
        <p:nvGrpSpPr>
          <p:cNvPr id="11" name="组合 10"/>
          <p:cNvGrpSpPr/>
          <p:nvPr/>
        </p:nvGrpSpPr>
        <p:grpSpPr>
          <a:xfrm>
            <a:off x="2409149" y="3362012"/>
            <a:ext cx="3471287" cy="400110"/>
            <a:chOff x="2774909" y="3362012"/>
            <a:chExt cx="3471287" cy="400110"/>
          </a:xfrm>
        </p:grpSpPr>
        <p:grpSp>
          <p:nvGrpSpPr>
            <p:cNvPr id="258" name="组合 257"/>
            <p:cNvGrpSpPr>
              <a:grpSpLocks noChangeAspect="1"/>
            </p:cNvGrpSpPr>
            <p:nvPr/>
          </p:nvGrpSpPr>
          <p:grpSpPr>
            <a:xfrm>
              <a:off x="2774909" y="3467564"/>
              <a:ext cx="144000" cy="168786"/>
              <a:chOff x="758562" y="2561597"/>
              <a:chExt cx="423517" cy="496415"/>
            </a:xfrm>
          </p:grpSpPr>
          <p:sp>
            <p:nvSpPr>
              <p:cNvPr id="259" name="任意多边形 258"/>
              <p:cNvSpPr/>
              <p:nvPr/>
            </p:nvSpPr>
            <p:spPr>
              <a:xfrm>
                <a:off x="769620" y="2581275"/>
                <a:ext cx="400050" cy="457200"/>
              </a:xfrm>
              <a:custGeom>
                <a:avLst/>
                <a:gdLst>
                  <a:gd name="connsiteX0" fmla="*/ 11430 w 400050"/>
                  <a:gd name="connsiteY0" fmla="*/ 346710 h 457200"/>
                  <a:gd name="connsiteX1" fmla="*/ 0 w 400050"/>
                  <a:gd name="connsiteY1" fmla="*/ 102870 h 457200"/>
                  <a:gd name="connsiteX2" fmla="*/ 194310 w 400050"/>
                  <a:gd name="connsiteY2" fmla="*/ 0 h 457200"/>
                  <a:gd name="connsiteX3" fmla="*/ 400050 w 400050"/>
                  <a:gd name="connsiteY3" fmla="*/ 100965 h 457200"/>
                  <a:gd name="connsiteX4" fmla="*/ 398145 w 400050"/>
                  <a:gd name="connsiteY4" fmla="*/ 342900 h 457200"/>
                  <a:gd name="connsiteX5" fmla="*/ 200025 w 400050"/>
                  <a:gd name="connsiteY5" fmla="*/ 457200 h 457200"/>
                  <a:gd name="connsiteX6" fmla="*/ 11430 w 400050"/>
                  <a:gd name="connsiteY6" fmla="*/ 34671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457200">
                    <a:moveTo>
                      <a:pt x="11430" y="346710"/>
                    </a:moveTo>
                    <a:lnTo>
                      <a:pt x="0" y="102870"/>
                    </a:lnTo>
                    <a:lnTo>
                      <a:pt x="194310" y="0"/>
                    </a:lnTo>
                    <a:lnTo>
                      <a:pt x="400050" y="100965"/>
                    </a:lnTo>
                    <a:lnTo>
                      <a:pt x="398145" y="342900"/>
                    </a:lnTo>
                    <a:lnTo>
                      <a:pt x="200025" y="457200"/>
                    </a:lnTo>
                    <a:lnTo>
                      <a:pt x="11430" y="34671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任意多边形 259"/>
              <p:cNvSpPr/>
              <p:nvPr/>
            </p:nvSpPr>
            <p:spPr>
              <a:xfrm>
                <a:off x="819997" y="2563286"/>
                <a:ext cx="356155" cy="297401"/>
              </a:xfrm>
              <a:custGeom>
                <a:avLst/>
                <a:gdLst>
                  <a:gd name="connsiteX0" fmla="*/ 53340 w 161925"/>
                  <a:gd name="connsiteY0" fmla="*/ 0 h 102870"/>
                  <a:gd name="connsiteX1" fmla="*/ 0 w 161925"/>
                  <a:gd name="connsiteY1" fmla="*/ 100965 h 102870"/>
                  <a:gd name="connsiteX2" fmla="*/ 112395 w 161925"/>
                  <a:gd name="connsiteY2" fmla="*/ 102870 h 102870"/>
                  <a:gd name="connsiteX3" fmla="*/ 161925 w 161925"/>
                  <a:gd name="connsiteY3" fmla="*/ 26670 h 102870"/>
                  <a:gd name="connsiteX4" fmla="*/ 53340 w 161925"/>
                  <a:gd name="connsiteY4" fmla="*/ 0 h 102870"/>
                  <a:gd name="connsiteX0-1" fmla="*/ 71987 w 161925"/>
                  <a:gd name="connsiteY0-2" fmla="*/ 0 h 126282"/>
                  <a:gd name="connsiteX1-3" fmla="*/ 0 w 161925"/>
                  <a:gd name="connsiteY1-4" fmla="*/ 124377 h 126282"/>
                  <a:gd name="connsiteX2-5" fmla="*/ 112395 w 161925"/>
                  <a:gd name="connsiteY2-6" fmla="*/ 126282 h 126282"/>
                  <a:gd name="connsiteX3-7" fmla="*/ 161925 w 161925"/>
                  <a:gd name="connsiteY3-8" fmla="*/ 50082 h 126282"/>
                  <a:gd name="connsiteX4-9" fmla="*/ 71987 w 161925"/>
                  <a:gd name="connsiteY4-10" fmla="*/ 0 h 126282"/>
                  <a:gd name="connsiteX0-11" fmla="*/ 71987 w 172492"/>
                  <a:gd name="connsiteY0-12" fmla="*/ 0 h 126282"/>
                  <a:gd name="connsiteX1-13" fmla="*/ 0 w 172492"/>
                  <a:gd name="connsiteY1-14" fmla="*/ 124377 h 126282"/>
                  <a:gd name="connsiteX2-15" fmla="*/ 112395 w 172492"/>
                  <a:gd name="connsiteY2-16" fmla="*/ 126282 h 126282"/>
                  <a:gd name="connsiteX3-17" fmla="*/ 172492 w 172492"/>
                  <a:gd name="connsiteY3-18" fmla="*/ 42002 h 126282"/>
                  <a:gd name="connsiteX4-19" fmla="*/ 71987 w 172492"/>
                  <a:gd name="connsiteY4-20" fmla="*/ 0 h 1262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492" h="126282">
                    <a:moveTo>
                      <a:pt x="71987" y="0"/>
                    </a:moveTo>
                    <a:lnTo>
                      <a:pt x="0" y="124377"/>
                    </a:lnTo>
                    <a:lnTo>
                      <a:pt x="112395" y="126282"/>
                    </a:lnTo>
                    <a:lnTo>
                      <a:pt x="172492" y="42002"/>
                    </a:lnTo>
                    <a:lnTo>
                      <a:pt x="71987" y="0"/>
                    </a:lnTo>
                    <a:close/>
                  </a:path>
                </a:pathLst>
              </a:custGeom>
              <a:solidFill>
                <a:srgbClr val="747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1" name="任意多边形 260"/>
              <p:cNvSpPr/>
              <p:nvPr/>
            </p:nvSpPr>
            <p:spPr>
              <a:xfrm>
                <a:off x="758562" y="2561597"/>
                <a:ext cx="213040" cy="295688"/>
              </a:xfrm>
              <a:custGeom>
                <a:avLst/>
                <a:gdLst>
                  <a:gd name="connsiteX0" fmla="*/ 0 w 754380"/>
                  <a:gd name="connsiteY0" fmla="*/ 266700 h 906780"/>
                  <a:gd name="connsiteX1" fmla="*/ 251460 w 754380"/>
                  <a:gd name="connsiteY1" fmla="*/ 906780 h 906780"/>
                  <a:gd name="connsiteX2" fmla="*/ 754380 w 754380"/>
                  <a:gd name="connsiteY2" fmla="*/ 0 h 906780"/>
                  <a:gd name="connsiteX3" fmla="*/ 0 w 754380"/>
                  <a:gd name="connsiteY3" fmla="*/ 266700 h 906780"/>
                  <a:gd name="connsiteX0-1" fmla="*/ 0 w 754380"/>
                  <a:gd name="connsiteY0-2" fmla="*/ 266700 h 952500"/>
                  <a:gd name="connsiteX1-3" fmla="*/ 274320 w 754380"/>
                  <a:gd name="connsiteY1-4" fmla="*/ 952500 h 952500"/>
                  <a:gd name="connsiteX2-5" fmla="*/ 754380 w 754380"/>
                  <a:gd name="connsiteY2-6" fmla="*/ 0 h 952500"/>
                  <a:gd name="connsiteX3-7" fmla="*/ 0 w 754380"/>
                  <a:gd name="connsiteY3-8" fmla="*/ 266700 h 952500"/>
                  <a:gd name="connsiteX0-9" fmla="*/ 0 w 948690"/>
                  <a:gd name="connsiteY0-10" fmla="*/ 468630 h 1154430"/>
                  <a:gd name="connsiteX1-11" fmla="*/ 274320 w 948690"/>
                  <a:gd name="connsiteY1-12" fmla="*/ 1154430 h 1154430"/>
                  <a:gd name="connsiteX2-13" fmla="*/ 948690 w 948690"/>
                  <a:gd name="connsiteY2-14" fmla="*/ 0 h 1154430"/>
                  <a:gd name="connsiteX3-15" fmla="*/ 0 w 948690"/>
                  <a:gd name="connsiteY3-16" fmla="*/ 468630 h 1154430"/>
                </a:gdLst>
                <a:ahLst/>
                <a:cxnLst>
                  <a:cxn ang="0">
                    <a:pos x="connsiteX0-1" y="connsiteY0-2"/>
                  </a:cxn>
                  <a:cxn ang="0">
                    <a:pos x="connsiteX1-3" y="connsiteY1-4"/>
                  </a:cxn>
                  <a:cxn ang="0">
                    <a:pos x="connsiteX2-5" y="connsiteY2-6"/>
                  </a:cxn>
                  <a:cxn ang="0">
                    <a:pos x="connsiteX3-7" y="connsiteY3-8"/>
                  </a:cxn>
                </a:cxnLst>
                <a:rect l="l" t="t" r="r" b="b"/>
                <a:pathLst>
                  <a:path w="948690" h="1154430">
                    <a:moveTo>
                      <a:pt x="0" y="468630"/>
                    </a:moveTo>
                    <a:lnTo>
                      <a:pt x="274320" y="1154430"/>
                    </a:lnTo>
                    <a:lnTo>
                      <a:pt x="948690" y="0"/>
                    </a:lnTo>
                    <a:lnTo>
                      <a:pt x="0" y="468630"/>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任意多边形 261"/>
              <p:cNvSpPr/>
              <p:nvPr/>
            </p:nvSpPr>
            <p:spPr>
              <a:xfrm>
                <a:off x="758562" y="2680186"/>
                <a:ext cx="62457" cy="264460"/>
              </a:xfrm>
              <a:custGeom>
                <a:avLst/>
                <a:gdLst>
                  <a:gd name="connsiteX0" fmla="*/ 0 w 278130"/>
                  <a:gd name="connsiteY0" fmla="*/ 0 h 1032510"/>
                  <a:gd name="connsiteX1" fmla="*/ 87630 w 278130"/>
                  <a:gd name="connsiteY1" fmla="*/ 1032510 h 1032510"/>
                  <a:gd name="connsiteX2" fmla="*/ 278130 w 278130"/>
                  <a:gd name="connsiteY2" fmla="*/ 674370 h 1032510"/>
                  <a:gd name="connsiteX3" fmla="*/ 0 w 278130"/>
                  <a:gd name="connsiteY3" fmla="*/ 0 h 1032510"/>
                  <a:gd name="connsiteX0-1" fmla="*/ 0 w 262890"/>
                  <a:gd name="connsiteY0-2" fmla="*/ 0 h 1032510"/>
                  <a:gd name="connsiteX1-3" fmla="*/ 87630 w 262890"/>
                  <a:gd name="connsiteY1-4" fmla="*/ 1032510 h 1032510"/>
                  <a:gd name="connsiteX2-5" fmla="*/ 262890 w 262890"/>
                  <a:gd name="connsiteY2-6" fmla="*/ 685800 h 1032510"/>
                  <a:gd name="connsiteX3-7" fmla="*/ 0 w 262890"/>
                  <a:gd name="connsiteY3-8" fmla="*/ 0 h 1032510"/>
                  <a:gd name="connsiteX0-9" fmla="*/ 0 w 274320"/>
                  <a:gd name="connsiteY0-10" fmla="*/ 0 h 1032510"/>
                  <a:gd name="connsiteX1-11" fmla="*/ 87630 w 274320"/>
                  <a:gd name="connsiteY1-12" fmla="*/ 1032510 h 1032510"/>
                  <a:gd name="connsiteX2-13" fmla="*/ 274320 w 274320"/>
                  <a:gd name="connsiteY2-14" fmla="*/ 704850 h 1032510"/>
                  <a:gd name="connsiteX3-15" fmla="*/ 0 w 274320"/>
                  <a:gd name="connsiteY3-16" fmla="*/ 0 h 1032510"/>
                  <a:gd name="connsiteX0-17" fmla="*/ 0 w 278130"/>
                  <a:gd name="connsiteY0-18" fmla="*/ 0 h 1032510"/>
                  <a:gd name="connsiteX1-19" fmla="*/ 87630 w 278130"/>
                  <a:gd name="connsiteY1-20" fmla="*/ 1032510 h 1032510"/>
                  <a:gd name="connsiteX2-21" fmla="*/ 278130 w 278130"/>
                  <a:gd name="connsiteY2-22" fmla="*/ 691515 h 1032510"/>
                  <a:gd name="connsiteX3-23" fmla="*/ 0 w 278130"/>
                  <a:gd name="connsiteY3-24" fmla="*/ 0 h 1032510"/>
                </a:gdLst>
                <a:ahLst/>
                <a:cxnLst>
                  <a:cxn ang="0">
                    <a:pos x="connsiteX0-1" y="connsiteY0-2"/>
                  </a:cxn>
                  <a:cxn ang="0">
                    <a:pos x="connsiteX1-3" y="connsiteY1-4"/>
                  </a:cxn>
                  <a:cxn ang="0">
                    <a:pos x="connsiteX2-5" y="connsiteY2-6"/>
                  </a:cxn>
                  <a:cxn ang="0">
                    <a:pos x="connsiteX3-7" y="connsiteY3-8"/>
                  </a:cxn>
                </a:cxnLst>
                <a:rect l="l" t="t" r="r" b="b"/>
                <a:pathLst>
                  <a:path w="278130" h="1032510">
                    <a:moveTo>
                      <a:pt x="0" y="0"/>
                    </a:moveTo>
                    <a:lnTo>
                      <a:pt x="87630" y="1032510"/>
                    </a:lnTo>
                    <a:lnTo>
                      <a:pt x="278130" y="691515"/>
                    </a:lnTo>
                    <a:lnTo>
                      <a:pt x="0" y="0"/>
                    </a:lnTo>
                    <a:close/>
                  </a:path>
                </a:pathLst>
              </a:cu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任意多边形 262"/>
              <p:cNvSpPr/>
              <p:nvPr/>
            </p:nvSpPr>
            <p:spPr>
              <a:xfrm>
                <a:off x="776106" y="2853730"/>
                <a:ext cx="405973" cy="204282"/>
              </a:xfrm>
              <a:custGeom>
                <a:avLst/>
                <a:gdLst>
                  <a:gd name="connsiteX0" fmla="*/ 0 w 1798320"/>
                  <a:gd name="connsiteY0" fmla="*/ 342900 h 797560"/>
                  <a:gd name="connsiteX1" fmla="*/ 833120 w 1798320"/>
                  <a:gd name="connsiteY1" fmla="*/ 797560 h 797560"/>
                  <a:gd name="connsiteX2" fmla="*/ 1798320 w 1798320"/>
                  <a:gd name="connsiteY2" fmla="*/ 317500 h 797560"/>
                  <a:gd name="connsiteX3" fmla="*/ 1231900 w 1798320"/>
                  <a:gd name="connsiteY3" fmla="*/ 27940 h 797560"/>
                  <a:gd name="connsiteX4" fmla="*/ 203200 w 1798320"/>
                  <a:gd name="connsiteY4" fmla="*/ 0 h 797560"/>
                  <a:gd name="connsiteX5" fmla="*/ 0 w 1798320"/>
                  <a:gd name="connsiteY5" fmla="*/ 342900 h 797560"/>
                  <a:gd name="connsiteX0-1" fmla="*/ 0 w 1798320"/>
                  <a:gd name="connsiteY0-2" fmla="*/ 342900 h 797560"/>
                  <a:gd name="connsiteX1-3" fmla="*/ 833120 w 1798320"/>
                  <a:gd name="connsiteY1-4" fmla="*/ 797560 h 797560"/>
                  <a:gd name="connsiteX2-5" fmla="*/ 1798320 w 1798320"/>
                  <a:gd name="connsiteY2-6" fmla="*/ 317500 h 797560"/>
                  <a:gd name="connsiteX3-7" fmla="*/ 1237615 w 1798320"/>
                  <a:gd name="connsiteY3-8" fmla="*/ 18415 h 797560"/>
                  <a:gd name="connsiteX4-9" fmla="*/ 203200 w 1798320"/>
                  <a:gd name="connsiteY4-10" fmla="*/ 0 h 797560"/>
                  <a:gd name="connsiteX5-11" fmla="*/ 0 w 1798320"/>
                  <a:gd name="connsiteY5-12" fmla="*/ 342900 h 797560"/>
                  <a:gd name="connsiteX0-13" fmla="*/ 0 w 1802130"/>
                  <a:gd name="connsiteY0-14" fmla="*/ 342900 h 797560"/>
                  <a:gd name="connsiteX1-15" fmla="*/ 833120 w 1802130"/>
                  <a:gd name="connsiteY1-16" fmla="*/ 797560 h 797560"/>
                  <a:gd name="connsiteX2-17" fmla="*/ 1802130 w 1802130"/>
                  <a:gd name="connsiteY2-18" fmla="*/ 311785 h 797560"/>
                  <a:gd name="connsiteX3-19" fmla="*/ 1237615 w 1802130"/>
                  <a:gd name="connsiteY3-20" fmla="*/ 18415 h 797560"/>
                  <a:gd name="connsiteX4-21" fmla="*/ 203200 w 1802130"/>
                  <a:gd name="connsiteY4-22" fmla="*/ 0 h 797560"/>
                  <a:gd name="connsiteX5-23" fmla="*/ 0 w 1802130"/>
                  <a:gd name="connsiteY5-24" fmla="*/ 342900 h 797560"/>
                  <a:gd name="connsiteX0-25" fmla="*/ 0 w 1807845"/>
                  <a:gd name="connsiteY0-26" fmla="*/ 342900 h 797560"/>
                  <a:gd name="connsiteX1-27" fmla="*/ 833120 w 1807845"/>
                  <a:gd name="connsiteY1-28" fmla="*/ 797560 h 797560"/>
                  <a:gd name="connsiteX2-29" fmla="*/ 1807845 w 1807845"/>
                  <a:gd name="connsiteY2-30" fmla="*/ 307975 h 797560"/>
                  <a:gd name="connsiteX3-31" fmla="*/ 1237615 w 1807845"/>
                  <a:gd name="connsiteY3-32" fmla="*/ 18415 h 797560"/>
                  <a:gd name="connsiteX4-33" fmla="*/ 203200 w 1807845"/>
                  <a:gd name="connsiteY4-34" fmla="*/ 0 h 797560"/>
                  <a:gd name="connsiteX5-35" fmla="*/ 0 w 1807845"/>
                  <a:gd name="connsiteY5-36" fmla="*/ 342900 h 7975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7845" h="797560">
                    <a:moveTo>
                      <a:pt x="0" y="342900"/>
                    </a:moveTo>
                    <a:lnTo>
                      <a:pt x="833120" y="797560"/>
                    </a:lnTo>
                    <a:lnTo>
                      <a:pt x="1807845" y="307975"/>
                    </a:lnTo>
                    <a:lnTo>
                      <a:pt x="1237615" y="18415"/>
                    </a:lnTo>
                    <a:lnTo>
                      <a:pt x="203200" y="0"/>
                    </a:lnTo>
                    <a:lnTo>
                      <a:pt x="0" y="3429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任意多边形 263"/>
              <p:cNvSpPr/>
              <p:nvPr/>
            </p:nvSpPr>
            <p:spPr>
              <a:xfrm>
                <a:off x="1051746" y="2662135"/>
                <a:ext cx="128908" cy="270641"/>
              </a:xfrm>
              <a:custGeom>
                <a:avLst/>
                <a:gdLst>
                  <a:gd name="connsiteX0" fmla="*/ 551180 w 574040"/>
                  <a:gd name="connsiteY0" fmla="*/ 0 h 1056640"/>
                  <a:gd name="connsiteX1" fmla="*/ 574040 w 574040"/>
                  <a:gd name="connsiteY1" fmla="*/ 1056640 h 1056640"/>
                  <a:gd name="connsiteX2" fmla="*/ 0 w 574040"/>
                  <a:gd name="connsiteY2" fmla="*/ 769620 h 1056640"/>
                  <a:gd name="connsiteX3" fmla="*/ 551180 w 574040"/>
                  <a:gd name="connsiteY3" fmla="*/ 0 h 1056640"/>
                </a:gdLst>
                <a:ahLst/>
                <a:cxnLst>
                  <a:cxn ang="0">
                    <a:pos x="connsiteX0" y="connsiteY0"/>
                  </a:cxn>
                  <a:cxn ang="0">
                    <a:pos x="connsiteX1" y="connsiteY1"/>
                  </a:cxn>
                  <a:cxn ang="0">
                    <a:pos x="connsiteX2" y="connsiteY2"/>
                  </a:cxn>
                  <a:cxn ang="0">
                    <a:pos x="connsiteX3" y="connsiteY3"/>
                  </a:cxn>
                </a:cxnLst>
                <a:rect l="l" t="t" r="r" b="b"/>
                <a:pathLst>
                  <a:path w="574040" h="1056640">
                    <a:moveTo>
                      <a:pt x="551180" y="0"/>
                    </a:moveTo>
                    <a:lnTo>
                      <a:pt x="574040" y="1056640"/>
                    </a:lnTo>
                    <a:lnTo>
                      <a:pt x="0" y="769620"/>
                    </a:lnTo>
                    <a:lnTo>
                      <a:pt x="551180" y="0"/>
                    </a:ln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5" name="文本框 264"/>
            <p:cNvSpPr txBox="1"/>
            <p:nvPr/>
          </p:nvSpPr>
          <p:spPr>
            <a:xfrm>
              <a:off x="3000910" y="3362012"/>
              <a:ext cx="3245286" cy="400110"/>
            </a:xfrm>
            <a:prstGeom prst="rect">
              <a:avLst/>
            </a:prstGeom>
            <a:noFill/>
          </p:spPr>
          <p:txBody>
            <a:bodyPr wrap="square" rtlCol="0">
              <a:spAutoFit/>
            </a:bodyPr>
            <a:lstStyle/>
            <a:p>
              <a:r>
                <a:rPr lang="en-US" altLang="zh-CN" sz="2000" spc="300" dirty="0">
                  <a:latin typeface="明兰" panose="02010600030101010101" pitchFamily="2" charset="-122"/>
                  <a:ea typeface="明兰" panose="02010600030101010101" pitchFamily="2" charset="-122"/>
                </a:rPr>
                <a:t>02  </a:t>
              </a:r>
              <a:r>
                <a:rPr lang="zh-CN" altLang="en-US" sz="2000" spc="300" dirty="0">
                  <a:latin typeface="明兰" panose="02010600030101010101" pitchFamily="2" charset="-122"/>
                  <a:ea typeface="明兰" panose="02010600030101010101" pitchFamily="2" charset="-122"/>
                </a:rPr>
                <a:t>实验项目标题</a:t>
              </a:r>
            </a:p>
          </p:txBody>
        </p:sp>
      </p:grpSp>
      <p:grpSp>
        <p:nvGrpSpPr>
          <p:cNvPr id="12" name="组合 11"/>
          <p:cNvGrpSpPr/>
          <p:nvPr/>
        </p:nvGrpSpPr>
        <p:grpSpPr>
          <a:xfrm>
            <a:off x="3019318" y="4834971"/>
            <a:ext cx="3471287" cy="400110"/>
            <a:chOff x="2795798" y="4834971"/>
            <a:chExt cx="3471287" cy="400110"/>
          </a:xfrm>
        </p:grpSpPr>
        <p:grpSp>
          <p:nvGrpSpPr>
            <p:cNvPr id="266" name="组合 265"/>
            <p:cNvGrpSpPr>
              <a:grpSpLocks noChangeAspect="1"/>
            </p:cNvGrpSpPr>
            <p:nvPr/>
          </p:nvGrpSpPr>
          <p:grpSpPr>
            <a:xfrm>
              <a:off x="2795798" y="4940523"/>
              <a:ext cx="144000" cy="168786"/>
              <a:chOff x="758562" y="2561597"/>
              <a:chExt cx="423517" cy="496415"/>
            </a:xfrm>
          </p:grpSpPr>
          <p:sp>
            <p:nvSpPr>
              <p:cNvPr id="267" name="任意多边形 266"/>
              <p:cNvSpPr/>
              <p:nvPr/>
            </p:nvSpPr>
            <p:spPr>
              <a:xfrm>
                <a:off x="769620" y="2581275"/>
                <a:ext cx="400050" cy="457200"/>
              </a:xfrm>
              <a:custGeom>
                <a:avLst/>
                <a:gdLst>
                  <a:gd name="connsiteX0" fmla="*/ 11430 w 400050"/>
                  <a:gd name="connsiteY0" fmla="*/ 346710 h 457200"/>
                  <a:gd name="connsiteX1" fmla="*/ 0 w 400050"/>
                  <a:gd name="connsiteY1" fmla="*/ 102870 h 457200"/>
                  <a:gd name="connsiteX2" fmla="*/ 194310 w 400050"/>
                  <a:gd name="connsiteY2" fmla="*/ 0 h 457200"/>
                  <a:gd name="connsiteX3" fmla="*/ 400050 w 400050"/>
                  <a:gd name="connsiteY3" fmla="*/ 100965 h 457200"/>
                  <a:gd name="connsiteX4" fmla="*/ 398145 w 400050"/>
                  <a:gd name="connsiteY4" fmla="*/ 342900 h 457200"/>
                  <a:gd name="connsiteX5" fmla="*/ 200025 w 400050"/>
                  <a:gd name="connsiteY5" fmla="*/ 457200 h 457200"/>
                  <a:gd name="connsiteX6" fmla="*/ 11430 w 400050"/>
                  <a:gd name="connsiteY6" fmla="*/ 34671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457200">
                    <a:moveTo>
                      <a:pt x="11430" y="346710"/>
                    </a:moveTo>
                    <a:lnTo>
                      <a:pt x="0" y="102870"/>
                    </a:lnTo>
                    <a:lnTo>
                      <a:pt x="194310" y="0"/>
                    </a:lnTo>
                    <a:lnTo>
                      <a:pt x="400050" y="100965"/>
                    </a:lnTo>
                    <a:lnTo>
                      <a:pt x="398145" y="342900"/>
                    </a:lnTo>
                    <a:lnTo>
                      <a:pt x="200025" y="457200"/>
                    </a:lnTo>
                    <a:lnTo>
                      <a:pt x="11430" y="34671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任意多边形 267"/>
              <p:cNvSpPr/>
              <p:nvPr/>
            </p:nvSpPr>
            <p:spPr>
              <a:xfrm>
                <a:off x="819997" y="2563286"/>
                <a:ext cx="356155" cy="297401"/>
              </a:xfrm>
              <a:custGeom>
                <a:avLst/>
                <a:gdLst>
                  <a:gd name="connsiteX0" fmla="*/ 53340 w 161925"/>
                  <a:gd name="connsiteY0" fmla="*/ 0 h 102870"/>
                  <a:gd name="connsiteX1" fmla="*/ 0 w 161925"/>
                  <a:gd name="connsiteY1" fmla="*/ 100965 h 102870"/>
                  <a:gd name="connsiteX2" fmla="*/ 112395 w 161925"/>
                  <a:gd name="connsiteY2" fmla="*/ 102870 h 102870"/>
                  <a:gd name="connsiteX3" fmla="*/ 161925 w 161925"/>
                  <a:gd name="connsiteY3" fmla="*/ 26670 h 102870"/>
                  <a:gd name="connsiteX4" fmla="*/ 53340 w 161925"/>
                  <a:gd name="connsiteY4" fmla="*/ 0 h 102870"/>
                  <a:gd name="connsiteX0-1" fmla="*/ 71987 w 161925"/>
                  <a:gd name="connsiteY0-2" fmla="*/ 0 h 126282"/>
                  <a:gd name="connsiteX1-3" fmla="*/ 0 w 161925"/>
                  <a:gd name="connsiteY1-4" fmla="*/ 124377 h 126282"/>
                  <a:gd name="connsiteX2-5" fmla="*/ 112395 w 161925"/>
                  <a:gd name="connsiteY2-6" fmla="*/ 126282 h 126282"/>
                  <a:gd name="connsiteX3-7" fmla="*/ 161925 w 161925"/>
                  <a:gd name="connsiteY3-8" fmla="*/ 50082 h 126282"/>
                  <a:gd name="connsiteX4-9" fmla="*/ 71987 w 161925"/>
                  <a:gd name="connsiteY4-10" fmla="*/ 0 h 126282"/>
                  <a:gd name="connsiteX0-11" fmla="*/ 71987 w 172492"/>
                  <a:gd name="connsiteY0-12" fmla="*/ 0 h 126282"/>
                  <a:gd name="connsiteX1-13" fmla="*/ 0 w 172492"/>
                  <a:gd name="connsiteY1-14" fmla="*/ 124377 h 126282"/>
                  <a:gd name="connsiteX2-15" fmla="*/ 112395 w 172492"/>
                  <a:gd name="connsiteY2-16" fmla="*/ 126282 h 126282"/>
                  <a:gd name="connsiteX3-17" fmla="*/ 172492 w 172492"/>
                  <a:gd name="connsiteY3-18" fmla="*/ 42002 h 126282"/>
                  <a:gd name="connsiteX4-19" fmla="*/ 71987 w 172492"/>
                  <a:gd name="connsiteY4-20" fmla="*/ 0 h 1262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492" h="126282">
                    <a:moveTo>
                      <a:pt x="71987" y="0"/>
                    </a:moveTo>
                    <a:lnTo>
                      <a:pt x="0" y="124377"/>
                    </a:lnTo>
                    <a:lnTo>
                      <a:pt x="112395" y="126282"/>
                    </a:lnTo>
                    <a:lnTo>
                      <a:pt x="172492" y="42002"/>
                    </a:lnTo>
                    <a:lnTo>
                      <a:pt x="71987" y="0"/>
                    </a:lnTo>
                    <a:close/>
                  </a:path>
                </a:pathLst>
              </a:custGeom>
              <a:solidFill>
                <a:srgbClr val="747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9" name="任意多边形 268"/>
              <p:cNvSpPr/>
              <p:nvPr/>
            </p:nvSpPr>
            <p:spPr>
              <a:xfrm>
                <a:off x="758562" y="2561597"/>
                <a:ext cx="213040" cy="295688"/>
              </a:xfrm>
              <a:custGeom>
                <a:avLst/>
                <a:gdLst>
                  <a:gd name="connsiteX0" fmla="*/ 0 w 754380"/>
                  <a:gd name="connsiteY0" fmla="*/ 266700 h 906780"/>
                  <a:gd name="connsiteX1" fmla="*/ 251460 w 754380"/>
                  <a:gd name="connsiteY1" fmla="*/ 906780 h 906780"/>
                  <a:gd name="connsiteX2" fmla="*/ 754380 w 754380"/>
                  <a:gd name="connsiteY2" fmla="*/ 0 h 906780"/>
                  <a:gd name="connsiteX3" fmla="*/ 0 w 754380"/>
                  <a:gd name="connsiteY3" fmla="*/ 266700 h 906780"/>
                  <a:gd name="connsiteX0-1" fmla="*/ 0 w 754380"/>
                  <a:gd name="connsiteY0-2" fmla="*/ 266700 h 952500"/>
                  <a:gd name="connsiteX1-3" fmla="*/ 274320 w 754380"/>
                  <a:gd name="connsiteY1-4" fmla="*/ 952500 h 952500"/>
                  <a:gd name="connsiteX2-5" fmla="*/ 754380 w 754380"/>
                  <a:gd name="connsiteY2-6" fmla="*/ 0 h 952500"/>
                  <a:gd name="connsiteX3-7" fmla="*/ 0 w 754380"/>
                  <a:gd name="connsiteY3-8" fmla="*/ 266700 h 952500"/>
                  <a:gd name="connsiteX0-9" fmla="*/ 0 w 948690"/>
                  <a:gd name="connsiteY0-10" fmla="*/ 468630 h 1154430"/>
                  <a:gd name="connsiteX1-11" fmla="*/ 274320 w 948690"/>
                  <a:gd name="connsiteY1-12" fmla="*/ 1154430 h 1154430"/>
                  <a:gd name="connsiteX2-13" fmla="*/ 948690 w 948690"/>
                  <a:gd name="connsiteY2-14" fmla="*/ 0 h 1154430"/>
                  <a:gd name="connsiteX3-15" fmla="*/ 0 w 948690"/>
                  <a:gd name="connsiteY3-16" fmla="*/ 468630 h 1154430"/>
                </a:gdLst>
                <a:ahLst/>
                <a:cxnLst>
                  <a:cxn ang="0">
                    <a:pos x="connsiteX0-1" y="connsiteY0-2"/>
                  </a:cxn>
                  <a:cxn ang="0">
                    <a:pos x="connsiteX1-3" y="connsiteY1-4"/>
                  </a:cxn>
                  <a:cxn ang="0">
                    <a:pos x="connsiteX2-5" y="connsiteY2-6"/>
                  </a:cxn>
                  <a:cxn ang="0">
                    <a:pos x="connsiteX3-7" y="connsiteY3-8"/>
                  </a:cxn>
                </a:cxnLst>
                <a:rect l="l" t="t" r="r" b="b"/>
                <a:pathLst>
                  <a:path w="948690" h="1154430">
                    <a:moveTo>
                      <a:pt x="0" y="468630"/>
                    </a:moveTo>
                    <a:lnTo>
                      <a:pt x="274320" y="1154430"/>
                    </a:lnTo>
                    <a:lnTo>
                      <a:pt x="948690" y="0"/>
                    </a:lnTo>
                    <a:lnTo>
                      <a:pt x="0" y="468630"/>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任意多边形 269"/>
              <p:cNvSpPr/>
              <p:nvPr/>
            </p:nvSpPr>
            <p:spPr>
              <a:xfrm>
                <a:off x="758562" y="2680186"/>
                <a:ext cx="62457" cy="264460"/>
              </a:xfrm>
              <a:custGeom>
                <a:avLst/>
                <a:gdLst>
                  <a:gd name="connsiteX0" fmla="*/ 0 w 278130"/>
                  <a:gd name="connsiteY0" fmla="*/ 0 h 1032510"/>
                  <a:gd name="connsiteX1" fmla="*/ 87630 w 278130"/>
                  <a:gd name="connsiteY1" fmla="*/ 1032510 h 1032510"/>
                  <a:gd name="connsiteX2" fmla="*/ 278130 w 278130"/>
                  <a:gd name="connsiteY2" fmla="*/ 674370 h 1032510"/>
                  <a:gd name="connsiteX3" fmla="*/ 0 w 278130"/>
                  <a:gd name="connsiteY3" fmla="*/ 0 h 1032510"/>
                  <a:gd name="connsiteX0-1" fmla="*/ 0 w 262890"/>
                  <a:gd name="connsiteY0-2" fmla="*/ 0 h 1032510"/>
                  <a:gd name="connsiteX1-3" fmla="*/ 87630 w 262890"/>
                  <a:gd name="connsiteY1-4" fmla="*/ 1032510 h 1032510"/>
                  <a:gd name="connsiteX2-5" fmla="*/ 262890 w 262890"/>
                  <a:gd name="connsiteY2-6" fmla="*/ 685800 h 1032510"/>
                  <a:gd name="connsiteX3-7" fmla="*/ 0 w 262890"/>
                  <a:gd name="connsiteY3-8" fmla="*/ 0 h 1032510"/>
                  <a:gd name="connsiteX0-9" fmla="*/ 0 w 274320"/>
                  <a:gd name="connsiteY0-10" fmla="*/ 0 h 1032510"/>
                  <a:gd name="connsiteX1-11" fmla="*/ 87630 w 274320"/>
                  <a:gd name="connsiteY1-12" fmla="*/ 1032510 h 1032510"/>
                  <a:gd name="connsiteX2-13" fmla="*/ 274320 w 274320"/>
                  <a:gd name="connsiteY2-14" fmla="*/ 704850 h 1032510"/>
                  <a:gd name="connsiteX3-15" fmla="*/ 0 w 274320"/>
                  <a:gd name="connsiteY3-16" fmla="*/ 0 h 1032510"/>
                  <a:gd name="connsiteX0-17" fmla="*/ 0 w 278130"/>
                  <a:gd name="connsiteY0-18" fmla="*/ 0 h 1032510"/>
                  <a:gd name="connsiteX1-19" fmla="*/ 87630 w 278130"/>
                  <a:gd name="connsiteY1-20" fmla="*/ 1032510 h 1032510"/>
                  <a:gd name="connsiteX2-21" fmla="*/ 278130 w 278130"/>
                  <a:gd name="connsiteY2-22" fmla="*/ 691515 h 1032510"/>
                  <a:gd name="connsiteX3-23" fmla="*/ 0 w 278130"/>
                  <a:gd name="connsiteY3-24" fmla="*/ 0 h 1032510"/>
                </a:gdLst>
                <a:ahLst/>
                <a:cxnLst>
                  <a:cxn ang="0">
                    <a:pos x="connsiteX0-1" y="connsiteY0-2"/>
                  </a:cxn>
                  <a:cxn ang="0">
                    <a:pos x="connsiteX1-3" y="connsiteY1-4"/>
                  </a:cxn>
                  <a:cxn ang="0">
                    <a:pos x="connsiteX2-5" y="connsiteY2-6"/>
                  </a:cxn>
                  <a:cxn ang="0">
                    <a:pos x="connsiteX3-7" y="connsiteY3-8"/>
                  </a:cxn>
                </a:cxnLst>
                <a:rect l="l" t="t" r="r" b="b"/>
                <a:pathLst>
                  <a:path w="278130" h="1032510">
                    <a:moveTo>
                      <a:pt x="0" y="0"/>
                    </a:moveTo>
                    <a:lnTo>
                      <a:pt x="87630" y="1032510"/>
                    </a:lnTo>
                    <a:lnTo>
                      <a:pt x="278130" y="691515"/>
                    </a:lnTo>
                    <a:lnTo>
                      <a:pt x="0" y="0"/>
                    </a:lnTo>
                    <a:close/>
                  </a:path>
                </a:pathLst>
              </a:cu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任意多边形 270"/>
              <p:cNvSpPr/>
              <p:nvPr/>
            </p:nvSpPr>
            <p:spPr>
              <a:xfrm>
                <a:off x="776106" y="2853730"/>
                <a:ext cx="405973" cy="204282"/>
              </a:xfrm>
              <a:custGeom>
                <a:avLst/>
                <a:gdLst>
                  <a:gd name="connsiteX0" fmla="*/ 0 w 1798320"/>
                  <a:gd name="connsiteY0" fmla="*/ 342900 h 797560"/>
                  <a:gd name="connsiteX1" fmla="*/ 833120 w 1798320"/>
                  <a:gd name="connsiteY1" fmla="*/ 797560 h 797560"/>
                  <a:gd name="connsiteX2" fmla="*/ 1798320 w 1798320"/>
                  <a:gd name="connsiteY2" fmla="*/ 317500 h 797560"/>
                  <a:gd name="connsiteX3" fmla="*/ 1231900 w 1798320"/>
                  <a:gd name="connsiteY3" fmla="*/ 27940 h 797560"/>
                  <a:gd name="connsiteX4" fmla="*/ 203200 w 1798320"/>
                  <a:gd name="connsiteY4" fmla="*/ 0 h 797560"/>
                  <a:gd name="connsiteX5" fmla="*/ 0 w 1798320"/>
                  <a:gd name="connsiteY5" fmla="*/ 342900 h 797560"/>
                  <a:gd name="connsiteX0-1" fmla="*/ 0 w 1798320"/>
                  <a:gd name="connsiteY0-2" fmla="*/ 342900 h 797560"/>
                  <a:gd name="connsiteX1-3" fmla="*/ 833120 w 1798320"/>
                  <a:gd name="connsiteY1-4" fmla="*/ 797560 h 797560"/>
                  <a:gd name="connsiteX2-5" fmla="*/ 1798320 w 1798320"/>
                  <a:gd name="connsiteY2-6" fmla="*/ 317500 h 797560"/>
                  <a:gd name="connsiteX3-7" fmla="*/ 1237615 w 1798320"/>
                  <a:gd name="connsiteY3-8" fmla="*/ 18415 h 797560"/>
                  <a:gd name="connsiteX4-9" fmla="*/ 203200 w 1798320"/>
                  <a:gd name="connsiteY4-10" fmla="*/ 0 h 797560"/>
                  <a:gd name="connsiteX5-11" fmla="*/ 0 w 1798320"/>
                  <a:gd name="connsiteY5-12" fmla="*/ 342900 h 797560"/>
                  <a:gd name="connsiteX0-13" fmla="*/ 0 w 1802130"/>
                  <a:gd name="connsiteY0-14" fmla="*/ 342900 h 797560"/>
                  <a:gd name="connsiteX1-15" fmla="*/ 833120 w 1802130"/>
                  <a:gd name="connsiteY1-16" fmla="*/ 797560 h 797560"/>
                  <a:gd name="connsiteX2-17" fmla="*/ 1802130 w 1802130"/>
                  <a:gd name="connsiteY2-18" fmla="*/ 311785 h 797560"/>
                  <a:gd name="connsiteX3-19" fmla="*/ 1237615 w 1802130"/>
                  <a:gd name="connsiteY3-20" fmla="*/ 18415 h 797560"/>
                  <a:gd name="connsiteX4-21" fmla="*/ 203200 w 1802130"/>
                  <a:gd name="connsiteY4-22" fmla="*/ 0 h 797560"/>
                  <a:gd name="connsiteX5-23" fmla="*/ 0 w 1802130"/>
                  <a:gd name="connsiteY5-24" fmla="*/ 342900 h 797560"/>
                  <a:gd name="connsiteX0-25" fmla="*/ 0 w 1807845"/>
                  <a:gd name="connsiteY0-26" fmla="*/ 342900 h 797560"/>
                  <a:gd name="connsiteX1-27" fmla="*/ 833120 w 1807845"/>
                  <a:gd name="connsiteY1-28" fmla="*/ 797560 h 797560"/>
                  <a:gd name="connsiteX2-29" fmla="*/ 1807845 w 1807845"/>
                  <a:gd name="connsiteY2-30" fmla="*/ 307975 h 797560"/>
                  <a:gd name="connsiteX3-31" fmla="*/ 1237615 w 1807845"/>
                  <a:gd name="connsiteY3-32" fmla="*/ 18415 h 797560"/>
                  <a:gd name="connsiteX4-33" fmla="*/ 203200 w 1807845"/>
                  <a:gd name="connsiteY4-34" fmla="*/ 0 h 797560"/>
                  <a:gd name="connsiteX5-35" fmla="*/ 0 w 1807845"/>
                  <a:gd name="connsiteY5-36" fmla="*/ 342900 h 7975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7845" h="797560">
                    <a:moveTo>
                      <a:pt x="0" y="342900"/>
                    </a:moveTo>
                    <a:lnTo>
                      <a:pt x="833120" y="797560"/>
                    </a:lnTo>
                    <a:lnTo>
                      <a:pt x="1807845" y="307975"/>
                    </a:lnTo>
                    <a:lnTo>
                      <a:pt x="1237615" y="18415"/>
                    </a:lnTo>
                    <a:lnTo>
                      <a:pt x="203200" y="0"/>
                    </a:lnTo>
                    <a:lnTo>
                      <a:pt x="0" y="3429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任意多边形 271"/>
              <p:cNvSpPr/>
              <p:nvPr/>
            </p:nvSpPr>
            <p:spPr>
              <a:xfrm>
                <a:off x="1051746" y="2662135"/>
                <a:ext cx="128908" cy="270641"/>
              </a:xfrm>
              <a:custGeom>
                <a:avLst/>
                <a:gdLst>
                  <a:gd name="connsiteX0" fmla="*/ 551180 w 574040"/>
                  <a:gd name="connsiteY0" fmla="*/ 0 h 1056640"/>
                  <a:gd name="connsiteX1" fmla="*/ 574040 w 574040"/>
                  <a:gd name="connsiteY1" fmla="*/ 1056640 h 1056640"/>
                  <a:gd name="connsiteX2" fmla="*/ 0 w 574040"/>
                  <a:gd name="connsiteY2" fmla="*/ 769620 h 1056640"/>
                  <a:gd name="connsiteX3" fmla="*/ 551180 w 574040"/>
                  <a:gd name="connsiteY3" fmla="*/ 0 h 1056640"/>
                </a:gdLst>
                <a:ahLst/>
                <a:cxnLst>
                  <a:cxn ang="0">
                    <a:pos x="connsiteX0" y="connsiteY0"/>
                  </a:cxn>
                  <a:cxn ang="0">
                    <a:pos x="connsiteX1" y="connsiteY1"/>
                  </a:cxn>
                  <a:cxn ang="0">
                    <a:pos x="connsiteX2" y="connsiteY2"/>
                  </a:cxn>
                  <a:cxn ang="0">
                    <a:pos x="connsiteX3" y="connsiteY3"/>
                  </a:cxn>
                </a:cxnLst>
                <a:rect l="l" t="t" r="r" b="b"/>
                <a:pathLst>
                  <a:path w="574040" h="1056640">
                    <a:moveTo>
                      <a:pt x="551180" y="0"/>
                    </a:moveTo>
                    <a:lnTo>
                      <a:pt x="574040" y="1056640"/>
                    </a:lnTo>
                    <a:lnTo>
                      <a:pt x="0" y="769620"/>
                    </a:lnTo>
                    <a:lnTo>
                      <a:pt x="551180" y="0"/>
                    </a:ln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3" name="文本框 272"/>
            <p:cNvSpPr txBox="1"/>
            <p:nvPr/>
          </p:nvSpPr>
          <p:spPr>
            <a:xfrm>
              <a:off x="3021799" y="4834971"/>
              <a:ext cx="3245286" cy="400110"/>
            </a:xfrm>
            <a:prstGeom prst="rect">
              <a:avLst/>
            </a:prstGeom>
            <a:noFill/>
          </p:spPr>
          <p:txBody>
            <a:bodyPr wrap="square" rtlCol="0">
              <a:spAutoFit/>
            </a:bodyPr>
            <a:lstStyle/>
            <a:p>
              <a:r>
                <a:rPr lang="en-US" altLang="zh-CN" sz="2000" spc="300" dirty="0">
                  <a:latin typeface="明兰" panose="02010600030101010101" pitchFamily="2" charset="-122"/>
                  <a:ea typeface="明兰" panose="02010600030101010101" pitchFamily="2" charset="-122"/>
                </a:rPr>
                <a:t>03  </a:t>
              </a:r>
              <a:r>
                <a:rPr lang="zh-CN" altLang="en-US" sz="2000" spc="300" dirty="0">
                  <a:latin typeface="明兰" panose="02010600030101010101" pitchFamily="2" charset="-122"/>
                  <a:ea typeface="明兰" panose="02010600030101010101" pitchFamily="2" charset="-122"/>
                </a:rPr>
                <a:t>实验项目标题</a:t>
              </a:r>
            </a:p>
          </p:txBody>
        </p:sp>
      </p:grpSp>
      <p:sp>
        <p:nvSpPr>
          <p:cNvPr id="274" name="矩形 273"/>
          <p:cNvSpPr/>
          <p:nvPr/>
        </p:nvSpPr>
        <p:spPr>
          <a:xfrm>
            <a:off x="3905704" y="2194799"/>
            <a:ext cx="5396083" cy="572462"/>
          </a:xfrm>
          <a:prstGeom prst="rect">
            <a:avLst/>
          </a:prstGeom>
        </p:spPr>
        <p:txBody>
          <a:bodyPr wrap="square" lIns="91438" tIns="45719" rIns="91438" bIns="45719">
            <a:spAutoFit/>
          </a:bodyPr>
          <a:lstStyle/>
          <a:p>
            <a:pPr>
              <a:lnSpc>
                <a:spcPct val="130000"/>
              </a:lnSpc>
            </a:pPr>
            <a:r>
              <a:rPr lang="en-US" altLang="zh-CN" sz="12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200" dirty="0">
              <a:latin typeface="微软雅黑 Light" panose="020B0502040204020203" pitchFamily="34" charset="-122"/>
              <a:ea typeface="微软雅黑 Light" panose="020B0502040204020203" pitchFamily="34" charset="-122"/>
            </a:endParaRPr>
          </a:p>
        </p:txBody>
      </p:sp>
      <p:sp>
        <p:nvSpPr>
          <p:cNvPr id="275" name="矩形 274"/>
          <p:cNvSpPr/>
          <p:nvPr/>
        </p:nvSpPr>
        <p:spPr>
          <a:xfrm>
            <a:off x="3275784" y="3738055"/>
            <a:ext cx="5396083" cy="572462"/>
          </a:xfrm>
          <a:prstGeom prst="rect">
            <a:avLst/>
          </a:prstGeom>
        </p:spPr>
        <p:txBody>
          <a:bodyPr wrap="square" lIns="91438" tIns="45719" rIns="91438" bIns="45719">
            <a:spAutoFit/>
          </a:bodyPr>
          <a:lstStyle/>
          <a:p>
            <a:pPr>
              <a:lnSpc>
                <a:spcPct val="130000"/>
              </a:lnSpc>
            </a:pPr>
            <a:r>
              <a:rPr lang="en-US" altLang="zh-CN" sz="12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200" dirty="0">
              <a:latin typeface="微软雅黑 Light" panose="020B0502040204020203" pitchFamily="34" charset="-122"/>
              <a:ea typeface="微软雅黑 Light" panose="020B0502040204020203" pitchFamily="34" charset="-122"/>
            </a:endParaRPr>
          </a:p>
        </p:txBody>
      </p:sp>
      <p:sp>
        <p:nvSpPr>
          <p:cNvPr id="276" name="矩形 275"/>
          <p:cNvSpPr/>
          <p:nvPr/>
        </p:nvSpPr>
        <p:spPr>
          <a:xfrm>
            <a:off x="3874300" y="5263603"/>
            <a:ext cx="5396083" cy="572462"/>
          </a:xfrm>
          <a:prstGeom prst="rect">
            <a:avLst/>
          </a:prstGeom>
        </p:spPr>
        <p:txBody>
          <a:bodyPr wrap="square" lIns="91438" tIns="45719" rIns="91438" bIns="45719">
            <a:spAutoFit/>
          </a:bodyPr>
          <a:lstStyle/>
          <a:p>
            <a:pPr>
              <a:lnSpc>
                <a:spcPct val="130000"/>
              </a:lnSpc>
            </a:pPr>
            <a:r>
              <a:rPr lang="en-US" altLang="zh-CN" sz="12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200" dirty="0">
              <a:latin typeface="微软雅黑 Light" panose="020B0502040204020203" pitchFamily="34" charset="-122"/>
              <a:ea typeface="微软雅黑 Light" panose="020B0502040204020203" pitchFamily="34" charset="-122"/>
            </a:endParaRPr>
          </a:p>
        </p:txBody>
      </p:sp>
      <p:sp>
        <p:nvSpPr>
          <p:cNvPr id="54" name="矩形 53"/>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2" presetClass="entr" presetSubtype="1" fill="hold" grpId="0" nodeType="afterEffect">
                                  <p:stCondLst>
                                    <p:cond delay="0"/>
                                  </p:stCondLst>
                                  <p:childTnLst>
                                    <p:set>
                                      <p:cBhvr>
                                        <p:cTn id="13" dur="1" fill="hold">
                                          <p:stCondLst>
                                            <p:cond delay="0"/>
                                          </p:stCondLst>
                                        </p:cTn>
                                        <p:tgtEl>
                                          <p:spTgt spid="274"/>
                                        </p:tgtEl>
                                        <p:attrNameLst>
                                          <p:attrName>style.visibility</p:attrName>
                                        </p:attrNameLst>
                                      </p:cBhvr>
                                      <p:to>
                                        <p:strVal val="visible"/>
                                      </p:to>
                                    </p:set>
                                    <p:anim calcmode="lin" valueType="num">
                                      <p:cBhvr additive="base">
                                        <p:cTn id="14" dur="250"/>
                                        <p:tgtEl>
                                          <p:spTgt spid="274"/>
                                        </p:tgtEl>
                                        <p:attrNameLst>
                                          <p:attrName>ppt_y</p:attrName>
                                        </p:attrNameLst>
                                      </p:cBhvr>
                                      <p:tavLst>
                                        <p:tav tm="0">
                                          <p:val>
                                            <p:strVal val="#ppt_y-#ppt_h*1.125000"/>
                                          </p:val>
                                        </p:tav>
                                        <p:tav tm="100000">
                                          <p:val>
                                            <p:strVal val="#ppt_y"/>
                                          </p:val>
                                        </p:tav>
                                      </p:tavLst>
                                    </p:anim>
                                    <p:animEffect transition="in" filter="wipe(down)">
                                      <p:cBhvr>
                                        <p:cTn id="15" dur="250"/>
                                        <p:tgtEl>
                                          <p:spTgt spid="274"/>
                                        </p:tgtEl>
                                      </p:cBhvr>
                                    </p:animEffect>
                                  </p:childTnLst>
                                </p:cTn>
                              </p:par>
                            </p:childTnLst>
                          </p:cTn>
                        </p:par>
                        <p:par>
                          <p:cTn id="16" fill="hold">
                            <p:stCondLst>
                              <p:cond delay="1500"/>
                            </p:stCondLst>
                            <p:childTnLst>
                              <p:par>
                                <p:cTn id="17" presetID="37"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3" fill="hold">
                            <p:stCondLst>
                              <p:cond delay="2500"/>
                            </p:stCondLst>
                            <p:childTnLst>
                              <p:par>
                                <p:cTn id="24" presetID="12" presetClass="entr" presetSubtype="1" fill="hold" grpId="0" nodeType="afterEffect">
                                  <p:stCondLst>
                                    <p:cond delay="0"/>
                                  </p:stCondLst>
                                  <p:childTnLst>
                                    <p:set>
                                      <p:cBhvr>
                                        <p:cTn id="25" dur="1" fill="hold">
                                          <p:stCondLst>
                                            <p:cond delay="0"/>
                                          </p:stCondLst>
                                        </p:cTn>
                                        <p:tgtEl>
                                          <p:spTgt spid="275"/>
                                        </p:tgtEl>
                                        <p:attrNameLst>
                                          <p:attrName>style.visibility</p:attrName>
                                        </p:attrNameLst>
                                      </p:cBhvr>
                                      <p:to>
                                        <p:strVal val="visible"/>
                                      </p:to>
                                    </p:set>
                                    <p:anim calcmode="lin" valueType="num">
                                      <p:cBhvr additive="base">
                                        <p:cTn id="26" dur="250"/>
                                        <p:tgtEl>
                                          <p:spTgt spid="275"/>
                                        </p:tgtEl>
                                        <p:attrNameLst>
                                          <p:attrName>ppt_y</p:attrName>
                                        </p:attrNameLst>
                                      </p:cBhvr>
                                      <p:tavLst>
                                        <p:tav tm="0">
                                          <p:val>
                                            <p:strVal val="#ppt_y-#ppt_h*1.125000"/>
                                          </p:val>
                                        </p:tav>
                                        <p:tav tm="100000">
                                          <p:val>
                                            <p:strVal val="#ppt_y"/>
                                          </p:val>
                                        </p:tav>
                                      </p:tavLst>
                                    </p:anim>
                                    <p:animEffect transition="in" filter="wipe(down)">
                                      <p:cBhvr>
                                        <p:cTn id="27" dur="250"/>
                                        <p:tgtEl>
                                          <p:spTgt spid="275"/>
                                        </p:tgtEl>
                                      </p:cBhvr>
                                    </p:animEffect>
                                  </p:childTnLst>
                                </p:cTn>
                              </p:par>
                            </p:childTnLst>
                          </p:cTn>
                        </p:par>
                        <p:par>
                          <p:cTn id="28" fill="hold">
                            <p:stCondLst>
                              <p:cond delay="3000"/>
                            </p:stCondLst>
                            <p:childTnLst>
                              <p:par>
                                <p:cTn id="29" presetID="37"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12" presetClass="entr" presetSubtype="1" fill="hold" grpId="0" nodeType="afterEffect">
                                  <p:stCondLst>
                                    <p:cond delay="0"/>
                                  </p:stCondLst>
                                  <p:childTnLst>
                                    <p:set>
                                      <p:cBhvr>
                                        <p:cTn id="37" dur="1" fill="hold">
                                          <p:stCondLst>
                                            <p:cond delay="0"/>
                                          </p:stCondLst>
                                        </p:cTn>
                                        <p:tgtEl>
                                          <p:spTgt spid="276"/>
                                        </p:tgtEl>
                                        <p:attrNameLst>
                                          <p:attrName>style.visibility</p:attrName>
                                        </p:attrNameLst>
                                      </p:cBhvr>
                                      <p:to>
                                        <p:strVal val="visible"/>
                                      </p:to>
                                    </p:set>
                                    <p:anim calcmode="lin" valueType="num">
                                      <p:cBhvr additive="base">
                                        <p:cTn id="38" dur="250"/>
                                        <p:tgtEl>
                                          <p:spTgt spid="276"/>
                                        </p:tgtEl>
                                        <p:attrNameLst>
                                          <p:attrName>ppt_y</p:attrName>
                                        </p:attrNameLst>
                                      </p:cBhvr>
                                      <p:tavLst>
                                        <p:tav tm="0">
                                          <p:val>
                                            <p:strVal val="#ppt_y-#ppt_h*1.125000"/>
                                          </p:val>
                                        </p:tav>
                                        <p:tav tm="100000">
                                          <p:val>
                                            <p:strVal val="#ppt_y"/>
                                          </p:val>
                                        </p:tav>
                                      </p:tavLst>
                                    </p:anim>
                                    <p:animEffect transition="in" filter="wipe(down)">
                                      <p:cBhvr>
                                        <p:cTn id="39" dur="25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P spid="275" grpId="0"/>
      <p:bldP spid="2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830421" y="3902503"/>
            <a:ext cx="9974170" cy="0"/>
          </a:xfrm>
          <a:prstGeom prst="line">
            <a:avLst/>
          </a:prstGeom>
          <a:ln w="9525">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816135" y="3059588"/>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201877" y="2945293"/>
            <a:ext cx="157155" cy="157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noAutofit/>
          </a:bodyPr>
          <a:lstStyle/>
          <a:p>
            <a:pPr algn="ctr"/>
            <a:endParaRPr lang="zh-CN" altLang="en-US" sz="1600" dirty="0">
              <a:latin typeface="Arial" panose="020B0604020202020204" pitchFamily="34" charset="0"/>
              <a:ea typeface="微软雅黑" panose="020B0503020204020204" pitchFamily="34" charset="-122"/>
            </a:endParaRPr>
          </a:p>
        </p:txBody>
      </p:sp>
      <p:sp>
        <p:nvSpPr>
          <p:cNvPr id="9" name="椭圆 8"/>
          <p:cNvSpPr/>
          <p:nvPr/>
        </p:nvSpPr>
        <p:spPr>
          <a:xfrm>
            <a:off x="1312598" y="2134521"/>
            <a:ext cx="642902" cy="642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noAutofit/>
          </a:bodyPr>
          <a:lstStyle/>
          <a:p>
            <a:pPr algn="ctr"/>
            <a:r>
              <a:rPr lang="en-US" altLang="zh-CN" sz="1600" dirty="0">
                <a:latin typeface="Arial" panose="020B0604020202020204" pitchFamily="34" charset="0"/>
                <a:ea typeface="微软雅黑" panose="020B0503020204020204" pitchFamily="34" charset="-122"/>
              </a:rPr>
              <a:t>01</a:t>
            </a:r>
            <a:endParaRPr lang="zh-CN" altLang="en-US" sz="1600" dirty="0">
              <a:latin typeface="Arial" panose="020B0604020202020204" pitchFamily="34" charset="0"/>
              <a:ea typeface="微软雅黑" panose="020B0503020204020204" pitchFamily="34" charset="-122"/>
            </a:endParaRPr>
          </a:p>
        </p:txBody>
      </p:sp>
      <p:grpSp>
        <p:nvGrpSpPr>
          <p:cNvPr id="10" name="组合 9"/>
          <p:cNvGrpSpPr/>
          <p:nvPr/>
        </p:nvGrpSpPr>
        <p:grpSpPr>
          <a:xfrm>
            <a:off x="1201875" y="2023799"/>
            <a:ext cx="864347" cy="864347"/>
            <a:chOff x="857250" y="1893093"/>
            <a:chExt cx="864394" cy="864394"/>
          </a:xfrm>
        </p:grpSpPr>
        <p:sp>
          <p:nvSpPr>
            <p:cNvPr id="11" name="弧形 10"/>
            <p:cNvSpPr/>
            <p:nvPr/>
          </p:nvSpPr>
          <p:spPr>
            <a:xfrm>
              <a:off x="857250" y="1893093"/>
              <a:ext cx="864394" cy="864394"/>
            </a:xfrm>
            <a:prstGeom prst="arc">
              <a:avLst>
                <a:gd name="adj1" fmla="val 3406397"/>
                <a:gd name="adj2" fmla="val 20528884"/>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5">
                <a:latin typeface="Arial" panose="020B0604020202020204" pitchFamily="34" charset="0"/>
              </a:endParaRPr>
            </a:p>
          </p:txBody>
        </p:sp>
        <p:sp>
          <p:nvSpPr>
            <p:cNvPr id="12" name="弧形 11"/>
            <p:cNvSpPr/>
            <p:nvPr/>
          </p:nvSpPr>
          <p:spPr>
            <a:xfrm>
              <a:off x="857250" y="1893093"/>
              <a:ext cx="864394" cy="864394"/>
            </a:xfrm>
            <a:prstGeom prst="arc">
              <a:avLst>
                <a:gd name="adj1" fmla="val 7448849"/>
                <a:gd name="adj2" fmla="val 17571339"/>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5">
                <a:latin typeface="Arial" panose="020B0604020202020204" pitchFamily="34" charset="0"/>
              </a:endParaRPr>
            </a:p>
          </p:txBody>
        </p:sp>
      </p:grpSp>
      <p:sp>
        <p:nvSpPr>
          <p:cNvPr id="13" name="文本框 12"/>
          <p:cNvSpPr txBox="1"/>
          <p:nvPr/>
        </p:nvSpPr>
        <p:spPr>
          <a:xfrm>
            <a:off x="2176943" y="2085968"/>
            <a:ext cx="2075652" cy="683072"/>
          </a:xfrm>
          <a:prstGeom prst="rect">
            <a:avLst/>
          </a:prstGeom>
          <a:noFill/>
        </p:spPr>
        <p:txBody>
          <a:bodyPr wrap="square" rtlCol="0">
            <a:spAutoFit/>
          </a:bodyPr>
          <a:lstStyle/>
          <a:p>
            <a:pPr algn="just">
              <a:lnSpc>
                <a:spcPct val="150000"/>
              </a:lnSpc>
            </a:pPr>
            <a:r>
              <a:rPr lang="zh-CN" altLang="en-US" sz="855" dirty="0">
                <a:solidFill>
                  <a:schemeClr val="tx1">
                    <a:lumMod val="65000"/>
                    <a:lumOff val="35000"/>
                  </a:schemeClr>
                </a:solidFill>
                <a:latin typeface="Arial" panose="020B0604020202020204" pitchFamily="34" charset="0"/>
                <a:ea typeface="微软雅黑" panose="020B0503020204020204" pitchFamily="34" charset="-122"/>
              </a:rPr>
              <a:t>请替换文字内容，点击添加相关标题文字，修改文字内容，也可以直接复制你的内容到此。</a:t>
            </a:r>
          </a:p>
        </p:txBody>
      </p:sp>
      <p:cxnSp>
        <p:nvCxnSpPr>
          <p:cNvPr id="14" name="直接连接符 13"/>
          <p:cNvCxnSpPr/>
          <p:nvPr/>
        </p:nvCxnSpPr>
        <p:spPr>
          <a:xfrm flipH="1">
            <a:off x="2237663" y="3919202"/>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V="1">
            <a:off x="2159086" y="4703811"/>
            <a:ext cx="157155" cy="157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noAutofit/>
          </a:bodyPr>
          <a:lstStyle/>
          <a:p>
            <a:pPr algn="ctr"/>
            <a:endParaRPr lang="zh-CN" altLang="en-US" sz="1600" dirty="0">
              <a:latin typeface="Arial" panose="020B0604020202020204" pitchFamily="34" charset="0"/>
              <a:ea typeface="微软雅黑" panose="020B0503020204020204" pitchFamily="34" charset="-122"/>
            </a:endParaRPr>
          </a:p>
        </p:txBody>
      </p:sp>
      <p:sp>
        <p:nvSpPr>
          <p:cNvPr id="16" name="椭圆 15"/>
          <p:cNvSpPr/>
          <p:nvPr/>
        </p:nvSpPr>
        <p:spPr>
          <a:xfrm>
            <a:off x="1569751" y="5044282"/>
            <a:ext cx="642902" cy="642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noAutofit/>
          </a:bodyPr>
          <a:lstStyle/>
          <a:p>
            <a:pPr algn="ctr"/>
            <a:r>
              <a:rPr lang="en-US" altLang="zh-CN" sz="1600" dirty="0">
                <a:latin typeface="Arial" panose="020B0604020202020204" pitchFamily="34" charset="0"/>
                <a:ea typeface="微软雅黑" panose="020B0503020204020204" pitchFamily="34" charset="-122"/>
              </a:rPr>
              <a:t>02</a:t>
            </a:r>
            <a:endParaRPr lang="zh-CN" altLang="en-US" sz="1600" dirty="0">
              <a:latin typeface="Arial" panose="020B0604020202020204" pitchFamily="34" charset="0"/>
              <a:ea typeface="微软雅黑" panose="020B0503020204020204" pitchFamily="34" charset="-122"/>
            </a:endParaRPr>
          </a:p>
        </p:txBody>
      </p:sp>
      <p:grpSp>
        <p:nvGrpSpPr>
          <p:cNvPr id="17" name="组合 16"/>
          <p:cNvGrpSpPr/>
          <p:nvPr/>
        </p:nvGrpSpPr>
        <p:grpSpPr>
          <a:xfrm>
            <a:off x="1459028" y="4933559"/>
            <a:ext cx="864347" cy="864347"/>
            <a:chOff x="857250" y="1893093"/>
            <a:chExt cx="864394" cy="864394"/>
          </a:xfrm>
        </p:grpSpPr>
        <p:sp>
          <p:nvSpPr>
            <p:cNvPr id="18" name="弧形 17"/>
            <p:cNvSpPr/>
            <p:nvPr/>
          </p:nvSpPr>
          <p:spPr>
            <a:xfrm>
              <a:off x="857250" y="1893093"/>
              <a:ext cx="864394" cy="864394"/>
            </a:xfrm>
            <a:prstGeom prst="arc">
              <a:avLst>
                <a:gd name="adj1" fmla="val 3406397"/>
                <a:gd name="adj2" fmla="val 20528884"/>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5">
                <a:latin typeface="Arial" panose="020B0604020202020204" pitchFamily="34" charset="0"/>
              </a:endParaRPr>
            </a:p>
          </p:txBody>
        </p:sp>
        <p:sp>
          <p:nvSpPr>
            <p:cNvPr id="19" name="弧形 18"/>
            <p:cNvSpPr/>
            <p:nvPr/>
          </p:nvSpPr>
          <p:spPr>
            <a:xfrm>
              <a:off x="857250" y="1893093"/>
              <a:ext cx="864394" cy="864394"/>
            </a:xfrm>
            <a:prstGeom prst="arc">
              <a:avLst>
                <a:gd name="adj1" fmla="val 7448849"/>
                <a:gd name="adj2" fmla="val 17571339"/>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5">
                <a:latin typeface="Arial" panose="020B0604020202020204" pitchFamily="34" charset="0"/>
              </a:endParaRPr>
            </a:p>
          </p:txBody>
        </p:sp>
      </p:grpSp>
      <p:sp>
        <p:nvSpPr>
          <p:cNvPr id="20" name="文本框 19"/>
          <p:cNvSpPr txBox="1"/>
          <p:nvPr/>
        </p:nvSpPr>
        <p:spPr>
          <a:xfrm>
            <a:off x="2434096" y="4995729"/>
            <a:ext cx="2075652" cy="683072"/>
          </a:xfrm>
          <a:prstGeom prst="rect">
            <a:avLst/>
          </a:prstGeom>
          <a:noFill/>
        </p:spPr>
        <p:txBody>
          <a:bodyPr wrap="square" rtlCol="0">
            <a:spAutoFit/>
          </a:bodyPr>
          <a:lstStyle/>
          <a:p>
            <a:pPr algn="just">
              <a:lnSpc>
                <a:spcPct val="150000"/>
              </a:lnSpc>
            </a:pPr>
            <a:r>
              <a:rPr lang="zh-CN" altLang="en-US" sz="855" dirty="0">
                <a:solidFill>
                  <a:schemeClr val="tx1">
                    <a:lumMod val="65000"/>
                    <a:lumOff val="35000"/>
                  </a:schemeClr>
                </a:solidFill>
                <a:latin typeface="Arial" panose="020B0604020202020204" pitchFamily="34" charset="0"/>
                <a:ea typeface="微软雅黑" panose="020B0503020204020204" pitchFamily="34" charset="-122"/>
              </a:rPr>
              <a:t>请替换文字内容，点击添加相关标题文字，修改文字内容，也可以直接复制你的内容到此。</a:t>
            </a:r>
          </a:p>
        </p:txBody>
      </p:sp>
      <p:cxnSp>
        <p:nvCxnSpPr>
          <p:cNvPr id="21" name="直接连接符 20"/>
          <p:cNvCxnSpPr/>
          <p:nvPr/>
        </p:nvCxnSpPr>
        <p:spPr>
          <a:xfrm flipV="1">
            <a:off x="5952986" y="3059588"/>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338727" y="2945293"/>
            <a:ext cx="157155" cy="157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noAutofit/>
          </a:bodyPr>
          <a:lstStyle/>
          <a:p>
            <a:pPr algn="ctr"/>
            <a:endParaRPr lang="zh-CN" altLang="en-US" sz="1600" dirty="0">
              <a:latin typeface="Arial" panose="020B0604020202020204" pitchFamily="34" charset="0"/>
              <a:ea typeface="微软雅黑" panose="020B0503020204020204" pitchFamily="34" charset="-122"/>
            </a:endParaRPr>
          </a:p>
        </p:txBody>
      </p:sp>
      <p:sp>
        <p:nvSpPr>
          <p:cNvPr id="23" name="椭圆 22"/>
          <p:cNvSpPr/>
          <p:nvPr/>
        </p:nvSpPr>
        <p:spPr>
          <a:xfrm>
            <a:off x="6449449" y="2134521"/>
            <a:ext cx="642902" cy="642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noAutofit/>
          </a:bodyPr>
          <a:lstStyle/>
          <a:p>
            <a:pPr algn="ctr"/>
            <a:r>
              <a:rPr lang="en-US" altLang="zh-CN" sz="1600" dirty="0">
                <a:latin typeface="Arial" panose="020B0604020202020204" pitchFamily="34" charset="0"/>
                <a:ea typeface="微软雅黑" panose="020B0503020204020204" pitchFamily="34" charset="-122"/>
              </a:rPr>
              <a:t>03</a:t>
            </a:r>
            <a:endParaRPr lang="zh-CN" altLang="en-US" sz="1600" dirty="0">
              <a:latin typeface="Arial" panose="020B0604020202020204" pitchFamily="34" charset="0"/>
              <a:ea typeface="微软雅黑" panose="020B0503020204020204" pitchFamily="34" charset="-122"/>
            </a:endParaRPr>
          </a:p>
        </p:txBody>
      </p:sp>
      <p:grpSp>
        <p:nvGrpSpPr>
          <p:cNvPr id="24" name="组合 23"/>
          <p:cNvGrpSpPr/>
          <p:nvPr/>
        </p:nvGrpSpPr>
        <p:grpSpPr>
          <a:xfrm>
            <a:off x="6338727" y="2023799"/>
            <a:ext cx="864347" cy="864347"/>
            <a:chOff x="857250" y="1893093"/>
            <a:chExt cx="864394" cy="864394"/>
          </a:xfrm>
        </p:grpSpPr>
        <p:sp>
          <p:nvSpPr>
            <p:cNvPr id="25" name="弧形 24"/>
            <p:cNvSpPr/>
            <p:nvPr/>
          </p:nvSpPr>
          <p:spPr>
            <a:xfrm>
              <a:off x="857250" y="1893093"/>
              <a:ext cx="864394" cy="864394"/>
            </a:xfrm>
            <a:prstGeom prst="arc">
              <a:avLst>
                <a:gd name="adj1" fmla="val 3406397"/>
                <a:gd name="adj2" fmla="val 20528884"/>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5">
                <a:latin typeface="Arial" panose="020B0604020202020204" pitchFamily="34" charset="0"/>
              </a:endParaRPr>
            </a:p>
          </p:txBody>
        </p:sp>
        <p:sp>
          <p:nvSpPr>
            <p:cNvPr id="26" name="弧形 25"/>
            <p:cNvSpPr/>
            <p:nvPr/>
          </p:nvSpPr>
          <p:spPr>
            <a:xfrm>
              <a:off x="857250" y="1893093"/>
              <a:ext cx="864394" cy="864394"/>
            </a:xfrm>
            <a:prstGeom prst="arc">
              <a:avLst>
                <a:gd name="adj1" fmla="val 7448849"/>
                <a:gd name="adj2" fmla="val 17571339"/>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5">
                <a:latin typeface="Arial" panose="020B0604020202020204" pitchFamily="34" charset="0"/>
              </a:endParaRPr>
            </a:p>
          </p:txBody>
        </p:sp>
      </p:grpSp>
      <p:sp>
        <p:nvSpPr>
          <p:cNvPr id="27" name="文本框 26"/>
          <p:cNvSpPr txBox="1"/>
          <p:nvPr/>
        </p:nvSpPr>
        <p:spPr>
          <a:xfrm>
            <a:off x="7313795" y="2085968"/>
            <a:ext cx="2059369" cy="683072"/>
          </a:xfrm>
          <a:prstGeom prst="rect">
            <a:avLst/>
          </a:prstGeom>
          <a:noFill/>
        </p:spPr>
        <p:txBody>
          <a:bodyPr wrap="square" rtlCol="0">
            <a:spAutoFit/>
          </a:bodyPr>
          <a:lstStyle/>
          <a:p>
            <a:pPr algn="just">
              <a:lnSpc>
                <a:spcPct val="150000"/>
              </a:lnSpc>
            </a:pPr>
            <a:r>
              <a:rPr lang="zh-CN" altLang="en-US" sz="855" dirty="0">
                <a:solidFill>
                  <a:schemeClr val="tx1">
                    <a:lumMod val="65000"/>
                    <a:lumOff val="35000"/>
                  </a:schemeClr>
                </a:solidFill>
                <a:latin typeface="Arial" panose="020B0604020202020204" pitchFamily="34" charset="0"/>
                <a:ea typeface="微软雅黑" panose="020B0503020204020204" pitchFamily="34" charset="-122"/>
              </a:rPr>
              <a:t>请替换文字内容，点击添加相关标题文字，修改文字内容，也可以直接复制你的内容到此。</a:t>
            </a:r>
          </a:p>
        </p:txBody>
      </p:sp>
      <p:cxnSp>
        <p:nvCxnSpPr>
          <p:cNvPr id="28" name="直接连接符 27"/>
          <p:cNvCxnSpPr/>
          <p:nvPr/>
        </p:nvCxnSpPr>
        <p:spPr>
          <a:xfrm flipH="1">
            <a:off x="7374515" y="3919202"/>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V="1">
            <a:off x="7295938" y="4703811"/>
            <a:ext cx="157155" cy="157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noAutofit/>
          </a:bodyPr>
          <a:lstStyle/>
          <a:p>
            <a:pPr algn="ctr"/>
            <a:endParaRPr lang="zh-CN" altLang="en-US" sz="1600" dirty="0">
              <a:latin typeface="Arial" panose="020B0604020202020204" pitchFamily="34" charset="0"/>
              <a:ea typeface="微软雅黑" panose="020B0503020204020204" pitchFamily="34" charset="-122"/>
            </a:endParaRPr>
          </a:p>
        </p:txBody>
      </p:sp>
      <p:sp>
        <p:nvSpPr>
          <p:cNvPr id="30" name="椭圆 29"/>
          <p:cNvSpPr/>
          <p:nvPr/>
        </p:nvSpPr>
        <p:spPr>
          <a:xfrm>
            <a:off x="6706602" y="5044282"/>
            <a:ext cx="642902" cy="642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35" tIns="45718" rIns="91435" bIns="45718" numCol="1" spcCol="0" rtlCol="0" fromWordArt="0" anchor="ctr" anchorCtr="0" forceAA="0" compatLnSpc="1">
            <a:noAutofit/>
          </a:bodyPr>
          <a:lstStyle/>
          <a:p>
            <a:pPr algn="ctr"/>
            <a:r>
              <a:rPr lang="en-US" altLang="zh-CN" sz="1600" dirty="0">
                <a:latin typeface="Arial" panose="020B0604020202020204" pitchFamily="34" charset="0"/>
                <a:ea typeface="微软雅黑" panose="020B0503020204020204" pitchFamily="34" charset="-122"/>
              </a:rPr>
              <a:t>04</a:t>
            </a:r>
            <a:endParaRPr lang="zh-CN" altLang="en-US" sz="1600" dirty="0">
              <a:latin typeface="Arial" panose="020B0604020202020204" pitchFamily="34" charset="0"/>
              <a:ea typeface="微软雅黑" panose="020B0503020204020204" pitchFamily="34" charset="-122"/>
            </a:endParaRPr>
          </a:p>
        </p:txBody>
      </p:sp>
      <p:grpSp>
        <p:nvGrpSpPr>
          <p:cNvPr id="31" name="组合 30"/>
          <p:cNvGrpSpPr/>
          <p:nvPr/>
        </p:nvGrpSpPr>
        <p:grpSpPr>
          <a:xfrm>
            <a:off x="6595879" y="4933559"/>
            <a:ext cx="864347" cy="864347"/>
            <a:chOff x="857250" y="1893093"/>
            <a:chExt cx="864394" cy="864394"/>
          </a:xfrm>
        </p:grpSpPr>
        <p:sp>
          <p:nvSpPr>
            <p:cNvPr id="32" name="弧形 31"/>
            <p:cNvSpPr/>
            <p:nvPr/>
          </p:nvSpPr>
          <p:spPr>
            <a:xfrm>
              <a:off x="857250" y="1893093"/>
              <a:ext cx="864394" cy="864394"/>
            </a:xfrm>
            <a:prstGeom prst="arc">
              <a:avLst>
                <a:gd name="adj1" fmla="val 3406397"/>
                <a:gd name="adj2" fmla="val 20528884"/>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5">
                <a:latin typeface="Arial" panose="020B0604020202020204" pitchFamily="34" charset="0"/>
              </a:endParaRPr>
            </a:p>
          </p:txBody>
        </p:sp>
        <p:sp>
          <p:nvSpPr>
            <p:cNvPr id="33" name="弧形 32"/>
            <p:cNvSpPr/>
            <p:nvPr/>
          </p:nvSpPr>
          <p:spPr>
            <a:xfrm>
              <a:off x="857250" y="1893093"/>
              <a:ext cx="864394" cy="864394"/>
            </a:xfrm>
            <a:prstGeom prst="arc">
              <a:avLst>
                <a:gd name="adj1" fmla="val 7448849"/>
                <a:gd name="adj2" fmla="val 17571339"/>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5">
                <a:latin typeface="Arial" panose="020B0604020202020204" pitchFamily="34" charset="0"/>
              </a:endParaRPr>
            </a:p>
          </p:txBody>
        </p:sp>
      </p:grpSp>
      <p:sp>
        <p:nvSpPr>
          <p:cNvPr id="34" name="文本框 33"/>
          <p:cNvSpPr txBox="1"/>
          <p:nvPr/>
        </p:nvSpPr>
        <p:spPr>
          <a:xfrm>
            <a:off x="7570948" y="4995729"/>
            <a:ext cx="2059369" cy="683072"/>
          </a:xfrm>
          <a:prstGeom prst="rect">
            <a:avLst/>
          </a:prstGeom>
          <a:noFill/>
        </p:spPr>
        <p:txBody>
          <a:bodyPr wrap="square" rtlCol="0">
            <a:spAutoFit/>
          </a:bodyPr>
          <a:lstStyle/>
          <a:p>
            <a:pPr algn="just">
              <a:lnSpc>
                <a:spcPct val="150000"/>
              </a:lnSpc>
            </a:pPr>
            <a:r>
              <a:rPr lang="zh-CN" altLang="en-US" sz="855" dirty="0">
                <a:solidFill>
                  <a:schemeClr val="tx1">
                    <a:lumMod val="65000"/>
                    <a:lumOff val="35000"/>
                  </a:schemeClr>
                </a:solidFill>
                <a:latin typeface="Arial" panose="020B0604020202020204" pitchFamily="34" charset="0"/>
                <a:ea typeface="微软雅黑" panose="020B0503020204020204" pitchFamily="34" charset="-122"/>
              </a:rPr>
              <a:t>请替换文字内容，点击添加相关标题文字，修改文字内容，也可以直接复制你的内容到此。</a:t>
            </a:r>
          </a:p>
        </p:txBody>
      </p:sp>
      <p:sp>
        <p:nvSpPr>
          <p:cNvPr id="35" name="矩形 34"/>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50"/>
                                        <p:tgtEl>
                                          <p:spTgt spid="17"/>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1000"/>
                                        <p:tgtEl>
                                          <p:spTgt spid="20"/>
                                        </p:tgtEl>
                                      </p:cBhvr>
                                    </p:animEffect>
                                  </p:childTnLst>
                                </p:cTn>
                              </p:par>
                            </p:childTnLst>
                          </p:cTn>
                        </p:par>
                        <p:par>
                          <p:cTn id="48" fill="hold">
                            <p:stCondLst>
                              <p:cond delay="9000"/>
                            </p:stCondLst>
                            <p:childTnLst>
                              <p:par>
                                <p:cTn id="49" presetID="22" presetClass="entr" presetSubtype="4"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9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10000"/>
                            </p:stCondLst>
                            <p:childTnLst>
                              <p:par>
                                <p:cTn id="57" presetID="10"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50"/>
                                        <p:tgtEl>
                                          <p:spTgt spid="24"/>
                                        </p:tgtEl>
                                      </p:cBhvr>
                                    </p:animEffect>
                                  </p:childTnLst>
                                </p:cTn>
                              </p:par>
                            </p:childTnLst>
                          </p:cTn>
                        </p:par>
                        <p:par>
                          <p:cTn id="60" fill="hold">
                            <p:stCondLst>
                              <p:cond delay="11000"/>
                            </p:stCondLst>
                            <p:childTnLst>
                              <p:par>
                                <p:cTn id="61" presetID="10"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childTnLst>
                                </p:cTn>
                              </p:par>
                            </p:childTnLst>
                          </p:cTn>
                        </p:par>
                        <p:par>
                          <p:cTn id="64" fill="hold">
                            <p:stCondLst>
                              <p:cond delay="120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1000"/>
                                        <p:tgtEl>
                                          <p:spTgt spid="27"/>
                                        </p:tgtEl>
                                      </p:cBhvr>
                                    </p:animEffect>
                                  </p:childTnLst>
                                </p:cTn>
                              </p:par>
                            </p:childTnLst>
                          </p:cTn>
                        </p:par>
                        <p:par>
                          <p:cTn id="68" fill="hold">
                            <p:stCondLst>
                              <p:cond delay="13000"/>
                            </p:stCondLst>
                            <p:childTnLst>
                              <p:par>
                                <p:cTn id="69" presetID="22" presetClass="entr" presetSubtype="1"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135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par>
                          <p:cTn id="76" fill="hold">
                            <p:stCondLst>
                              <p:cond delay="14000"/>
                            </p:stCondLst>
                            <p:childTnLst>
                              <p:par>
                                <p:cTn id="77" presetID="10"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750"/>
                                        <p:tgtEl>
                                          <p:spTgt spid="31"/>
                                        </p:tgtEl>
                                      </p:cBhvr>
                                    </p:animEffect>
                                  </p:childTnLst>
                                </p:cTn>
                              </p:par>
                            </p:childTnLst>
                          </p:cTn>
                        </p:par>
                        <p:par>
                          <p:cTn id="80" fill="hold">
                            <p:stCondLst>
                              <p:cond delay="150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childTnLst>
                                </p:cTn>
                              </p:par>
                            </p:childTnLst>
                          </p:cTn>
                        </p:par>
                        <p:par>
                          <p:cTn id="84" fill="hold">
                            <p:stCondLst>
                              <p:cond delay="16000"/>
                            </p:stCondLst>
                            <p:childTnLst>
                              <p:par>
                                <p:cTn id="85" presetID="22" presetClass="entr" presetSubtype="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left)">
                                      <p:cBhvr>
                                        <p:cTn id="8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5" grpId="0" animBg="1"/>
      <p:bldP spid="16" grpId="0" animBg="1"/>
      <p:bldP spid="20" grpId="0"/>
      <p:bldP spid="22" grpId="0" animBg="1"/>
      <p:bldP spid="23" grpId="0" animBg="1"/>
      <p:bldP spid="27" grpId="0"/>
      <p:bldP spid="29" grpId="0" animBg="1"/>
      <p:bldP spid="30" grpId="0" animBg="1"/>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文本框 38"/>
          <p:cNvSpPr txBox="1"/>
          <p:nvPr/>
        </p:nvSpPr>
        <p:spPr>
          <a:xfrm>
            <a:off x="1807584" y="1154531"/>
            <a:ext cx="1375813" cy="707886"/>
          </a:xfrm>
          <a:prstGeom prst="rect">
            <a:avLst/>
          </a:prstGeom>
          <a:noFill/>
        </p:spPr>
        <p:txBody>
          <a:bodyPr wrap="square" rtlCol="0">
            <a:spAutoFit/>
          </a:bodyPr>
          <a:lstStyle/>
          <a:p>
            <a:r>
              <a:rPr lang="zh-CN" altLang="en-US" sz="4000" b="1" spc="100" dirty="0">
                <a:latin typeface="明兰" panose="02010600030101010101" pitchFamily="2" charset="-122"/>
                <a:ea typeface="明兰" panose="02010600030101010101" pitchFamily="2" charset="-122"/>
              </a:rPr>
              <a:t>目录</a:t>
            </a:r>
          </a:p>
        </p:txBody>
      </p:sp>
      <p:sp>
        <p:nvSpPr>
          <p:cNvPr id="40" name="文本框 39"/>
          <p:cNvSpPr txBox="1"/>
          <p:nvPr/>
        </p:nvSpPr>
        <p:spPr>
          <a:xfrm>
            <a:off x="1877371" y="1908055"/>
            <a:ext cx="2863847" cy="400110"/>
          </a:xfrm>
          <a:prstGeom prst="rect">
            <a:avLst/>
          </a:prstGeom>
          <a:noFill/>
        </p:spPr>
        <p:txBody>
          <a:bodyPr wrap="square" rtlCol="0">
            <a:spAutoFit/>
          </a:bodyPr>
          <a:lstStyle/>
          <a:p>
            <a:r>
              <a:rPr lang="en-US" altLang="zh-CN" sz="2000" b="1" spc="100" dirty="0">
                <a:latin typeface="明兰" panose="02010600030101010101" pitchFamily="2" charset="-122"/>
                <a:ea typeface="明兰" panose="02010600030101010101" pitchFamily="2" charset="-122"/>
              </a:rPr>
              <a:t>Content</a:t>
            </a:r>
            <a:endParaRPr lang="zh-CN" altLang="en-US" sz="2000" b="1" spc="100" dirty="0">
              <a:latin typeface="明兰" panose="02010600030101010101" pitchFamily="2" charset="-122"/>
              <a:ea typeface="明兰" panose="02010600030101010101" pitchFamily="2" charset="-122"/>
            </a:endParaRPr>
          </a:p>
        </p:txBody>
      </p:sp>
      <p:grpSp>
        <p:nvGrpSpPr>
          <p:cNvPr id="2" name="组合 1"/>
          <p:cNvGrpSpPr/>
          <p:nvPr/>
        </p:nvGrpSpPr>
        <p:grpSpPr>
          <a:xfrm>
            <a:off x="4741218" y="1640746"/>
            <a:ext cx="3377168" cy="811736"/>
            <a:chOff x="6554232" y="1886931"/>
            <a:chExt cx="3377168" cy="811736"/>
          </a:xfrm>
        </p:grpSpPr>
        <p:sp>
          <p:nvSpPr>
            <p:cNvPr id="46" name="文本框 45"/>
            <p:cNvSpPr txBox="1"/>
            <p:nvPr/>
          </p:nvSpPr>
          <p:spPr>
            <a:xfrm>
              <a:off x="6587565" y="1931248"/>
              <a:ext cx="568687" cy="707886"/>
            </a:xfrm>
            <a:prstGeom prst="rect">
              <a:avLst/>
            </a:prstGeom>
            <a:noFill/>
          </p:spPr>
          <p:txBody>
            <a:bodyPr wrap="square" rtlCol="0">
              <a:spAutoFit/>
            </a:bodyPr>
            <a:lstStyle/>
            <a:p>
              <a:r>
                <a:rPr lang="en-US" altLang="zh-CN" sz="4000" dirty="0">
                  <a:latin typeface="Impact" panose="020B0806030902050204" pitchFamily="34" charset="0"/>
                  <a:ea typeface="明兰" panose="02010600030101010101" pitchFamily="2" charset="-122"/>
                </a:rPr>
                <a:t>1</a:t>
              </a:r>
              <a:endParaRPr lang="zh-CN" altLang="en-US" sz="4000" dirty="0">
                <a:latin typeface="Impact" panose="020B0806030902050204" pitchFamily="34" charset="0"/>
                <a:ea typeface="明兰" panose="02010600030101010101" pitchFamily="2" charset="-122"/>
              </a:endParaRPr>
            </a:p>
          </p:txBody>
        </p:sp>
        <p:cxnSp>
          <p:nvCxnSpPr>
            <p:cNvPr id="48" name="直接连接符 47"/>
            <p:cNvCxnSpPr/>
            <p:nvPr/>
          </p:nvCxnSpPr>
          <p:spPr>
            <a:xfrm flipH="1">
              <a:off x="6554699" y="2099356"/>
              <a:ext cx="538462" cy="544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7029707" y="1886931"/>
              <a:ext cx="87584" cy="87584"/>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6692102" y="2630246"/>
              <a:ext cx="68421" cy="684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6554232" y="2332087"/>
              <a:ext cx="47921" cy="479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7418898" y="2165533"/>
              <a:ext cx="2512502" cy="523220"/>
            </a:xfrm>
            <a:prstGeom prst="rect">
              <a:avLst/>
            </a:prstGeom>
            <a:noFill/>
          </p:spPr>
          <p:txBody>
            <a:bodyPr wrap="square" rtlCol="0">
              <a:spAutoFit/>
            </a:bodyPr>
            <a:lstStyle/>
            <a:p>
              <a:r>
                <a:rPr lang="zh-CN" altLang="en-US" sz="2800" spc="100" dirty="0">
                  <a:latin typeface="明兰" panose="02010600030101010101" pitchFamily="2" charset="-122"/>
                  <a:ea typeface="明兰" panose="02010600030101010101" pitchFamily="2" charset="-122"/>
                </a:rPr>
                <a:t>添加您的标题</a:t>
              </a:r>
            </a:p>
          </p:txBody>
        </p:sp>
      </p:grpSp>
      <p:grpSp>
        <p:nvGrpSpPr>
          <p:cNvPr id="3" name="组合 2"/>
          <p:cNvGrpSpPr/>
          <p:nvPr/>
        </p:nvGrpSpPr>
        <p:grpSpPr>
          <a:xfrm>
            <a:off x="4741218" y="2702032"/>
            <a:ext cx="3992354" cy="829980"/>
            <a:chOff x="6554232" y="2948217"/>
            <a:chExt cx="3992354" cy="829980"/>
          </a:xfrm>
        </p:grpSpPr>
        <p:grpSp>
          <p:nvGrpSpPr>
            <p:cNvPr id="59" name="组合 58"/>
            <p:cNvGrpSpPr/>
            <p:nvPr/>
          </p:nvGrpSpPr>
          <p:grpSpPr>
            <a:xfrm>
              <a:off x="6554232" y="2948217"/>
              <a:ext cx="602020" cy="811736"/>
              <a:chOff x="6381459" y="1890219"/>
              <a:chExt cx="602020" cy="811736"/>
            </a:xfrm>
          </p:grpSpPr>
          <p:sp>
            <p:nvSpPr>
              <p:cNvPr id="60" name="文本框 59"/>
              <p:cNvSpPr txBox="1"/>
              <p:nvPr/>
            </p:nvSpPr>
            <p:spPr>
              <a:xfrm>
                <a:off x="6414792" y="1934536"/>
                <a:ext cx="568687" cy="707886"/>
              </a:xfrm>
              <a:prstGeom prst="rect">
                <a:avLst/>
              </a:prstGeom>
              <a:noFill/>
            </p:spPr>
            <p:txBody>
              <a:bodyPr wrap="square" rtlCol="0">
                <a:spAutoFit/>
              </a:bodyPr>
              <a:lstStyle/>
              <a:p>
                <a:r>
                  <a:rPr lang="en-US" altLang="zh-CN" sz="4000" dirty="0">
                    <a:latin typeface="Impact" panose="020B0806030902050204" pitchFamily="34" charset="0"/>
                    <a:ea typeface="明兰" panose="02010600030101010101" pitchFamily="2" charset="-122"/>
                  </a:rPr>
                  <a:t>2</a:t>
                </a:r>
                <a:endParaRPr lang="zh-CN" altLang="en-US" sz="4000" dirty="0">
                  <a:latin typeface="Impact" panose="020B0806030902050204" pitchFamily="34" charset="0"/>
                  <a:ea typeface="明兰" panose="02010600030101010101" pitchFamily="2" charset="-122"/>
                </a:endParaRPr>
              </a:p>
            </p:txBody>
          </p:sp>
          <p:cxnSp>
            <p:nvCxnSpPr>
              <p:cNvPr id="65" name="直接连接符 64"/>
              <p:cNvCxnSpPr/>
              <p:nvPr/>
            </p:nvCxnSpPr>
            <p:spPr>
              <a:xfrm flipH="1">
                <a:off x="6381926" y="2102644"/>
                <a:ext cx="538462" cy="544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6856934" y="1890219"/>
                <a:ext cx="87584" cy="87584"/>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6519329" y="2633534"/>
                <a:ext cx="68421" cy="684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6381459" y="2335375"/>
                <a:ext cx="47921" cy="479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1" name="文本框 100"/>
            <p:cNvSpPr txBox="1"/>
            <p:nvPr/>
          </p:nvSpPr>
          <p:spPr>
            <a:xfrm>
              <a:off x="7418898" y="3254977"/>
              <a:ext cx="3127688" cy="523220"/>
            </a:xfrm>
            <a:prstGeom prst="rect">
              <a:avLst/>
            </a:prstGeom>
            <a:noFill/>
          </p:spPr>
          <p:txBody>
            <a:bodyPr wrap="square" rtlCol="0">
              <a:spAutoFit/>
            </a:bodyPr>
            <a:lstStyle/>
            <a:p>
              <a:r>
                <a:rPr lang="zh-CN" altLang="en-US" sz="2800" spc="100" dirty="0">
                  <a:latin typeface="明兰" panose="02010600030101010101" pitchFamily="2" charset="-122"/>
                  <a:ea typeface="明兰" panose="02010600030101010101" pitchFamily="2" charset="-122"/>
                </a:rPr>
                <a:t>添加您的标题</a:t>
              </a:r>
            </a:p>
          </p:txBody>
        </p:sp>
      </p:grpSp>
      <p:grpSp>
        <p:nvGrpSpPr>
          <p:cNvPr id="5" name="组合 4"/>
          <p:cNvGrpSpPr/>
          <p:nvPr/>
        </p:nvGrpSpPr>
        <p:grpSpPr>
          <a:xfrm>
            <a:off x="4741218" y="3818117"/>
            <a:ext cx="3377168" cy="830183"/>
            <a:chOff x="6554232" y="4064302"/>
            <a:chExt cx="3377168" cy="830183"/>
          </a:xfrm>
        </p:grpSpPr>
        <p:grpSp>
          <p:nvGrpSpPr>
            <p:cNvPr id="67" name="组合 66"/>
            <p:cNvGrpSpPr/>
            <p:nvPr/>
          </p:nvGrpSpPr>
          <p:grpSpPr>
            <a:xfrm>
              <a:off x="6554232" y="4064302"/>
              <a:ext cx="602020" cy="811736"/>
              <a:chOff x="6381459" y="1890219"/>
              <a:chExt cx="602020" cy="811736"/>
            </a:xfrm>
          </p:grpSpPr>
          <p:sp>
            <p:nvSpPr>
              <p:cNvPr id="68" name="文本框 67"/>
              <p:cNvSpPr txBox="1"/>
              <p:nvPr/>
            </p:nvSpPr>
            <p:spPr>
              <a:xfrm>
                <a:off x="6414792" y="1934536"/>
                <a:ext cx="568687" cy="707886"/>
              </a:xfrm>
              <a:prstGeom prst="rect">
                <a:avLst/>
              </a:prstGeom>
              <a:noFill/>
            </p:spPr>
            <p:txBody>
              <a:bodyPr wrap="square" rtlCol="0">
                <a:spAutoFit/>
              </a:bodyPr>
              <a:lstStyle/>
              <a:p>
                <a:r>
                  <a:rPr lang="en-US" altLang="zh-CN" sz="4000" dirty="0">
                    <a:latin typeface="Impact" panose="020B0806030902050204" pitchFamily="34" charset="0"/>
                    <a:ea typeface="明兰" panose="02010600030101010101" pitchFamily="2" charset="-122"/>
                  </a:rPr>
                  <a:t>3</a:t>
                </a:r>
                <a:endParaRPr lang="zh-CN" altLang="en-US" sz="4000" dirty="0">
                  <a:latin typeface="Impact" panose="020B0806030902050204" pitchFamily="34" charset="0"/>
                  <a:ea typeface="明兰" panose="02010600030101010101" pitchFamily="2" charset="-122"/>
                </a:endParaRPr>
              </a:p>
            </p:txBody>
          </p:sp>
          <p:cxnSp>
            <p:nvCxnSpPr>
              <p:cNvPr id="73" name="直接连接符 72"/>
              <p:cNvCxnSpPr/>
              <p:nvPr/>
            </p:nvCxnSpPr>
            <p:spPr>
              <a:xfrm flipH="1">
                <a:off x="6381926" y="2102644"/>
                <a:ext cx="538462" cy="544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6856934" y="1890219"/>
                <a:ext cx="87584" cy="87584"/>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6519329" y="2633534"/>
                <a:ext cx="68421" cy="684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6381459" y="2335375"/>
                <a:ext cx="47921" cy="479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6" name="文本框 105"/>
            <p:cNvSpPr txBox="1"/>
            <p:nvPr/>
          </p:nvSpPr>
          <p:spPr>
            <a:xfrm>
              <a:off x="7418898" y="4371265"/>
              <a:ext cx="2512502" cy="523220"/>
            </a:xfrm>
            <a:prstGeom prst="rect">
              <a:avLst/>
            </a:prstGeom>
            <a:noFill/>
          </p:spPr>
          <p:txBody>
            <a:bodyPr wrap="square" rtlCol="0">
              <a:spAutoFit/>
            </a:bodyPr>
            <a:lstStyle/>
            <a:p>
              <a:r>
                <a:rPr lang="zh-CN" altLang="en-US" sz="2800" spc="100" dirty="0">
                  <a:latin typeface="明兰" panose="02010600030101010101" pitchFamily="2" charset="-122"/>
                  <a:ea typeface="明兰" panose="02010600030101010101" pitchFamily="2" charset="-122"/>
                </a:rPr>
                <a:t>添加您的标题</a:t>
              </a:r>
            </a:p>
          </p:txBody>
        </p:sp>
      </p:grpSp>
      <p:grpSp>
        <p:nvGrpSpPr>
          <p:cNvPr id="9" name="组合 8"/>
          <p:cNvGrpSpPr/>
          <p:nvPr/>
        </p:nvGrpSpPr>
        <p:grpSpPr>
          <a:xfrm>
            <a:off x="4741218" y="4934202"/>
            <a:ext cx="3992354" cy="811736"/>
            <a:chOff x="6554232" y="5180387"/>
            <a:chExt cx="3992354" cy="811736"/>
          </a:xfrm>
        </p:grpSpPr>
        <p:grpSp>
          <p:nvGrpSpPr>
            <p:cNvPr id="75" name="组合 74"/>
            <p:cNvGrpSpPr/>
            <p:nvPr/>
          </p:nvGrpSpPr>
          <p:grpSpPr>
            <a:xfrm>
              <a:off x="6554232" y="5180387"/>
              <a:ext cx="602020" cy="811736"/>
              <a:chOff x="6381459" y="1890219"/>
              <a:chExt cx="602020" cy="811736"/>
            </a:xfrm>
          </p:grpSpPr>
          <p:sp>
            <p:nvSpPr>
              <p:cNvPr id="76" name="文本框 75"/>
              <p:cNvSpPr txBox="1"/>
              <p:nvPr/>
            </p:nvSpPr>
            <p:spPr>
              <a:xfrm>
                <a:off x="6414792" y="1934536"/>
                <a:ext cx="568687" cy="707886"/>
              </a:xfrm>
              <a:prstGeom prst="rect">
                <a:avLst/>
              </a:prstGeom>
              <a:noFill/>
            </p:spPr>
            <p:txBody>
              <a:bodyPr wrap="square" rtlCol="0">
                <a:spAutoFit/>
              </a:bodyPr>
              <a:lstStyle/>
              <a:p>
                <a:r>
                  <a:rPr lang="en-US" altLang="zh-CN" sz="4000" dirty="0">
                    <a:latin typeface="Impact" panose="020B0806030902050204" pitchFamily="34" charset="0"/>
                    <a:ea typeface="明兰" panose="02010600030101010101" pitchFamily="2" charset="-122"/>
                  </a:rPr>
                  <a:t>4</a:t>
                </a:r>
                <a:endParaRPr lang="zh-CN" altLang="en-US" sz="4000" dirty="0">
                  <a:latin typeface="Impact" panose="020B0806030902050204" pitchFamily="34" charset="0"/>
                  <a:ea typeface="明兰" panose="02010600030101010101" pitchFamily="2" charset="-122"/>
                </a:endParaRPr>
              </a:p>
            </p:txBody>
          </p:sp>
          <p:cxnSp>
            <p:nvCxnSpPr>
              <p:cNvPr id="81" name="直接连接符 80"/>
              <p:cNvCxnSpPr/>
              <p:nvPr/>
            </p:nvCxnSpPr>
            <p:spPr>
              <a:xfrm flipH="1">
                <a:off x="6381926" y="2102644"/>
                <a:ext cx="538462" cy="544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6856934" y="1890219"/>
                <a:ext cx="87584" cy="87584"/>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6519329" y="2633534"/>
                <a:ext cx="68421" cy="684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6381459" y="2335375"/>
                <a:ext cx="47921" cy="479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文本框 106"/>
            <p:cNvSpPr txBox="1"/>
            <p:nvPr/>
          </p:nvSpPr>
          <p:spPr>
            <a:xfrm>
              <a:off x="7418898" y="5460709"/>
              <a:ext cx="3127688" cy="523220"/>
            </a:xfrm>
            <a:prstGeom prst="rect">
              <a:avLst/>
            </a:prstGeom>
            <a:noFill/>
          </p:spPr>
          <p:txBody>
            <a:bodyPr wrap="square" rtlCol="0">
              <a:spAutoFit/>
            </a:bodyPr>
            <a:lstStyle/>
            <a:p>
              <a:r>
                <a:rPr lang="zh-CN" altLang="en-US" sz="2800" spc="100" dirty="0">
                  <a:latin typeface="明兰" panose="02010600030101010101" pitchFamily="2" charset="-122"/>
                  <a:ea typeface="明兰" panose="02010600030101010101" pitchFamily="2" charset="-122"/>
                </a:rPr>
                <a:t>添加您的标题</a:t>
              </a:r>
            </a:p>
          </p:txBody>
        </p:sp>
      </p:gr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31961" y="1893303"/>
            <a:ext cx="4769936" cy="1494626"/>
            <a:chOff x="1330259" y="1960089"/>
            <a:chExt cx="4770580" cy="1494625"/>
          </a:xfrm>
        </p:grpSpPr>
        <p:sp>
          <p:nvSpPr>
            <p:cNvPr id="3" name="任意多边形 2"/>
            <p:cNvSpPr/>
            <p:nvPr/>
          </p:nvSpPr>
          <p:spPr bwMode="auto">
            <a:xfrm>
              <a:off x="1330259" y="1960089"/>
              <a:ext cx="4770580" cy="1309351"/>
            </a:xfrm>
            <a:custGeom>
              <a:avLst/>
              <a:gdLst>
                <a:gd name="connsiteX0" fmla="*/ 1518707 w 4770580"/>
                <a:gd name="connsiteY0" fmla="*/ 68270 h 1309351"/>
                <a:gd name="connsiteX1" fmla="*/ 1341950 w 4770580"/>
                <a:gd name="connsiteY1" fmla="*/ 166412 h 1309351"/>
                <a:gd name="connsiteX2" fmla="*/ 1300229 w 4770580"/>
                <a:gd name="connsiteY2" fmla="*/ 236195 h 1309351"/>
                <a:gd name="connsiteX3" fmla="*/ 1266876 w 4770580"/>
                <a:gd name="connsiteY3" fmla="*/ 291983 h 1309351"/>
                <a:gd name="connsiteX4" fmla="*/ 1278103 w 4770580"/>
                <a:gd name="connsiteY4" fmla="*/ 311429 h 1309351"/>
                <a:gd name="connsiteX5" fmla="*/ 1413457 w 4770580"/>
                <a:gd name="connsiteY5" fmla="*/ 545868 h 1309351"/>
                <a:gd name="connsiteX6" fmla="*/ 1413571 w 4770580"/>
                <a:gd name="connsiteY6" fmla="*/ 763108 h 1309351"/>
                <a:gd name="connsiteX7" fmla="*/ 1267753 w 4770580"/>
                <a:gd name="connsiteY7" fmla="*/ 1015754 h 1309351"/>
                <a:gd name="connsiteX8" fmla="*/ 1263392 w 4770580"/>
                <a:gd name="connsiteY8" fmla="*/ 1023311 h 1309351"/>
                <a:gd name="connsiteX9" fmla="*/ 1264931 w 4770580"/>
                <a:gd name="connsiteY9" fmla="*/ 1025879 h 1309351"/>
                <a:gd name="connsiteX10" fmla="*/ 1341950 w 4770580"/>
                <a:gd name="connsiteY10" fmla="*/ 1154283 h 1309351"/>
                <a:gd name="connsiteX11" fmla="*/ 1518707 w 4770580"/>
                <a:gd name="connsiteY11" fmla="*/ 1252423 h 1309351"/>
                <a:gd name="connsiteX12" fmla="*/ 4267820 w 4770580"/>
                <a:gd name="connsiteY12" fmla="*/ 1252423 h 1309351"/>
                <a:gd name="connsiteX13" fmla="*/ 4443238 w 4770580"/>
                <a:gd name="connsiteY13" fmla="*/ 1154283 h 1309351"/>
                <a:gd name="connsiteX14" fmla="*/ 4681593 w 4770580"/>
                <a:gd name="connsiteY14" fmla="*/ 759135 h 1309351"/>
                <a:gd name="connsiteX15" fmla="*/ 4681593 w 4770580"/>
                <a:gd name="connsiteY15" fmla="*/ 562851 h 1309351"/>
                <a:gd name="connsiteX16" fmla="*/ 4443238 w 4770580"/>
                <a:gd name="connsiteY16" fmla="*/ 166412 h 1309351"/>
                <a:gd name="connsiteX17" fmla="*/ 4267820 w 4770580"/>
                <a:gd name="connsiteY17" fmla="*/ 68270 h 1309351"/>
                <a:gd name="connsiteX18" fmla="*/ 1518707 w 4770580"/>
                <a:gd name="connsiteY18" fmla="*/ 68270 h 1309351"/>
                <a:gd name="connsiteX19" fmla="*/ 720841 w 4770580"/>
                <a:gd name="connsiteY19" fmla="*/ 63932 h 1309351"/>
                <a:gd name="connsiteX20" fmla="*/ 631877 w 4770580"/>
                <a:gd name="connsiteY20" fmla="*/ 86206 h 1309351"/>
                <a:gd name="connsiteX21" fmla="*/ 273216 w 4770580"/>
                <a:gd name="connsiteY21" fmla="*/ 293279 h 1309351"/>
                <a:gd name="connsiteX22" fmla="*/ 184004 w 4770580"/>
                <a:gd name="connsiteY22" fmla="*/ 447613 h 1309351"/>
                <a:gd name="connsiteX23" fmla="*/ 183946 w 4770580"/>
                <a:gd name="connsiteY23" fmla="*/ 861660 h 1309351"/>
                <a:gd name="connsiteX24" fmla="*/ 273583 w 4770580"/>
                <a:gd name="connsiteY24" fmla="*/ 1016915 h 1309351"/>
                <a:gd name="connsiteX25" fmla="*/ 632187 w 4770580"/>
                <a:gd name="connsiteY25" fmla="*/ 1223889 h 1309351"/>
                <a:gd name="connsiteX26" fmla="*/ 810450 w 4770580"/>
                <a:gd name="connsiteY26" fmla="*/ 1223795 h 1309351"/>
                <a:gd name="connsiteX27" fmla="*/ 1169111 w 4770580"/>
                <a:gd name="connsiteY27" fmla="*/ 1016722 h 1309351"/>
                <a:gd name="connsiteX28" fmla="*/ 1258324 w 4770580"/>
                <a:gd name="connsiteY28" fmla="*/ 862389 h 1309351"/>
                <a:gd name="connsiteX29" fmla="*/ 1258381 w 4770580"/>
                <a:gd name="connsiteY29" fmla="*/ 448342 h 1309351"/>
                <a:gd name="connsiteX30" fmla="*/ 1168744 w 4770580"/>
                <a:gd name="connsiteY30" fmla="*/ 293086 h 1309351"/>
                <a:gd name="connsiteX31" fmla="*/ 810141 w 4770580"/>
                <a:gd name="connsiteY31" fmla="*/ 86112 h 1309351"/>
                <a:gd name="connsiteX32" fmla="*/ 720841 w 4770580"/>
                <a:gd name="connsiteY32" fmla="*/ 63932 h 1309351"/>
                <a:gd name="connsiteX33" fmla="*/ 468456 w 4770580"/>
                <a:gd name="connsiteY33" fmla="*/ 0 h 1309351"/>
                <a:gd name="connsiteX34" fmla="*/ 973030 w 4770580"/>
                <a:gd name="connsiteY34" fmla="*/ 70 h 1309351"/>
                <a:gd name="connsiteX35" fmla="*/ 1161109 w 4770580"/>
                <a:gd name="connsiteY35" fmla="*/ 108788 h 1309351"/>
                <a:gd name="connsiteX36" fmla="*/ 1205528 w 4770580"/>
                <a:gd name="connsiteY36" fmla="*/ 185726 h 1309351"/>
                <a:gd name="connsiteX37" fmla="*/ 1230238 w 4770580"/>
                <a:gd name="connsiteY37" fmla="*/ 228524 h 1309351"/>
                <a:gd name="connsiteX38" fmla="*/ 1244158 w 4770580"/>
                <a:gd name="connsiteY38" fmla="*/ 204345 h 1309351"/>
                <a:gd name="connsiteX39" fmla="*/ 1287348 w 4770580"/>
                <a:gd name="connsiteY39" fmla="*/ 129321 h 1309351"/>
                <a:gd name="connsiteX40" fmla="*/ 1470329 w 4770580"/>
                <a:gd name="connsiteY40" fmla="*/ 23809 h 1309351"/>
                <a:gd name="connsiteX41" fmla="*/ 4316245 w 4770580"/>
                <a:gd name="connsiteY41" fmla="*/ 23809 h 1309351"/>
                <a:gd name="connsiteX42" fmla="*/ 4497840 w 4770580"/>
                <a:gd name="connsiteY42" fmla="*/ 129321 h 1309351"/>
                <a:gd name="connsiteX43" fmla="*/ 4744589 w 4770580"/>
                <a:gd name="connsiteY43" fmla="*/ 555530 h 1309351"/>
                <a:gd name="connsiteX44" fmla="*/ 4744589 w 4770580"/>
                <a:gd name="connsiteY44" fmla="*/ 766553 h 1309351"/>
                <a:gd name="connsiteX45" fmla="*/ 4497840 w 4770580"/>
                <a:gd name="connsiteY45" fmla="*/ 1191374 h 1309351"/>
                <a:gd name="connsiteX46" fmla="*/ 4316245 w 4770580"/>
                <a:gd name="connsiteY46" fmla="*/ 1296885 h 1309351"/>
                <a:gd name="connsiteX47" fmla="*/ 1470329 w 4770580"/>
                <a:gd name="connsiteY47" fmla="*/ 1296885 h 1309351"/>
                <a:gd name="connsiteX48" fmla="*/ 1287348 w 4770580"/>
                <a:gd name="connsiteY48" fmla="*/ 1191374 h 1309351"/>
                <a:gd name="connsiteX49" fmla="*/ 1227445 w 4770580"/>
                <a:gd name="connsiteY49" fmla="*/ 1087658 h 1309351"/>
                <a:gd name="connsiteX50" fmla="*/ 1226848 w 4770580"/>
                <a:gd name="connsiteY50" fmla="*/ 1086624 h 1309351"/>
                <a:gd name="connsiteX51" fmla="*/ 1222923 w 4770580"/>
                <a:gd name="connsiteY51" fmla="*/ 1093425 h 1309351"/>
                <a:gd name="connsiteX52" fmla="*/ 1161344 w 4770580"/>
                <a:gd name="connsiteY52" fmla="*/ 1200117 h 1309351"/>
                <a:gd name="connsiteX53" fmla="*/ 972144 w 4770580"/>
                <a:gd name="connsiteY53" fmla="*/ 1309351 h 1309351"/>
                <a:gd name="connsiteX54" fmla="*/ 467570 w 4770580"/>
                <a:gd name="connsiteY54" fmla="*/ 1309282 h 1309351"/>
                <a:gd name="connsiteX55" fmla="*/ 279492 w 4770580"/>
                <a:gd name="connsiteY55" fmla="*/ 1200563 h 1309351"/>
                <a:gd name="connsiteX56" fmla="*/ 27144 w 4770580"/>
                <a:gd name="connsiteY56" fmla="*/ 763483 h 1309351"/>
                <a:gd name="connsiteX57" fmla="*/ 27030 w 4770580"/>
                <a:gd name="connsiteY57" fmla="*/ 546244 h 1309351"/>
                <a:gd name="connsiteX58" fmla="*/ 279256 w 4770580"/>
                <a:gd name="connsiteY58" fmla="*/ 109234 h 1309351"/>
                <a:gd name="connsiteX59" fmla="*/ 468456 w 4770580"/>
                <a:gd name="connsiteY59" fmla="*/ 0 h 130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1">
                  <a:moveTo>
                    <a:pt x="1518707" y="68270"/>
                  </a:moveTo>
                  <a:cubicBezTo>
                    <a:pt x="1450415" y="68270"/>
                    <a:pt x="1375427" y="109593"/>
                    <a:pt x="1341950" y="166412"/>
                  </a:cubicBezTo>
                  <a:cubicBezTo>
                    <a:pt x="1327137" y="191189"/>
                    <a:pt x="1313249" y="214418"/>
                    <a:pt x="1300229" y="236195"/>
                  </a:cubicBezTo>
                  <a:lnTo>
                    <a:pt x="1266876" y="291983"/>
                  </a:lnTo>
                  <a:lnTo>
                    <a:pt x="1278103" y="311429"/>
                  </a:lnTo>
                  <a:cubicBezTo>
                    <a:pt x="1413457" y="545868"/>
                    <a:pt x="1413457" y="545868"/>
                    <a:pt x="1413457" y="545868"/>
                  </a:cubicBezTo>
                  <a:cubicBezTo>
                    <a:pt x="1449812" y="608837"/>
                    <a:pt x="1450160" y="700826"/>
                    <a:pt x="1413571" y="763108"/>
                  </a:cubicBezTo>
                  <a:cubicBezTo>
                    <a:pt x="1350514" y="872360"/>
                    <a:pt x="1303222" y="954299"/>
                    <a:pt x="1267753" y="1015754"/>
                  </a:cubicBezTo>
                  <a:lnTo>
                    <a:pt x="1263392" y="1023311"/>
                  </a:lnTo>
                  <a:lnTo>
                    <a:pt x="1264931" y="1025879"/>
                  </a:lnTo>
                  <a:cubicBezTo>
                    <a:pt x="1341950" y="1154283"/>
                    <a:pt x="1341950" y="1154283"/>
                    <a:pt x="1341950" y="1154283"/>
                  </a:cubicBezTo>
                  <a:cubicBezTo>
                    <a:pt x="1375427" y="1211101"/>
                    <a:pt x="1450415" y="1252423"/>
                    <a:pt x="1518707" y="1252423"/>
                  </a:cubicBezTo>
                  <a:cubicBezTo>
                    <a:pt x="4267820" y="1252423"/>
                    <a:pt x="4267820" y="1252423"/>
                    <a:pt x="4267820" y="1252423"/>
                  </a:cubicBezTo>
                  <a:cubicBezTo>
                    <a:pt x="4336113" y="1252423"/>
                    <a:pt x="4409761" y="1211101"/>
                    <a:pt x="4443238" y="1154283"/>
                  </a:cubicBezTo>
                  <a:cubicBezTo>
                    <a:pt x="4681593" y="759135"/>
                    <a:pt x="4681593" y="759135"/>
                    <a:pt x="4681593" y="759135"/>
                  </a:cubicBezTo>
                  <a:cubicBezTo>
                    <a:pt x="4715069" y="702316"/>
                    <a:pt x="4715069" y="619669"/>
                    <a:pt x="4681593" y="562851"/>
                  </a:cubicBezTo>
                  <a:cubicBezTo>
                    <a:pt x="4443238" y="166412"/>
                    <a:pt x="4443238" y="166412"/>
                    <a:pt x="4443238" y="166412"/>
                  </a:cubicBezTo>
                  <a:cubicBezTo>
                    <a:pt x="4409761" y="109593"/>
                    <a:pt x="4336113" y="68270"/>
                    <a:pt x="4267820" y="68270"/>
                  </a:cubicBezTo>
                  <a:cubicBezTo>
                    <a:pt x="1518707" y="68270"/>
                    <a:pt x="1518707" y="68270"/>
                    <a:pt x="1518707" y="68270"/>
                  </a:cubicBezTo>
                  <a:close/>
                  <a:moveTo>
                    <a:pt x="720841" y="63932"/>
                  </a:moveTo>
                  <a:cubicBezTo>
                    <a:pt x="689249" y="63906"/>
                    <a:pt x="657713" y="71290"/>
                    <a:pt x="631877" y="86206"/>
                  </a:cubicBezTo>
                  <a:lnTo>
                    <a:pt x="273216" y="293279"/>
                  </a:lnTo>
                  <a:cubicBezTo>
                    <a:pt x="221545" y="323111"/>
                    <a:pt x="183555" y="388340"/>
                    <a:pt x="184004" y="447613"/>
                  </a:cubicBezTo>
                  <a:cubicBezTo>
                    <a:pt x="184004" y="447613"/>
                    <a:pt x="184004" y="447613"/>
                    <a:pt x="183946" y="861660"/>
                  </a:cubicBezTo>
                  <a:cubicBezTo>
                    <a:pt x="183968" y="922532"/>
                    <a:pt x="221463" y="987475"/>
                    <a:pt x="273583" y="1016915"/>
                  </a:cubicBezTo>
                  <a:cubicBezTo>
                    <a:pt x="273583" y="1016915"/>
                    <a:pt x="273583" y="1016915"/>
                    <a:pt x="632187" y="1223889"/>
                  </a:cubicBezTo>
                  <a:cubicBezTo>
                    <a:pt x="683294" y="1253914"/>
                    <a:pt x="758779" y="1253628"/>
                    <a:pt x="810450" y="1223795"/>
                  </a:cubicBezTo>
                  <a:cubicBezTo>
                    <a:pt x="810450" y="1223795"/>
                    <a:pt x="810450" y="1223795"/>
                    <a:pt x="1169111" y="1016722"/>
                  </a:cubicBezTo>
                  <a:cubicBezTo>
                    <a:pt x="1220783" y="986890"/>
                    <a:pt x="1257759" y="922246"/>
                    <a:pt x="1258324" y="862389"/>
                  </a:cubicBezTo>
                  <a:cubicBezTo>
                    <a:pt x="1258324" y="862389"/>
                    <a:pt x="1258324" y="862389"/>
                    <a:pt x="1258381" y="448342"/>
                  </a:cubicBezTo>
                  <a:cubicBezTo>
                    <a:pt x="1257932" y="389069"/>
                    <a:pt x="1220437" y="324126"/>
                    <a:pt x="1168744" y="293086"/>
                  </a:cubicBezTo>
                  <a:cubicBezTo>
                    <a:pt x="1168744" y="293086"/>
                    <a:pt x="1168744" y="293086"/>
                    <a:pt x="810141" y="86112"/>
                  </a:cubicBezTo>
                  <a:cubicBezTo>
                    <a:pt x="784081" y="71392"/>
                    <a:pt x="752433" y="63958"/>
                    <a:pt x="720841" y="63932"/>
                  </a:cubicBezTo>
                  <a:close/>
                  <a:moveTo>
                    <a:pt x="468456" y="0"/>
                  </a:moveTo>
                  <a:cubicBezTo>
                    <a:pt x="973030" y="70"/>
                    <a:pt x="973030" y="70"/>
                    <a:pt x="973030" y="70"/>
                  </a:cubicBezTo>
                  <a:cubicBezTo>
                    <a:pt x="1045975" y="758"/>
                    <a:pt x="1124753" y="45820"/>
                    <a:pt x="1161109" y="108788"/>
                  </a:cubicBezTo>
                  <a:cubicBezTo>
                    <a:pt x="1176881" y="136106"/>
                    <a:pt x="1191667" y="161717"/>
                    <a:pt x="1205528" y="185726"/>
                  </a:cubicBezTo>
                  <a:lnTo>
                    <a:pt x="1230238" y="228524"/>
                  </a:lnTo>
                  <a:lnTo>
                    <a:pt x="1244158" y="204345"/>
                  </a:lnTo>
                  <a:cubicBezTo>
                    <a:pt x="1257636" y="180932"/>
                    <a:pt x="1272013" y="155958"/>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60"/>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4"/>
                  </a:lnTo>
                  <a:lnTo>
                    <a:pt x="1222923" y="1093425"/>
                  </a:lnTo>
                  <a:cubicBezTo>
                    <a:pt x="1161344" y="1200117"/>
                    <a:pt x="1161344" y="1200117"/>
                    <a:pt x="1161344" y="1200117"/>
                  </a:cubicBezTo>
                  <a:cubicBezTo>
                    <a:pt x="1125468" y="1263633"/>
                    <a:pt x="1046325" y="1309326"/>
                    <a:pt x="972144" y="1309351"/>
                  </a:cubicBezTo>
                  <a:cubicBezTo>
                    <a:pt x="467570" y="1309282"/>
                    <a:pt x="467570" y="1309282"/>
                    <a:pt x="467570" y="1309282"/>
                  </a:cubicBezTo>
                  <a:cubicBezTo>
                    <a:pt x="395338" y="1309828"/>
                    <a:pt x="315847" y="1263532"/>
                    <a:pt x="279492" y="1200563"/>
                  </a:cubicBezTo>
                  <a:lnTo>
                    <a:pt x="27144" y="763483"/>
                  </a:lnTo>
                  <a:cubicBezTo>
                    <a:pt x="-9211" y="700514"/>
                    <a:pt x="-8847" y="609760"/>
                    <a:pt x="27030" y="546244"/>
                  </a:cubicBezTo>
                  <a:cubicBezTo>
                    <a:pt x="279256" y="109234"/>
                    <a:pt x="279256" y="109234"/>
                    <a:pt x="279256" y="109234"/>
                  </a:cubicBezTo>
                  <a:cubicBezTo>
                    <a:pt x="317082" y="46239"/>
                    <a:pt x="396225" y="546"/>
                    <a:pt x="468456" y="0"/>
                  </a:cubicBezTo>
                  <a:close/>
                </a:path>
              </a:pathLst>
            </a:custGeom>
            <a:solidFill>
              <a:schemeClr val="accent1"/>
            </a:solidFill>
            <a:ln w="19050">
              <a:noFill/>
            </a:ln>
            <a:effectLst>
              <a:softEdge rad="0"/>
            </a:effectLst>
          </p:spPr>
          <p:txBody>
            <a:bodyPr vert="horz" wrap="square" lIns="121882" tIns="60941" rIns="121882" bIns="60941" numCol="1" anchor="t" anchorCtr="0" compatLnSpc="1">
              <a:noAutofit/>
            </a:bodyPr>
            <a:lstStyle/>
            <a:p>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 name="组合 30"/>
            <p:cNvGrpSpPr/>
            <p:nvPr/>
          </p:nvGrpSpPr>
          <p:grpSpPr>
            <a:xfrm>
              <a:off x="1840938" y="2355369"/>
              <a:ext cx="453607" cy="436227"/>
              <a:chOff x="9791183" y="5224434"/>
              <a:chExt cx="645684" cy="620945"/>
            </a:xfrm>
            <a:gradFill>
              <a:gsLst>
                <a:gs pos="0">
                  <a:srgbClr val="FDFA75"/>
                </a:gs>
                <a:gs pos="100000">
                  <a:srgbClr val="D79E11"/>
                </a:gs>
              </a:gsLst>
              <a:lin ang="2700000" scaled="1"/>
            </a:gradFill>
            <a:effectLst/>
          </p:grpSpPr>
          <p:sp>
            <p:nvSpPr>
              <p:cNvPr id="6" name="Oval 131"/>
              <p:cNvSpPr>
                <a:spLocks noChangeArrowheads="1"/>
              </p:cNvSpPr>
              <p:nvPr/>
            </p:nvSpPr>
            <p:spPr bwMode="auto">
              <a:xfrm>
                <a:off x="9968746" y="5224434"/>
                <a:ext cx="290558" cy="2942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 name="文本框 45"/>
            <p:cNvSpPr txBox="1"/>
            <p:nvPr/>
          </p:nvSpPr>
          <p:spPr>
            <a:xfrm>
              <a:off x="3092916" y="2152051"/>
              <a:ext cx="2493327" cy="1302663"/>
            </a:xfrm>
            <a:prstGeom prst="rect">
              <a:avLst/>
            </a:prstGeom>
            <a:noFill/>
            <a:effectLst/>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您的文本后，在此框中选择粘贴，</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并选择只保留文字。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968089" y="2634268"/>
            <a:ext cx="4769936" cy="1473518"/>
            <a:chOff x="5967013" y="2701053"/>
            <a:chExt cx="4770580" cy="1473518"/>
          </a:xfrm>
        </p:grpSpPr>
        <p:sp>
          <p:nvSpPr>
            <p:cNvPr id="9" name="任意多边形 8"/>
            <p:cNvSpPr/>
            <p:nvPr/>
          </p:nvSpPr>
          <p:spPr bwMode="auto">
            <a:xfrm rot="10800000">
              <a:off x="5967013" y="2701053"/>
              <a:ext cx="4770580" cy="1309351"/>
            </a:xfrm>
            <a:custGeom>
              <a:avLst/>
              <a:gdLst>
                <a:gd name="connsiteX0" fmla="*/ 721107 w 4770580"/>
                <a:gd name="connsiteY0" fmla="*/ 1246288 h 1309351"/>
                <a:gd name="connsiteX1" fmla="*/ 810450 w 4770580"/>
                <a:gd name="connsiteY1" fmla="*/ 1223794 h 1309351"/>
                <a:gd name="connsiteX2" fmla="*/ 1169111 w 4770580"/>
                <a:gd name="connsiteY2" fmla="*/ 1016721 h 1309351"/>
                <a:gd name="connsiteX3" fmla="*/ 1258324 w 4770580"/>
                <a:gd name="connsiteY3" fmla="*/ 862388 h 1309351"/>
                <a:gd name="connsiteX4" fmla="*/ 1258381 w 4770580"/>
                <a:gd name="connsiteY4" fmla="*/ 448341 h 1309351"/>
                <a:gd name="connsiteX5" fmla="*/ 1168744 w 4770580"/>
                <a:gd name="connsiteY5" fmla="*/ 293085 h 1309351"/>
                <a:gd name="connsiteX6" fmla="*/ 810141 w 4770580"/>
                <a:gd name="connsiteY6" fmla="*/ 86111 h 1309351"/>
                <a:gd name="connsiteX7" fmla="*/ 631877 w 4770580"/>
                <a:gd name="connsiteY7" fmla="*/ 86205 h 1309351"/>
                <a:gd name="connsiteX8" fmla="*/ 273216 w 4770580"/>
                <a:gd name="connsiteY8" fmla="*/ 293278 h 1309351"/>
                <a:gd name="connsiteX9" fmla="*/ 184003 w 4770580"/>
                <a:gd name="connsiteY9" fmla="*/ 447612 h 1309351"/>
                <a:gd name="connsiteX10" fmla="*/ 183946 w 4770580"/>
                <a:gd name="connsiteY10" fmla="*/ 861659 h 1309351"/>
                <a:gd name="connsiteX11" fmla="*/ 273583 w 4770580"/>
                <a:gd name="connsiteY11" fmla="*/ 1016914 h 1309351"/>
                <a:gd name="connsiteX12" fmla="*/ 632187 w 4770580"/>
                <a:gd name="connsiteY12" fmla="*/ 1223888 h 1309351"/>
                <a:gd name="connsiteX13" fmla="*/ 721107 w 4770580"/>
                <a:gd name="connsiteY13" fmla="*/ 1246288 h 1309351"/>
                <a:gd name="connsiteX14" fmla="*/ 4267820 w 4770580"/>
                <a:gd name="connsiteY14" fmla="*/ 1252423 h 1309351"/>
                <a:gd name="connsiteX15" fmla="*/ 4443238 w 4770580"/>
                <a:gd name="connsiteY15" fmla="*/ 1154282 h 1309351"/>
                <a:gd name="connsiteX16" fmla="*/ 4681593 w 4770580"/>
                <a:gd name="connsiteY16" fmla="*/ 759135 h 1309351"/>
                <a:gd name="connsiteX17" fmla="*/ 4681593 w 4770580"/>
                <a:gd name="connsiteY17" fmla="*/ 562851 h 1309351"/>
                <a:gd name="connsiteX18" fmla="*/ 4443238 w 4770580"/>
                <a:gd name="connsiteY18" fmla="*/ 166412 h 1309351"/>
                <a:gd name="connsiteX19" fmla="*/ 4267820 w 4770580"/>
                <a:gd name="connsiteY19" fmla="*/ 68271 h 1309351"/>
                <a:gd name="connsiteX20" fmla="*/ 1518707 w 4770580"/>
                <a:gd name="connsiteY20" fmla="*/ 68271 h 1309351"/>
                <a:gd name="connsiteX21" fmla="*/ 1341950 w 4770580"/>
                <a:gd name="connsiteY21" fmla="*/ 166412 h 1309351"/>
                <a:gd name="connsiteX22" fmla="*/ 1300229 w 4770580"/>
                <a:gd name="connsiteY22" fmla="*/ 236195 h 1309351"/>
                <a:gd name="connsiteX23" fmla="*/ 1266876 w 4770580"/>
                <a:gd name="connsiteY23" fmla="*/ 291983 h 1309351"/>
                <a:gd name="connsiteX24" fmla="*/ 1278103 w 4770580"/>
                <a:gd name="connsiteY24" fmla="*/ 311429 h 1309351"/>
                <a:gd name="connsiteX25" fmla="*/ 1413457 w 4770580"/>
                <a:gd name="connsiteY25" fmla="*/ 545868 h 1309351"/>
                <a:gd name="connsiteX26" fmla="*/ 1413571 w 4770580"/>
                <a:gd name="connsiteY26" fmla="*/ 763108 h 1309351"/>
                <a:gd name="connsiteX27" fmla="*/ 1267753 w 4770580"/>
                <a:gd name="connsiteY27" fmla="*/ 1015754 h 1309351"/>
                <a:gd name="connsiteX28" fmla="*/ 1263390 w 4770580"/>
                <a:gd name="connsiteY28" fmla="*/ 1023310 h 1309351"/>
                <a:gd name="connsiteX29" fmla="*/ 1264931 w 4770580"/>
                <a:gd name="connsiteY29" fmla="*/ 1025879 h 1309351"/>
                <a:gd name="connsiteX30" fmla="*/ 1341950 w 4770580"/>
                <a:gd name="connsiteY30" fmla="*/ 1154283 h 1309351"/>
                <a:gd name="connsiteX31" fmla="*/ 1518707 w 4770580"/>
                <a:gd name="connsiteY31" fmla="*/ 1252423 h 1309351"/>
                <a:gd name="connsiteX32" fmla="*/ 4267820 w 4770580"/>
                <a:gd name="connsiteY32" fmla="*/ 1252423 h 1309351"/>
                <a:gd name="connsiteX33" fmla="*/ 972144 w 4770580"/>
                <a:gd name="connsiteY33" fmla="*/ 1309351 h 1309351"/>
                <a:gd name="connsiteX34" fmla="*/ 467570 w 4770580"/>
                <a:gd name="connsiteY34" fmla="*/ 1309282 h 1309351"/>
                <a:gd name="connsiteX35" fmla="*/ 279492 w 4770580"/>
                <a:gd name="connsiteY35" fmla="*/ 1200563 h 1309351"/>
                <a:gd name="connsiteX36" fmla="*/ 27144 w 4770580"/>
                <a:gd name="connsiteY36" fmla="*/ 763483 h 1309351"/>
                <a:gd name="connsiteX37" fmla="*/ 27029 w 4770580"/>
                <a:gd name="connsiteY37" fmla="*/ 546244 h 1309351"/>
                <a:gd name="connsiteX38" fmla="*/ 279256 w 4770580"/>
                <a:gd name="connsiteY38" fmla="*/ 109234 h 1309351"/>
                <a:gd name="connsiteX39" fmla="*/ 468456 w 4770580"/>
                <a:gd name="connsiteY39" fmla="*/ 0 h 1309351"/>
                <a:gd name="connsiteX40" fmla="*/ 973030 w 4770580"/>
                <a:gd name="connsiteY40" fmla="*/ 70 h 1309351"/>
                <a:gd name="connsiteX41" fmla="*/ 1161108 w 4770580"/>
                <a:gd name="connsiteY41" fmla="*/ 108789 h 1309351"/>
                <a:gd name="connsiteX42" fmla="*/ 1205528 w 4770580"/>
                <a:gd name="connsiteY42" fmla="*/ 185726 h 1309351"/>
                <a:gd name="connsiteX43" fmla="*/ 1230238 w 4770580"/>
                <a:gd name="connsiteY43" fmla="*/ 228524 h 1309351"/>
                <a:gd name="connsiteX44" fmla="*/ 1244158 w 4770580"/>
                <a:gd name="connsiteY44" fmla="*/ 204345 h 1309351"/>
                <a:gd name="connsiteX45" fmla="*/ 1287348 w 4770580"/>
                <a:gd name="connsiteY45" fmla="*/ 129321 h 1309351"/>
                <a:gd name="connsiteX46" fmla="*/ 1470329 w 4770580"/>
                <a:gd name="connsiteY46" fmla="*/ 23809 h 1309351"/>
                <a:gd name="connsiteX47" fmla="*/ 4316245 w 4770580"/>
                <a:gd name="connsiteY47" fmla="*/ 23809 h 1309351"/>
                <a:gd name="connsiteX48" fmla="*/ 4497840 w 4770580"/>
                <a:gd name="connsiteY48" fmla="*/ 129321 h 1309351"/>
                <a:gd name="connsiteX49" fmla="*/ 4744589 w 4770580"/>
                <a:gd name="connsiteY49" fmla="*/ 555530 h 1309351"/>
                <a:gd name="connsiteX50" fmla="*/ 4744589 w 4770580"/>
                <a:gd name="connsiteY50" fmla="*/ 766553 h 1309351"/>
                <a:gd name="connsiteX51" fmla="*/ 4497840 w 4770580"/>
                <a:gd name="connsiteY51" fmla="*/ 1191374 h 1309351"/>
                <a:gd name="connsiteX52" fmla="*/ 4316245 w 4770580"/>
                <a:gd name="connsiteY52" fmla="*/ 1296885 h 1309351"/>
                <a:gd name="connsiteX53" fmla="*/ 1470329 w 4770580"/>
                <a:gd name="connsiteY53" fmla="*/ 1296885 h 1309351"/>
                <a:gd name="connsiteX54" fmla="*/ 1287348 w 4770580"/>
                <a:gd name="connsiteY54" fmla="*/ 1191374 h 1309351"/>
                <a:gd name="connsiteX55" fmla="*/ 1227445 w 4770580"/>
                <a:gd name="connsiteY55" fmla="*/ 1087658 h 1309351"/>
                <a:gd name="connsiteX56" fmla="*/ 1226848 w 4770580"/>
                <a:gd name="connsiteY56" fmla="*/ 1086624 h 1309351"/>
                <a:gd name="connsiteX57" fmla="*/ 1222923 w 4770580"/>
                <a:gd name="connsiteY57" fmla="*/ 1093425 h 1309351"/>
                <a:gd name="connsiteX58" fmla="*/ 1161344 w 4770580"/>
                <a:gd name="connsiteY58" fmla="*/ 1200117 h 1309351"/>
                <a:gd name="connsiteX59" fmla="*/ 972144 w 4770580"/>
                <a:gd name="connsiteY59" fmla="*/ 1309351 h 130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1">
                  <a:moveTo>
                    <a:pt x="721107" y="1246288"/>
                  </a:moveTo>
                  <a:cubicBezTo>
                    <a:pt x="752826" y="1246240"/>
                    <a:pt x="784615" y="1238711"/>
                    <a:pt x="810450" y="1223794"/>
                  </a:cubicBezTo>
                  <a:cubicBezTo>
                    <a:pt x="810450" y="1223794"/>
                    <a:pt x="810450" y="1223794"/>
                    <a:pt x="1169111" y="1016721"/>
                  </a:cubicBezTo>
                  <a:cubicBezTo>
                    <a:pt x="1220783" y="986889"/>
                    <a:pt x="1257759" y="922245"/>
                    <a:pt x="1258324" y="862388"/>
                  </a:cubicBezTo>
                  <a:cubicBezTo>
                    <a:pt x="1258324" y="862388"/>
                    <a:pt x="1258324" y="862388"/>
                    <a:pt x="1258381" y="448341"/>
                  </a:cubicBezTo>
                  <a:cubicBezTo>
                    <a:pt x="1257932" y="389068"/>
                    <a:pt x="1220437" y="324125"/>
                    <a:pt x="1168744" y="293085"/>
                  </a:cubicBezTo>
                  <a:cubicBezTo>
                    <a:pt x="1168744" y="293085"/>
                    <a:pt x="1168744" y="293085"/>
                    <a:pt x="810141" y="86111"/>
                  </a:cubicBezTo>
                  <a:cubicBezTo>
                    <a:pt x="758020" y="56672"/>
                    <a:pt x="683549" y="56372"/>
                    <a:pt x="631877" y="86205"/>
                  </a:cubicBezTo>
                  <a:lnTo>
                    <a:pt x="273216" y="293278"/>
                  </a:lnTo>
                  <a:cubicBezTo>
                    <a:pt x="221545" y="323110"/>
                    <a:pt x="183555" y="388339"/>
                    <a:pt x="184003" y="447612"/>
                  </a:cubicBezTo>
                  <a:cubicBezTo>
                    <a:pt x="184003" y="447612"/>
                    <a:pt x="184003" y="447612"/>
                    <a:pt x="183946" y="861659"/>
                  </a:cubicBezTo>
                  <a:cubicBezTo>
                    <a:pt x="183968" y="922531"/>
                    <a:pt x="221463" y="987474"/>
                    <a:pt x="273583" y="1016914"/>
                  </a:cubicBezTo>
                  <a:cubicBezTo>
                    <a:pt x="273583" y="1016914"/>
                    <a:pt x="273583" y="1016914"/>
                    <a:pt x="632187" y="1223888"/>
                  </a:cubicBezTo>
                  <a:cubicBezTo>
                    <a:pt x="657740" y="1238900"/>
                    <a:pt x="689388" y="1246335"/>
                    <a:pt x="721107" y="1246288"/>
                  </a:cubicBezTo>
                  <a:close/>
                  <a:moveTo>
                    <a:pt x="4267820" y="1252423"/>
                  </a:moveTo>
                  <a:cubicBezTo>
                    <a:pt x="4336113" y="1252423"/>
                    <a:pt x="4409761" y="1211101"/>
                    <a:pt x="4443238" y="1154282"/>
                  </a:cubicBezTo>
                  <a:cubicBezTo>
                    <a:pt x="4681593" y="759135"/>
                    <a:pt x="4681593" y="759135"/>
                    <a:pt x="4681593" y="759135"/>
                  </a:cubicBezTo>
                  <a:cubicBezTo>
                    <a:pt x="4715069" y="702316"/>
                    <a:pt x="4715069" y="619669"/>
                    <a:pt x="4681593" y="562851"/>
                  </a:cubicBezTo>
                  <a:cubicBezTo>
                    <a:pt x="4443238" y="166412"/>
                    <a:pt x="4443238" y="166412"/>
                    <a:pt x="4443238" y="166412"/>
                  </a:cubicBezTo>
                  <a:cubicBezTo>
                    <a:pt x="4409761" y="109594"/>
                    <a:pt x="4336113" y="68271"/>
                    <a:pt x="4267820" y="68271"/>
                  </a:cubicBezTo>
                  <a:cubicBezTo>
                    <a:pt x="1518707" y="68271"/>
                    <a:pt x="1518707" y="68271"/>
                    <a:pt x="1518707" y="68271"/>
                  </a:cubicBezTo>
                  <a:cubicBezTo>
                    <a:pt x="1450414" y="68271"/>
                    <a:pt x="1375426" y="109594"/>
                    <a:pt x="1341950" y="166412"/>
                  </a:cubicBezTo>
                  <a:cubicBezTo>
                    <a:pt x="1327136" y="191189"/>
                    <a:pt x="1313249" y="214418"/>
                    <a:pt x="1300229" y="236195"/>
                  </a:cubicBezTo>
                  <a:lnTo>
                    <a:pt x="1266876" y="291983"/>
                  </a:lnTo>
                  <a:lnTo>
                    <a:pt x="1278103" y="311429"/>
                  </a:lnTo>
                  <a:cubicBezTo>
                    <a:pt x="1413457" y="545868"/>
                    <a:pt x="1413457" y="545868"/>
                    <a:pt x="1413457" y="545868"/>
                  </a:cubicBezTo>
                  <a:cubicBezTo>
                    <a:pt x="1449811" y="608837"/>
                    <a:pt x="1450160" y="700826"/>
                    <a:pt x="1413571" y="763108"/>
                  </a:cubicBezTo>
                  <a:cubicBezTo>
                    <a:pt x="1350514" y="872360"/>
                    <a:pt x="1303222" y="954299"/>
                    <a:pt x="1267753" y="1015754"/>
                  </a:cubicBezTo>
                  <a:lnTo>
                    <a:pt x="1263390" y="1023310"/>
                  </a:lnTo>
                  <a:lnTo>
                    <a:pt x="1264931" y="1025879"/>
                  </a:lnTo>
                  <a:cubicBezTo>
                    <a:pt x="1341950" y="1154283"/>
                    <a:pt x="1341950" y="1154283"/>
                    <a:pt x="1341950" y="1154283"/>
                  </a:cubicBezTo>
                  <a:cubicBezTo>
                    <a:pt x="1375426" y="1211101"/>
                    <a:pt x="1450414" y="1252423"/>
                    <a:pt x="1518707" y="1252423"/>
                  </a:cubicBezTo>
                  <a:cubicBezTo>
                    <a:pt x="4267820" y="1252423"/>
                    <a:pt x="4267820" y="1252423"/>
                    <a:pt x="4267820" y="1252423"/>
                  </a:cubicBezTo>
                  <a:close/>
                  <a:moveTo>
                    <a:pt x="972144" y="1309351"/>
                  </a:moveTo>
                  <a:cubicBezTo>
                    <a:pt x="467570" y="1309282"/>
                    <a:pt x="467570" y="1309282"/>
                    <a:pt x="467570" y="1309282"/>
                  </a:cubicBezTo>
                  <a:cubicBezTo>
                    <a:pt x="395338" y="1309828"/>
                    <a:pt x="315847" y="1263532"/>
                    <a:pt x="279492" y="1200563"/>
                  </a:cubicBezTo>
                  <a:lnTo>
                    <a:pt x="27144" y="763483"/>
                  </a:lnTo>
                  <a:cubicBezTo>
                    <a:pt x="-9211" y="700514"/>
                    <a:pt x="-8847" y="609760"/>
                    <a:pt x="27029" y="546244"/>
                  </a:cubicBezTo>
                  <a:cubicBezTo>
                    <a:pt x="279256" y="109234"/>
                    <a:pt x="279256" y="109234"/>
                    <a:pt x="279256" y="109234"/>
                  </a:cubicBezTo>
                  <a:cubicBezTo>
                    <a:pt x="317082" y="46239"/>
                    <a:pt x="396224" y="546"/>
                    <a:pt x="468456" y="0"/>
                  </a:cubicBezTo>
                  <a:cubicBezTo>
                    <a:pt x="973030" y="70"/>
                    <a:pt x="973030" y="70"/>
                    <a:pt x="973030" y="70"/>
                  </a:cubicBezTo>
                  <a:cubicBezTo>
                    <a:pt x="1045975" y="758"/>
                    <a:pt x="1124753" y="45820"/>
                    <a:pt x="1161108" y="108789"/>
                  </a:cubicBezTo>
                  <a:cubicBezTo>
                    <a:pt x="1176880" y="136106"/>
                    <a:pt x="1191666" y="161717"/>
                    <a:pt x="1205528" y="185726"/>
                  </a:cubicBezTo>
                  <a:lnTo>
                    <a:pt x="1230238" y="228524"/>
                  </a:lnTo>
                  <a:lnTo>
                    <a:pt x="1244158" y="204345"/>
                  </a:lnTo>
                  <a:cubicBezTo>
                    <a:pt x="1257636" y="180932"/>
                    <a:pt x="1272013" y="155958"/>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59"/>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4"/>
                  </a:lnTo>
                  <a:lnTo>
                    <a:pt x="1222923" y="1093425"/>
                  </a:lnTo>
                  <a:cubicBezTo>
                    <a:pt x="1161344" y="1200117"/>
                    <a:pt x="1161344" y="1200117"/>
                    <a:pt x="1161344" y="1200117"/>
                  </a:cubicBezTo>
                  <a:cubicBezTo>
                    <a:pt x="1125468" y="1263633"/>
                    <a:pt x="1046325" y="1309326"/>
                    <a:pt x="972144" y="1309351"/>
                  </a:cubicBezTo>
                  <a:close/>
                </a:path>
              </a:pathLst>
            </a:custGeom>
            <a:solidFill>
              <a:schemeClr val="accent3"/>
            </a:solidFill>
            <a:ln w="19050">
              <a:noFill/>
            </a:ln>
            <a:effectLst>
              <a:softEdge rad="0"/>
            </a:effectLst>
          </p:spPr>
          <p:txBody>
            <a:bodyPr vert="horz" wrap="square" lIns="121882" tIns="60941" rIns="121882" bIns="60941" numCol="1" anchor="t" anchorCtr="0" compatLnSpc="1">
              <a:noAutofit/>
            </a:bodyPr>
            <a:lstStyle/>
            <a:p>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Freeform 223"/>
            <p:cNvSpPr/>
            <p:nvPr/>
          </p:nvSpPr>
          <p:spPr bwMode="auto">
            <a:xfrm>
              <a:off x="9816552" y="3168895"/>
              <a:ext cx="442748" cy="359078"/>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accent3"/>
            </a:solidFill>
            <a:ln>
              <a:noFill/>
            </a:ln>
            <a:effectLst/>
          </p:spPr>
          <p:txBody>
            <a:bodyPr vert="horz" wrap="square" lIns="121882" tIns="60941" rIns="121882" bIns="60941" numCol="1" anchor="t" anchorCtr="0" compatLnSpc="1"/>
            <a:lstStyle/>
            <a:p>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文本框 46"/>
            <p:cNvSpPr txBox="1"/>
            <p:nvPr/>
          </p:nvSpPr>
          <p:spPr>
            <a:xfrm>
              <a:off x="6724636" y="2871907"/>
              <a:ext cx="2493327" cy="1302664"/>
            </a:xfrm>
            <a:prstGeom prst="rect">
              <a:avLst/>
            </a:prstGeom>
            <a:noFill/>
            <a:effectLst/>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您的文本后，在此框中选择粘贴，</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并选择只保留文字。</a:t>
              </a:r>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465767" y="3828454"/>
            <a:ext cx="4769936" cy="1442061"/>
            <a:chOff x="1464083" y="3895234"/>
            <a:chExt cx="4770580" cy="1442059"/>
          </a:xfrm>
        </p:grpSpPr>
        <p:sp>
          <p:nvSpPr>
            <p:cNvPr id="13" name="任意多边形 12"/>
            <p:cNvSpPr/>
            <p:nvPr/>
          </p:nvSpPr>
          <p:spPr bwMode="auto">
            <a:xfrm>
              <a:off x="1464083" y="3895234"/>
              <a:ext cx="4770580" cy="1309352"/>
            </a:xfrm>
            <a:custGeom>
              <a:avLst/>
              <a:gdLst>
                <a:gd name="connsiteX0" fmla="*/ 1518707 w 4770580"/>
                <a:gd name="connsiteY0" fmla="*/ 68271 h 1309352"/>
                <a:gd name="connsiteX1" fmla="*/ 1341950 w 4770580"/>
                <a:gd name="connsiteY1" fmla="*/ 166412 h 1309352"/>
                <a:gd name="connsiteX2" fmla="*/ 1300229 w 4770580"/>
                <a:gd name="connsiteY2" fmla="*/ 236195 h 1309352"/>
                <a:gd name="connsiteX3" fmla="*/ 1266876 w 4770580"/>
                <a:gd name="connsiteY3" fmla="*/ 291983 h 1309352"/>
                <a:gd name="connsiteX4" fmla="*/ 1278103 w 4770580"/>
                <a:gd name="connsiteY4" fmla="*/ 311429 h 1309352"/>
                <a:gd name="connsiteX5" fmla="*/ 1413457 w 4770580"/>
                <a:gd name="connsiteY5" fmla="*/ 545868 h 1309352"/>
                <a:gd name="connsiteX6" fmla="*/ 1413571 w 4770580"/>
                <a:gd name="connsiteY6" fmla="*/ 763108 h 1309352"/>
                <a:gd name="connsiteX7" fmla="*/ 1267753 w 4770580"/>
                <a:gd name="connsiteY7" fmla="*/ 1015754 h 1309352"/>
                <a:gd name="connsiteX8" fmla="*/ 1263392 w 4770580"/>
                <a:gd name="connsiteY8" fmla="*/ 1023311 h 1309352"/>
                <a:gd name="connsiteX9" fmla="*/ 1264931 w 4770580"/>
                <a:gd name="connsiteY9" fmla="*/ 1025879 h 1309352"/>
                <a:gd name="connsiteX10" fmla="*/ 1341950 w 4770580"/>
                <a:gd name="connsiteY10" fmla="*/ 1154283 h 1309352"/>
                <a:gd name="connsiteX11" fmla="*/ 1518707 w 4770580"/>
                <a:gd name="connsiteY11" fmla="*/ 1252423 h 1309352"/>
                <a:gd name="connsiteX12" fmla="*/ 4267820 w 4770580"/>
                <a:gd name="connsiteY12" fmla="*/ 1252423 h 1309352"/>
                <a:gd name="connsiteX13" fmla="*/ 4443238 w 4770580"/>
                <a:gd name="connsiteY13" fmla="*/ 1154283 h 1309352"/>
                <a:gd name="connsiteX14" fmla="*/ 4681593 w 4770580"/>
                <a:gd name="connsiteY14" fmla="*/ 759135 h 1309352"/>
                <a:gd name="connsiteX15" fmla="*/ 4681593 w 4770580"/>
                <a:gd name="connsiteY15" fmla="*/ 562852 h 1309352"/>
                <a:gd name="connsiteX16" fmla="*/ 4443238 w 4770580"/>
                <a:gd name="connsiteY16" fmla="*/ 166412 h 1309352"/>
                <a:gd name="connsiteX17" fmla="*/ 4267820 w 4770580"/>
                <a:gd name="connsiteY17" fmla="*/ 68271 h 1309352"/>
                <a:gd name="connsiteX18" fmla="*/ 1518707 w 4770580"/>
                <a:gd name="connsiteY18" fmla="*/ 68271 h 1309352"/>
                <a:gd name="connsiteX19" fmla="*/ 720841 w 4770580"/>
                <a:gd name="connsiteY19" fmla="*/ 63931 h 1309352"/>
                <a:gd name="connsiteX20" fmla="*/ 631877 w 4770580"/>
                <a:gd name="connsiteY20" fmla="*/ 86205 h 1309352"/>
                <a:gd name="connsiteX21" fmla="*/ 273216 w 4770580"/>
                <a:gd name="connsiteY21" fmla="*/ 293278 h 1309352"/>
                <a:gd name="connsiteX22" fmla="*/ 184004 w 4770580"/>
                <a:gd name="connsiteY22" fmla="*/ 447612 h 1309352"/>
                <a:gd name="connsiteX23" fmla="*/ 183946 w 4770580"/>
                <a:gd name="connsiteY23" fmla="*/ 861659 h 1309352"/>
                <a:gd name="connsiteX24" fmla="*/ 273583 w 4770580"/>
                <a:gd name="connsiteY24" fmla="*/ 1016914 h 1309352"/>
                <a:gd name="connsiteX25" fmla="*/ 632187 w 4770580"/>
                <a:gd name="connsiteY25" fmla="*/ 1223888 h 1309352"/>
                <a:gd name="connsiteX26" fmla="*/ 810450 w 4770580"/>
                <a:gd name="connsiteY26" fmla="*/ 1223795 h 1309352"/>
                <a:gd name="connsiteX27" fmla="*/ 1169111 w 4770580"/>
                <a:gd name="connsiteY27" fmla="*/ 1016722 h 1309352"/>
                <a:gd name="connsiteX28" fmla="*/ 1258324 w 4770580"/>
                <a:gd name="connsiteY28" fmla="*/ 862388 h 1309352"/>
                <a:gd name="connsiteX29" fmla="*/ 1258381 w 4770580"/>
                <a:gd name="connsiteY29" fmla="*/ 448341 h 1309352"/>
                <a:gd name="connsiteX30" fmla="*/ 1168744 w 4770580"/>
                <a:gd name="connsiteY30" fmla="*/ 293085 h 1309352"/>
                <a:gd name="connsiteX31" fmla="*/ 810141 w 4770580"/>
                <a:gd name="connsiteY31" fmla="*/ 86111 h 1309352"/>
                <a:gd name="connsiteX32" fmla="*/ 720841 w 4770580"/>
                <a:gd name="connsiteY32" fmla="*/ 63931 h 1309352"/>
                <a:gd name="connsiteX33" fmla="*/ 468456 w 4770580"/>
                <a:gd name="connsiteY33" fmla="*/ 0 h 1309352"/>
                <a:gd name="connsiteX34" fmla="*/ 973030 w 4770580"/>
                <a:gd name="connsiteY34" fmla="*/ 70 h 1309352"/>
                <a:gd name="connsiteX35" fmla="*/ 1161109 w 4770580"/>
                <a:gd name="connsiteY35" fmla="*/ 108789 h 1309352"/>
                <a:gd name="connsiteX36" fmla="*/ 1205528 w 4770580"/>
                <a:gd name="connsiteY36" fmla="*/ 185726 h 1309352"/>
                <a:gd name="connsiteX37" fmla="*/ 1230238 w 4770580"/>
                <a:gd name="connsiteY37" fmla="*/ 228524 h 1309352"/>
                <a:gd name="connsiteX38" fmla="*/ 1244158 w 4770580"/>
                <a:gd name="connsiteY38" fmla="*/ 204345 h 1309352"/>
                <a:gd name="connsiteX39" fmla="*/ 1287348 w 4770580"/>
                <a:gd name="connsiteY39" fmla="*/ 129321 h 1309352"/>
                <a:gd name="connsiteX40" fmla="*/ 1470329 w 4770580"/>
                <a:gd name="connsiteY40" fmla="*/ 23809 h 1309352"/>
                <a:gd name="connsiteX41" fmla="*/ 4316245 w 4770580"/>
                <a:gd name="connsiteY41" fmla="*/ 23809 h 1309352"/>
                <a:gd name="connsiteX42" fmla="*/ 4497840 w 4770580"/>
                <a:gd name="connsiteY42" fmla="*/ 129321 h 1309352"/>
                <a:gd name="connsiteX43" fmla="*/ 4744589 w 4770580"/>
                <a:gd name="connsiteY43" fmla="*/ 555530 h 1309352"/>
                <a:gd name="connsiteX44" fmla="*/ 4744589 w 4770580"/>
                <a:gd name="connsiteY44" fmla="*/ 766553 h 1309352"/>
                <a:gd name="connsiteX45" fmla="*/ 4497840 w 4770580"/>
                <a:gd name="connsiteY45" fmla="*/ 1191374 h 1309352"/>
                <a:gd name="connsiteX46" fmla="*/ 4316245 w 4770580"/>
                <a:gd name="connsiteY46" fmla="*/ 1296885 h 1309352"/>
                <a:gd name="connsiteX47" fmla="*/ 1470329 w 4770580"/>
                <a:gd name="connsiteY47" fmla="*/ 1296885 h 1309352"/>
                <a:gd name="connsiteX48" fmla="*/ 1287348 w 4770580"/>
                <a:gd name="connsiteY48" fmla="*/ 1191374 h 1309352"/>
                <a:gd name="connsiteX49" fmla="*/ 1227445 w 4770580"/>
                <a:gd name="connsiteY49" fmla="*/ 1087658 h 1309352"/>
                <a:gd name="connsiteX50" fmla="*/ 1226848 w 4770580"/>
                <a:gd name="connsiteY50" fmla="*/ 1086625 h 1309352"/>
                <a:gd name="connsiteX51" fmla="*/ 1222923 w 4770580"/>
                <a:gd name="connsiteY51" fmla="*/ 1093425 h 1309352"/>
                <a:gd name="connsiteX52" fmla="*/ 1161344 w 4770580"/>
                <a:gd name="connsiteY52" fmla="*/ 1200117 h 1309352"/>
                <a:gd name="connsiteX53" fmla="*/ 972144 w 4770580"/>
                <a:gd name="connsiteY53" fmla="*/ 1309352 h 1309352"/>
                <a:gd name="connsiteX54" fmla="*/ 467570 w 4770580"/>
                <a:gd name="connsiteY54" fmla="*/ 1309282 h 1309352"/>
                <a:gd name="connsiteX55" fmla="*/ 279492 w 4770580"/>
                <a:gd name="connsiteY55" fmla="*/ 1200563 h 1309352"/>
                <a:gd name="connsiteX56" fmla="*/ 27144 w 4770580"/>
                <a:gd name="connsiteY56" fmla="*/ 763483 h 1309352"/>
                <a:gd name="connsiteX57" fmla="*/ 27030 w 4770580"/>
                <a:gd name="connsiteY57" fmla="*/ 546244 h 1309352"/>
                <a:gd name="connsiteX58" fmla="*/ 279256 w 4770580"/>
                <a:gd name="connsiteY58" fmla="*/ 109234 h 1309352"/>
                <a:gd name="connsiteX59" fmla="*/ 468456 w 4770580"/>
                <a:gd name="connsiteY59" fmla="*/ 0 h 130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2">
                  <a:moveTo>
                    <a:pt x="1518707" y="68271"/>
                  </a:moveTo>
                  <a:cubicBezTo>
                    <a:pt x="1450415" y="68271"/>
                    <a:pt x="1375427" y="109594"/>
                    <a:pt x="1341950" y="166412"/>
                  </a:cubicBezTo>
                  <a:cubicBezTo>
                    <a:pt x="1327137" y="191189"/>
                    <a:pt x="1313249" y="214418"/>
                    <a:pt x="1300229" y="236195"/>
                  </a:cubicBezTo>
                  <a:lnTo>
                    <a:pt x="1266876" y="291983"/>
                  </a:lnTo>
                  <a:lnTo>
                    <a:pt x="1278103" y="311429"/>
                  </a:lnTo>
                  <a:cubicBezTo>
                    <a:pt x="1413457" y="545868"/>
                    <a:pt x="1413457" y="545868"/>
                    <a:pt x="1413457" y="545868"/>
                  </a:cubicBezTo>
                  <a:cubicBezTo>
                    <a:pt x="1449812" y="608837"/>
                    <a:pt x="1450160" y="700827"/>
                    <a:pt x="1413571" y="763108"/>
                  </a:cubicBezTo>
                  <a:cubicBezTo>
                    <a:pt x="1350514" y="872360"/>
                    <a:pt x="1303222" y="954300"/>
                    <a:pt x="1267753" y="1015754"/>
                  </a:cubicBezTo>
                  <a:lnTo>
                    <a:pt x="1263392" y="1023311"/>
                  </a:lnTo>
                  <a:lnTo>
                    <a:pt x="1264931" y="1025879"/>
                  </a:lnTo>
                  <a:cubicBezTo>
                    <a:pt x="1341950" y="1154283"/>
                    <a:pt x="1341950" y="1154283"/>
                    <a:pt x="1341950" y="1154283"/>
                  </a:cubicBezTo>
                  <a:cubicBezTo>
                    <a:pt x="1375427" y="1211101"/>
                    <a:pt x="1450415" y="1252423"/>
                    <a:pt x="1518707" y="1252423"/>
                  </a:cubicBezTo>
                  <a:cubicBezTo>
                    <a:pt x="4267820" y="1252423"/>
                    <a:pt x="4267820" y="1252423"/>
                    <a:pt x="4267820" y="1252423"/>
                  </a:cubicBezTo>
                  <a:cubicBezTo>
                    <a:pt x="4336113" y="1252423"/>
                    <a:pt x="4409761" y="1211101"/>
                    <a:pt x="4443238" y="1154283"/>
                  </a:cubicBezTo>
                  <a:cubicBezTo>
                    <a:pt x="4681593" y="759135"/>
                    <a:pt x="4681593" y="759135"/>
                    <a:pt x="4681593" y="759135"/>
                  </a:cubicBezTo>
                  <a:cubicBezTo>
                    <a:pt x="4715069" y="702316"/>
                    <a:pt x="4715069" y="619670"/>
                    <a:pt x="4681593" y="562852"/>
                  </a:cubicBezTo>
                  <a:cubicBezTo>
                    <a:pt x="4443238" y="166412"/>
                    <a:pt x="4443238" y="166412"/>
                    <a:pt x="4443238" y="166412"/>
                  </a:cubicBezTo>
                  <a:cubicBezTo>
                    <a:pt x="4409761" y="109594"/>
                    <a:pt x="4336113" y="68271"/>
                    <a:pt x="4267820" y="68271"/>
                  </a:cubicBezTo>
                  <a:cubicBezTo>
                    <a:pt x="1518707" y="68271"/>
                    <a:pt x="1518707" y="68271"/>
                    <a:pt x="1518707" y="68271"/>
                  </a:cubicBezTo>
                  <a:close/>
                  <a:moveTo>
                    <a:pt x="720841" y="63931"/>
                  </a:moveTo>
                  <a:cubicBezTo>
                    <a:pt x="689249" y="63905"/>
                    <a:pt x="657713" y="71289"/>
                    <a:pt x="631877" y="86205"/>
                  </a:cubicBezTo>
                  <a:lnTo>
                    <a:pt x="273216" y="293278"/>
                  </a:lnTo>
                  <a:cubicBezTo>
                    <a:pt x="221545" y="323111"/>
                    <a:pt x="183555" y="388340"/>
                    <a:pt x="184004" y="447612"/>
                  </a:cubicBezTo>
                  <a:cubicBezTo>
                    <a:pt x="184004" y="447612"/>
                    <a:pt x="184004" y="447612"/>
                    <a:pt x="183946" y="861659"/>
                  </a:cubicBezTo>
                  <a:cubicBezTo>
                    <a:pt x="183968" y="922531"/>
                    <a:pt x="221463" y="987474"/>
                    <a:pt x="273583" y="1016914"/>
                  </a:cubicBezTo>
                  <a:cubicBezTo>
                    <a:pt x="273583" y="1016914"/>
                    <a:pt x="273583" y="1016914"/>
                    <a:pt x="632187" y="1223888"/>
                  </a:cubicBezTo>
                  <a:cubicBezTo>
                    <a:pt x="683294" y="1253913"/>
                    <a:pt x="758779" y="1253627"/>
                    <a:pt x="810450" y="1223795"/>
                  </a:cubicBezTo>
                  <a:cubicBezTo>
                    <a:pt x="810450" y="1223795"/>
                    <a:pt x="810450" y="1223795"/>
                    <a:pt x="1169111" y="1016722"/>
                  </a:cubicBezTo>
                  <a:cubicBezTo>
                    <a:pt x="1220783" y="986889"/>
                    <a:pt x="1257759" y="922245"/>
                    <a:pt x="1258324" y="862388"/>
                  </a:cubicBezTo>
                  <a:cubicBezTo>
                    <a:pt x="1258324" y="862388"/>
                    <a:pt x="1258324" y="862388"/>
                    <a:pt x="1258381" y="448341"/>
                  </a:cubicBezTo>
                  <a:cubicBezTo>
                    <a:pt x="1257932" y="389068"/>
                    <a:pt x="1220437" y="324125"/>
                    <a:pt x="1168744" y="293085"/>
                  </a:cubicBezTo>
                  <a:cubicBezTo>
                    <a:pt x="1168744" y="293085"/>
                    <a:pt x="1168744" y="293085"/>
                    <a:pt x="810141" y="86111"/>
                  </a:cubicBezTo>
                  <a:cubicBezTo>
                    <a:pt x="784081" y="71392"/>
                    <a:pt x="752433" y="63957"/>
                    <a:pt x="720841" y="63931"/>
                  </a:cubicBezTo>
                  <a:close/>
                  <a:moveTo>
                    <a:pt x="468456" y="0"/>
                  </a:moveTo>
                  <a:cubicBezTo>
                    <a:pt x="973030" y="70"/>
                    <a:pt x="973030" y="70"/>
                    <a:pt x="973030" y="70"/>
                  </a:cubicBezTo>
                  <a:cubicBezTo>
                    <a:pt x="1045975" y="758"/>
                    <a:pt x="1124753" y="45820"/>
                    <a:pt x="1161109" y="108789"/>
                  </a:cubicBezTo>
                  <a:cubicBezTo>
                    <a:pt x="1176881" y="136106"/>
                    <a:pt x="1191666" y="161717"/>
                    <a:pt x="1205528" y="185726"/>
                  </a:cubicBezTo>
                  <a:lnTo>
                    <a:pt x="1230238" y="228524"/>
                  </a:lnTo>
                  <a:lnTo>
                    <a:pt x="1244158" y="204345"/>
                  </a:lnTo>
                  <a:cubicBezTo>
                    <a:pt x="1257636" y="180932"/>
                    <a:pt x="1272013" y="155959"/>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60"/>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5"/>
                  </a:lnTo>
                  <a:lnTo>
                    <a:pt x="1222923" y="1093425"/>
                  </a:lnTo>
                  <a:cubicBezTo>
                    <a:pt x="1161344" y="1200117"/>
                    <a:pt x="1161344" y="1200117"/>
                    <a:pt x="1161344" y="1200117"/>
                  </a:cubicBezTo>
                  <a:cubicBezTo>
                    <a:pt x="1125468" y="1263633"/>
                    <a:pt x="1046325" y="1309326"/>
                    <a:pt x="972144" y="1309352"/>
                  </a:cubicBezTo>
                  <a:cubicBezTo>
                    <a:pt x="467570" y="1309282"/>
                    <a:pt x="467570" y="1309282"/>
                    <a:pt x="467570" y="1309282"/>
                  </a:cubicBezTo>
                  <a:cubicBezTo>
                    <a:pt x="395338" y="1309828"/>
                    <a:pt x="315847" y="1263532"/>
                    <a:pt x="279492" y="1200563"/>
                  </a:cubicBezTo>
                  <a:lnTo>
                    <a:pt x="27144" y="763483"/>
                  </a:lnTo>
                  <a:cubicBezTo>
                    <a:pt x="-9211" y="700514"/>
                    <a:pt x="-8847" y="609760"/>
                    <a:pt x="27030" y="546244"/>
                  </a:cubicBezTo>
                  <a:cubicBezTo>
                    <a:pt x="279256" y="109234"/>
                    <a:pt x="279256" y="109234"/>
                    <a:pt x="279256" y="109234"/>
                  </a:cubicBezTo>
                  <a:cubicBezTo>
                    <a:pt x="317082" y="46239"/>
                    <a:pt x="396224" y="546"/>
                    <a:pt x="468456" y="0"/>
                  </a:cubicBezTo>
                  <a:close/>
                </a:path>
              </a:pathLst>
            </a:custGeom>
            <a:solidFill>
              <a:schemeClr val="accent2"/>
            </a:solidFill>
            <a:ln w="19050">
              <a:noFill/>
            </a:ln>
            <a:effectLst>
              <a:softEdge rad="0"/>
            </a:effectLst>
          </p:spPr>
          <p:txBody>
            <a:bodyPr vert="horz" wrap="square" lIns="121882" tIns="60941" rIns="121882" bIns="60941" numCol="1" anchor="t" anchorCtr="0" compatLnSpc="1">
              <a:noAutofit/>
            </a:bodyPr>
            <a:lstStyle/>
            <a:p>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4" name="组合 33"/>
            <p:cNvGrpSpPr/>
            <p:nvPr/>
          </p:nvGrpSpPr>
          <p:grpSpPr>
            <a:xfrm>
              <a:off x="1999144" y="4294835"/>
              <a:ext cx="364229" cy="539708"/>
              <a:chOff x="1788810" y="2276744"/>
              <a:chExt cx="392113" cy="581026"/>
            </a:xfrm>
            <a:gradFill>
              <a:gsLst>
                <a:gs pos="0">
                  <a:srgbClr val="FDFA75"/>
                </a:gs>
                <a:gs pos="100000">
                  <a:srgbClr val="D79E11"/>
                </a:gs>
              </a:gsLst>
              <a:lin ang="2700000" scaled="1"/>
            </a:gradFill>
            <a:effectLst/>
          </p:grpSpPr>
          <p:sp>
            <p:nvSpPr>
              <p:cNvPr id="16"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5" name="文本框 47"/>
            <p:cNvSpPr txBox="1"/>
            <p:nvPr/>
          </p:nvSpPr>
          <p:spPr>
            <a:xfrm>
              <a:off x="3123168" y="4075538"/>
              <a:ext cx="2493327" cy="1261755"/>
            </a:xfrm>
            <a:prstGeom prst="rect">
              <a:avLst/>
            </a:prstGeom>
            <a:noFill/>
            <a:effectLst/>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您的文本后，在此框中选择粘贴，</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并选择只保留文字。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101895" y="4569413"/>
            <a:ext cx="4769936" cy="1457996"/>
            <a:chOff x="6100838" y="4636196"/>
            <a:chExt cx="4770580" cy="1457995"/>
          </a:xfrm>
        </p:grpSpPr>
        <p:sp>
          <p:nvSpPr>
            <p:cNvPr id="20" name="任意多边形 19"/>
            <p:cNvSpPr/>
            <p:nvPr/>
          </p:nvSpPr>
          <p:spPr bwMode="auto">
            <a:xfrm rot="10800000">
              <a:off x="6100838" y="4636196"/>
              <a:ext cx="4770580" cy="1309353"/>
            </a:xfrm>
            <a:custGeom>
              <a:avLst/>
              <a:gdLst>
                <a:gd name="connsiteX0" fmla="*/ 721108 w 4770580"/>
                <a:gd name="connsiteY0" fmla="*/ 1246289 h 1309353"/>
                <a:gd name="connsiteX1" fmla="*/ 810451 w 4770580"/>
                <a:gd name="connsiteY1" fmla="*/ 1223796 h 1309353"/>
                <a:gd name="connsiteX2" fmla="*/ 1169112 w 4770580"/>
                <a:gd name="connsiteY2" fmla="*/ 1016723 h 1309353"/>
                <a:gd name="connsiteX3" fmla="*/ 1258325 w 4770580"/>
                <a:gd name="connsiteY3" fmla="*/ 862389 h 1309353"/>
                <a:gd name="connsiteX4" fmla="*/ 1258382 w 4770580"/>
                <a:gd name="connsiteY4" fmla="*/ 448342 h 1309353"/>
                <a:gd name="connsiteX5" fmla="*/ 1168745 w 4770580"/>
                <a:gd name="connsiteY5" fmla="*/ 293086 h 1309353"/>
                <a:gd name="connsiteX6" fmla="*/ 810142 w 4770580"/>
                <a:gd name="connsiteY6" fmla="*/ 86113 h 1309353"/>
                <a:gd name="connsiteX7" fmla="*/ 631878 w 4770580"/>
                <a:gd name="connsiteY7" fmla="*/ 86206 h 1309353"/>
                <a:gd name="connsiteX8" fmla="*/ 273217 w 4770580"/>
                <a:gd name="connsiteY8" fmla="*/ 293279 h 1309353"/>
                <a:gd name="connsiteX9" fmla="*/ 184004 w 4770580"/>
                <a:gd name="connsiteY9" fmla="*/ 447613 h 1309353"/>
                <a:gd name="connsiteX10" fmla="*/ 183947 w 4770580"/>
                <a:gd name="connsiteY10" fmla="*/ 861660 h 1309353"/>
                <a:gd name="connsiteX11" fmla="*/ 273584 w 4770580"/>
                <a:gd name="connsiteY11" fmla="*/ 1016915 h 1309353"/>
                <a:gd name="connsiteX12" fmla="*/ 632188 w 4770580"/>
                <a:gd name="connsiteY12" fmla="*/ 1223889 h 1309353"/>
                <a:gd name="connsiteX13" fmla="*/ 721108 w 4770580"/>
                <a:gd name="connsiteY13" fmla="*/ 1246289 h 1309353"/>
                <a:gd name="connsiteX14" fmla="*/ 4267820 w 4770580"/>
                <a:gd name="connsiteY14" fmla="*/ 1252424 h 1309353"/>
                <a:gd name="connsiteX15" fmla="*/ 4443238 w 4770580"/>
                <a:gd name="connsiteY15" fmla="*/ 1154284 h 1309353"/>
                <a:gd name="connsiteX16" fmla="*/ 4681593 w 4770580"/>
                <a:gd name="connsiteY16" fmla="*/ 759136 h 1309353"/>
                <a:gd name="connsiteX17" fmla="*/ 4681593 w 4770580"/>
                <a:gd name="connsiteY17" fmla="*/ 562853 h 1309353"/>
                <a:gd name="connsiteX18" fmla="*/ 4443238 w 4770580"/>
                <a:gd name="connsiteY18" fmla="*/ 166413 h 1309353"/>
                <a:gd name="connsiteX19" fmla="*/ 4267820 w 4770580"/>
                <a:gd name="connsiteY19" fmla="*/ 68272 h 1309353"/>
                <a:gd name="connsiteX20" fmla="*/ 1518706 w 4770580"/>
                <a:gd name="connsiteY20" fmla="*/ 68272 h 1309353"/>
                <a:gd name="connsiteX21" fmla="*/ 1341950 w 4770580"/>
                <a:gd name="connsiteY21" fmla="*/ 166413 h 1309353"/>
                <a:gd name="connsiteX22" fmla="*/ 1300229 w 4770580"/>
                <a:gd name="connsiteY22" fmla="*/ 236196 h 1309353"/>
                <a:gd name="connsiteX23" fmla="*/ 1266876 w 4770580"/>
                <a:gd name="connsiteY23" fmla="*/ 291984 h 1309353"/>
                <a:gd name="connsiteX24" fmla="*/ 1278103 w 4770580"/>
                <a:gd name="connsiteY24" fmla="*/ 311430 h 1309353"/>
                <a:gd name="connsiteX25" fmla="*/ 1413457 w 4770580"/>
                <a:gd name="connsiteY25" fmla="*/ 545869 h 1309353"/>
                <a:gd name="connsiteX26" fmla="*/ 1413571 w 4770580"/>
                <a:gd name="connsiteY26" fmla="*/ 763109 h 1309353"/>
                <a:gd name="connsiteX27" fmla="*/ 1267752 w 4770580"/>
                <a:gd name="connsiteY27" fmla="*/ 1015755 h 1309353"/>
                <a:gd name="connsiteX28" fmla="*/ 1263390 w 4770580"/>
                <a:gd name="connsiteY28" fmla="*/ 1023312 h 1309353"/>
                <a:gd name="connsiteX29" fmla="*/ 1264931 w 4770580"/>
                <a:gd name="connsiteY29" fmla="*/ 1025880 h 1309353"/>
                <a:gd name="connsiteX30" fmla="*/ 1341950 w 4770580"/>
                <a:gd name="connsiteY30" fmla="*/ 1154284 h 1309353"/>
                <a:gd name="connsiteX31" fmla="*/ 1518706 w 4770580"/>
                <a:gd name="connsiteY31" fmla="*/ 1252424 h 1309353"/>
                <a:gd name="connsiteX32" fmla="*/ 4267820 w 4770580"/>
                <a:gd name="connsiteY32" fmla="*/ 1252424 h 1309353"/>
                <a:gd name="connsiteX33" fmla="*/ 972144 w 4770580"/>
                <a:gd name="connsiteY33" fmla="*/ 1309353 h 1309353"/>
                <a:gd name="connsiteX34" fmla="*/ 467570 w 4770580"/>
                <a:gd name="connsiteY34" fmla="*/ 1309283 h 1309353"/>
                <a:gd name="connsiteX35" fmla="*/ 279492 w 4770580"/>
                <a:gd name="connsiteY35" fmla="*/ 1200564 h 1309353"/>
                <a:gd name="connsiteX36" fmla="*/ 27144 w 4770580"/>
                <a:gd name="connsiteY36" fmla="*/ 763484 h 1309353"/>
                <a:gd name="connsiteX37" fmla="*/ 27029 w 4770580"/>
                <a:gd name="connsiteY37" fmla="*/ 546245 h 1309353"/>
                <a:gd name="connsiteX38" fmla="*/ 279256 w 4770580"/>
                <a:gd name="connsiteY38" fmla="*/ 109235 h 1309353"/>
                <a:gd name="connsiteX39" fmla="*/ 468456 w 4770580"/>
                <a:gd name="connsiteY39" fmla="*/ 0 h 1309353"/>
                <a:gd name="connsiteX40" fmla="*/ 973030 w 4770580"/>
                <a:gd name="connsiteY40" fmla="*/ 71 h 1309353"/>
                <a:gd name="connsiteX41" fmla="*/ 1161108 w 4770580"/>
                <a:gd name="connsiteY41" fmla="*/ 108790 h 1309353"/>
                <a:gd name="connsiteX42" fmla="*/ 1205528 w 4770580"/>
                <a:gd name="connsiteY42" fmla="*/ 185727 h 1309353"/>
                <a:gd name="connsiteX43" fmla="*/ 1230238 w 4770580"/>
                <a:gd name="connsiteY43" fmla="*/ 228525 h 1309353"/>
                <a:gd name="connsiteX44" fmla="*/ 1244158 w 4770580"/>
                <a:gd name="connsiteY44" fmla="*/ 204346 h 1309353"/>
                <a:gd name="connsiteX45" fmla="*/ 1287348 w 4770580"/>
                <a:gd name="connsiteY45" fmla="*/ 129322 h 1309353"/>
                <a:gd name="connsiteX46" fmla="*/ 1470329 w 4770580"/>
                <a:gd name="connsiteY46" fmla="*/ 23810 h 1309353"/>
                <a:gd name="connsiteX47" fmla="*/ 4316245 w 4770580"/>
                <a:gd name="connsiteY47" fmla="*/ 23810 h 1309353"/>
                <a:gd name="connsiteX48" fmla="*/ 4497840 w 4770580"/>
                <a:gd name="connsiteY48" fmla="*/ 129322 h 1309353"/>
                <a:gd name="connsiteX49" fmla="*/ 4744589 w 4770580"/>
                <a:gd name="connsiteY49" fmla="*/ 555531 h 1309353"/>
                <a:gd name="connsiteX50" fmla="*/ 4744589 w 4770580"/>
                <a:gd name="connsiteY50" fmla="*/ 766554 h 1309353"/>
                <a:gd name="connsiteX51" fmla="*/ 4497840 w 4770580"/>
                <a:gd name="connsiteY51" fmla="*/ 1191375 h 1309353"/>
                <a:gd name="connsiteX52" fmla="*/ 4316245 w 4770580"/>
                <a:gd name="connsiteY52" fmla="*/ 1296886 h 1309353"/>
                <a:gd name="connsiteX53" fmla="*/ 1470329 w 4770580"/>
                <a:gd name="connsiteY53" fmla="*/ 1296886 h 1309353"/>
                <a:gd name="connsiteX54" fmla="*/ 1287348 w 4770580"/>
                <a:gd name="connsiteY54" fmla="*/ 1191375 h 1309353"/>
                <a:gd name="connsiteX55" fmla="*/ 1227445 w 4770580"/>
                <a:gd name="connsiteY55" fmla="*/ 1087659 h 1309353"/>
                <a:gd name="connsiteX56" fmla="*/ 1226848 w 4770580"/>
                <a:gd name="connsiteY56" fmla="*/ 1086625 h 1309353"/>
                <a:gd name="connsiteX57" fmla="*/ 1222923 w 4770580"/>
                <a:gd name="connsiteY57" fmla="*/ 1093426 h 1309353"/>
                <a:gd name="connsiteX58" fmla="*/ 1161344 w 4770580"/>
                <a:gd name="connsiteY58" fmla="*/ 1200118 h 1309353"/>
                <a:gd name="connsiteX59" fmla="*/ 972144 w 4770580"/>
                <a:gd name="connsiteY59" fmla="*/ 1309353 h 130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70580" h="1309353">
                  <a:moveTo>
                    <a:pt x="721108" y="1246289"/>
                  </a:moveTo>
                  <a:cubicBezTo>
                    <a:pt x="752826" y="1246241"/>
                    <a:pt x="784615" y="1238712"/>
                    <a:pt x="810451" y="1223796"/>
                  </a:cubicBezTo>
                  <a:cubicBezTo>
                    <a:pt x="810451" y="1223796"/>
                    <a:pt x="810451" y="1223796"/>
                    <a:pt x="1169112" y="1016723"/>
                  </a:cubicBezTo>
                  <a:cubicBezTo>
                    <a:pt x="1220784" y="986890"/>
                    <a:pt x="1257760" y="922246"/>
                    <a:pt x="1258325" y="862389"/>
                  </a:cubicBezTo>
                  <a:cubicBezTo>
                    <a:pt x="1258325" y="862389"/>
                    <a:pt x="1258325" y="862389"/>
                    <a:pt x="1258382" y="448342"/>
                  </a:cubicBezTo>
                  <a:cubicBezTo>
                    <a:pt x="1257933" y="389069"/>
                    <a:pt x="1220438" y="324126"/>
                    <a:pt x="1168745" y="293086"/>
                  </a:cubicBezTo>
                  <a:cubicBezTo>
                    <a:pt x="1168745" y="293086"/>
                    <a:pt x="1168745" y="293086"/>
                    <a:pt x="810142" y="86113"/>
                  </a:cubicBezTo>
                  <a:cubicBezTo>
                    <a:pt x="758021" y="56673"/>
                    <a:pt x="683550" y="56373"/>
                    <a:pt x="631878" y="86206"/>
                  </a:cubicBezTo>
                  <a:lnTo>
                    <a:pt x="273217" y="293279"/>
                  </a:lnTo>
                  <a:cubicBezTo>
                    <a:pt x="221546" y="323112"/>
                    <a:pt x="183556" y="388341"/>
                    <a:pt x="184004" y="447613"/>
                  </a:cubicBezTo>
                  <a:cubicBezTo>
                    <a:pt x="184004" y="447613"/>
                    <a:pt x="184004" y="447613"/>
                    <a:pt x="183947" y="861660"/>
                  </a:cubicBezTo>
                  <a:cubicBezTo>
                    <a:pt x="183969" y="922532"/>
                    <a:pt x="221464" y="987475"/>
                    <a:pt x="273584" y="1016915"/>
                  </a:cubicBezTo>
                  <a:cubicBezTo>
                    <a:pt x="273584" y="1016915"/>
                    <a:pt x="273584" y="1016915"/>
                    <a:pt x="632188" y="1223889"/>
                  </a:cubicBezTo>
                  <a:cubicBezTo>
                    <a:pt x="657742" y="1238901"/>
                    <a:pt x="689390" y="1246336"/>
                    <a:pt x="721108" y="1246289"/>
                  </a:cubicBezTo>
                  <a:close/>
                  <a:moveTo>
                    <a:pt x="4267820" y="1252424"/>
                  </a:moveTo>
                  <a:cubicBezTo>
                    <a:pt x="4336113" y="1252424"/>
                    <a:pt x="4409761" y="1211102"/>
                    <a:pt x="4443238" y="1154284"/>
                  </a:cubicBezTo>
                  <a:cubicBezTo>
                    <a:pt x="4681593" y="759136"/>
                    <a:pt x="4681593" y="759136"/>
                    <a:pt x="4681593" y="759136"/>
                  </a:cubicBezTo>
                  <a:cubicBezTo>
                    <a:pt x="4715069" y="702317"/>
                    <a:pt x="4715069" y="619671"/>
                    <a:pt x="4681593" y="562853"/>
                  </a:cubicBezTo>
                  <a:cubicBezTo>
                    <a:pt x="4443238" y="166413"/>
                    <a:pt x="4443238" y="166413"/>
                    <a:pt x="4443238" y="166413"/>
                  </a:cubicBezTo>
                  <a:cubicBezTo>
                    <a:pt x="4409761" y="109595"/>
                    <a:pt x="4336113" y="68272"/>
                    <a:pt x="4267820" y="68272"/>
                  </a:cubicBezTo>
                  <a:cubicBezTo>
                    <a:pt x="1518706" y="68272"/>
                    <a:pt x="1518706" y="68272"/>
                    <a:pt x="1518706" y="68272"/>
                  </a:cubicBezTo>
                  <a:cubicBezTo>
                    <a:pt x="1450414" y="68272"/>
                    <a:pt x="1375426" y="109595"/>
                    <a:pt x="1341950" y="166413"/>
                  </a:cubicBezTo>
                  <a:cubicBezTo>
                    <a:pt x="1327136" y="191190"/>
                    <a:pt x="1313249" y="214419"/>
                    <a:pt x="1300229" y="236196"/>
                  </a:cubicBezTo>
                  <a:lnTo>
                    <a:pt x="1266876" y="291984"/>
                  </a:lnTo>
                  <a:lnTo>
                    <a:pt x="1278103" y="311430"/>
                  </a:lnTo>
                  <a:cubicBezTo>
                    <a:pt x="1413457" y="545869"/>
                    <a:pt x="1413457" y="545869"/>
                    <a:pt x="1413457" y="545869"/>
                  </a:cubicBezTo>
                  <a:cubicBezTo>
                    <a:pt x="1449812" y="608838"/>
                    <a:pt x="1450160" y="700828"/>
                    <a:pt x="1413571" y="763109"/>
                  </a:cubicBezTo>
                  <a:cubicBezTo>
                    <a:pt x="1350514" y="872361"/>
                    <a:pt x="1303222" y="954300"/>
                    <a:pt x="1267752" y="1015755"/>
                  </a:cubicBezTo>
                  <a:lnTo>
                    <a:pt x="1263390" y="1023312"/>
                  </a:lnTo>
                  <a:lnTo>
                    <a:pt x="1264931" y="1025880"/>
                  </a:lnTo>
                  <a:cubicBezTo>
                    <a:pt x="1341950" y="1154284"/>
                    <a:pt x="1341950" y="1154284"/>
                    <a:pt x="1341950" y="1154284"/>
                  </a:cubicBezTo>
                  <a:cubicBezTo>
                    <a:pt x="1375426" y="1211102"/>
                    <a:pt x="1450414" y="1252424"/>
                    <a:pt x="1518706" y="1252424"/>
                  </a:cubicBezTo>
                  <a:cubicBezTo>
                    <a:pt x="4267820" y="1252424"/>
                    <a:pt x="4267820" y="1252424"/>
                    <a:pt x="4267820" y="1252424"/>
                  </a:cubicBezTo>
                  <a:close/>
                  <a:moveTo>
                    <a:pt x="972144" y="1309353"/>
                  </a:moveTo>
                  <a:cubicBezTo>
                    <a:pt x="467570" y="1309283"/>
                    <a:pt x="467570" y="1309283"/>
                    <a:pt x="467570" y="1309283"/>
                  </a:cubicBezTo>
                  <a:cubicBezTo>
                    <a:pt x="395338" y="1309829"/>
                    <a:pt x="315847" y="1263533"/>
                    <a:pt x="279492" y="1200564"/>
                  </a:cubicBezTo>
                  <a:lnTo>
                    <a:pt x="27144" y="763484"/>
                  </a:lnTo>
                  <a:cubicBezTo>
                    <a:pt x="-9211" y="700515"/>
                    <a:pt x="-8847" y="609761"/>
                    <a:pt x="27029" y="546245"/>
                  </a:cubicBezTo>
                  <a:cubicBezTo>
                    <a:pt x="279256" y="109235"/>
                    <a:pt x="279256" y="109235"/>
                    <a:pt x="279256" y="109235"/>
                  </a:cubicBezTo>
                  <a:cubicBezTo>
                    <a:pt x="317082" y="46240"/>
                    <a:pt x="396224" y="547"/>
                    <a:pt x="468456" y="0"/>
                  </a:cubicBezTo>
                  <a:cubicBezTo>
                    <a:pt x="973030" y="71"/>
                    <a:pt x="973030" y="71"/>
                    <a:pt x="973030" y="71"/>
                  </a:cubicBezTo>
                  <a:cubicBezTo>
                    <a:pt x="1045975" y="759"/>
                    <a:pt x="1124753" y="45821"/>
                    <a:pt x="1161108" y="108790"/>
                  </a:cubicBezTo>
                  <a:cubicBezTo>
                    <a:pt x="1176880" y="136107"/>
                    <a:pt x="1191666" y="161718"/>
                    <a:pt x="1205528" y="185727"/>
                  </a:cubicBezTo>
                  <a:lnTo>
                    <a:pt x="1230238" y="228525"/>
                  </a:lnTo>
                  <a:lnTo>
                    <a:pt x="1244158" y="204346"/>
                  </a:lnTo>
                  <a:cubicBezTo>
                    <a:pt x="1257636" y="180933"/>
                    <a:pt x="1272012" y="155960"/>
                    <a:pt x="1287348" y="129322"/>
                  </a:cubicBezTo>
                  <a:cubicBezTo>
                    <a:pt x="1322004" y="68236"/>
                    <a:pt x="1399632" y="23810"/>
                    <a:pt x="1470329" y="23810"/>
                  </a:cubicBezTo>
                  <a:cubicBezTo>
                    <a:pt x="1470329" y="23810"/>
                    <a:pt x="1470329" y="23810"/>
                    <a:pt x="4316245" y="23810"/>
                  </a:cubicBezTo>
                  <a:cubicBezTo>
                    <a:pt x="4386943" y="23810"/>
                    <a:pt x="4463184" y="68236"/>
                    <a:pt x="4497840" y="129322"/>
                  </a:cubicBezTo>
                  <a:cubicBezTo>
                    <a:pt x="4497840" y="129322"/>
                    <a:pt x="4497840" y="129322"/>
                    <a:pt x="4744589" y="555531"/>
                  </a:cubicBezTo>
                  <a:cubicBezTo>
                    <a:pt x="4779244" y="616616"/>
                    <a:pt x="4779244" y="705468"/>
                    <a:pt x="4744589" y="766554"/>
                  </a:cubicBezTo>
                  <a:cubicBezTo>
                    <a:pt x="4744589" y="766554"/>
                    <a:pt x="4744589" y="766554"/>
                    <a:pt x="4497840" y="1191375"/>
                  </a:cubicBezTo>
                  <a:cubicBezTo>
                    <a:pt x="4463184" y="1252461"/>
                    <a:pt x="4386943" y="1296886"/>
                    <a:pt x="4316245" y="1296886"/>
                  </a:cubicBezTo>
                  <a:cubicBezTo>
                    <a:pt x="4316245" y="1296886"/>
                    <a:pt x="4316245" y="1296886"/>
                    <a:pt x="1470329" y="1296886"/>
                  </a:cubicBezTo>
                  <a:cubicBezTo>
                    <a:pt x="1399632" y="1296886"/>
                    <a:pt x="1322004" y="1252461"/>
                    <a:pt x="1287348" y="1191375"/>
                  </a:cubicBezTo>
                  <a:cubicBezTo>
                    <a:pt x="1287348" y="1191375"/>
                    <a:pt x="1287348" y="1191375"/>
                    <a:pt x="1227445" y="1087659"/>
                  </a:cubicBezTo>
                  <a:lnTo>
                    <a:pt x="1226848" y="1086625"/>
                  </a:lnTo>
                  <a:lnTo>
                    <a:pt x="1222923" y="1093426"/>
                  </a:lnTo>
                  <a:cubicBezTo>
                    <a:pt x="1161344" y="1200118"/>
                    <a:pt x="1161344" y="1200118"/>
                    <a:pt x="1161344" y="1200118"/>
                  </a:cubicBezTo>
                  <a:cubicBezTo>
                    <a:pt x="1125468" y="1263634"/>
                    <a:pt x="1046325" y="1309327"/>
                    <a:pt x="972144" y="1309353"/>
                  </a:cubicBezTo>
                  <a:close/>
                </a:path>
              </a:pathLst>
            </a:custGeom>
            <a:solidFill>
              <a:schemeClr val="accent4"/>
            </a:solidFill>
            <a:ln w="19050">
              <a:noFill/>
            </a:ln>
            <a:effectLst>
              <a:softEdge rad="0"/>
            </a:effectLst>
          </p:spPr>
          <p:txBody>
            <a:bodyPr vert="horz" wrap="square" lIns="121882" tIns="60941" rIns="121882" bIns="60941" numCol="1" anchor="t" anchorCtr="0" compatLnSpc="1">
              <a:noAutofit/>
            </a:bodyPr>
            <a:lstStyle/>
            <a:p>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1" name="组合 24"/>
            <p:cNvGrpSpPr/>
            <p:nvPr/>
          </p:nvGrpSpPr>
          <p:grpSpPr>
            <a:xfrm>
              <a:off x="9944428" y="4984882"/>
              <a:ext cx="387591" cy="495680"/>
              <a:chOff x="1605186" y="572440"/>
              <a:chExt cx="563562" cy="720725"/>
            </a:xfrm>
            <a:gradFill>
              <a:gsLst>
                <a:gs pos="0">
                  <a:srgbClr val="FDFA75"/>
                </a:gs>
                <a:gs pos="100000">
                  <a:srgbClr val="D79E11"/>
                </a:gs>
              </a:gsLst>
              <a:lin ang="2700000" scaled="1"/>
            </a:gradFill>
            <a:effectLst/>
          </p:grpSpPr>
          <p:sp>
            <p:nvSpPr>
              <p:cNvPr id="23"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2" name="文本框 48"/>
            <p:cNvSpPr txBox="1"/>
            <p:nvPr/>
          </p:nvSpPr>
          <p:spPr>
            <a:xfrm>
              <a:off x="6723121" y="4791528"/>
              <a:ext cx="2493327" cy="1302663"/>
            </a:xfrm>
            <a:prstGeom prst="rect">
              <a:avLst/>
            </a:prstGeom>
            <a:noFill/>
            <a:effectLst/>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您的文本后，在此框中选择粘贴，</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并选择只保留文字。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6" name="矩形 25"/>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794073" y="2703348"/>
            <a:ext cx="6365433" cy="1366210"/>
            <a:chOff x="0" y="2703348"/>
            <a:chExt cx="6365433" cy="1366210"/>
          </a:xfrm>
        </p:grpSpPr>
        <p:sp>
          <p:nvSpPr>
            <p:cNvPr id="35" name="椭圆 34"/>
            <p:cNvSpPr/>
            <p:nvPr/>
          </p:nvSpPr>
          <p:spPr>
            <a:xfrm>
              <a:off x="6187639" y="3343275"/>
              <a:ext cx="177794" cy="177794"/>
            </a:xfrm>
            <a:prstGeom prst="ellipse">
              <a:avLst/>
            </a:prstGeom>
            <a:solidFill>
              <a:srgbClr val="0E0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flipV="1">
              <a:off x="0" y="3432172"/>
              <a:ext cx="6187639" cy="4291"/>
            </a:xfrm>
            <a:prstGeom prst="line">
              <a:avLst/>
            </a:prstGeom>
            <a:ln w="25400">
              <a:solidFill>
                <a:srgbClr val="0E0E0E"/>
              </a:solidFill>
            </a:ln>
          </p:spPr>
          <p:style>
            <a:lnRef idx="1">
              <a:schemeClr val="accent1"/>
            </a:lnRef>
            <a:fillRef idx="0">
              <a:schemeClr val="accent1"/>
            </a:fillRef>
            <a:effectRef idx="0">
              <a:schemeClr val="accent1"/>
            </a:effectRef>
            <a:fontRef idx="minor">
              <a:schemeClr val="tx1"/>
            </a:fontRef>
          </p:style>
        </p:cxnSp>
        <p:sp>
          <p:nvSpPr>
            <p:cNvPr id="37" name="任意多边形 36"/>
            <p:cNvSpPr/>
            <p:nvPr/>
          </p:nvSpPr>
          <p:spPr>
            <a:xfrm>
              <a:off x="3274470" y="3467103"/>
              <a:ext cx="2611980" cy="295274"/>
            </a:xfrm>
            <a:custGeom>
              <a:avLst/>
              <a:gdLst>
                <a:gd name="connsiteX0" fmla="*/ 309563 w 2371725"/>
                <a:gd name="connsiteY0" fmla="*/ 123825 h 280987"/>
                <a:gd name="connsiteX1" fmla="*/ 2371725 w 2371725"/>
                <a:gd name="connsiteY1" fmla="*/ 0 h 280987"/>
                <a:gd name="connsiteX2" fmla="*/ 2243138 w 2371725"/>
                <a:gd name="connsiteY2" fmla="*/ 252412 h 280987"/>
                <a:gd name="connsiteX3" fmla="*/ 0 w 2371725"/>
                <a:gd name="connsiteY3" fmla="*/ 280987 h 280987"/>
                <a:gd name="connsiteX4" fmla="*/ 309563 w 2371725"/>
                <a:gd name="connsiteY4" fmla="*/ 123825 h 280987"/>
                <a:gd name="connsiteX0-1" fmla="*/ 309563 w 2371725"/>
                <a:gd name="connsiteY0-2" fmla="*/ 123825 h 280987"/>
                <a:gd name="connsiteX1-3" fmla="*/ 2371725 w 2371725"/>
                <a:gd name="connsiteY1-4" fmla="*/ 0 h 280987"/>
                <a:gd name="connsiteX2-5" fmla="*/ 2243138 w 2371725"/>
                <a:gd name="connsiteY2-6" fmla="*/ 252412 h 280987"/>
                <a:gd name="connsiteX3-7" fmla="*/ 0 w 2371725"/>
                <a:gd name="connsiteY3-8" fmla="*/ 280987 h 280987"/>
                <a:gd name="connsiteX4-9" fmla="*/ 309563 w 2371725"/>
                <a:gd name="connsiteY4-10" fmla="*/ 123825 h 280987"/>
                <a:gd name="connsiteX0-11" fmla="*/ 309563 w 2371725"/>
                <a:gd name="connsiteY0-12" fmla="*/ 123825 h 280987"/>
                <a:gd name="connsiteX1-13" fmla="*/ 2371725 w 2371725"/>
                <a:gd name="connsiteY1-14" fmla="*/ 0 h 280987"/>
                <a:gd name="connsiteX2-15" fmla="*/ 2243138 w 2371725"/>
                <a:gd name="connsiteY2-16" fmla="*/ 252412 h 280987"/>
                <a:gd name="connsiteX3-17" fmla="*/ 0 w 2371725"/>
                <a:gd name="connsiteY3-18" fmla="*/ 280987 h 280987"/>
                <a:gd name="connsiteX4-19" fmla="*/ 309563 w 2371725"/>
                <a:gd name="connsiteY4-20" fmla="*/ 123825 h 280987"/>
                <a:gd name="connsiteX0-21" fmla="*/ 300038 w 2371725"/>
                <a:gd name="connsiteY0-22" fmla="*/ 90488 h 280987"/>
                <a:gd name="connsiteX1-23" fmla="*/ 2371725 w 2371725"/>
                <a:gd name="connsiteY1-24" fmla="*/ 0 h 280987"/>
                <a:gd name="connsiteX2-25" fmla="*/ 2243138 w 2371725"/>
                <a:gd name="connsiteY2-26" fmla="*/ 252412 h 280987"/>
                <a:gd name="connsiteX3-27" fmla="*/ 0 w 2371725"/>
                <a:gd name="connsiteY3-28" fmla="*/ 280987 h 280987"/>
                <a:gd name="connsiteX4-29" fmla="*/ 300038 w 2371725"/>
                <a:gd name="connsiteY4-30" fmla="*/ 90488 h 280987"/>
                <a:gd name="connsiteX0-31" fmla="*/ 300038 w 2371725"/>
                <a:gd name="connsiteY0-32" fmla="*/ 90488 h 280987"/>
                <a:gd name="connsiteX1-33" fmla="*/ 2371725 w 2371725"/>
                <a:gd name="connsiteY1-34" fmla="*/ 0 h 280987"/>
                <a:gd name="connsiteX2-35" fmla="*/ 2243138 w 2371725"/>
                <a:gd name="connsiteY2-36" fmla="*/ 252412 h 280987"/>
                <a:gd name="connsiteX3-37" fmla="*/ 0 w 2371725"/>
                <a:gd name="connsiteY3-38" fmla="*/ 280987 h 280987"/>
                <a:gd name="connsiteX4-39" fmla="*/ 300038 w 2371725"/>
                <a:gd name="connsiteY4-40" fmla="*/ 90488 h 280987"/>
                <a:gd name="connsiteX0-41" fmla="*/ 300038 w 2362200"/>
                <a:gd name="connsiteY0-42" fmla="*/ 104775 h 295274"/>
                <a:gd name="connsiteX1-43" fmla="*/ 2362200 w 2362200"/>
                <a:gd name="connsiteY1-44" fmla="*/ 0 h 295274"/>
                <a:gd name="connsiteX2-45" fmla="*/ 2243138 w 2362200"/>
                <a:gd name="connsiteY2-46" fmla="*/ 266699 h 295274"/>
                <a:gd name="connsiteX3-47" fmla="*/ 0 w 2362200"/>
                <a:gd name="connsiteY3-48" fmla="*/ 295274 h 295274"/>
                <a:gd name="connsiteX4-49" fmla="*/ 300038 w 2362200"/>
                <a:gd name="connsiteY4-50" fmla="*/ 104775 h 295274"/>
                <a:gd name="connsiteX0-51" fmla="*/ 36513 w 2362200"/>
                <a:gd name="connsiteY0-52" fmla="*/ 130175 h 295274"/>
                <a:gd name="connsiteX1-53" fmla="*/ 2362200 w 2362200"/>
                <a:gd name="connsiteY1-54" fmla="*/ 0 h 295274"/>
                <a:gd name="connsiteX2-55" fmla="*/ 2243138 w 2362200"/>
                <a:gd name="connsiteY2-56" fmla="*/ 266699 h 295274"/>
                <a:gd name="connsiteX3-57" fmla="*/ 0 w 2362200"/>
                <a:gd name="connsiteY3-58" fmla="*/ 295274 h 295274"/>
                <a:gd name="connsiteX4-59" fmla="*/ 36513 w 2362200"/>
                <a:gd name="connsiteY4-60" fmla="*/ 130175 h 295274"/>
                <a:gd name="connsiteX0-61" fmla="*/ 69537 w 2395224"/>
                <a:gd name="connsiteY0-62" fmla="*/ 130175 h 295274"/>
                <a:gd name="connsiteX1-63" fmla="*/ 2395224 w 2395224"/>
                <a:gd name="connsiteY1-64" fmla="*/ 0 h 295274"/>
                <a:gd name="connsiteX2-65" fmla="*/ 2276162 w 2395224"/>
                <a:gd name="connsiteY2-66" fmla="*/ 266699 h 295274"/>
                <a:gd name="connsiteX3-67" fmla="*/ 33024 w 2395224"/>
                <a:gd name="connsiteY3-68" fmla="*/ 295274 h 295274"/>
                <a:gd name="connsiteX4-69" fmla="*/ 69537 w 2395224"/>
                <a:gd name="connsiteY4-70" fmla="*/ 130175 h 295274"/>
                <a:gd name="connsiteX0-71" fmla="*/ 69537 w 2595249"/>
                <a:gd name="connsiteY0-72" fmla="*/ 130175 h 295274"/>
                <a:gd name="connsiteX1-73" fmla="*/ 2595249 w 2595249"/>
                <a:gd name="connsiteY1-74" fmla="*/ 0 h 295274"/>
                <a:gd name="connsiteX2-75" fmla="*/ 2276162 w 2595249"/>
                <a:gd name="connsiteY2-76" fmla="*/ 266699 h 295274"/>
                <a:gd name="connsiteX3-77" fmla="*/ 33024 w 2595249"/>
                <a:gd name="connsiteY3-78" fmla="*/ 295274 h 295274"/>
                <a:gd name="connsiteX4-79" fmla="*/ 69537 w 2595249"/>
                <a:gd name="connsiteY4-80" fmla="*/ 130175 h 295274"/>
                <a:gd name="connsiteX0-81" fmla="*/ 69537 w 2595249"/>
                <a:gd name="connsiteY0-82" fmla="*/ 130175 h 295274"/>
                <a:gd name="connsiteX1-83" fmla="*/ 2595249 w 2595249"/>
                <a:gd name="connsiteY1-84" fmla="*/ 0 h 295274"/>
                <a:gd name="connsiteX2-85" fmla="*/ 2276162 w 2595249"/>
                <a:gd name="connsiteY2-86" fmla="*/ 266699 h 295274"/>
                <a:gd name="connsiteX3-87" fmla="*/ 33024 w 2595249"/>
                <a:gd name="connsiteY3-88" fmla="*/ 295274 h 295274"/>
                <a:gd name="connsiteX4-89" fmla="*/ 69537 w 2595249"/>
                <a:gd name="connsiteY4-90" fmla="*/ 130175 h 295274"/>
                <a:gd name="connsiteX0-91" fmla="*/ 62456 w 2611980"/>
                <a:gd name="connsiteY0-92" fmla="*/ 139700 h 295274"/>
                <a:gd name="connsiteX1-93" fmla="*/ 2611980 w 2611980"/>
                <a:gd name="connsiteY1-94" fmla="*/ 0 h 295274"/>
                <a:gd name="connsiteX2-95" fmla="*/ 2292893 w 2611980"/>
                <a:gd name="connsiteY2-96" fmla="*/ 266699 h 295274"/>
                <a:gd name="connsiteX3-97" fmla="*/ 49755 w 2611980"/>
                <a:gd name="connsiteY3-98" fmla="*/ 295274 h 295274"/>
                <a:gd name="connsiteX4-99" fmla="*/ 62456 w 2611980"/>
                <a:gd name="connsiteY4-100" fmla="*/ 139700 h 295274"/>
                <a:gd name="connsiteX0-101" fmla="*/ 62456 w 2611980"/>
                <a:gd name="connsiteY0-102" fmla="*/ 139700 h 295274"/>
                <a:gd name="connsiteX1-103" fmla="*/ 2611980 w 2611980"/>
                <a:gd name="connsiteY1-104" fmla="*/ 0 h 295274"/>
                <a:gd name="connsiteX2-105" fmla="*/ 2292893 w 2611980"/>
                <a:gd name="connsiteY2-106" fmla="*/ 266699 h 295274"/>
                <a:gd name="connsiteX3-107" fmla="*/ 49755 w 2611980"/>
                <a:gd name="connsiteY3-108" fmla="*/ 295274 h 295274"/>
                <a:gd name="connsiteX4-109" fmla="*/ 62456 w 2611980"/>
                <a:gd name="connsiteY4-110" fmla="*/ 139700 h 2952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11980" h="295274">
                  <a:moveTo>
                    <a:pt x="62456" y="139700"/>
                  </a:moveTo>
                  <a:cubicBezTo>
                    <a:pt x="792706" y="60326"/>
                    <a:pt x="1562642" y="3175"/>
                    <a:pt x="2611980" y="0"/>
                  </a:cubicBezTo>
                  <a:lnTo>
                    <a:pt x="2292893" y="266699"/>
                  </a:lnTo>
                  <a:lnTo>
                    <a:pt x="49755" y="295274"/>
                  </a:lnTo>
                  <a:cubicBezTo>
                    <a:pt x="61926" y="240241"/>
                    <a:pt x="-76715" y="191558"/>
                    <a:pt x="62456" y="1397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2057454" y="2703348"/>
              <a:ext cx="3871464" cy="1366210"/>
              <a:chOff x="2057454" y="2646587"/>
              <a:chExt cx="3871464" cy="1366210"/>
            </a:xfrm>
          </p:grpSpPr>
          <p:sp>
            <p:nvSpPr>
              <p:cNvPr id="39" name="椭圆 38"/>
              <p:cNvSpPr/>
              <p:nvPr/>
            </p:nvSpPr>
            <p:spPr>
              <a:xfrm>
                <a:off x="2462789" y="2751713"/>
                <a:ext cx="90000" cy="90000"/>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585145" y="3115424"/>
                <a:ext cx="86727" cy="86727"/>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404884" y="3255982"/>
                <a:ext cx="83455" cy="83455"/>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570425" y="3641186"/>
                <a:ext cx="80182" cy="8018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595571" y="3274689"/>
                <a:ext cx="76909" cy="76909"/>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5883199" y="3467720"/>
                <a:ext cx="45719" cy="45719"/>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201455" y="3552144"/>
                <a:ext cx="70364" cy="70364"/>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2443111" y="3945706"/>
                <a:ext cx="67091" cy="67091"/>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椭圆 61"/>
              <p:cNvSpPr/>
              <p:nvPr/>
            </p:nvSpPr>
            <p:spPr>
              <a:xfrm>
                <a:off x="2057454" y="2646587"/>
                <a:ext cx="63818" cy="63818"/>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3089738" y="3647569"/>
                <a:ext cx="60545" cy="60545"/>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椭圆 63"/>
              <p:cNvSpPr/>
              <p:nvPr/>
            </p:nvSpPr>
            <p:spPr>
              <a:xfrm>
                <a:off x="2779641" y="3085530"/>
                <a:ext cx="57273" cy="57273"/>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4971733" y="3576882"/>
                <a:ext cx="54000" cy="54000"/>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2662550" y="2972994"/>
              <a:ext cx="2720704" cy="871348"/>
              <a:chOff x="2133791" y="2806726"/>
              <a:chExt cx="3351856" cy="1073484"/>
            </a:xfrm>
          </p:grpSpPr>
          <p:sp>
            <p:nvSpPr>
              <p:cNvPr id="67" name="椭圆 66"/>
              <p:cNvSpPr/>
              <p:nvPr/>
            </p:nvSpPr>
            <p:spPr>
              <a:xfrm>
                <a:off x="2653368" y="2894140"/>
                <a:ext cx="53222" cy="53222"/>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810450" y="3115424"/>
                <a:ext cx="53222" cy="53222"/>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4795058" y="3166540"/>
                <a:ext cx="53222" cy="53222"/>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3672010" y="3635948"/>
                <a:ext cx="53222" cy="5322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5285021" y="3230316"/>
                <a:ext cx="53222" cy="53222"/>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5432425" y="3479415"/>
                <a:ext cx="53222" cy="53222"/>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4574638" y="3506114"/>
                <a:ext cx="53222" cy="53222"/>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2419641" y="3826988"/>
                <a:ext cx="53222" cy="53222"/>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椭圆 74"/>
              <p:cNvSpPr/>
              <p:nvPr/>
            </p:nvSpPr>
            <p:spPr>
              <a:xfrm>
                <a:off x="2133791" y="2806726"/>
                <a:ext cx="53222" cy="53222"/>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3061163" y="3609469"/>
                <a:ext cx="53222" cy="53222"/>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2810121" y="3085530"/>
                <a:ext cx="53222" cy="53222"/>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4971734" y="3614433"/>
                <a:ext cx="53222" cy="53222"/>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9" name="文本框 78"/>
          <p:cNvSpPr txBox="1"/>
          <p:nvPr/>
        </p:nvSpPr>
        <p:spPr>
          <a:xfrm>
            <a:off x="4651695" y="2211267"/>
            <a:ext cx="3522115" cy="1862048"/>
          </a:xfrm>
          <a:prstGeom prst="rect">
            <a:avLst/>
          </a:prstGeom>
          <a:noFill/>
        </p:spPr>
        <p:txBody>
          <a:bodyPr wrap="square" rtlCol="0">
            <a:spAutoFit/>
          </a:bodyPr>
          <a:lstStyle/>
          <a:p>
            <a:pPr algn="ctr"/>
            <a:r>
              <a:rPr lang="en-US" altLang="zh-CN" sz="6600" spc="100" dirty="0">
                <a:latin typeface="明兰" panose="02010600030101010101" pitchFamily="2" charset="-122"/>
                <a:ea typeface="明兰" panose="02010600030101010101" pitchFamily="2" charset="-122"/>
              </a:rPr>
              <a:t>Part </a:t>
            </a:r>
            <a:r>
              <a:rPr lang="en-US" altLang="zh-CN" sz="11500" spc="100" dirty="0">
                <a:latin typeface="明兰" panose="02010600030101010101" pitchFamily="2" charset="-122"/>
                <a:ea typeface="明兰" panose="02010600030101010101" pitchFamily="2" charset="-122"/>
              </a:rPr>
              <a:t>4</a:t>
            </a:r>
            <a:endParaRPr lang="zh-CN" altLang="en-US" sz="6600" spc="100" dirty="0">
              <a:latin typeface="明兰" panose="02010600030101010101" pitchFamily="2" charset="-122"/>
              <a:ea typeface="明兰" panose="02010600030101010101" pitchFamily="2" charset="-122"/>
            </a:endParaRPr>
          </a:p>
        </p:txBody>
      </p:sp>
      <p:sp>
        <p:nvSpPr>
          <p:cNvPr id="44" name="文本框 43"/>
          <p:cNvSpPr txBox="1"/>
          <p:nvPr/>
        </p:nvSpPr>
        <p:spPr>
          <a:xfrm>
            <a:off x="5122801" y="4002467"/>
            <a:ext cx="3650313" cy="646331"/>
          </a:xfrm>
          <a:prstGeom prst="rect">
            <a:avLst/>
          </a:prstGeom>
          <a:noFill/>
        </p:spPr>
        <p:txBody>
          <a:bodyPr wrap="square" rtlCol="0">
            <a:spAutoFit/>
          </a:bodyPr>
          <a:lstStyle/>
          <a:p>
            <a:r>
              <a:rPr lang="zh-CN" altLang="en-US" sz="3600" spc="100" dirty="0">
                <a:latin typeface="明兰" panose="02010600030101010101" pitchFamily="2" charset="-122"/>
                <a:ea typeface="明兰" panose="02010600030101010101" pitchFamily="2" charset="-122"/>
              </a:rPr>
              <a:t>添加您的标题</a:t>
            </a:r>
          </a:p>
        </p:txBody>
      </p:sp>
      <p:sp>
        <p:nvSpPr>
          <p:cNvPr id="45" name="文本框 44"/>
          <p:cNvSpPr txBox="1"/>
          <p:nvPr/>
        </p:nvSpPr>
        <p:spPr>
          <a:xfrm>
            <a:off x="5184941" y="4626637"/>
            <a:ext cx="3166637" cy="307777"/>
          </a:xfrm>
          <a:prstGeom prst="rect">
            <a:avLst/>
          </a:prstGeom>
          <a:noFill/>
        </p:spPr>
        <p:txBody>
          <a:bodyPr wrap="square" rtlCol="0">
            <a:spAutoFit/>
          </a:bodyPr>
          <a:lstStyle/>
          <a:p>
            <a:r>
              <a:rPr lang="en-US" altLang="zh-CN" sz="1400" spc="300" dirty="0">
                <a:latin typeface="微软雅黑 Light" panose="020B0502040204020203" pitchFamily="34" charset="-122"/>
                <a:ea typeface="微软雅黑 Light" panose="020B0502040204020203" pitchFamily="34" charset="-122"/>
              </a:rPr>
              <a:t>Introduction</a:t>
            </a:r>
            <a:endParaRPr lang="zh-CN" altLang="en-US" sz="1400" spc="3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图片 97"/>
          <p:cNvPicPr>
            <a:picLocks noChangeAspect="1"/>
          </p:cNvPicPr>
          <p:nvPr/>
        </p:nvPicPr>
        <p:blipFill rotWithShape="1">
          <a:blip r:embed="rId2" cstate="email">
            <a:clrChange>
              <a:clrFrom>
                <a:srgbClr val="FFFFFF"/>
              </a:clrFrom>
              <a:clrTo>
                <a:srgbClr val="FFFFFF">
                  <a:alpha val="0"/>
                </a:srgbClr>
              </a:clrTo>
            </a:clrChange>
          </a:blip>
          <a:srcRect/>
          <a:stretch>
            <a:fillRect/>
          </a:stretch>
        </p:blipFill>
        <p:spPr>
          <a:xfrm>
            <a:off x="-34958" y="5163602"/>
            <a:ext cx="12226958" cy="1694397"/>
          </a:xfrm>
          <a:prstGeom prst="rect">
            <a:avLst/>
          </a:prstGeom>
        </p:spPr>
      </p:pic>
      <p:sp>
        <p:nvSpPr>
          <p:cNvPr id="4" name="矩形 3"/>
          <p:cNvSpPr/>
          <p:nvPr/>
        </p:nvSpPr>
        <p:spPr>
          <a:xfrm>
            <a:off x="629785" y="1507517"/>
            <a:ext cx="7405277" cy="978729"/>
          </a:xfrm>
          <a:prstGeom prst="rect">
            <a:avLst/>
          </a:prstGeom>
        </p:spPr>
        <p:txBody>
          <a:bodyPr wrap="square">
            <a:spAutoFit/>
          </a:bodyPr>
          <a:lstStyle/>
          <a:p>
            <a:pPr>
              <a:lnSpc>
                <a:spcPct val="120000"/>
              </a:lnSpc>
            </a:pPr>
            <a:r>
              <a:rPr lang="zh-CN" altLang="en-US" sz="2400" spc="200" dirty="0">
                <a:latin typeface="明兰" panose="02010600030101010101" pitchFamily="2" charset="-122"/>
                <a:ea typeface="明兰" panose="02010600030101010101" pitchFamily="2" charset="-122"/>
                <a:sym typeface="+mn-ea"/>
              </a:rPr>
              <a:t>实验相关数据折线图：</a:t>
            </a:r>
          </a:p>
          <a:p>
            <a:pPr>
              <a:lnSpc>
                <a:spcPct val="120000"/>
              </a:lnSpc>
            </a:pPr>
            <a:endParaRPr lang="zh-CN" altLang="en-US" sz="2400" spc="200" dirty="0">
              <a:latin typeface="明兰" panose="02010600030101010101" pitchFamily="2" charset="-122"/>
              <a:ea typeface="明兰" panose="02010600030101010101" pitchFamily="2" charset="-122"/>
            </a:endParaRPr>
          </a:p>
        </p:txBody>
      </p:sp>
      <p:sp>
        <p:nvSpPr>
          <p:cNvPr id="5" name="矩形 4"/>
          <p:cNvSpPr/>
          <p:nvPr/>
        </p:nvSpPr>
        <p:spPr>
          <a:xfrm>
            <a:off x="802014" y="5117383"/>
            <a:ext cx="3203121" cy="387798"/>
          </a:xfrm>
          <a:prstGeom prst="rect">
            <a:avLst/>
          </a:prstGeom>
        </p:spPr>
        <p:txBody>
          <a:bodyPr wrap="square">
            <a:spAutoFit/>
          </a:bodyPr>
          <a:lstStyle/>
          <a:p>
            <a:pPr algn="ctr">
              <a:lnSpc>
                <a:spcPct val="120000"/>
              </a:lnSpc>
            </a:pPr>
            <a:r>
              <a:rPr lang="zh-CN" altLang="en-US" sz="1600" spc="200" dirty="0">
                <a:solidFill>
                  <a:srgbClr val="424953"/>
                </a:solidFill>
                <a:latin typeface="微软雅黑 Light" panose="020B0502040204020203" pitchFamily="34" charset="-122"/>
                <a:ea typeface="微软雅黑 Light" panose="020B0502040204020203" pitchFamily="34" charset="-122"/>
                <a:sym typeface="+mn-ea"/>
              </a:rPr>
              <a:t>空白组实验曲线 </a:t>
            </a:r>
            <a:endParaRPr lang="zh-CN" altLang="en-US" sz="1600" spc="200" dirty="0">
              <a:solidFill>
                <a:srgbClr val="424953"/>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4475389" y="5109409"/>
            <a:ext cx="3203121" cy="387798"/>
          </a:xfrm>
          <a:prstGeom prst="rect">
            <a:avLst/>
          </a:prstGeom>
        </p:spPr>
        <p:txBody>
          <a:bodyPr wrap="square">
            <a:spAutoFit/>
          </a:bodyPr>
          <a:lstStyle/>
          <a:p>
            <a:pPr algn="ctr">
              <a:lnSpc>
                <a:spcPct val="120000"/>
              </a:lnSpc>
            </a:pPr>
            <a:r>
              <a:rPr lang="zh-CN" altLang="en-US" sz="1600" spc="200" dirty="0">
                <a:solidFill>
                  <a:srgbClr val="424953"/>
                </a:solidFill>
                <a:latin typeface="微软雅黑 Light" panose="020B0502040204020203" pitchFamily="34" charset="-122"/>
                <a:ea typeface="微软雅黑 Light" panose="020B0502040204020203" pitchFamily="34" charset="-122"/>
                <a:sym typeface="+mn-ea"/>
              </a:rPr>
              <a:t>对照组</a:t>
            </a:r>
            <a:r>
              <a:rPr lang="en-US" altLang="zh-CN" sz="1600" spc="200" dirty="0">
                <a:solidFill>
                  <a:srgbClr val="424953"/>
                </a:solidFill>
                <a:latin typeface="微软雅黑 Light" panose="020B0502040204020203" pitchFamily="34" charset="-122"/>
                <a:ea typeface="微软雅黑 Light" panose="020B0502040204020203" pitchFamily="34" charset="-122"/>
                <a:sym typeface="+mn-ea"/>
              </a:rPr>
              <a:t>A</a:t>
            </a:r>
            <a:r>
              <a:rPr lang="zh-CN" altLang="en-US" sz="1600" spc="200" dirty="0">
                <a:solidFill>
                  <a:srgbClr val="424953"/>
                </a:solidFill>
                <a:latin typeface="微软雅黑 Light" panose="020B0502040204020203" pitchFamily="34" charset="-122"/>
                <a:ea typeface="微软雅黑 Light" panose="020B0502040204020203" pitchFamily="34" charset="-122"/>
                <a:sym typeface="+mn-ea"/>
              </a:rPr>
              <a:t>实验曲线 </a:t>
            </a:r>
            <a:endParaRPr lang="zh-CN" altLang="en-US" sz="1600" spc="200" dirty="0">
              <a:solidFill>
                <a:srgbClr val="424953"/>
              </a:solidFill>
              <a:latin typeface="微软雅黑 Light" panose="020B0502040204020203" pitchFamily="34" charset="-122"/>
              <a:ea typeface="微软雅黑 Light" panose="020B0502040204020203" pitchFamily="34" charset="-122"/>
            </a:endParaRPr>
          </a:p>
        </p:txBody>
      </p:sp>
      <p:graphicFrame>
        <p:nvGraphicFramePr>
          <p:cNvPr id="7" name="图表 6"/>
          <p:cNvGraphicFramePr/>
          <p:nvPr/>
        </p:nvGraphicFramePr>
        <p:xfrm>
          <a:off x="587777" y="2239012"/>
          <a:ext cx="3306038" cy="220402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直接连接符 7"/>
          <p:cNvCxnSpPr/>
          <p:nvPr/>
        </p:nvCxnSpPr>
        <p:spPr>
          <a:xfrm flipV="1">
            <a:off x="825196" y="2245362"/>
            <a:ext cx="0" cy="2213551"/>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10768" y="4425284"/>
            <a:ext cx="3136318" cy="738319"/>
            <a:chOff x="884428" y="4867736"/>
            <a:chExt cx="3136318" cy="738319"/>
          </a:xfrm>
        </p:grpSpPr>
        <p:grpSp>
          <p:nvGrpSpPr>
            <p:cNvPr id="10" name="组合 9"/>
            <p:cNvGrpSpPr/>
            <p:nvPr/>
          </p:nvGrpSpPr>
          <p:grpSpPr>
            <a:xfrm>
              <a:off x="884428" y="4867736"/>
              <a:ext cx="3136318" cy="320453"/>
              <a:chOff x="884428" y="4867736"/>
              <a:chExt cx="3136318" cy="320453"/>
            </a:xfrm>
          </p:grpSpPr>
          <p:cxnSp>
            <p:nvCxnSpPr>
              <p:cNvPr id="12" name="直接连接符 11"/>
              <p:cNvCxnSpPr>
                <a:endCxn id="24" idx="1"/>
              </p:cNvCxnSpPr>
              <p:nvPr/>
            </p:nvCxnSpPr>
            <p:spPr>
              <a:xfrm flipV="1">
                <a:off x="901095" y="4907798"/>
                <a:ext cx="3119651" cy="500"/>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087631" y="4905333"/>
                <a:ext cx="2682474" cy="45285"/>
                <a:chOff x="922531" y="4911683"/>
                <a:chExt cx="2682474" cy="45285"/>
              </a:xfrm>
            </p:grpSpPr>
            <p:cxnSp>
              <p:nvCxnSpPr>
                <p:cNvPr id="25" name="直接连接符 24"/>
                <p:cNvCxnSpPr/>
                <p:nvPr/>
              </p:nvCxnSpPr>
              <p:spPr>
                <a:xfrm flipV="1">
                  <a:off x="922531" y="4911683"/>
                  <a:ext cx="0" cy="45285"/>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220584"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518637"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816690"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114743"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2412796"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2710849"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3008902"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3306955"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3605005"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884428"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0.01</a:t>
                </a:r>
                <a:endParaRPr lang="zh-CN" altLang="en-US" sz="900" dirty="0">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1175338"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0.02</a:t>
                </a:r>
                <a:endParaRPr lang="zh-CN" altLang="en-US" sz="900" dirty="0">
                  <a:latin typeface="微软雅黑 Light" panose="020B0502040204020203" pitchFamily="34" charset="-122"/>
                  <a:ea typeface="微软雅黑 Light" panose="020B0502040204020203" pitchFamily="34" charset="-122"/>
                </a:endParaRPr>
              </a:p>
            </p:txBody>
          </p:sp>
          <p:sp>
            <p:nvSpPr>
              <p:cNvPr id="16" name="文本框 15"/>
              <p:cNvSpPr txBox="1"/>
              <p:nvPr/>
            </p:nvSpPr>
            <p:spPr>
              <a:xfrm>
                <a:off x="1473391"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0.03</a:t>
                </a:r>
                <a:endParaRPr lang="zh-CN" altLang="en-US" sz="900" dirty="0">
                  <a:latin typeface="微软雅黑 Light" panose="020B0502040204020203" pitchFamily="34" charset="-122"/>
                  <a:ea typeface="微软雅黑 Light" panose="020B0502040204020203" pitchFamily="34" charset="-122"/>
                </a:endParaRPr>
              </a:p>
            </p:txBody>
          </p:sp>
          <p:sp>
            <p:nvSpPr>
              <p:cNvPr id="17" name="文本框 16"/>
              <p:cNvSpPr txBox="1"/>
              <p:nvPr/>
            </p:nvSpPr>
            <p:spPr>
              <a:xfrm>
                <a:off x="1771444"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0.04</a:t>
                </a:r>
                <a:endParaRPr lang="zh-CN" altLang="en-US" sz="900" dirty="0">
                  <a:latin typeface="微软雅黑 Light" panose="020B0502040204020203" pitchFamily="34" charset="-122"/>
                  <a:ea typeface="微软雅黑 Light" panose="020B0502040204020203" pitchFamily="34" charset="-122"/>
                </a:endParaRPr>
              </a:p>
            </p:txBody>
          </p:sp>
          <p:sp>
            <p:nvSpPr>
              <p:cNvPr id="18" name="文本框 17"/>
              <p:cNvSpPr txBox="1"/>
              <p:nvPr/>
            </p:nvSpPr>
            <p:spPr>
              <a:xfrm>
                <a:off x="2074451"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0.05</a:t>
                </a:r>
                <a:endParaRPr lang="zh-CN" altLang="en-US" sz="900" dirty="0">
                  <a:latin typeface="微软雅黑 Light" panose="020B0502040204020203" pitchFamily="34" charset="-122"/>
                  <a:ea typeface="微软雅黑 Light" panose="020B0502040204020203" pitchFamily="34" charset="-122"/>
                </a:endParaRPr>
              </a:p>
            </p:txBody>
          </p:sp>
          <p:sp>
            <p:nvSpPr>
              <p:cNvPr id="19" name="文本框 18"/>
              <p:cNvSpPr txBox="1"/>
              <p:nvPr/>
            </p:nvSpPr>
            <p:spPr>
              <a:xfrm>
                <a:off x="2367550"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0.06</a:t>
                </a:r>
                <a:endParaRPr lang="zh-CN" altLang="en-US" sz="900" dirty="0">
                  <a:latin typeface="微软雅黑 Light" panose="020B0502040204020203" pitchFamily="34" charset="-122"/>
                  <a:ea typeface="微软雅黑 Light" panose="020B0502040204020203" pitchFamily="34" charset="-122"/>
                </a:endParaRPr>
              </a:p>
            </p:txBody>
          </p:sp>
          <p:sp>
            <p:nvSpPr>
              <p:cNvPr id="20" name="文本框 19"/>
              <p:cNvSpPr txBox="1"/>
              <p:nvPr/>
            </p:nvSpPr>
            <p:spPr>
              <a:xfrm>
                <a:off x="2665603"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0.07</a:t>
                </a:r>
                <a:endParaRPr lang="zh-CN" altLang="en-US" sz="900" dirty="0">
                  <a:latin typeface="微软雅黑 Light" panose="020B0502040204020203" pitchFamily="34" charset="-122"/>
                  <a:ea typeface="微软雅黑 Light" panose="020B0502040204020203" pitchFamily="34" charset="-122"/>
                </a:endParaRPr>
              </a:p>
            </p:txBody>
          </p:sp>
          <p:sp>
            <p:nvSpPr>
              <p:cNvPr id="21" name="文本框 20"/>
              <p:cNvSpPr txBox="1"/>
              <p:nvPr/>
            </p:nvSpPr>
            <p:spPr>
              <a:xfrm>
                <a:off x="2963656"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0.08</a:t>
                </a:r>
                <a:endParaRPr lang="zh-CN" altLang="en-US" sz="900" dirty="0">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3261709"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0.09</a:t>
                </a:r>
                <a:endParaRPr lang="zh-CN" altLang="en-US" sz="900" dirty="0">
                  <a:latin typeface="微软雅黑 Light" panose="020B0502040204020203" pitchFamily="34" charset="-122"/>
                  <a:ea typeface="微软雅黑 Light" panose="020B0502040204020203" pitchFamily="34" charset="-122"/>
                </a:endParaRPr>
              </a:p>
            </p:txBody>
          </p:sp>
          <p:sp>
            <p:nvSpPr>
              <p:cNvPr id="23" name="文本框 22"/>
              <p:cNvSpPr txBox="1"/>
              <p:nvPr/>
            </p:nvSpPr>
            <p:spPr>
              <a:xfrm>
                <a:off x="3559762"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0.10</a:t>
                </a:r>
                <a:endParaRPr lang="zh-CN" altLang="en-US" sz="900" dirty="0">
                  <a:latin typeface="微软雅黑 Light" panose="020B0502040204020203" pitchFamily="34" charset="-122"/>
                  <a:ea typeface="微软雅黑 Light" panose="020B0502040204020203" pitchFamily="34" charset="-122"/>
                </a:endParaRPr>
              </a:p>
            </p:txBody>
          </p:sp>
          <p:sp>
            <p:nvSpPr>
              <p:cNvPr id="24" name="任意多边形 23"/>
              <p:cNvSpPr/>
              <p:nvPr/>
            </p:nvSpPr>
            <p:spPr>
              <a:xfrm>
                <a:off x="3969928" y="4867736"/>
                <a:ext cx="50818" cy="78120"/>
              </a:xfrm>
              <a:custGeom>
                <a:avLst/>
                <a:gdLst>
                  <a:gd name="connsiteX0" fmla="*/ 0 w 76200"/>
                  <a:gd name="connsiteY0" fmla="*/ 0 h 123825"/>
                  <a:gd name="connsiteX1" fmla="*/ 76200 w 76200"/>
                  <a:gd name="connsiteY1" fmla="*/ 63500 h 123825"/>
                  <a:gd name="connsiteX2" fmla="*/ 6350 w 76200"/>
                  <a:gd name="connsiteY2" fmla="*/ 123825 h 123825"/>
                </a:gdLst>
                <a:ahLst/>
                <a:cxnLst>
                  <a:cxn ang="0">
                    <a:pos x="connsiteX0" y="connsiteY0"/>
                  </a:cxn>
                  <a:cxn ang="0">
                    <a:pos x="connsiteX1" y="connsiteY1"/>
                  </a:cxn>
                  <a:cxn ang="0">
                    <a:pos x="connsiteX2" y="connsiteY2"/>
                  </a:cxn>
                </a:cxnLst>
                <a:rect l="l" t="t" r="r" b="b"/>
                <a:pathLst>
                  <a:path w="76200" h="123825">
                    <a:moveTo>
                      <a:pt x="0" y="0"/>
                    </a:moveTo>
                    <a:lnTo>
                      <a:pt x="76200" y="63500"/>
                    </a:lnTo>
                    <a:lnTo>
                      <a:pt x="6350" y="123825"/>
                    </a:lnTo>
                  </a:path>
                </a:pathLst>
              </a:custGeom>
              <a:noFill/>
              <a:ln w="6350">
                <a:solidFill>
                  <a:srgbClr val="424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046681" y="5144390"/>
              <a:ext cx="747577" cy="461665"/>
            </a:xfrm>
            <a:prstGeom prst="rect">
              <a:avLst/>
            </a:prstGeom>
            <a:noFill/>
          </p:spPr>
          <p:txBody>
            <a:bodyPr wrap="square" rtlCol="0">
              <a:spAutoFit/>
            </a:bodyPr>
            <a:lstStyle/>
            <a:p>
              <a:r>
                <a:rPr lang="en-US" altLang="zh-CN" sz="1200" dirty="0">
                  <a:latin typeface="微软雅黑 Light" panose="020B0502040204020203" pitchFamily="34" charset="-122"/>
                  <a:ea typeface="微软雅黑 Light" panose="020B0502040204020203" pitchFamily="34" charset="-122"/>
                </a:rPr>
                <a:t>m(g)</a:t>
              </a:r>
            </a:p>
            <a:p>
              <a:endParaRPr lang="zh-CN" altLang="en-US" sz="1200" dirty="0">
                <a:latin typeface="微软雅黑 Light" panose="020B0502040204020203" pitchFamily="34" charset="-122"/>
                <a:ea typeface="微软雅黑 Light" panose="020B0502040204020203" pitchFamily="34" charset="-122"/>
              </a:endParaRPr>
            </a:p>
          </p:txBody>
        </p:sp>
      </p:grpSp>
      <p:graphicFrame>
        <p:nvGraphicFramePr>
          <p:cNvPr id="35" name="图表 34"/>
          <p:cNvGraphicFramePr/>
          <p:nvPr/>
        </p:nvGraphicFramePr>
        <p:xfrm>
          <a:off x="4385649" y="2239012"/>
          <a:ext cx="3306038" cy="2204026"/>
        </p:xfrm>
        <a:graphic>
          <a:graphicData uri="http://schemas.openxmlformats.org/drawingml/2006/chart">
            <c:chart xmlns:c="http://schemas.openxmlformats.org/drawingml/2006/chart" xmlns:r="http://schemas.openxmlformats.org/officeDocument/2006/relationships" r:id="rId4"/>
          </a:graphicData>
        </a:graphic>
      </p:graphicFrame>
      <p:cxnSp>
        <p:nvCxnSpPr>
          <p:cNvPr id="36" name="直接连接符 35"/>
          <p:cNvCxnSpPr/>
          <p:nvPr/>
        </p:nvCxnSpPr>
        <p:spPr>
          <a:xfrm flipV="1">
            <a:off x="4623068" y="2245362"/>
            <a:ext cx="0" cy="2213551"/>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4608640" y="4425284"/>
            <a:ext cx="3136318" cy="738319"/>
            <a:chOff x="884428" y="4867736"/>
            <a:chExt cx="3136318" cy="738319"/>
          </a:xfrm>
        </p:grpSpPr>
        <p:grpSp>
          <p:nvGrpSpPr>
            <p:cNvPr id="38" name="组合 37"/>
            <p:cNvGrpSpPr/>
            <p:nvPr/>
          </p:nvGrpSpPr>
          <p:grpSpPr>
            <a:xfrm>
              <a:off x="884428" y="4867736"/>
              <a:ext cx="3136318" cy="320453"/>
              <a:chOff x="884428" y="4867736"/>
              <a:chExt cx="3136318" cy="320453"/>
            </a:xfrm>
          </p:grpSpPr>
          <p:cxnSp>
            <p:nvCxnSpPr>
              <p:cNvPr id="40" name="直接连接符 39"/>
              <p:cNvCxnSpPr>
                <a:endCxn id="52" idx="1"/>
              </p:cNvCxnSpPr>
              <p:nvPr/>
            </p:nvCxnSpPr>
            <p:spPr>
              <a:xfrm flipV="1">
                <a:off x="901095" y="4907798"/>
                <a:ext cx="3119651" cy="500"/>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087631" y="4905333"/>
                <a:ext cx="2682474" cy="45285"/>
                <a:chOff x="922531" y="4911683"/>
                <a:chExt cx="2682474" cy="45285"/>
              </a:xfrm>
            </p:grpSpPr>
            <p:cxnSp>
              <p:nvCxnSpPr>
                <p:cNvPr id="53" name="直接连接符 52"/>
                <p:cNvCxnSpPr/>
                <p:nvPr/>
              </p:nvCxnSpPr>
              <p:spPr>
                <a:xfrm flipV="1">
                  <a:off x="922531" y="4911683"/>
                  <a:ext cx="0" cy="45285"/>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1220584"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1518637"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1816690"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2114743"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2412796"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2710849"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3008902"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3306955"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3605005"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p:nvSpPr>
            <p:spPr>
              <a:xfrm>
                <a:off x="884428"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0.01</a:t>
                </a:r>
                <a:endParaRPr lang="zh-CN" altLang="en-US" sz="900" dirty="0">
                  <a:latin typeface="微软雅黑 Light" panose="020B0502040204020203" pitchFamily="34" charset="-122"/>
                  <a:ea typeface="微软雅黑 Light" panose="020B0502040204020203" pitchFamily="34" charset="-122"/>
                </a:endParaRPr>
              </a:p>
            </p:txBody>
          </p:sp>
          <p:sp>
            <p:nvSpPr>
              <p:cNvPr id="43" name="文本框 42"/>
              <p:cNvSpPr txBox="1"/>
              <p:nvPr/>
            </p:nvSpPr>
            <p:spPr>
              <a:xfrm>
                <a:off x="1175338"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0.02</a:t>
                </a:r>
                <a:endParaRPr lang="zh-CN" altLang="en-US" sz="900" dirty="0">
                  <a:latin typeface="微软雅黑 Light" panose="020B0502040204020203" pitchFamily="34" charset="-122"/>
                  <a:ea typeface="微软雅黑 Light" panose="020B0502040204020203" pitchFamily="34" charset="-122"/>
                </a:endParaRPr>
              </a:p>
            </p:txBody>
          </p:sp>
          <p:sp>
            <p:nvSpPr>
              <p:cNvPr id="44" name="文本框 43"/>
              <p:cNvSpPr txBox="1"/>
              <p:nvPr/>
            </p:nvSpPr>
            <p:spPr>
              <a:xfrm>
                <a:off x="1473391"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0.03</a:t>
                </a:r>
                <a:endParaRPr lang="zh-CN" altLang="en-US" sz="900" dirty="0">
                  <a:latin typeface="微软雅黑 Light" panose="020B0502040204020203" pitchFamily="34" charset="-122"/>
                  <a:ea typeface="微软雅黑 Light" panose="020B0502040204020203" pitchFamily="34" charset="-122"/>
                </a:endParaRPr>
              </a:p>
            </p:txBody>
          </p:sp>
          <p:sp>
            <p:nvSpPr>
              <p:cNvPr id="45" name="文本框 44"/>
              <p:cNvSpPr txBox="1"/>
              <p:nvPr/>
            </p:nvSpPr>
            <p:spPr>
              <a:xfrm>
                <a:off x="1771444"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0.04</a:t>
                </a:r>
                <a:endParaRPr lang="zh-CN" altLang="en-US" sz="900" dirty="0">
                  <a:latin typeface="微软雅黑 Light" panose="020B0502040204020203" pitchFamily="34" charset="-122"/>
                  <a:ea typeface="微软雅黑 Light" panose="020B0502040204020203" pitchFamily="34" charset="-122"/>
                </a:endParaRPr>
              </a:p>
            </p:txBody>
          </p:sp>
          <p:sp>
            <p:nvSpPr>
              <p:cNvPr id="46" name="文本框 45"/>
              <p:cNvSpPr txBox="1"/>
              <p:nvPr/>
            </p:nvSpPr>
            <p:spPr>
              <a:xfrm>
                <a:off x="2074451"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0.05</a:t>
                </a:r>
                <a:endParaRPr lang="zh-CN" altLang="en-US" sz="900" dirty="0">
                  <a:latin typeface="微软雅黑 Light" panose="020B0502040204020203" pitchFamily="34" charset="-122"/>
                  <a:ea typeface="微软雅黑 Light" panose="020B0502040204020203" pitchFamily="34" charset="-122"/>
                </a:endParaRPr>
              </a:p>
            </p:txBody>
          </p:sp>
          <p:sp>
            <p:nvSpPr>
              <p:cNvPr id="47" name="文本框 46"/>
              <p:cNvSpPr txBox="1"/>
              <p:nvPr/>
            </p:nvSpPr>
            <p:spPr>
              <a:xfrm>
                <a:off x="2367550"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0.06</a:t>
                </a:r>
                <a:endParaRPr lang="zh-CN" altLang="en-US" sz="900" dirty="0">
                  <a:latin typeface="微软雅黑 Light" panose="020B0502040204020203" pitchFamily="34" charset="-122"/>
                  <a:ea typeface="微软雅黑 Light" panose="020B0502040204020203" pitchFamily="34" charset="-122"/>
                </a:endParaRPr>
              </a:p>
            </p:txBody>
          </p:sp>
          <p:sp>
            <p:nvSpPr>
              <p:cNvPr id="48" name="文本框 47"/>
              <p:cNvSpPr txBox="1"/>
              <p:nvPr/>
            </p:nvSpPr>
            <p:spPr>
              <a:xfrm>
                <a:off x="2665603"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0.07</a:t>
                </a:r>
                <a:endParaRPr lang="zh-CN" altLang="en-US" sz="900" dirty="0">
                  <a:latin typeface="微软雅黑 Light" panose="020B0502040204020203" pitchFamily="34" charset="-122"/>
                  <a:ea typeface="微软雅黑 Light" panose="020B0502040204020203" pitchFamily="34" charset="-122"/>
                </a:endParaRPr>
              </a:p>
            </p:txBody>
          </p:sp>
          <p:sp>
            <p:nvSpPr>
              <p:cNvPr id="49" name="文本框 48"/>
              <p:cNvSpPr txBox="1"/>
              <p:nvPr/>
            </p:nvSpPr>
            <p:spPr>
              <a:xfrm>
                <a:off x="2963656"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0.08</a:t>
                </a:r>
                <a:endParaRPr lang="zh-CN" altLang="en-US" sz="900" dirty="0">
                  <a:latin typeface="微软雅黑 Light" panose="020B0502040204020203" pitchFamily="34" charset="-122"/>
                  <a:ea typeface="微软雅黑 Light" panose="020B0502040204020203" pitchFamily="34" charset="-122"/>
                </a:endParaRPr>
              </a:p>
            </p:txBody>
          </p:sp>
          <p:sp>
            <p:nvSpPr>
              <p:cNvPr id="50" name="文本框 49"/>
              <p:cNvSpPr txBox="1"/>
              <p:nvPr/>
            </p:nvSpPr>
            <p:spPr>
              <a:xfrm>
                <a:off x="3261709"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0.09</a:t>
                </a:r>
                <a:endParaRPr lang="zh-CN" altLang="en-US" sz="900" dirty="0">
                  <a:latin typeface="微软雅黑 Light" panose="020B0502040204020203" pitchFamily="34" charset="-122"/>
                  <a:ea typeface="微软雅黑 Light" panose="020B0502040204020203" pitchFamily="34" charset="-122"/>
                </a:endParaRPr>
              </a:p>
            </p:txBody>
          </p:sp>
          <p:sp>
            <p:nvSpPr>
              <p:cNvPr id="51" name="文本框 50"/>
              <p:cNvSpPr txBox="1"/>
              <p:nvPr/>
            </p:nvSpPr>
            <p:spPr>
              <a:xfrm>
                <a:off x="3559762"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0.10</a:t>
                </a:r>
                <a:endParaRPr lang="zh-CN" altLang="en-US" sz="900" dirty="0">
                  <a:latin typeface="微软雅黑 Light" panose="020B0502040204020203" pitchFamily="34" charset="-122"/>
                  <a:ea typeface="微软雅黑 Light" panose="020B0502040204020203" pitchFamily="34" charset="-122"/>
                </a:endParaRPr>
              </a:p>
            </p:txBody>
          </p:sp>
          <p:sp>
            <p:nvSpPr>
              <p:cNvPr id="52" name="任意多边形 51"/>
              <p:cNvSpPr/>
              <p:nvPr/>
            </p:nvSpPr>
            <p:spPr>
              <a:xfrm>
                <a:off x="3969928" y="4867736"/>
                <a:ext cx="50818" cy="78120"/>
              </a:xfrm>
              <a:custGeom>
                <a:avLst/>
                <a:gdLst>
                  <a:gd name="connsiteX0" fmla="*/ 0 w 76200"/>
                  <a:gd name="connsiteY0" fmla="*/ 0 h 123825"/>
                  <a:gd name="connsiteX1" fmla="*/ 76200 w 76200"/>
                  <a:gd name="connsiteY1" fmla="*/ 63500 h 123825"/>
                  <a:gd name="connsiteX2" fmla="*/ 6350 w 76200"/>
                  <a:gd name="connsiteY2" fmla="*/ 123825 h 123825"/>
                </a:gdLst>
                <a:ahLst/>
                <a:cxnLst>
                  <a:cxn ang="0">
                    <a:pos x="connsiteX0" y="connsiteY0"/>
                  </a:cxn>
                  <a:cxn ang="0">
                    <a:pos x="connsiteX1" y="connsiteY1"/>
                  </a:cxn>
                  <a:cxn ang="0">
                    <a:pos x="connsiteX2" y="connsiteY2"/>
                  </a:cxn>
                </a:cxnLst>
                <a:rect l="l" t="t" r="r" b="b"/>
                <a:pathLst>
                  <a:path w="76200" h="123825">
                    <a:moveTo>
                      <a:pt x="0" y="0"/>
                    </a:moveTo>
                    <a:lnTo>
                      <a:pt x="76200" y="63500"/>
                    </a:lnTo>
                    <a:lnTo>
                      <a:pt x="6350" y="123825"/>
                    </a:lnTo>
                  </a:path>
                </a:pathLst>
              </a:custGeom>
              <a:noFill/>
              <a:ln w="6350">
                <a:solidFill>
                  <a:srgbClr val="424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2046681" y="5144390"/>
              <a:ext cx="747577" cy="461665"/>
            </a:xfrm>
            <a:prstGeom prst="rect">
              <a:avLst/>
            </a:prstGeom>
            <a:noFill/>
          </p:spPr>
          <p:txBody>
            <a:bodyPr wrap="square" rtlCol="0">
              <a:spAutoFit/>
            </a:bodyPr>
            <a:lstStyle/>
            <a:p>
              <a:r>
                <a:rPr lang="en-US" altLang="zh-CN" sz="1200" dirty="0">
                  <a:latin typeface="微软雅黑 Light" panose="020B0502040204020203" pitchFamily="34" charset="-122"/>
                  <a:ea typeface="微软雅黑 Light" panose="020B0502040204020203" pitchFamily="34" charset="-122"/>
                </a:rPr>
                <a:t>m(g)</a:t>
              </a:r>
            </a:p>
            <a:p>
              <a:endParaRPr lang="zh-CN" altLang="en-US" sz="1200" dirty="0">
                <a:latin typeface="微软雅黑 Light" panose="020B0502040204020203" pitchFamily="34" charset="-122"/>
                <a:ea typeface="微软雅黑 Light" panose="020B0502040204020203" pitchFamily="34" charset="-122"/>
              </a:endParaRPr>
            </a:p>
          </p:txBody>
        </p:sp>
      </p:grpSp>
      <p:graphicFrame>
        <p:nvGraphicFramePr>
          <p:cNvPr id="63" name="图表 62"/>
          <p:cNvGraphicFramePr/>
          <p:nvPr/>
        </p:nvGraphicFramePr>
        <p:xfrm>
          <a:off x="8102981" y="2239012"/>
          <a:ext cx="3306038" cy="2204026"/>
        </p:xfrm>
        <a:graphic>
          <a:graphicData uri="http://schemas.openxmlformats.org/drawingml/2006/chart">
            <c:chart xmlns:c="http://schemas.openxmlformats.org/drawingml/2006/chart" xmlns:r="http://schemas.openxmlformats.org/officeDocument/2006/relationships" r:id="rId5"/>
          </a:graphicData>
        </a:graphic>
      </p:graphicFrame>
      <p:cxnSp>
        <p:nvCxnSpPr>
          <p:cNvPr id="64" name="直接连接符 63"/>
          <p:cNvCxnSpPr/>
          <p:nvPr/>
        </p:nvCxnSpPr>
        <p:spPr>
          <a:xfrm flipV="1">
            <a:off x="8340400" y="2245362"/>
            <a:ext cx="0" cy="2213551"/>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8325972" y="4425284"/>
            <a:ext cx="3136318" cy="738319"/>
            <a:chOff x="884428" y="4867736"/>
            <a:chExt cx="3136318" cy="738319"/>
          </a:xfrm>
        </p:grpSpPr>
        <p:grpSp>
          <p:nvGrpSpPr>
            <p:cNvPr id="66" name="组合 65"/>
            <p:cNvGrpSpPr/>
            <p:nvPr/>
          </p:nvGrpSpPr>
          <p:grpSpPr>
            <a:xfrm>
              <a:off x="884428" y="4867736"/>
              <a:ext cx="3136318" cy="320453"/>
              <a:chOff x="884428" y="4867736"/>
              <a:chExt cx="3136318" cy="320453"/>
            </a:xfrm>
          </p:grpSpPr>
          <p:cxnSp>
            <p:nvCxnSpPr>
              <p:cNvPr id="68" name="直接连接符 67"/>
              <p:cNvCxnSpPr>
                <a:endCxn id="80" idx="1"/>
              </p:cNvCxnSpPr>
              <p:nvPr/>
            </p:nvCxnSpPr>
            <p:spPr>
              <a:xfrm flipV="1">
                <a:off x="901095" y="4907798"/>
                <a:ext cx="3119651" cy="500"/>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1087631" y="4905333"/>
                <a:ext cx="2682474" cy="45285"/>
                <a:chOff x="922531" y="4911683"/>
                <a:chExt cx="2682474" cy="45285"/>
              </a:xfrm>
            </p:grpSpPr>
            <p:cxnSp>
              <p:nvCxnSpPr>
                <p:cNvPr id="81" name="直接连接符 80"/>
                <p:cNvCxnSpPr/>
                <p:nvPr/>
              </p:nvCxnSpPr>
              <p:spPr>
                <a:xfrm flipV="1">
                  <a:off x="922531" y="4911683"/>
                  <a:ext cx="0" cy="45285"/>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1220584"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1518637"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1816690"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2114743"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2412796"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710849"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3008902"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3306955"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605005"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sp>
            <p:nvSpPr>
              <p:cNvPr id="70" name="文本框 69"/>
              <p:cNvSpPr txBox="1"/>
              <p:nvPr/>
            </p:nvSpPr>
            <p:spPr>
              <a:xfrm>
                <a:off x="884428"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0.01</a:t>
                </a:r>
                <a:endParaRPr lang="zh-CN" altLang="en-US" sz="900" dirty="0">
                  <a:latin typeface="微软雅黑 Light" panose="020B0502040204020203" pitchFamily="34" charset="-122"/>
                  <a:ea typeface="微软雅黑 Light" panose="020B0502040204020203" pitchFamily="34" charset="-122"/>
                </a:endParaRPr>
              </a:p>
            </p:txBody>
          </p:sp>
          <p:sp>
            <p:nvSpPr>
              <p:cNvPr id="71" name="文本框 70"/>
              <p:cNvSpPr txBox="1"/>
              <p:nvPr/>
            </p:nvSpPr>
            <p:spPr>
              <a:xfrm>
                <a:off x="1175338"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0.02</a:t>
                </a:r>
                <a:endParaRPr lang="zh-CN" altLang="en-US" sz="900" dirty="0">
                  <a:latin typeface="微软雅黑 Light" panose="020B0502040204020203" pitchFamily="34" charset="-122"/>
                  <a:ea typeface="微软雅黑 Light" panose="020B0502040204020203" pitchFamily="34" charset="-122"/>
                </a:endParaRPr>
              </a:p>
            </p:txBody>
          </p:sp>
          <p:sp>
            <p:nvSpPr>
              <p:cNvPr id="72" name="文本框 71"/>
              <p:cNvSpPr txBox="1"/>
              <p:nvPr/>
            </p:nvSpPr>
            <p:spPr>
              <a:xfrm>
                <a:off x="1473391"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0.03</a:t>
                </a:r>
                <a:endParaRPr lang="zh-CN" altLang="en-US" sz="900" dirty="0">
                  <a:latin typeface="微软雅黑 Light" panose="020B0502040204020203" pitchFamily="34" charset="-122"/>
                  <a:ea typeface="微软雅黑 Light" panose="020B0502040204020203" pitchFamily="34" charset="-122"/>
                </a:endParaRPr>
              </a:p>
            </p:txBody>
          </p:sp>
          <p:sp>
            <p:nvSpPr>
              <p:cNvPr id="73" name="文本框 72"/>
              <p:cNvSpPr txBox="1"/>
              <p:nvPr/>
            </p:nvSpPr>
            <p:spPr>
              <a:xfrm>
                <a:off x="1771444"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0.04</a:t>
                </a:r>
                <a:endParaRPr lang="zh-CN" altLang="en-US" sz="900" dirty="0">
                  <a:latin typeface="微软雅黑 Light" panose="020B0502040204020203" pitchFamily="34" charset="-122"/>
                  <a:ea typeface="微软雅黑 Light" panose="020B0502040204020203" pitchFamily="34" charset="-122"/>
                </a:endParaRPr>
              </a:p>
            </p:txBody>
          </p:sp>
          <p:sp>
            <p:nvSpPr>
              <p:cNvPr id="74" name="文本框 73"/>
              <p:cNvSpPr txBox="1"/>
              <p:nvPr/>
            </p:nvSpPr>
            <p:spPr>
              <a:xfrm>
                <a:off x="2074451"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0.05</a:t>
                </a:r>
                <a:endParaRPr lang="zh-CN" altLang="en-US" sz="900" dirty="0">
                  <a:latin typeface="微软雅黑 Light" panose="020B0502040204020203" pitchFamily="34" charset="-122"/>
                  <a:ea typeface="微软雅黑 Light" panose="020B0502040204020203" pitchFamily="34" charset="-122"/>
                </a:endParaRPr>
              </a:p>
            </p:txBody>
          </p:sp>
          <p:sp>
            <p:nvSpPr>
              <p:cNvPr id="75" name="文本框 74"/>
              <p:cNvSpPr txBox="1"/>
              <p:nvPr/>
            </p:nvSpPr>
            <p:spPr>
              <a:xfrm>
                <a:off x="2367550"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0.06</a:t>
                </a:r>
                <a:endParaRPr lang="zh-CN" altLang="en-US" sz="900" dirty="0">
                  <a:latin typeface="微软雅黑 Light" panose="020B0502040204020203" pitchFamily="34" charset="-122"/>
                  <a:ea typeface="微软雅黑 Light" panose="020B0502040204020203" pitchFamily="34" charset="-122"/>
                </a:endParaRPr>
              </a:p>
            </p:txBody>
          </p:sp>
          <p:sp>
            <p:nvSpPr>
              <p:cNvPr id="76" name="文本框 75"/>
              <p:cNvSpPr txBox="1"/>
              <p:nvPr/>
            </p:nvSpPr>
            <p:spPr>
              <a:xfrm>
                <a:off x="2665603"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0.07</a:t>
                </a:r>
                <a:endParaRPr lang="zh-CN" altLang="en-US" sz="900" dirty="0">
                  <a:latin typeface="微软雅黑 Light" panose="020B0502040204020203" pitchFamily="34" charset="-122"/>
                  <a:ea typeface="微软雅黑 Light" panose="020B0502040204020203" pitchFamily="34" charset="-122"/>
                </a:endParaRPr>
              </a:p>
            </p:txBody>
          </p:sp>
          <p:sp>
            <p:nvSpPr>
              <p:cNvPr id="77" name="文本框 76"/>
              <p:cNvSpPr txBox="1"/>
              <p:nvPr/>
            </p:nvSpPr>
            <p:spPr>
              <a:xfrm>
                <a:off x="2963656"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0.08</a:t>
                </a:r>
                <a:endParaRPr lang="zh-CN" altLang="en-US" sz="900" dirty="0">
                  <a:latin typeface="微软雅黑 Light" panose="020B0502040204020203" pitchFamily="34" charset="-122"/>
                  <a:ea typeface="微软雅黑 Light" panose="020B0502040204020203" pitchFamily="34" charset="-122"/>
                </a:endParaRPr>
              </a:p>
            </p:txBody>
          </p:sp>
          <p:sp>
            <p:nvSpPr>
              <p:cNvPr id="78" name="文本框 77"/>
              <p:cNvSpPr txBox="1"/>
              <p:nvPr/>
            </p:nvSpPr>
            <p:spPr>
              <a:xfrm>
                <a:off x="3261709"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0.09</a:t>
                </a:r>
                <a:endParaRPr lang="zh-CN" altLang="en-US" sz="900" dirty="0">
                  <a:latin typeface="微软雅黑 Light" panose="020B0502040204020203" pitchFamily="34" charset="-122"/>
                  <a:ea typeface="微软雅黑 Light" panose="020B0502040204020203" pitchFamily="34" charset="-122"/>
                </a:endParaRPr>
              </a:p>
            </p:txBody>
          </p:sp>
          <p:sp>
            <p:nvSpPr>
              <p:cNvPr id="79" name="文本框 78"/>
              <p:cNvSpPr txBox="1"/>
              <p:nvPr/>
            </p:nvSpPr>
            <p:spPr>
              <a:xfrm>
                <a:off x="3559762" y="4957357"/>
                <a:ext cx="420691" cy="230832"/>
              </a:xfrm>
              <a:prstGeom prst="rect">
                <a:avLst/>
              </a:prstGeom>
              <a:noFill/>
            </p:spPr>
            <p:txBody>
              <a:bodyPr wrap="square" rtlCol="0">
                <a:spAutoFit/>
              </a:bodyPr>
              <a:lstStyle/>
              <a:p>
                <a:r>
                  <a:rPr lang="en-US" altLang="zh-CN" sz="900" dirty="0">
                    <a:latin typeface="微软雅黑 Light" panose="020B0502040204020203" pitchFamily="34" charset="-122"/>
                    <a:ea typeface="微软雅黑 Light" panose="020B0502040204020203" pitchFamily="34" charset="-122"/>
                  </a:rPr>
                  <a:t>0.10</a:t>
                </a:r>
                <a:endParaRPr lang="zh-CN" altLang="en-US" sz="900" dirty="0">
                  <a:latin typeface="微软雅黑 Light" panose="020B0502040204020203" pitchFamily="34" charset="-122"/>
                  <a:ea typeface="微软雅黑 Light" panose="020B0502040204020203" pitchFamily="34" charset="-122"/>
                </a:endParaRPr>
              </a:p>
            </p:txBody>
          </p:sp>
          <p:sp>
            <p:nvSpPr>
              <p:cNvPr id="80" name="任意多边形 79"/>
              <p:cNvSpPr/>
              <p:nvPr/>
            </p:nvSpPr>
            <p:spPr>
              <a:xfrm>
                <a:off x="3969928" y="4867736"/>
                <a:ext cx="50818" cy="78120"/>
              </a:xfrm>
              <a:custGeom>
                <a:avLst/>
                <a:gdLst>
                  <a:gd name="connsiteX0" fmla="*/ 0 w 76200"/>
                  <a:gd name="connsiteY0" fmla="*/ 0 h 123825"/>
                  <a:gd name="connsiteX1" fmla="*/ 76200 w 76200"/>
                  <a:gd name="connsiteY1" fmla="*/ 63500 h 123825"/>
                  <a:gd name="connsiteX2" fmla="*/ 6350 w 76200"/>
                  <a:gd name="connsiteY2" fmla="*/ 123825 h 123825"/>
                </a:gdLst>
                <a:ahLst/>
                <a:cxnLst>
                  <a:cxn ang="0">
                    <a:pos x="connsiteX0" y="connsiteY0"/>
                  </a:cxn>
                  <a:cxn ang="0">
                    <a:pos x="connsiteX1" y="connsiteY1"/>
                  </a:cxn>
                  <a:cxn ang="0">
                    <a:pos x="connsiteX2" y="connsiteY2"/>
                  </a:cxn>
                </a:cxnLst>
                <a:rect l="l" t="t" r="r" b="b"/>
                <a:pathLst>
                  <a:path w="76200" h="123825">
                    <a:moveTo>
                      <a:pt x="0" y="0"/>
                    </a:moveTo>
                    <a:lnTo>
                      <a:pt x="76200" y="63500"/>
                    </a:lnTo>
                    <a:lnTo>
                      <a:pt x="6350" y="123825"/>
                    </a:lnTo>
                  </a:path>
                </a:pathLst>
              </a:custGeom>
              <a:noFill/>
              <a:ln w="6350">
                <a:solidFill>
                  <a:srgbClr val="424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文本框 66"/>
            <p:cNvSpPr txBox="1"/>
            <p:nvPr/>
          </p:nvSpPr>
          <p:spPr>
            <a:xfrm>
              <a:off x="2046681" y="5144390"/>
              <a:ext cx="747577" cy="461665"/>
            </a:xfrm>
            <a:prstGeom prst="rect">
              <a:avLst/>
            </a:prstGeom>
            <a:noFill/>
          </p:spPr>
          <p:txBody>
            <a:bodyPr wrap="square" rtlCol="0">
              <a:spAutoFit/>
            </a:bodyPr>
            <a:lstStyle/>
            <a:p>
              <a:r>
                <a:rPr lang="en-US" altLang="zh-CN" sz="1200" dirty="0">
                  <a:latin typeface="微软雅黑 Light" panose="020B0502040204020203" pitchFamily="34" charset="-122"/>
                  <a:ea typeface="微软雅黑 Light" panose="020B0502040204020203" pitchFamily="34" charset="-122"/>
                </a:rPr>
                <a:t>m(g)</a:t>
              </a:r>
            </a:p>
            <a:p>
              <a:endParaRPr lang="zh-CN" altLang="en-US" sz="1200" dirty="0">
                <a:latin typeface="微软雅黑 Light" panose="020B0502040204020203" pitchFamily="34" charset="-122"/>
                <a:ea typeface="微软雅黑 Light" panose="020B0502040204020203" pitchFamily="34" charset="-122"/>
              </a:endParaRPr>
            </a:p>
          </p:txBody>
        </p:sp>
      </p:grpSp>
      <p:sp>
        <p:nvSpPr>
          <p:cNvPr id="91" name="矩形 90"/>
          <p:cNvSpPr/>
          <p:nvPr/>
        </p:nvSpPr>
        <p:spPr>
          <a:xfrm>
            <a:off x="8154439" y="5109409"/>
            <a:ext cx="3203121" cy="387798"/>
          </a:xfrm>
          <a:prstGeom prst="rect">
            <a:avLst/>
          </a:prstGeom>
        </p:spPr>
        <p:txBody>
          <a:bodyPr wrap="square">
            <a:spAutoFit/>
          </a:bodyPr>
          <a:lstStyle/>
          <a:p>
            <a:pPr algn="ctr">
              <a:lnSpc>
                <a:spcPct val="120000"/>
              </a:lnSpc>
            </a:pPr>
            <a:r>
              <a:rPr lang="zh-CN" altLang="en-US" sz="1600" spc="200" dirty="0">
                <a:solidFill>
                  <a:srgbClr val="424953"/>
                </a:solidFill>
                <a:latin typeface="微软雅黑 Light" panose="020B0502040204020203" pitchFamily="34" charset="-122"/>
                <a:ea typeface="微软雅黑 Light" panose="020B0502040204020203" pitchFamily="34" charset="-122"/>
                <a:sym typeface="+mn-ea"/>
              </a:rPr>
              <a:t>对照组</a:t>
            </a:r>
            <a:r>
              <a:rPr lang="en-US" altLang="zh-CN" sz="1600" spc="200" dirty="0">
                <a:solidFill>
                  <a:srgbClr val="424953"/>
                </a:solidFill>
                <a:latin typeface="微软雅黑 Light" panose="020B0502040204020203" pitchFamily="34" charset="-122"/>
                <a:ea typeface="微软雅黑 Light" panose="020B0502040204020203" pitchFamily="34" charset="-122"/>
                <a:sym typeface="+mn-ea"/>
              </a:rPr>
              <a:t>B</a:t>
            </a:r>
            <a:r>
              <a:rPr lang="zh-CN" altLang="en-US" sz="1600" spc="200" dirty="0">
                <a:solidFill>
                  <a:srgbClr val="424953"/>
                </a:solidFill>
                <a:latin typeface="微软雅黑 Light" panose="020B0502040204020203" pitchFamily="34" charset="-122"/>
                <a:ea typeface="微软雅黑 Light" panose="020B0502040204020203" pitchFamily="34" charset="-122"/>
                <a:sym typeface="+mn-ea"/>
              </a:rPr>
              <a:t>实验曲线 </a:t>
            </a:r>
            <a:endParaRPr lang="zh-CN" altLang="en-US" sz="1600" spc="200" dirty="0">
              <a:solidFill>
                <a:srgbClr val="424953"/>
              </a:solidFill>
              <a:latin typeface="微软雅黑 Light" panose="020B0502040204020203" pitchFamily="34" charset="-122"/>
              <a:ea typeface="微软雅黑 Light" panose="020B0502040204020203" pitchFamily="34" charset="-122"/>
            </a:endParaRPr>
          </a:p>
        </p:txBody>
      </p:sp>
      <p:sp>
        <p:nvSpPr>
          <p:cNvPr id="93" name="矩形 92"/>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75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750"/>
                                        <p:tgtEl>
                                          <p:spTgt spid="9"/>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anim calcmode="lin" valueType="num">
                                      <p:cBhvr>
                                        <p:cTn id="19" dur="750" fill="hold"/>
                                        <p:tgtEl>
                                          <p:spTgt spid="5"/>
                                        </p:tgtEl>
                                        <p:attrNameLst>
                                          <p:attrName>ppt_x</p:attrName>
                                        </p:attrNameLst>
                                      </p:cBhvr>
                                      <p:tavLst>
                                        <p:tav tm="0">
                                          <p:val>
                                            <p:strVal val="#ppt_x"/>
                                          </p:val>
                                        </p:tav>
                                        <p:tav tm="100000">
                                          <p:val>
                                            <p:strVal val="#ppt_x"/>
                                          </p:val>
                                        </p:tav>
                                      </p:tavLst>
                                    </p:anim>
                                    <p:anim calcmode="lin" valueType="num">
                                      <p:cBhvr>
                                        <p:cTn id="20" dur="750" fill="hold"/>
                                        <p:tgtEl>
                                          <p:spTgt spid="5"/>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23" dur="500"/>
                                        <p:tgtEl>
                                          <p:spTgt spid="7">
                                            <p:graphicEl>
                                              <a:chart seriesIdx="-3" categoryIdx="-3" bldStep="gridLegen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26" dur="500"/>
                                        <p:tgtEl>
                                          <p:spTgt spid="7">
                                            <p:graphicEl>
                                              <a:chart seriesIdx="-4" categoryIdx="0" bldStep="category"/>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29" dur="500"/>
                                        <p:tgtEl>
                                          <p:spTgt spid="7">
                                            <p:graphicEl>
                                              <a:chart seriesIdx="-4" categoryIdx="1" bldStep="category"/>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fade">
                                      <p:cBhvr>
                                        <p:cTn id="32" dur="500"/>
                                        <p:tgtEl>
                                          <p:spTgt spid="7">
                                            <p:graphicEl>
                                              <a:chart seriesIdx="-4" categoryIdx="2" bldStep="category"/>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fade">
                                      <p:cBhvr>
                                        <p:cTn id="35" dur="500"/>
                                        <p:tgtEl>
                                          <p:spTgt spid="7">
                                            <p:graphicEl>
                                              <a:chart seriesIdx="-4" categoryIdx="3" bldStep="category"/>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fade">
                                      <p:cBhvr>
                                        <p:cTn id="38" dur="500"/>
                                        <p:tgtEl>
                                          <p:spTgt spid="7">
                                            <p:graphicEl>
                                              <a:chart seriesIdx="-4" categoryIdx="4" bldStep="category"/>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fade">
                                      <p:cBhvr>
                                        <p:cTn id="41" dur="500"/>
                                        <p:tgtEl>
                                          <p:spTgt spid="7">
                                            <p:graphicEl>
                                              <a:chart seriesIdx="-4" categoryIdx="5" bldStep="category"/>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fade">
                                      <p:cBhvr>
                                        <p:cTn id="44" dur="500"/>
                                        <p:tgtEl>
                                          <p:spTgt spid="7">
                                            <p:graphicEl>
                                              <a:chart seriesIdx="-4" categoryIdx="6" bldStep="category"/>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fade">
                                      <p:cBhvr>
                                        <p:cTn id="47" dur="500"/>
                                        <p:tgtEl>
                                          <p:spTgt spid="7">
                                            <p:graphicEl>
                                              <a:chart seriesIdx="-4" categoryIdx="7" bldStep="category"/>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fade">
                                      <p:cBhvr>
                                        <p:cTn id="50" dur="500"/>
                                        <p:tgtEl>
                                          <p:spTgt spid="7">
                                            <p:graphicEl>
                                              <a:chart seriesIdx="-4" categoryIdx="8" bldStep="category"/>
                                            </p:graphic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down)">
                                      <p:cBhvr>
                                        <p:cTn id="53" dur="750"/>
                                        <p:tgtEl>
                                          <p:spTgt spid="36"/>
                                        </p:tgtEl>
                                      </p:cBhvr>
                                    </p:animEffect>
                                  </p:childTnLst>
                                </p:cTn>
                              </p:par>
                              <p:par>
                                <p:cTn id="54" presetID="22" presetClass="entr" presetSubtype="8"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left)">
                                      <p:cBhvr>
                                        <p:cTn id="56" dur="750"/>
                                        <p:tgtEl>
                                          <p:spTgt spid="37"/>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750"/>
                                        <p:tgtEl>
                                          <p:spTgt spid="6"/>
                                        </p:tgtEl>
                                      </p:cBhvr>
                                    </p:animEffect>
                                    <p:anim calcmode="lin" valueType="num">
                                      <p:cBhvr>
                                        <p:cTn id="60" dur="750" fill="hold"/>
                                        <p:tgtEl>
                                          <p:spTgt spid="6"/>
                                        </p:tgtEl>
                                        <p:attrNameLst>
                                          <p:attrName>ppt_x</p:attrName>
                                        </p:attrNameLst>
                                      </p:cBhvr>
                                      <p:tavLst>
                                        <p:tav tm="0">
                                          <p:val>
                                            <p:strVal val="#ppt_x"/>
                                          </p:val>
                                        </p:tav>
                                        <p:tav tm="100000">
                                          <p:val>
                                            <p:strVal val="#ppt_x"/>
                                          </p:val>
                                        </p:tav>
                                      </p:tavLst>
                                    </p:anim>
                                    <p:anim calcmode="lin" valueType="num">
                                      <p:cBhvr>
                                        <p:cTn id="61" dur="750" fill="hold"/>
                                        <p:tgtEl>
                                          <p:spTgt spid="6"/>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35">
                                            <p:graphicEl>
                                              <a:chart seriesIdx="-3" categoryIdx="-3" bldStep="gridLegend"/>
                                            </p:graphicEl>
                                          </p:spTgt>
                                        </p:tgtEl>
                                        <p:attrNameLst>
                                          <p:attrName>style.visibility</p:attrName>
                                        </p:attrNameLst>
                                      </p:cBhvr>
                                      <p:to>
                                        <p:strVal val="visible"/>
                                      </p:to>
                                    </p:set>
                                    <p:animEffect transition="in" filter="fade">
                                      <p:cBhvr>
                                        <p:cTn id="64" dur="500"/>
                                        <p:tgtEl>
                                          <p:spTgt spid="35">
                                            <p:graphicEl>
                                              <a:chart seriesIdx="-3" categoryIdx="-3" bldStep="gridLegend"/>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graphicEl>
                                              <a:chart seriesIdx="-4" categoryIdx="0" bldStep="category"/>
                                            </p:graphicEl>
                                          </p:spTgt>
                                        </p:tgtEl>
                                        <p:attrNameLst>
                                          <p:attrName>style.visibility</p:attrName>
                                        </p:attrNameLst>
                                      </p:cBhvr>
                                      <p:to>
                                        <p:strVal val="visible"/>
                                      </p:to>
                                    </p:set>
                                    <p:animEffect transition="in" filter="fade">
                                      <p:cBhvr>
                                        <p:cTn id="67" dur="500"/>
                                        <p:tgtEl>
                                          <p:spTgt spid="35">
                                            <p:graphicEl>
                                              <a:chart seriesIdx="-4" categoryIdx="0" bldStep="category"/>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5">
                                            <p:graphicEl>
                                              <a:chart seriesIdx="-4" categoryIdx="1" bldStep="category"/>
                                            </p:graphicEl>
                                          </p:spTgt>
                                        </p:tgtEl>
                                        <p:attrNameLst>
                                          <p:attrName>style.visibility</p:attrName>
                                        </p:attrNameLst>
                                      </p:cBhvr>
                                      <p:to>
                                        <p:strVal val="visible"/>
                                      </p:to>
                                    </p:set>
                                    <p:animEffect transition="in" filter="fade">
                                      <p:cBhvr>
                                        <p:cTn id="70" dur="500"/>
                                        <p:tgtEl>
                                          <p:spTgt spid="35">
                                            <p:graphicEl>
                                              <a:chart seriesIdx="-4" categoryIdx="1" bldStep="category"/>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graphicEl>
                                              <a:chart seriesIdx="-4" categoryIdx="2" bldStep="category"/>
                                            </p:graphicEl>
                                          </p:spTgt>
                                        </p:tgtEl>
                                        <p:attrNameLst>
                                          <p:attrName>style.visibility</p:attrName>
                                        </p:attrNameLst>
                                      </p:cBhvr>
                                      <p:to>
                                        <p:strVal val="visible"/>
                                      </p:to>
                                    </p:set>
                                    <p:animEffect transition="in" filter="fade">
                                      <p:cBhvr>
                                        <p:cTn id="73" dur="500"/>
                                        <p:tgtEl>
                                          <p:spTgt spid="35">
                                            <p:graphicEl>
                                              <a:chart seriesIdx="-4" categoryIdx="2" bldStep="category"/>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5">
                                            <p:graphicEl>
                                              <a:chart seriesIdx="-4" categoryIdx="3" bldStep="category"/>
                                            </p:graphicEl>
                                          </p:spTgt>
                                        </p:tgtEl>
                                        <p:attrNameLst>
                                          <p:attrName>style.visibility</p:attrName>
                                        </p:attrNameLst>
                                      </p:cBhvr>
                                      <p:to>
                                        <p:strVal val="visible"/>
                                      </p:to>
                                    </p:set>
                                    <p:animEffect transition="in" filter="fade">
                                      <p:cBhvr>
                                        <p:cTn id="76" dur="500"/>
                                        <p:tgtEl>
                                          <p:spTgt spid="35">
                                            <p:graphicEl>
                                              <a:chart seriesIdx="-4" categoryIdx="3" bldStep="category"/>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5">
                                            <p:graphicEl>
                                              <a:chart seriesIdx="-4" categoryIdx="4" bldStep="category"/>
                                            </p:graphicEl>
                                          </p:spTgt>
                                        </p:tgtEl>
                                        <p:attrNameLst>
                                          <p:attrName>style.visibility</p:attrName>
                                        </p:attrNameLst>
                                      </p:cBhvr>
                                      <p:to>
                                        <p:strVal val="visible"/>
                                      </p:to>
                                    </p:set>
                                    <p:animEffect transition="in" filter="fade">
                                      <p:cBhvr>
                                        <p:cTn id="79" dur="500"/>
                                        <p:tgtEl>
                                          <p:spTgt spid="35">
                                            <p:graphicEl>
                                              <a:chart seriesIdx="-4" categoryIdx="4" bldStep="category"/>
                                            </p:graphic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
                                            <p:graphicEl>
                                              <a:chart seriesIdx="-4" categoryIdx="5" bldStep="category"/>
                                            </p:graphicEl>
                                          </p:spTgt>
                                        </p:tgtEl>
                                        <p:attrNameLst>
                                          <p:attrName>style.visibility</p:attrName>
                                        </p:attrNameLst>
                                      </p:cBhvr>
                                      <p:to>
                                        <p:strVal val="visible"/>
                                      </p:to>
                                    </p:set>
                                    <p:animEffect transition="in" filter="fade">
                                      <p:cBhvr>
                                        <p:cTn id="82" dur="500"/>
                                        <p:tgtEl>
                                          <p:spTgt spid="35">
                                            <p:graphicEl>
                                              <a:chart seriesIdx="-4" categoryIdx="5" bldStep="category"/>
                                            </p:graphic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5">
                                            <p:graphicEl>
                                              <a:chart seriesIdx="-4" categoryIdx="6" bldStep="category"/>
                                            </p:graphicEl>
                                          </p:spTgt>
                                        </p:tgtEl>
                                        <p:attrNameLst>
                                          <p:attrName>style.visibility</p:attrName>
                                        </p:attrNameLst>
                                      </p:cBhvr>
                                      <p:to>
                                        <p:strVal val="visible"/>
                                      </p:to>
                                    </p:set>
                                    <p:animEffect transition="in" filter="fade">
                                      <p:cBhvr>
                                        <p:cTn id="85" dur="500"/>
                                        <p:tgtEl>
                                          <p:spTgt spid="35">
                                            <p:graphicEl>
                                              <a:chart seriesIdx="-4" categoryIdx="6" bldStep="category"/>
                                            </p:graphic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5">
                                            <p:graphicEl>
                                              <a:chart seriesIdx="-4" categoryIdx="7" bldStep="category"/>
                                            </p:graphicEl>
                                          </p:spTgt>
                                        </p:tgtEl>
                                        <p:attrNameLst>
                                          <p:attrName>style.visibility</p:attrName>
                                        </p:attrNameLst>
                                      </p:cBhvr>
                                      <p:to>
                                        <p:strVal val="visible"/>
                                      </p:to>
                                    </p:set>
                                    <p:animEffect transition="in" filter="fade">
                                      <p:cBhvr>
                                        <p:cTn id="88" dur="500"/>
                                        <p:tgtEl>
                                          <p:spTgt spid="35">
                                            <p:graphicEl>
                                              <a:chart seriesIdx="-4" categoryIdx="7" bldStep="category"/>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5">
                                            <p:graphicEl>
                                              <a:chart seriesIdx="-4" categoryIdx="8" bldStep="category"/>
                                            </p:graphicEl>
                                          </p:spTgt>
                                        </p:tgtEl>
                                        <p:attrNameLst>
                                          <p:attrName>style.visibility</p:attrName>
                                        </p:attrNameLst>
                                      </p:cBhvr>
                                      <p:to>
                                        <p:strVal val="visible"/>
                                      </p:to>
                                    </p:set>
                                    <p:animEffect transition="in" filter="fade">
                                      <p:cBhvr>
                                        <p:cTn id="91" dur="500"/>
                                        <p:tgtEl>
                                          <p:spTgt spid="35">
                                            <p:graphicEl>
                                              <a:chart seriesIdx="-4" categoryIdx="8" bldStep="category"/>
                                            </p:graphicEl>
                                          </p:spTgt>
                                        </p:tgtEl>
                                      </p:cBhvr>
                                    </p:animEffect>
                                  </p:childTnLst>
                                </p:cTn>
                              </p:par>
                              <p:par>
                                <p:cTn id="92" presetID="22" presetClass="entr" presetSubtype="4" fill="hold" nodeType="with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wipe(down)">
                                      <p:cBhvr>
                                        <p:cTn id="94" dur="750"/>
                                        <p:tgtEl>
                                          <p:spTgt spid="64"/>
                                        </p:tgtEl>
                                      </p:cBhvr>
                                    </p:animEffect>
                                  </p:childTnLst>
                                </p:cTn>
                              </p:par>
                              <p:par>
                                <p:cTn id="95" presetID="22" presetClass="entr" presetSubtype="8" fill="hold" nodeType="with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wipe(left)">
                                      <p:cBhvr>
                                        <p:cTn id="97" dur="750"/>
                                        <p:tgtEl>
                                          <p:spTgt spid="65"/>
                                        </p:tgtEl>
                                      </p:cBhvr>
                                    </p:animEffect>
                                  </p:childTnLst>
                                </p:cTn>
                              </p:par>
                              <p:par>
                                <p:cTn id="98" presetID="42" presetClass="entr" presetSubtype="0"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fade">
                                      <p:cBhvr>
                                        <p:cTn id="100" dur="750"/>
                                        <p:tgtEl>
                                          <p:spTgt spid="91"/>
                                        </p:tgtEl>
                                      </p:cBhvr>
                                    </p:animEffect>
                                    <p:anim calcmode="lin" valueType="num">
                                      <p:cBhvr>
                                        <p:cTn id="101" dur="750" fill="hold"/>
                                        <p:tgtEl>
                                          <p:spTgt spid="91"/>
                                        </p:tgtEl>
                                        <p:attrNameLst>
                                          <p:attrName>ppt_x</p:attrName>
                                        </p:attrNameLst>
                                      </p:cBhvr>
                                      <p:tavLst>
                                        <p:tav tm="0">
                                          <p:val>
                                            <p:strVal val="#ppt_x"/>
                                          </p:val>
                                        </p:tav>
                                        <p:tav tm="100000">
                                          <p:val>
                                            <p:strVal val="#ppt_x"/>
                                          </p:val>
                                        </p:tav>
                                      </p:tavLst>
                                    </p:anim>
                                    <p:anim calcmode="lin" valueType="num">
                                      <p:cBhvr>
                                        <p:cTn id="102" dur="750" fill="hold"/>
                                        <p:tgtEl>
                                          <p:spTgt spid="91"/>
                                        </p:tgtEl>
                                        <p:attrNameLst>
                                          <p:attrName>ppt_y</p:attrName>
                                        </p:attrNameLst>
                                      </p:cBhvr>
                                      <p:tavLst>
                                        <p:tav tm="0">
                                          <p:val>
                                            <p:strVal val="#ppt_y+.1"/>
                                          </p:val>
                                        </p:tav>
                                        <p:tav tm="100000">
                                          <p:val>
                                            <p:strVal val="#ppt_y"/>
                                          </p:val>
                                        </p:tav>
                                      </p:tavLst>
                                    </p:anim>
                                  </p:childTnLst>
                                </p:cTn>
                              </p:par>
                              <p:par>
                                <p:cTn id="103" presetID="10" presetClass="entr" presetSubtype="0" fill="hold" grpId="0" nodeType="withEffect">
                                  <p:stCondLst>
                                    <p:cond delay="0"/>
                                  </p:stCondLst>
                                  <p:childTnLst>
                                    <p:set>
                                      <p:cBhvr>
                                        <p:cTn id="104" dur="1" fill="hold">
                                          <p:stCondLst>
                                            <p:cond delay="0"/>
                                          </p:stCondLst>
                                        </p:cTn>
                                        <p:tgtEl>
                                          <p:spTgt spid="63">
                                            <p:graphicEl>
                                              <a:chart seriesIdx="-3" categoryIdx="-3" bldStep="gridLegend"/>
                                            </p:graphicEl>
                                          </p:spTgt>
                                        </p:tgtEl>
                                        <p:attrNameLst>
                                          <p:attrName>style.visibility</p:attrName>
                                        </p:attrNameLst>
                                      </p:cBhvr>
                                      <p:to>
                                        <p:strVal val="visible"/>
                                      </p:to>
                                    </p:set>
                                    <p:animEffect transition="in" filter="fade">
                                      <p:cBhvr>
                                        <p:cTn id="105" dur="500"/>
                                        <p:tgtEl>
                                          <p:spTgt spid="63">
                                            <p:graphicEl>
                                              <a:chart seriesIdx="-3" categoryIdx="-3" bldStep="gridLegend"/>
                                            </p:graphic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3">
                                            <p:graphicEl>
                                              <a:chart seriesIdx="-4" categoryIdx="0" bldStep="category"/>
                                            </p:graphicEl>
                                          </p:spTgt>
                                        </p:tgtEl>
                                        <p:attrNameLst>
                                          <p:attrName>style.visibility</p:attrName>
                                        </p:attrNameLst>
                                      </p:cBhvr>
                                      <p:to>
                                        <p:strVal val="visible"/>
                                      </p:to>
                                    </p:set>
                                    <p:animEffect transition="in" filter="fade">
                                      <p:cBhvr>
                                        <p:cTn id="108" dur="500"/>
                                        <p:tgtEl>
                                          <p:spTgt spid="63">
                                            <p:graphicEl>
                                              <a:chart seriesIdx="-4" categoryIdx="0" bldStep="category"/>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3">
                                            <p:graphicEl>
                                              <a:chart seriesIdx="-4" categoryIdx="1" bldStep="category"/>
                                            </p:graphicEl>
                                          </p:spTgt>
                                        </p:tgtEl>
                                        <p:attrNameLst>
                                          <p:attrName>style.visibility</p:attrName>
                                        </p:attrNameLst>
                                      </p:cBhvr>
                                      <p:to>
                                        <p:strVal val="visible"/>
                                      </p:to>
                                    </p:set>
                                    <p:animEffect transition="in" filter="fade">
                                      <p:cBhvr>
                                        <p:cTn id="111" dur="500"/>
                                        <p:tgtEl>
                                          <p:spTgt spid="63">
                                            <p:graphicEl>
                                              <a:chart seriesIdx="-4" categoryIdx="1" bldStep="category"/>
                                            </p:graphic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3">
                                            <p:graphicEl>
                                              <a:chart seriesIdx="-4" categoryIdx="2" bldStep="category"/>
                                            </p:graphicEl>
                                          </p:spTgt>
                                        </p:tgtEl>
                                        <p:attrNameLst>
                                          <p:attrName>style.visibility</p:attrName>
                                        </p:attrNameLst>
                                      </p:cBhvr>
                                      <p:to>
                                        <p:strVal val="visible"/>
                                      </p:to>
                                    </p:set>
                                    <p:animEffect transition="in" filter="fade">
                                      <p:cBhvr>
                                        <p:cTn id="114" dur="500"/>
                                        <p:tgtEl>
                                          <p:spTgt spid="63">
                                            <p:graphicEl>
                                              <a:chart seriesIdx="-4" categoryIdx="2" bldStep="category"/>
                                            </p:graphicEl>
                                          </p:spTgt>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3">
                                            <p:graphicEl>
                                              <a:chart seriesIdx="-4" categoryIdx="3" bldStep="category"/>
                                            </p:graphicEl>
                                          </p:spTgt>
                                        </p:tgtEl>
                                        <p:attrNameLst>
                                          <p:attrName>style.visibility</p:attrName>
                                        </p:attrNameLst>
                                      </p:cBhvr>
                                      <p:to>
                                        <p:strVal val="visible"/>
                                      </p:to>
                                    </p:set>
                                    <p:animEffect transition="in" filter="fade">
                                      <p:cBhvr>
                                        <p:cTn id="117" dur="500"/>
                                        <p:tgtEl>
                                          <p:spTgt spid="63">
                                            <p:graphicEl>
                                              <a:chart seriesIdx="-4" categoryIdx="3" bldStep="category"/>
                                            </p:graphicEl>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3">
                                            <p:graphicEl>
                                              <a:chart seriesIdx="-4" categoryIdx="4" bldStep="category"/>
                                            </p:graphicEl>
                                          </p:spTgt>
                                        </p:tgtEl>
                                        <p:attrNameLst>
                                          <p:attrName>style.visibility</p:attrName>
                                        </p:attrNameLst>
                                      </p:cBhvr>
                                      <p:to>
                                        <p:strVal val="visible"/>
                                      </p:to>
                                    </p:set>
                                    <p:animEffect transition="in" filter="fade">
                                      <p:cBhvr>
                                        <p:cTn id="120" dur="500"/>
                                        <p:tgtEl>
                                          <p:spTgt spid="63">
                                            <p:graphicEl>
                                              <a:chart seriesIdx="-4" categoryIdx="4" bldStep="category"/>
                                            </p:graphic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63">
                                            <p:graphicEl>
                                              <a:chart seriesIdx="-4" categoryIdx="5" bldStep="category"/>
                                            </p:graphicEl>
                                          </p:spTgt>
                                        </p:tgtEl>
                                        <p:attrNameLst>
                                          <p:attrName>style.visibility</p:attrName>
                                        </p:attrNameLst>
                                      </p:cBhvr>
                                      <p:to>
                                        <p:strVal val="visible"/>
                                      </p:to>
                                    </p:set>
                                    <p:animEffect transition="in" filter="fade">
                                      <p:cBhvr>
                                        <p:cTn id="123" dur="500"/>
                                        <p:tgtEl>
                                          <p:spTgt spid="63">
                                            <p:graphicEl>
                                              <a:chart seriesIdx="-4" categoryIdx="5" bldStep="category"/>
                                            </p:graphicEl>
                                          </p:spTgt>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3">
                                            <p:graphicEl>
                                              <a:chart seriesIdx="-4" categoryIdx="6" bldStep="category"/>
                                            </p:graphicEl>
                                          </p:spTgt>
                                        </p:tgtEl>
                                        <p:attrNameLst>
                                          <p:attrName>style.visibility</p:attrName>
                                        </p:attrNameLst>
                                      </p:cBhvr>
                                      <p:to>
                                        <p:strVal val="visible"/>
                                      </p:to>
                                    </p:set>
                                    <p:animEffect transition="in" filter="fade">
                                      <p:cBhvr>
                                        <p:cTn id="126" dur="500"/>
                                        <p:tgtEl>
                                          <p:spTgt spid="63">
                                            <p:graphicEl>
                                              <a:chart seriesIdx="-4" categoryIdx="6" bldStep="category"/>
                                            </p:graphicEl>
                                          </p:spTgt>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3">
                                            <p:graphicEl>
                                              <a:chart seriesIdx="-4" categoryIdx="7" bldStep="category"/>
                                            </p:graphicEl>
                                          </p:spTgt>
                                        </p:tgtEl>
                                        <p:attrNameLst>
                                          <p:attrName>style.visibility</p:attrName>
                                        </p:attrNameLst>
                                      </p:cBhvr>
                                      <p:to>
                                        <p:strVal val="visible"/>
                                      </p:to>
                                    </p:set>
                                    <p:animEffect transition="in" filter="fade">
                                      <p:cBhvr>
                                        <p:cTn id="129" dur="500"/>
                                        <p:tgtEl>
                                          <p:spTgt spid="63">
                                            <p:graphicEl>
                                              <a:chart seriesIdx="-4" categoryIdx="7" bldStep="category"/>
                                            </p:graphicEl>
                                          </p:spTgt>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3">
                                            <p:graphicEl>
                                              <a:chart seriesIdx="-4" categoryIdx="8" bldStep="category"/>
                                            </p:graphicEl>
                                          </p:spTgt>
                                        </p:tgtEl>
                                        <p:attrNameLst>
                                          <p:attrName>style.visibility</p:attrName>
                                        </p:attrNameLst>
                                      </p:cBhvr>
                                      <p:to>
                                        <p:strVal val="visible"/>
                                      </p:to>
                                    </p:set>
                                    <p:animEffect transition="in" filter="fade">
                                      <p:cBhvr>
                                        <p:cTn id="132" dur="500"/>
                                        <p:tgtEl>
                                          <p:spTgt spid="63">
                                            <p:graphicEl>
                                              <a:chart seriesIdx="-4" categoryIdx="8"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Graphic spid="7" grpId="0" uiExpand="1">
        <p:bldSub>
          <a:bldChart bld="category"/>
        </p:bldSub>
      </p:bldGraphic>
      <p:bldGraphic spid="35" grpId="0" uiExpand="1">
        <p:bldSub>
          <a:bldChart bld="category"/>
        </p:bldSub>
      </p:bldGraphic>
      <p:bldGraphic spid="63" grpId="0" uiExpand="1">
        <p:bldSub>
          <a:bldChart bld="category"/>
        </p:bldSub>
      </p:bldGraphic>
      <p:bldP spid="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图片 97"/>
          <p:cNvPicPr>
            <a:picLocks noChangeAspect="1"/>
          </p:cNvPicPr>
          <p:nvPr/>
        </p:nvPicPr>
        <p:blipFill rotWithShape="1">
          <a:blip r:embed="rId2" cstate="email">
            <a:clrChange>
              <a:clrFrom>
                <a:srgbClr val="FFFFFF"/>
              </a:clrFrom>
              <a:clrTo>
                <a:srgbClr val="FFFFFF">
                  <a:alpha val="0"/>
                </a:srgbClr>
              </a:clrTo>
            </a:clrChange>
          </a:blip>
          <a:srcRect/>
          <a:stretch>
            <a:fillRect/>
          </a:stretch>
        </p:blipFill>
        <p:spPr>
          <a:xfrm>
            <a:off x="-34958" y="5163602"/>
            <a:ext cx="12226958" cy="1694397"/>
          </a:xfrm>
          <a:prstGeom prst="rect">
            <a:avLst/>
          </a:prstGeom>
        </p:spPr>
      </p:pic>
      <p:sp>
        <p:nvSpPr>
          <p:cNvPr id="4" name="矩形 3"/>
          <p:cNvSpPr/>
          <p:nvPr/>
        </p:nvSpPr>
        <p:spPr>
          <a:xfrm>
            <a:off x="507041" y="1564667"/>
            <a:ext cx="7405277" cy="904863"/>
          </a:xfrm>
          <a:prstGeom prst="rect">
            <a:avLst/>
          </a:prstGeom>
        </p:spPr>
        <p:txBody>
          <a:bodyPr wrap="square">
            <a:spAutoFit/>
          </a:bodyPr>
          <a:lstStyle/>
          <a:p>
            <a:pPr>
              <a:lnSpc>
                <a:spcPct val="120000"/>
              </a:lnSpc>
            </a:pPr>
            <a:r>
              <a:rPr lang="zh-CN" altLang="en-US" sz="2200" spc="200" dirty="0">
                <a:latin typeface="明兰" panose="02010600030101010101" pitchFamily="2" charset="-122"/>
                <a:ea typeface="明兰" panose="02010600030101010101" pitchFamily="2" charset="-122"/>
                <a:sym typeface="+mn-ea"/>
              </a:rPr>
              <a:t>实验相关数据直方图：</a:t>
            </a:r>
          </a:p>
          <a:p>
            <a:pPr>
              <a:lnSpc>
                <a:spcPct val="120000"/>
              </a:lnSpc>
            </a:pPr>
            <a:endParaRPr lang="zh-CN" altLang="en-US" sz="2200" spc="200" dirty="0">
              <a:latin typeface="明兰" panose="02010600030101010101" pitchFamily="2" charset="-122"/>
              <a:ea typeface="明兰" panose="02010600030101010101" pitchFamily="2" charset="-122"/>
            </a:endParaRPr>
          </a:p>
        </p:txBody>
      </p:sp>
      <p:graphicFrame>
        <p:nvGraphicFramePr>
          <p:cNvPr id="100" name="图表 99"/>
          <p:cNvGraphicFramePr/>
          <p:nvPr/>
        </p:nvGraphicFramePr>
        <p:xfrm>
          <a:off x="676275" y="2565400"/>
          <a:ext cx="10662409" cy="3054474"/>
        </p:xfrm>
        <a:graphic>
          <a:graphicData uri="http://schemas.openxmlformats.org/drawingml/2006/chart">
            <c:chart xmlns:c="http://schemas.openxmlformats.org/drawingml/2006/chart" xmlns:r="http://schemas.openxmlformats.org/officeDocument/2006/relationships" r:id="rId3"/>
          </a:graphicData>
        </a:graphic>
      </p:graphicFrame>
      <p:sp>
        <p:nvSpPr>
          <p:cNvPr id="6" name="矩形 5"/>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0">
                                            <p:graphicEl>
                                              <a:chart seriesIdx="-3" categoryIdx="-3" bldStep="gridLegend"/>
                                            </p:graphicEl>
                                          </p:spTgt>
                                        </p:tgtEl>
                                        <p:attrNameLst>
                                          <p:attrName>style.visibility</p:attrName>
                                        </p:attrNameLst>
                                      </p:cBhvr>
                                      <p:to>
                                        <p:strVal val="visible"/>
                                      </p:to>
                                    </p:set>
                                    <p:animEffect transition="in" filter="fade">
                                      <p:cBhvr>
                                        <p:cTn id="12" dur="500"/>
                                        <p:tgtEl>
                                          <p:spTgt spid="100">
                                            <p:graphicEl>
                                              <a:chart seriesIdx="-3" categoryIdx="-3" bldStep="gridLegend"/>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0">
                                            <p:graphicEl>
                                              <a:chart seriesIdx="-4" categoryIdx="0" bldStep="category"/>
                                            </p:graphicEl>
                                          </p:spTgt>
                                        </p:tgtEl>
                                        <p:attrNameLst>
                                          <p:attrName>style.visibility</p:attrName>
                                        </p:attrNameLst>
                                      </p:cBhvr>
                                      <p:to>
                                        <p:strVal val="visible"/>
                                      </p:to>
                                    </p:set>
                                    <p:animEffect transition="in" filter="wipe(down)">
                                      <p:cBhvr>
                                        <p:cTn id="15" dur="400"/>
                                        <p:tgtEl>
                                          <p:spTgt spid="100">
                                            <p:graphicEl>
                                              <a:chart seriesIdx="-4" categoryIdx="0" bldStep="category"/>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0">
                                            <p:graphicEl>
                                              <a:chart seriesIdx="-4" categoryIdx="1" bldStep="category"/>
                                            </p:graphicEl>
                                          </p:spTgt>
                                        </p:tgtEl>
                                        <p:attrNameLst>
                                          <p:attrName>style.visibility</p:attrName>
                                        </p:attrNameLst>
                                      </p:cBhvr>
                                      <p:to>
                                        <p:strVal val="visible"/>
                                      </p:to>
                                    </p:set>
                                    <p:animEffect transition="in" filter="wipe(down)">
                                      <p:cBhvr>
                                        <p:cTn id="18" dur="400"/>
                                        <p:tgtEl>
                                          <p:spTgt spid="100">
                                            <p:graphicEl>
                                              <a:chart seriesIdx="-4" categoryIdx="1" bldStep="category"/>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0">
                                            <p:graphicEl>
                                              <a:chart seriesIdx="-4" categoryIdx="2" bldStep="category"/>
                                            </p:graphicEl>
                                          </p:spTgt>
                                        </p:tgtEl>
                                        <p:attrNameLst>
                                          <p:attrName>style.visibility</p:attrName>
                                        </p:attrNameLst>
                                      </p:cBhvr>
                                      <p:to>
                                        <p:strVal val="visible"/>
                                      </p:to>
                                    </p:set>
                                    <p:animEffect transition="in" filter="wipe(down)">
                                      <p:cBhvr>
                                        <p:cTn id="21" dur="400"/>
                                        <p:tgtEl>
                                          <p:spTgt spid="100">
                                            <p:graphicEl>
                                              <a:chart seriesIdx="-4" categoryIdx="2" bldStep="category"/>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0">
                                            <p:graphicEl>
                                              <a:chart seriesIdx="-4" categoryIdx="3" bldStep="category"/>
                                            </p:graphicEl>
                                          </p:spTgt>
                                        </p:tgtEl>
                                        <p:attrNameLst>
                                          <p:attrName>style.visibility</p:attrName>
                                        </p:attrNameLst>
                                      </p:cBhvr>
                                      <p:to>
                                        <p:strVal val="visible"/>
                                      </p:to>
                                    </p:set>
                                    <p:animEffect transition="in" filter="wipe(down)">
                                      <p:cBhvr>
                                        <p:cTn id="24" dur="400"/>
                                        <p:tgtEl>
                                          <p:spTgt spid="100">
                                            <p:graphicEl>
                                              <a:chart seriesIdx="-4" categoryIdx="3" bldStep="category"/>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0">
                                            <p:graphicEl>
                                              <a:chart seriesIdx="-4" categoryIdx="4" bldStep="category"/>
                                            </p:graphicEl>
                                          </p:spTgt>
                                        </p:tgtEl>
                                        <p:attrNameLst>
                                          <p:attrName>style.visibility</p:attrName>
                                        </p:attrNameLst>
                                      </p:cBhvr>
                                      <p:to>
                                        <p:strVal val="visible"/>
                                      </p:to>
                                    </p:set>
                                    <p:animEffect transition="in" filter="wipe(down)">
                                      <p:cBhvr>
                                        <p:cTn id="27" dur="400"/>
                                        <p:tgtEl>
                                          <p:spTgt spid="100">
                                            <p:graphicEl>
                                              <a:chart seriesIdx="-4" categoryIdx="4" bldStep="category"/>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0">
                                            <p:graphicEl>
                                              <a:chart seriesIdx="-4" categoryIdx="5" bldStep="category"/>
                                            </p:graphicEl>
                                          </p:spTgt>
                                        </p:tgtEl>
                                        <p:attrNameLst>
                                          <p:attrName>style.visibility</p:attrName>
                                        </p:attrNameLst>
                                      </p:cBhvr>
                                      <p:to>
                                        <p:strVal val="visible"/>
                                      </p:to>
                                    </p:set>
                                    <p:animEffect transition="in" filter="wipe(down)">
                                      <p:cBhvr>
                                        <p:cTn id="30" dur="400"/>
                                        <p:tgtEl>
                                          <p:spTgt spid="100">
                                            <p:graphicEl>
                                              <a:chart seriesIdx="-4" categoryIdx="5" bldStep="category"/>
                                            </p:graphic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0">
                                            <p:graphicEl>
                                              <a:chart seriesIdx="-4" categoryIdx="6" bldStep="category"/>
                                            </p:graphicEl>
                                          </p:spTgt>
                                        </p:tgtEl>
                                        <p:attrNameLst>
                                          <p:attrName>style.visibility</p:attrName>
                                        </p:attrNameLst>
                                      </p:cBhvr>
                                      <p:to>
                                        <p:strVal val="visible"/>
                                      </p:to>
                                    </p:set>
                                    <p:animEffect transition="in" filter="wipe(down)">
                                      <p:cBhvr>
                                        <p:cTn id="33" dur="400"/>
                                        <p:tgtEl>
                                          <p:spTgt spid="100">
                                            <p:graphicEl>
                                              <a:chart seriesIdx="-4" categoryIdx="6" bldStep="category"/>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0">
                                            <p:graphicEl>
                                              <a:chart seriesIdx="-4" categoryIdx="7" bldStep="category"/>
                                            </p:graphicEl>
                                          </p:spTgt>
                                        </p:tgtEl>
                                        <p:attrNameLst>
                                          <p:attrName>style.visibility</p:attrName>
                                        </p:attrNameLst>
                                      </p:cBhvr>
                                      <p:to>
                                        <p:strVal val="visible"/>
                                      </p:to>
                                    </p:set>
                                    <p:animEffect transition="in" filter="wipe(down)">
                                      <p:cBhvr>
                                        <p:cTn id="36" dur="400"/>
                                        <p:tgtEl>
                                          <p:spTgt spid="100">
                                            <p:graphicEl>
                                              <a:chart seriesIdx="-4" categoryIdx="7" bldStep="category"/>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0">
                                            <p:graphicEl>
                                              <a:chart seriesIdx="-4" categoryIdx="8" bldStep="category"/>
                                            </p:graphicEl>
                                          </p:spTgt>
                                        </p:tgtEl>
                                        <p:attrNameLst>
                                          <p:attrName>style.visibility</p:attrName>
                                        </p:attrNameLst>
                                      </p:cBhvr>
                                      <p:to>
                                        <p:strVal val="visible"/>
                                      </p:to>
                                    </p:set>
                                    <p:animEffect transition="in" filter="wipe(down)">
                                      <p:cBhvr>
                                        <p:cTn id="39" dur="400"/>
                                        <p:tgtEl>
                                          <p:spTgt spid="100">
                                            <p:graphicEl>
                                              <a:chart seriesIdx="-4" categoryIdx="8" bldStep="category"/>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0">
                                            <p:graphicEl>
                                              <a:chart seriesIdx="-4" categoryIdx="9" bldStep="category"/>
                                            </p:graphicEl>
                                          </p:spTgt>
                                        </p:tgtEl>
                                        <p:attrNameLst>
                                          <p:attrName>style.visibility</p:attrName>
                                        </p:attrNameLst>
                                      </p:cBhvr>
                                      <p:to>
                                        <p:strVal val="visible"/>
                                      </p:to>
                                    </p:set>
                                    <p:animEffect transition="in" filter="wipe(down)">
                                      <p:cBhvr>
                                        <p:cTn id="42" dur="400"/>
                                        <p:tgtEl>
                                          <p:spTgt spid="100">
                                            <p:graphicEl>
                                              <a:chart seriesIdx="-4" categoryIdx="9" bldStep="category"/>
                                            </p:graphic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0">
                                            <p:graphicEl>
                                              <a:chart seriesIdx="-4" categoryIdx="10" bldStep="category"/>
                                            </p:graphicEl>
                                          </p:spTgt>
                                        </p:tgtEl>
                                        <p:attrNameLst>
                                          <p:attrName>style.visibility</p:attrName>
                                        </p:attrNameLst>
                                      </p:cBhvr>
                                      <p:to>
                                        <p:strVal val="visible"/>
                                      </p:to>
                                    </p:set>
                                    <p:animEffect transition="in" filter="wipe(down)">
                                      <p:cBhvr>
                                        <p:cTn id="45" dur="400"/>
                                        <p:tgtEl>
                                          <p:spTgt spid="100">
                                            <p:graphicEl>
                                              <a:chart seriesIdx="-4" categoryIdx="10" bldStep="category"/>
                                            </p:graphic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00">
                                            <p:graphicEl>
                                              <a:chart seriesIdx="-4" categoryIdx="11" bldStep="category"/>
                                            </p:graphicEl>
                                          </p:spTgt>
                                        </p:tgtEl>
                                        <p:attrNameLst>
                                          <p:attrName>style.visibility</p:attrName>
                                        </p:attrNameLst>
                                      </p:cBhvr>
                                      <p:to>
                                        <p:strVal val="visible"/>
                                      </p:to>
                                    </p:set>
                                    <p:animEffect transition="in" filter="wipe(down)">
                                      <p:cBhvr>
                                        <p:cTn id="48" dur="400"/>
                                        <p:tgtEl>
                                          <p:spTgt spid="100">
                                            <p:graphicEl>
                                              <a:chart seriesIdx="-4" categoryIdx="11" bldStep="category"/>
                                            </p:graphic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0">
                                            <p:graphicEl>
                                              <a:chart seriesIdx="-4" categoryIdx="12" bldStep="category"/>
                                            </p:graphicEl>
                                          </p:spTgt>
                                        </p:tgtEl>
                                        <p:attrNameLst>
                                          <p:attrName>style.visibility</p:attrName>
                                        </p:attrNameLst>
                                      </p:cBhvr>
                                      <p:to>
                                        <p:strVal val="visible"/>
                                      </p:to>
                                    </p:set>
                                    <p:animEffect transition="in" filter="wipe(down)">
                                      <p:cBhvr>
                                        <p:cTn id="51" dur="400"/>
                                        <p:tgtEl>
                                          <p:spTgt spid="100">
                                            <p:graphicEl>
                                              <a:chart seriesIdx="-4" categoryIdx="1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00" grpId="0" uiExpand="1">
        <p:bldSub>
          <a:bldChart bld="category"/>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 name="PA_椭圆 4"/>
          <p:cNvSpPr/>
          <p:nvPr>
            <p:custDataLst>
              <p:tags r:id="rId1"/>
            </p:custDataLst>
          </p:nvPr>
        </p:nvSpPr>
        <p:spPr>
          <a:xfrm>
            <a:off x="466725" y="341850"/>
            <a:ext cx="36000" cy="36000"/>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PA_椭圆 61"/>
          <p:cNvSpPr/>
          <p:nvPr>
            <p:custDataLst>
              <p:tags r:id="rId2"/>
            </p:custDataLst>
          </p:nvPr>
        </p:nvSpPr>
        <p:spPr>
          <a:xfrm>
            <a:off x="2831870" y="3174770"/>
            <a:ext cx="63730" cy="63730"/>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PA_椭圆 87"/>
          <p:cNvSpPr/>
          <p:nvPr>
            <p:custDataLst>
              <p:tags r:id="rId3"/>
            </p:custDataLst>
          </p:nvPr>
        </p:nvSpPr>
        <p:spPr>
          <a:xfrm>
            <a:off x="466725" y="1166659"/>
            <a:ext cx="133758" cy="133758"/>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1939493" y="1233538"/>
            <a:ext cx="8629536" cy="3220562"/>
          </a:xfrm>
          <a:prstGeom prst="rect">
            <a:avLst/>
          </a:prstGeom>
          <a:noFill/>
        </p:spPr>
        <p:txBody>
          <a:bodyPr vert="horz" wrap="square" rtlCol="0">
            <a:spAutoFit/>
          </a:bodyPr>
          <a:lstStyle/>
          <a:p>
            <a:pPr algn="ctr">
              <a:lnSpc>
                <a:spcPct val="150000"/>
              </a:lnSpc>
            </a:pPr>
            <a:r>
              <a:rPr lang="en-US" altLang="zh-CN" sz="7200" dirty="0">
                <a:solidFill>
                  <a:schemeClr val="tx1">
                    <a:lumMod val="85000"/>
                    <a:lumOff val="15000"/>
                  </a:schemeClr>
                </a:solidFill>
                <a:latin typeface="方正正纤黑简体" panose="02000000000000000000" pitchFamily="2" charset="-122"/>
                <a:ea typeface="方正正纤黑简体" panose="02000000000000000000" pitchFamily="2" charset="-122"/>
                <a:cs typeface="Open Sans" panose="020B0606030504020204" pitchFamily="34" charset="0"/>
              </a:rPr>
              <a:t>Thanks </a:t>
            </a:r>
          </a:p>
          <a:p>
            <a:pPr algn="ctr">
              <a:lnSpc>
                <a:spcPct val="150000"/>
              </a:lnSpc>
            </a:pPr>
            <a:r>
              <a:rPr lang="zh-CN" altLang="en-US" sz="7200" dirty="0">
                <a:solidFill>
                  <a:schemeClr val="tx1">
                    <a:lumMod val="85000"/>
                    <a:lumOff val="15000"/>
                  </a:schemeClr>
                </a:solidFill>
                <a:latin typeface="方正正纤黑简体" panose="02000000000000000000" pitchFamily="2" charset="-122"/>
                <a:ea typeface="方正正纤黑简体" panose="02000000000000000000" pitchFamily="2" charset="-122"/>
                <a:cs typeface="Open Sans" panose="020B0606030504020204" pitchFamily="34" charset="0"/>
              </a:rPr>
              <a:t>敬请指正</a:t>
            </a:r>
          </a:p>
        </p:txBody>
      </p:sp>
    </p:spTree>
  </p:cSld>
  <p:clrMapOvr>
    <a:masterClrMapping/>
  </p:clrMapOvr>
  <mc:AlternateContent xmlns:mc="http://schemas.openxmlformats.org/markup-compatibility/2006" xmlns:p14="http://schemas.microsoft.com/office/powerpoint/2010/main">
    <mc:Choice Requires="p14">
      <p:transition spd="slow" p14:dur="1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344"/>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334"/>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500"/>
                                        <p:tgtEl>
                                          <p:spTgt spid="88"/>
                                        </p:tgtEl>
                                      </p:cBhvr>
                                    </p:animEffect>
                                  </p:childTnLst>
                                </p:cTn>
                              </p:par>
                            </p:childTnLst>
                          </p:cTn>
                        </p:par>
                        <p:par>
                          <p:cTn id="14" fill="hold">
                            <p:stCondLst>
                              <p:cond delay="558"/>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94"/>
                                        </p:tgtEl>
                                        <p:attrNameLst>
                                          <p:attrName>style.visibility</p:attrName>
                                        </p:attrNameLst>
                                      </p:cBhvr>
                                      <p:to>
                                        <p:strVal val="visible"/>
                                      </p:to>
                                    </p:set>
                                    <p:anim calcmode="lin" valueType="num">
                                      <p:cBhvr>
                                        <p:cTn id="17" dur="1000" fill="hold"/>
                                        <p:tgtEl>
                                          <p:spTgt spid="94"/>
                                        </p:tgtEl>
                                        <p:attrNameLst>
                                          <p:attrName>ppt_w</p:attrName>
                                        </p:attrNameLst>
                                      </p:cBhvr>
                                      <p:tavLst>
                                        <p:tav tm="0">
                                          <p:val>
                                            <p:fltVal val="0"/>
                                          </p:val>
                                        </p:tav>
                                        <p:tav tm="100000">
                                          <p:val>
                                            <p:strVal val="#ppt_w"/>
                                          </p:val>
                                        </p:tav>
                                      </p:tavLst>
                                    </p:anim>
                                    <p:anim calcmode="lin" valueType="num">
                                      <p:cBhvr>
                                        <p:cTn id="18" dur="1000" fill="hold"/>
                                        <p:tgtEl>
                                          <p:spTgt spid="94"/>
                                        </p:tgtEl>
                                        <p:attrNameLst>
                                          <p:attrName>ppt_h</p:attrName>
                                        </p:attrNameLst>
                                      </p:cBhvr>
                                      <p:tavLst>
                                        <p:tav tm="0">
                                          <p:val>
                                            <p:fltVal val="0"/>
                                          </p:val>
                                        </p:tav>
                                        <p:tav tm="100000">
                                          <p:val>
                                            <p:strVal val="#ppt_h"/>
                                          </p:val>
                                        </p:tav>
                                      </p:tavLst>
                                    </p:anim>
                                    <p:animEffect transition="in" filter="fade">
                                      <p:cBhvr>
                                        <p:cTn id="19"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2" grpId="0" animBg="1"/>
      <p:bldP spid="88" grpId="0" animBg="1"/>
      <p:bldP spid="9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椭圆 9"/>
          <p:cNvSpPr/>
          <p:nvPr/>
        </p:nvSpPr>
        <p:spPr>
          <a:xfrm>
            <a:off x="6187639" y="3343275"/>
            <a:ext cx="177794" cy="177794"/>
          </a:xfrm>
          <a:prstGeom prst="ellipse">
            <a:avLst/>
          </a:prstGeom>
          <a:solidFill>
            <a:srgbClr val="0E0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796585" y="2915885"/>
            <a:ext cx="4720501" cy="923330"/>
          </a:xfrm>
          <a:prstGeom prst="rect">
            <a:avLst/>
          </a:prstGeom>
          <a:noFill/>
        </p:spPr>
        <p:txBody>
          <a:bodyPr wrap="square" rtlCol="0">
            <a:spAutoFit/>
          </a:bodyPr>
          <a:lstStyle/>
          <a:p>
            <a:r>
              <a:rPr lang="zh-CN" altLang="en-US" sz="5400" spc="100" dirty="0">
                <a:latin typeface="明兰" panose="02010600030101010101" pitchFamily="2" charset="-122"/>
                <a:ea typeface="明兰" panose="02010600030101010101" pitchFamily="2" charset="-122"/>
              </a:rPr>
              <a:t>添加您的标题</a:t>
            </a:r>
          </a:p>
        </p:txBody>
      </p:sp>
      <p:cxnSp>
        <p:nvCxnSpPr>
          <p:cNvPr id="14" name="直接连接符 13"/>
          <p:cNvCxnSpPr/>
          <p:nvPr/>
        </p:nvCxnSpPr>
        <p:spPr>
          <a:xfrm flipV="1">
            <a:off x="0" y="3432172"/>
            <a:ext cx="6187639" cy="4291"/>
          </a:xfrm>
          <a:prstGeom prst="line">
            <a:avLst/>
          </a:prstGeom>
          <a:ln w="25400">
            <a:solidFill>
              <a:srgbClr val="0E0E0E"/>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2057454" y="2703348"/>
            <a:ext cx="3871464" cy="1366210"/>
            <a:chOff x="2057454" y="2646587"/>
            <a:chExt cx="3871464" cy="1366210"/>
          </a:xfrm>
        </p:grpSpPr>
        <p:sp>
          <p:nvSpPr>
            <p:cNvPr id="17" name="椭圆 16"/>
            <p:cNvSpPr/>
            <p:nvPr/>
          </p:nvSpPr>
          <p:spPr>
            <a:xfrm>
              <a:off x="2462789" y="2751713"/>
              <a:ext cx="90000" cy="90000"/>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585145" y="3115424"/>
              <a:ext cx="86727" cy="86727"/>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404884" y="3255982"/>
              <a:ext cx="83455" cy="83455"/>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570425" y="3641186"/>
              <a:ext cx="80182" cy="8018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595571" y="3274689"/>
              <a:ext cx="76909" cy="76909"/>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883199" y="3467720"/>
              <a:ext cx="45719" cy="45719"/>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201455" y="3552144"/>
              <a:ext cx="70364" cy="70364"/>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443111" y="3945706"/>
              <a:ext cx="67091" cy="67091"/>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2057454" y="2646587"/>
              <a:ext cx="63818" cy="63818"/>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089738" y="3647569"/>
              <a:ext cx="60545" cy="60545"/>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椭圆 26"/>
            <p:cNvSpPr/>
            <p:nvPr/>
          </p:nvSpPr>
          <p:spPr>
            <a:xfrm>
              <a:off x="2779641" y="3085530"/>
              <a:ext cx="57273" cy="57273"/>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971733" y="3576882"/>
              <a:ext cx="54000" cy="54000"/>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2662550" y="2972994"/>
            <a:ext cx="2720704" cy="871348"/>
            <a:chOff x="2133791" y="2806726"/>
            <a:chExt cx="3351856" cy="1073484"/>
          </a:xfrm>
        </p:grpSpPr>
        <p:sp>
          <p:nvSpPr>
            <p:cNvPr id="45" name="椭圆 44"/>
            <p:cNvSpPr/>
            <p:nvPr/>
          </p:nvSpPr>
          <p:spPr>
            <a:xfrm>
              <a:off x="2653368" y="2894140"/>
              <a:ext cx="53222" cy="53222"/>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810450" y="3115424"/>
              <a:ext cx="53222" cy="53222"/>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795058" y="3166540"/>
              <a:ext cx="53222" cy="53222"/>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672010" y="3635948"/>
              <a:ext cx="53222" cy="5322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285021" y="3230316"/>
              <a:ext cx="53222" cy="53222"/>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432425" y="3479415"/>
              <a:ext cx="53222" cy="53222"/>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574638" y="3506114"/>
              <a:ext cx="53222" cy="53222"/>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2419641" y="3826988"/>
              <a:ext cx="53222" cy="53222"/>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2133791" y="2806726"/>
              <a:ext cx="53222" cy="53222"/>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3061163" y="3609469"/>
              <a:ext cx="53222" cy="53222"/>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2810121" y="3085530"/>
              <a:ext cx="53222" cy="53222"/>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4971734" y="3614433"/>
              <a:ext cx="53222" cy="53222"/>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1306966" y="1782039"/>
            <a:ext cx="3522115" cy="1862048"/>
          </a:xfrm>
          <a:prstGeom prst="rect">
            <a:avLst/>
          </a:prstGeom>
          <a:noFill/>
        </p:spPr>
        <p:txBody>
          <a:bodyPr wrap="square" rtlCol="0">
            <a:spAutoFit/>
          </a:bodyPr>
          <a:lstStyle/>
          <a:p>
            <a:pPr algn="ctr"/>
            <a:r>
              <a:rPr lang="en-US" altLang="zh-CN" sz="6600" spc="100" dirty="0">
                <a:latin typeface="明兰" panose="02010600030101010101" pitchFamily="2" charset="-122"/>
                <a:ea typeface="明兰" panose="02010600030101010101" pitchFamily="2" charset="-122"/>
              </a:rPr>
              <a:t>Part </a:t>
            </a:r>
            <a:r>
              <a:rPr lang="en-US" altLang="zh-CN" sz="11500" spc="100" dirty="0">
                <a:latin typeface="明兰" panose="02010600030101010101" pitchFamily="2" charset="-122"/>
                <a:ea typeface="明兰" panose="02010600030101010101" pitchFamily="2" charset="-122"/>
              </a:rPr>
              <a:t>1</a:t>
            </a:r>
            <a:endParaRPr lang="zh-CN" altLang="en-US" sz="6600" spc="100" dirty="0">
              <a:latin typeface="明兰" panose="02010600030101010101" pitchFamily="2" charset="-122"/>
              <a:ea typeface="明兰" panose="02010600030101010101" pitchFamily="2" charset="-122"/>
            </a:endParaRPr>
          </a:p>
        </p:txBody>
      </p:sp>
      <p:sp>
        <p:nvSpPr>
          <p:cNvPr id="58" name="文本框 57"/>
          <p:cNvSpPr txBox="1"/>
          <p:nvPr/>
        </p:nvSpPr>
        <p:spPr>
          <a:xfrm>
            <a:off x="6800641" y="3848578"/>
            <a:ext cx="3166637" cy="307777"/>
          </a:xfrm>
          <a:prstGeom prst="rect">
            <a:avLst/>
          </a:prstGeom>
          <a:noFill/>
        </p:spPr>
        <p:txBody>
          <a:bodyPr wrap="square" rtlCol="0">
            <a:spAutoFit/>
          </a:bodyPr>
          <a:lstStyle/>
          <a:p>
            <a:r>
              <a:rPr lang="en-US" altLang="zh-CN" sz="1400" spc="300" dirty="0">
                <a:latin typeface="微软雅黑 Light" panose="020B0502040204020203" pitchFamily="34" charset="-122"/>
                <a:ea typeface="微软雅黑 Light" panose="020B0502040204020203" pitchFamily="34" charset="-122"/>
              </a:rPr>
              <a:t>Introduction</a:t>
            </a:r>
            <a:endParaRPr lang="zh-CN" altLang="en-US" sz="1400" spc="3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7"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A_图片 16"/>
          <p:cNvSpPr/>
          <p:nvPr>
            <p:custDataLst>
              <p:tags r:id="rId1"/>
            </p:custDataLst>
          </p:nvPr>
        </p:nvSpPr>
        <p:spPr>
          <a:xfrm>
            <a:off x="2878500" y="1365008"/>
            <a:ext cx="5560251" cy="4238436"/>
          </a:xfrm>
          <a:custGeom>
            <a:avLst/>
            <a:gdLst/>
            <a:ahLst/>
            <a:cxnLst/>
            <a:rect l="0" t="0" r="0" b="0"/>
            <a:pathLst>
              <a:path w="8019913" h="6113371">
                <a:moveTo>
                  <a:pt x="0" y="0"/>
                </a:moveTo>
                <a:lnTo>
                  <a:pt x="8019912" y="0"/>
                </a:lnTo>
                <a:lnTo>
                  <a:pt x="8019912" y="6113370"/>
                </a:lnTo>
                <a:lnTo>
                  <a:pt x="0" y="6113370"/>
                </a:lnTo>
                <a:close/>
              </a:path>
            </a:pathLst>
          </a:custGeom>
          <a:blipFill dpi="0" rotWithShape="1">
            <a:blip r:embed="rId3" cstate="email">
              <a:alphaModFix amt="1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2" name="组合 1"/>
          <p:cNvGrpSpPr/>
          <p:nvPr/>
        </p:nvGrpSpPr>
        <p:grpSpPr>
          <a:xfrm>
            <a:off x="8009220" y="1746430"/>
            <a:ext cx="2005126" cy="2005126"/>
            <a:chOff x="4879269" y="2160187"/>
            <a:chExt cx="2005126" cy="2005126"/>
          </a:xfrm>
        </p:grpSpPr>
        <p:sp>
          <p:nvSpPr>
            <p:cNvPr id="3" name="矩形 2"/>
            <p:cNvSpPr/>
            <p:nvPr/>
          </p:nvSpPr>
          <p:spPr>
            <a:xfrm rot="16200000">
              <a:off x="5386832" y="2314834"/>
              <a:ext cx="990000" cy="1672358"/>
            </a:xfrm>
            <a:prstGeom prst="rect">
              <a:avLst/>
            </a:prstGeom>
            <a:noFill/>
            <a:ln>
              <a:solidFill>
                <a:srgbClr val="DBDBDB"/>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4" name="矩形 3"/>
            <p:cNvSpPr/>
            <p:nvPr/>
          </p:nvSpPr>
          <p:spPr>
            <a:xfrm rot="1800000">
              <a:off x="5386832" y="2314834"/>
              <a:ext cx="990000" cy="1672358"/>
            </a:xfrm>
            <a:prstGeom prst="rect">
              <a:avLst/>
            </a:prstGeom>
            <a:noFill/>
            <a:ln>
              <a:solidFill>
                <a:srgbClr val="DBDBDB"/>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5" name="矩形 4"/>
            <p:cNvSpPr/>
            <p:nvPr/>
          </p:nvSpPr>
          <p:spPr>
            <a:xfrm rot="9000000">
              <a:off x="5386832" y="2314834"/>
              <a:ext cx="990000" cy="1672358"/>
            </a:xfrm>
            <a:prstGeom prst="rect">
              <a:avLst/>
            </a:prstGeom>
            <a:noFill/>
            <a:ln>
              <a:solidFill>
                <a:srgbClr val="DBDBDB"/>
              </a:solidFill>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nvGrpSpPr>
            <p:cNvPr id="8" name="组合 7"/>
            <p:cNvGrpSpPr/>
            <p:nvPr/>
          </p:nvGrpSpPr>
          <p:grpSpPr>
            <a:xfrm>
              <a:off x="4879269" y="2160187"/>
              <a:ext cx="2005126" cy="2005126"/>
              <a:chOff x="5700612" y="0"/>
              <a:chExt cx="1537554" cy="1537554"/>
            </a:xfrm>
          </p:grpSpPr>
          <p:sp>
            <p:nvSpPr>
              <p:cNvPr id="9" name="椭圆 8"/>
              <p:cNvSpPr/>
              <p:nvPr/>
            </p:nvSpPr>
            <p:spPr>
              <a:xfrm>
                <a:off x="5700612" y="750777"/>
                <a:ext cx="36000" cy="36000"/>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10" name="椭圆 9"/>
              <p:cNvSpPr/>
              <p:nvPr/>
            </p:nvSpPr>
            <p:spPr>
              <a:xfrm>
                <a:off x="5801197" y="375388"/>
                <a:ext cx="36000" cy="36000"/>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11" name="椭圆 10"/>
              <p:cNvSpPr/>
              <p:nvPr/>
            </p:nvSpPr>
            <p:spPr>
              <a:xfrm>
                <a:off x="6076000" y="100585"/>
                <a:ext cx="36000" cy="36000"/>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12" name="椭圆 11"/>
              <p:cNvSpPr/>
              <p:nvPr/>
            </p:nvSpPr>
            <p:spPr>
              <a:xfrm>
                <a:off x="6451389" y="0"/>
                <a:ext cx="36000" cy="36000"/>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13" name="椭圆 12"/>
              <p:cNvSpPr/>
              <p:nvPr/>
            </p:nvSpPr>
            <p:spPr>
              <a:xfrm>
                <a:off x="6826777" y="100585"/>
                <a:ext cx="36000" cy="36000"/>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14" name="椭圆 13"/>
              <p:cNvSpPr/>
              <p:nvPr/>
            </p:nvSpPr>
            <p:spPr>
              <a:xfrm>
                <a:off x="7101581" y="375388"/>
                <a:ext cx="36000" cy="36000"/>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15" name="椭圆 14"/>
              <p:cNvSpPr/>
              <p:nvPr/>
            </p:nvSpPr>
            <p:spPr>
              <a:xfrm>
                <a:off x="7202166" y="750777"/>
                <a:ext cx="36000" cy="36000"/>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16" name="椭圆 15"/>
              <p:cNvSpPr/>
              <p:nvPr/>
            </p:nvSpPr>
            <p:spPr>
              <a:xfrm>
                <a:off x="7101581" y="1126165"/>
                <a:ext cx="36000" cy="36000"/>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17" name="椭圆 16"/>
              <p:cNvSpPr/>
              <p:nvPr/>
            </p:nvSpPr>
            <p:spPr>
              <a:xfrm>
                <a:off x="6826777" y="1400969"/>
                <a:ext cx="36000" cy="36000"/>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18" name="椭圆 17"/>
              <p:cNvSpPr/>
              <p:nvPr/>
            </p:nvSpPr>
            <p:spPr>
              <a:xfrm>
                <a:off x="6451389" y="1501554"/>
                <a:ext cx="36000" cy="36000"/>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19" name="椭圆 18"/>
              <p:cNvSpPr/>
              <p:nvPr/>
            </p:nvSpPr>
            <p:spPr>
              <a:xfrm>
                <a:off x="6076000" y="1400969"/>
                <a:ext cx="36000" cy="36000"/>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20" name="椭圆 19"/>
              <p:cNvSpPr/>
              <p:nvPr/>
            </p:nvSpPr>
            <p:spPr>
              <a:xfrm>
                <a:off x="5801197" y="1126165"/>
                <a:ext cx="36000" cy="36000"/>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grpSp>
      <p:grpSp>
        <p:nvGrpSpPr>
          <p:cNvPr id="21" name="组合 20"/>
          <p:cNvGrpSpPr/>
          <p:nvPr/>
        </p:nvGrpSpPr>
        <p:grpSpPr>
          <a:xfrm>
            <a:off x="8244011" y="1981221"/>
            <a:ext cx="1535544" cy="1535544"/>
            <a:chOff x="2412445" y="1981221"/>
            <a:chExt cx="1535544" cy="1535544"/>
          </a:xfrm>
        </p:grpSpPr>
        <p:sp>
          <p:nvSpPr>
            <p:cNvPr id="22" name="椭圆 21"/>
            <p:cNvSpPr/>
            <p:nvPr/>
          </p:nvSpPr>
          <p:spPr>
            <a:xfrm>
              <a:off x="2412445" y="1981221"/>
              <a:ext cx="1535544" cy="1535544"/>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23" name="等腰三角形 22"/>
            <p:cNvSpPr/>
            <p:nvPr/>
          </p:nvSpPr>
          <p:spPr>
            <a:xfrm rot="13899583">
              <a:off x="2859391" y="2302335"/>
              <a:ext cx="461942" cy="715375"/>
            </a:xfrm>
            <a:prstGeom prst="triangle">
              <a:avLst>
                <a:gd name="adj" fmla="val 23089"/>
              </a:avLst>
            </a:prstGeom>
            <a:solidFill>
              <a:srgbClr val="DBDBDB">
                <a:alpha val="12000"/>
              </a:srgbClr>
            </a:solidFill>
          </p:spPr>
          <p:txBody>
            <a:bodyPr wrap="square" rtlCol="0" anchor="ctr">
              <a:sp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24" name="等腰三角形 23"/>
            <p:cNvSpPr/>
            <p:nvPr/>
          </p:nvSpPr>
          <p:spPr>
            <a:xfrm rot="18432766">
              <a:off x="3078997" y="1868413"/>
              <a:ext cx="375753" cy="1122108"/>
            </a:xfrm>
            <a:prstGeom prst="triangle">
              <a:avLst>
                <a:gd name="adj" fmla="val 11649"/>
              </a:avLst>
            </a:prstGeom>
            <a:solidFill>
              <a:srgbClr val="DBDBDB">
                <a:alpha val="12000"/>
              </a:srgbClr>
            </a:solidFill>
          </p:spPr>
          <p:txBody>
            <a:bodyPr rtlCol="0" anchor="ctr">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25" name="等腰三角形 24"/>
            <p:cNvSpPr/>
            <p:nvPr/>
          </p:nvSpPr>
          <p:spPr>
            <a:xfrm rot="18708038">
              <a:off x="2864269" y="2590164"/>
              <a:ext cx="461942" cy="715375"/>
            </a:xfrm>
            <a:prstGeom prst="triangle">
              <a:avLst>
                <a:gd name="adj" fmla="val 23089"/>
              </a:avLst>
            </a:prstGeom>
            <a:solidFill>
              <a:srgbClr val="DBDBDB">
                <a:alpha val="12000"/>
              </a:srgbClr>
            </a:solidFill>
          </p:spPr>
          <p:txBody>
            <a:bodyPr wrap="square" rtlCol="0" anchor="ctr">
              <a:sp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26" name="等腰三角形 25"/>
            <p:cNvSpPr/>
            <p:nvPr/>
          </p:nvSpPr>
          <p:spPr>
            <a:xfrm rot="1214989">
              <a:off x="2636430" y="2394824"/>
              <a:ext cx="461942" cy="715375"/>
            </a:xfrm>
            <a:prstGeom prst="triangle">
              <a:avLst>
                <a:gd name="adj" fmla="val 23089"/>
              </a:avLst>
            </a:prstGeom>
            <a:solidFill>
              <a:srgbClr val="DBDBDB">
                <a:alpha val="12000"/>
              </a:srgbClr>
            </a:solidFill>
          </p:spPr>
          <p:txBody>
            <a:bodyPr wrap="square" rtlCol="0" anchor="ctr">
              <a:sp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48" name="组合 47"/>
          <p:cNvGrpSpPr/>
          <p:nvPr/>
        </p:nvGrpSpPr>
        <p:grpSpPr>
          <a:xfrm>
            <a:off x="2412445" y="1981221"/>
            <a:ext cx="1535544" cy="1535544"/>
            <a:chOff x="2412445" y="1981221"/>
            <a:chExt cx="1535544" cy="1535544"/>
          </a:xfrm>
        </p:grpSpPr>
        <p:sp>
          <p:nvSpPr>
            <p:cNvPr id="49" name="椭圆 48"/>
            <p:cNvSpPr/>
            <p:nvPr/>
          </p:nvSpPr>
          <p:spPr>
            <a:xfrm>
              <a:off x="2412445" y="1981221"/>
              <a:ext cx="1535544" cy="1535544"/>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50" name="等腰三角形 49"/>
            <p:cNvSpPr/>
            <p:nvPr/>
          </p:nvSpPr>
          <p:spPr>
            <a:xfrm rot="13899583">
              <a:off x="2859391" y="2302335"/>
              <a:ext cx="461942" cy="715375"/>
            </a:xfrm>
            <a:prstGeom prst="triangle">
              <a:avLst>
                <a:gd name="adj" fmla="val 23089"/>
              </a:avLst>
            </a:prstGeom>
            <a:solidFill>
              <a:srgbClr val="DBDBDB">
                <a:alpha val="12000"/>
              </a:srgbClr>
            </a:solidFill>
          </p:spPr>
          <p:txBody>
            <a:bodyPr wrap="square" rtlCol="0" anchor="ctr">
              <a:sp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51" name="等腰三角形 50"/>
            <p:cNvSpPr/>
            <p:nvPr/>
          </p:nvSpPr>
          <p:spPr>
            <a:xfrm rot="18432766">
              <a:off x="3078997" y="1868413"/>
              <a:ext cx="375753" cy="1122108"/>
            </a:xfrm>
            <a:prstGeom prst="triangle">
              <a:avLst>
                <a:gd name="adj" fmla="val 11649"/>
              </a:avLst>
            </a:prstGeom>
            <a:solidFill>
              <a:srgbClr val="DBDBDB">
                <a:alpha val="12000"/>
              </a:srgbClr>
            </a:solidFill>
          </p:spPr>
          <p:txBody>
            <a:bodyPr rtlCol="0" anchor="ctr">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52" name="等腰三角形 51"/>
            <p:cNvSpPr/>
            <p:nvPr/>
          </p:nvSpPr>
          <p:spPr>
            <a:xfrm rot="18708038">
              <a:off x="2864269" y="2590164"/>
              <a:ext cx="461942" cy="715375"/>
            </a:xfrm>
            <a:prstGeom prst="triangle">
              <a:avLst>
                <a:gd name="adj" fmla="val 23089"/>
              </a:avLst>
            </a:prstGeom>
            <a:solidFill>
              <a:srgbClr val="DBDBDB">
                <a:alpha val="12000"/>
              </a:srgbClr>
            </a:solidFill>
          </p:spPr>
          <p:txBody>
            <a:bodyPr wrap="square" rtlCol="0" anchor="ctr">
              <a:sp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53" name="等腰三角形 52"/>
            <p:cNvSpPr/>
            <p:nvPr/>
          </p:nvSpPr>
          <p:spPr>
            <a:xfrm rot="1214989">
              <a:off x="2636430" y="2394824"/>
              <a:ext cx="461942" cy="715375"/>
            </a:xfrm>
            <a:prstGeom prst="triangle">
              <a:avLst>
                <a:gd name="adj" fmla="val 23089"/>
              </a:avLst>
            </a:prstGeom>
            <a:solidFill>
              <a:srgbClr val="DBDBDB">
                <a:alpha val="12000"/>
              </a:srgbClr>
            </a:solidFill>
          </p:spPr>
          <p:txBody>
            <a:bodyPr wrap="square" rtlCol="0" anchor="ctr">
              <a:sp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54" name="组合 53"/>
          <p:cNvGrpSpPr/>
          <p:nvPr/>
        </p:nvGrpSpPr>
        <p:grpSpPr>
          <a:xfrm>
            <a:off x="6060000" y="1842175"/>
            <a:ext cx="72000" cy="3973555"/>
            <a:chOff x="6060000" y="1941011"/>
            <a:chExt cx="72000" cy="3973555"/>
          </a:xfrm>
        </p:grpSpPr>
        <p:cxnSp>
          <p:nvCxnSpPr>
            <p:cNvPr id="55" name="直接连接符 54"/>
            <p:cNvCxnSpPr>
              <a:stCxn id="56" idx="4"/>
              <a:endCxn id="57" idx="0"/>
            </p:cNvCxnSpPr>
            <p:nvPr/>
          </p:nvCxnSpPr>
          <p:spPr>
            <a:xfrm flipV="1">
              <a:off x="6096000" y="2013011"/>
              <a:ext cx="0" cy="3829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rot="10800000" flipH="1">
              <a:off x="6060000" y="5842566"/>
              <a:ext cx="72000" cy="72000"/>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57" name="椭圆 56"/>
            <p:cNvSpPr/>
            <p:nvPr/>
          </p:nvSpPr>
          <p:spPr>
            <a:xfrm rot="10800000" flipH="1">
              <a:off x="6060000" y="1941011"/>
              <a:ext cx="72000" cy="72000"/>
            </a:xfrm>
            <a:prstGeom prst="ellipse">
              <a:avLst/>
            </a:prstGeom>
            <a:solidFill>
              <a:schemeClr val="tx1"/>
            </a:solidFill>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grpSp>
      <p:grpSp>
        <p:nvGrpSpPr>
          <p:cNvPr id="66" name="组合 65"/>
          <p:cNvGrpSpPr/>
          <p:nvPr/>
        </p:nvGrpSpPr>
        <p:grpSpPr>
          <a:xfrm>
            <a:off x="7521738" y="3982028"/>
            <a:ext cx="3237355" cy="1886922"/>
            <a:chOff x="754598" y="2036427"/>
            <a:chExt cx="3237355" cy="1886922"/>
          </a:xfrm>
        </p:grpSpPr>
        <p:sp>
          <p:nvSpPr>
            <p:cNvPr id="67" name="文本框 66"/>
            <p:cNvSpPr txBox="1"/>
            <p:nvPr/>
          </p:nvSpPr>
          <p:spPr>
            <a:xfrm>
              <a:off x="1572549" y="2036427"/>
              <a:ext cx="1415764" cy="504365"/>
            </a:xfrm>
            <a:prstGeom prst="rect">
              <a:avLst/>
            </a:prstGeom>
            <a:noFill/>
          </p:spPr>
          <p:txBody>
            <a:bodyPr wrap="none" lIns="91436" tIns="45718" rIns="91436" bIns="45718" rtlCol="0">
              <a:spAutoFit/>
            </a:bodyPr>
            <a:lstStyle/>
            <a:p>
              <a:pPr>
                <a:lnSpc>
                  <a:spcPct val="130000"/>
                </a:lnSpc>
              </a:pPr>
              <a:r>
                <a:rPr lang="zh-CN" altLang="en-US" sz="2400" dirty="0">
                  <a:solidFill>
                    <a:srgbClr val="000000"/>
                  </a:solidFill>
                  <a:latin typeface="明兰" panose="02010600030101010101" pitchFamily="2" charset="-122"/>
                  <a:ea typeface="明兰" panose="02010600030101010101" pitchFamily="2" charset="-122"/>
                </a:rPr>
                <a:t>项目标题</a:t>
              </a:r>
            </a:p>
          </p:txBody>
        </p:sp>
        <p:sp>
          <p:nvSpPr>
            <p:cNvPr id="69" name="矩形 68"/>
            <p:cNvSpPr/>
            <p:nvPr/>
          </p:nvSpPr>
          <p:spPr>
            <a:xfrm>
              <a:off x="754598" y="2456477"/>
              <a:ext cx="3237355" cy="1466872"/>
            </a:xfrm>
            <a:prstGeom prst="rect">
              <a:avLst/>
            </a:prstGeom>
          </p:spPr>
          <p:txBody>
            <a:bodyPr wrap="square" lIns="91436" tIns="45718" rIns="91436" bIns="45718">
              <a:spAutoFit/>
            </a:bodyPr>
            <a:lstStyle/>
            <a:p>
              <a:pPr algn="ctr">
                <a:lnSpc>
                  <a:spcPct val="130000"/>
                </a:lnSpc>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30000"/>
                </a:lnSpc>
              </a:pPr>
              <a:r>
                <a:rPr lang="en-US" altLang="zh-CN" sz="14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400" dirty="0">
                <a:latin typeface="微软雅黑 Light" panose="020B0502040204020203" pitchFamily="34" charset="-122"/>
                <a:ea typeface="微软雅黑 Light" panose="020B0502040204020203" pitchFamily="34" charset="-122"/>
              </a:endParaRPr>
            </a:p>
          </p:txBody>
        </p:sp>
      </p:grpSp>
      <p:grpSp>
        <p:nvGrpSpPr>
          <p:cNvPr id="70" name="组合 69"/>
          <p:cNvGrpSpPr/>
          <p:nvPr/>
        </p:nvGrpSpPr>
        <p:grpSpPr>
          <a:xfrm>
            <a:off x="1550747" y="3938349"/>
            <a:ext cx="3237355" cy="1901220"/>
            <a:chOff x="754598" y="2068429"/>
            <a:chExt cx="3237355" cy="1901220"/>
          </a:xfrm>
        </p:grpSpPr>
        <p:sp>
          <p:nvSpPr>
            <p:cNvPr id="71" name="文本框 70"/>
            <p:cNvSpPr txBox="1"/>
            <p:nvPr/>
          </p:nvSpPr>
          <p:spPr>
            <a:xfrm>
              <a:off x="1615405" y="2068429"/>
              <a:ext cx="1415764" cy="504365"/>
            </a:xfrm>
            <a:prstGeom prst="rect">
              <a:avLst/>
            </a:prstGeom>
            <a:noFill/>
          </p:spPr>
          <p:txBody>
            <a:bodyPr wrap="none" lIns="91436" tIns="45718" rIns="91436" bIns="45718" rtlCol="0">
              <a:spAutoFit/>
            </a:bodyPr>
            <a:lstStyle/>
            <a:p>
              <a:pPr>
                <a:lnSpc>
                  <a:spcPct val="130000"/>
                </a:lnSpc>
              </a:pPr>
              <a:r>
                <a:rPr lang="zh-CN" altLang="en-US" sz="2400" dirty="0">
                  <a:solidFill>
                    <a:srgbClr val="000000"/>
                  </a:solidFill>
                  <a:latin typeface="明兰" panose="02010600030101010101" pitchFamily="2" charset="-122"/>
                  <a:ea typeface="明兰" panose="02010600030101010101" pitchFamily="2" charset="-122"/>
                </a:rPr>
                <a:t>项目标题</a:t>
              </a:r>
            </a:p>
          </p:txBody>
        </p:sp>
        <p:sp>
          <p:nvSpPr>
            <p:cNvPr id="72" name="矩形 71"/>
            <p:cNvSpPr/>
            <p:nvPr/>
          </p:nvSpPr>
          <p:spPr>
            <a:xfrm>
              <a:off x="754598" y="2502777"/>
              <a:ext cx="3237355" cy="1466872"/>
            </a:xfrm>
            <a:prstGeom prst="rect">
              <a:avLst/>
            </a:prstGeom>
          </p:spPr>
          <p:txBody>
            <a:bodyPr wrap="square" lIns="91436" tIns="45718" rIns="91436" bIns="45718">
              <a:spAutoFit/>
            </a:bodyPr>
            <a:lstStyle/>
            <a:p>
              <a:pPr algn="ctr">
                <a:lnSpc>
                  <a:spcPct val="130000"/>
                </a:lnSpc>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30000"/>
                </a:lnSpc>
              </a:pPr>
              <a:r>
                <a:rPr lang="en-US" altLang="zh-CN" sz="14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400" dirty="0">
                <a:latin typeface="微软雅黑 Light" panose="020B0502040204020203" pitchFamily="34" charset="-122"/>
                <a:ea typeface="微软雅黑 Light" panose="020B0502040204020203" pitchFamily="34" charset="-122"/>
              </a:endParaRPr>
            </a:p>
          </p:txBody>
        </p:sp>
      </p:grpSp>
      <p:sp>
        <p:nvSpPr>
          <p:cNvPr id="83" name="文本框 82"/>
          <p:cNvSpPr txBox="1"/>
          <p:nvPr/>
        </p:nvSpPr>
        <p:spPr>
          <a:xfrm>
            <a:off x="2671470" y="2335436"/>
            <a:ext cx="989365" cy="573038"/>
          </a:xfrm>
          <a:prstGeom prst="rect">
            <a:avLst/>
          </a:prstGeom>
          <a:noFill/>
        </p:spPr>
        <p:txBody>
          <a:bodyPr wrap="none" lIns="91436" tIns="45718" rIns="91436" bIns="45718" rtlCol="0">
            <a:spAutoFit/>
          </a:bodyPr>
          <a:lstStyle/>
          <a:p>
            <a:pPr>
              <a:lnSpc>
                <a:spcPct val="130000"/>
              </a:lnSpc>
            </a:pPr>
            <a:r>
              <a:rPr lang="zh-CN" altLang="en-US" sz="2800" dirty="0">
                <a:solidFill>
                  <a:schemeClr val="bg1"/>
                </a:solidFill>
                <a:latin typeface="明兰" panose="02010600030101010101" pitchFamily="2" charset="-122"/>
                <a:ea typeface="明兰" panose="02010600030101010101" pitchFamily="2" charset="-122"/>
              </a:rPr>
              <a:t>国 内</a:t>
            </a:r>
          </a:p>
        </p:txBody>
      </p:sp>
      <p:sp>
        <p:nvSpPr>
          <p:cNvPr id="84" name="文本框 83"/>
          <p:cNvSpPr txBox="1"/>
          <p:nvPr/>
        </p:nvSpPr>
        <p:spPr>
          <a:xfrm>
            <a:off x="8552889" y="2366406"/>
            <a:ext cx="989365" cy="573038"/>
          </a:xfrm>
          <a:prstGeom prst="rect">
            <a:avLst/>
          </a:prstGeom>
          <a:noFill/>
        </p:spPr>
        <p:txBody>
          <a:bodyPr wrap="none" lIns="91436" tIns="45718" rIns="91436" bIns="45718" rtlCol="0">
            <a:spAutoFit/>
          </a:bodyPr>
          <a:lstStyle/>
          <a:p>
            <a:pPr>
              <a:lnSpc>
                <a:spcPct val="130000"/>
              </a:lnSpc>
            </a:pPr>
            <a:r>
              <a:rPr lang="zh-CN" altLang="en-US" sz="2800" dirty="0">
                <a:solidFill>
                  <a:schemeClr val="bg1"/>
                </a:solidFill>
                <a:latin typeface="明兰" panose="02010600030101010101" pitchFamily="2" charset="-122"/>
                <a:ea typeface="明兰" panose="02010600030101010101" pitchFamily="2" charset="-122"/>
              </a:rPr>
              <a:t>国 外</a:t>
            </a:r>
          </a:p>
        </p:txBody>
      </p:sp>
      <p:sp>
        <p:nvSpPr>
          <p:cNvPr id="27" name="矩形 26"/>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par>
                                <p:cTn id="14" presetID="49" presetClass="entr" presetSubtype="0" decel="100000" fill="hold" nodeType="withEffect">
                                  <p:stCondLst>
                                    <p:cond delay="20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 calcmode="lin" valueType="num">
                                      <p:cBhvr>
                                        <p:cTn id="18" dur="500" fill="hold"/>
                                        <p:tgtEl>
                                          <p:spTgt spid="48"/>
                                        </p:tgtEl>
                                        <p:attrNameLst>
                                          <p:attrName>style.rotation</p:attrName>
                                        </p:attrNameLst>
                                      </p:cBhvr>
                                      <p:tavLst>
                                        <p:tav tm="0">
                                          <p:val>
                                            <p:fltVal val="360"/>
                                          </p:val>
                                        </p:tav>
                                        <p:tav tm="100000">
                                          <p:val>
                                            <p:fltVal val="0"/>
                                          </p:val>
                                        </p:tav>
                                      </p:tavLst>
                                    </p:anim>
                                    <p:animEffect transition="in" filter="fade">
                                      <p:cBhvr>
                                        <p:cTn id="19" dur="500"/>
                                        <p:tgtEl>
                                          <p:spTgt spid="48"/>
                                        </p:tgtEl>
                                      </p:cBhvr>
                                    </p:animEffect>
                                  </p:childTnLst>
                                </p:cTn>
                              </p:par>
                              <p:par>
                                <p:cTn id="20" presetID="6" presetClass="emph" presetSubtype="0" autoRev="1" fill="hold" nodeType="withEffect">
                                  <p:stCondLst>
                                    <p:cond delay="600"/>
                                  </p:stCondLst>
                                  <p:childTnLst>
                                    <p:animScale>
                                      <p:cBhvr>
                                        <p:cTn id="21" dur="200" fill="hold"/>
                                        <p:tgtEl>
                                          <p:spTgt spid="48"/>
                                        </p:tgtEl>
                                      </p:cBhvr>
                                      <p:by x="105000" y="105000"/>
                                    </p:animScale>
                                  </p:childTnLst>
                                </p:cTn>
                              </p:par>
                              <p:par>
                                <p:cTn id="22" presetID="49" presetClass="entr" presetSubtype="0" decel="100000" fill="hold" grpId="0" nodeType="withEffect">
                                  <p:stCondLst>
                                    <p:cond delay="100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 calcmode="lin" valueType="num">
                                      <p:cBhvr>
                                        <p:cTn id="26" dur="500" fill="hold"/>
                                        <p:tgtEl>
                                          <p:spTgt spid="83"/>
                                        </p:tgtEl>
                                        <p:attrNameLst>
                                          <p:attrName>style.rotation</p:attrName>
                                        </p:attrNameLst>
                                      </p:cBhvr>
                                      <p:tavLst>
                                        <p:tav tm="0">
                                          <p:val>
                                            <p:fltVal val="360"/>
                                          </p:val>
                                        </p:tav>
                                        <p:tav tm="100000">
                                          <p:val>
                                            <p:fltVal val="0"/>
                                          </p:val>
                                        </p:tav>
                                      </p:tavLst>
                                    </p:anim>
                                    <p:animEffect transition="in" filter="fade">
                                      <p:cBhvr>
                                        <p:cTn id="27" dur="500"/>
                                        <p:tgtEl>
                                          <p:spTgt spid="83"/>
                                        </p:tgtEl>
                                      </p:cBhvr>
                                    </p:animEffect>
                                  </p:childTnLst>
                                </p:cTn>
                              </p:par>
                              <p:par>
                                <p:cTn id="28" presetID="6" presetClass="emph" presetSubtype="0" autoRev="1" fill="hold" grpId="1" nodeType="withEffect">
                                  <p:stCondLst>
                                    <p:cond delay="1300"/>
                                  </p:stCondLst>
                                  <p:childTnLst>
                                    <p:animScale>
                                      <p:cBhvr>
                                        <p:cTn id="29" dur="200" fill="hold"/>
                                        <p:tgtEl>
                                          <p:spTgt spid="83"/>
                                        </p:tgtEl>
                                      </p:cBhvr>
                                      <p:by x="105000" y="105000"/>
                                    </p:animScale>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49" presetClass="entr" presetSubtype="0" decel="10000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 calcmode="lin" valueType="num">
                                      <p:cBhvr>
                                        <p:cTn id="40" dur="500" fill="hold"/>
                                        <p:tgtEl>
                                          <p:spTgt spid="2"/>
                                        </p:tgtEl>
                                        <p:attrNameLst>
                                          <p:attrName>style.rotation</p:attrName>
                                        </p:attrNameLst>
                                      </p:cBhvr>
                                      <p:tavLst>
                                        <p:tav tm="0">
                                          <p:val>
                                            <p:fltVal val="360"/>
                                          </p:val>
                                        </p:tav>
                                        <p:tav tm="100000">
                                          <p:val>
                                            <p:fltVal val="0"/>
                                          </p:val>
                                        </p:tav>
                                      </p:tavLst>
                                    </p:anim>
                                    <p:animEffect transition="in" filter="fade">
                                      <p:cBhvr>
                                        <p:cTn id="41" dur="500"/>
                                        <p:tgtEl>
                                          <p:spTgt spid="2"/>
                                        </p:tgtEl>
                                      </p:cBhvr>
                                    </p:animEffect>
                                  </p:childTnLst>
                                </p:cTn>
                              </p:par>
                              <p:par>
                                <p:cTn id="42" presetID="49" presetClass="entr" presetSubtype="0" decel="100000" fill="hold" nodeType="withEffect">
                                  <p:stCondLst>
                                    <p:cond delay="20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 calcmode="lin" valueType="num">
                                      <p:cBhvr>
                                        <p:cTn id="46" dur="500" fill="hold"/>
                                        <p:tgtEl>
                                          <p:spTgt spid="21"/>
                                        </p:tgtEl>
                                        <p:attrNameLst>
                                          <p:attrName>style.rotation</p:attrName>
                                        </p:attrNameLst>
                                      </p:cBhvr>
                                      <p:tavLst>
                                        <p:tav tm="0">
                                          <p:val>
                                            <p:fltVal val="360"/>
                                          </p:val>
                                        </p:tav>
                                        <p:tav tm="100000">
                                          <p:val>
                                            <p:fltVal val="0"/>
                                          </p:val>
                                        </p:tav>
                                      </p:tavLst>
                                    </p:anim>
                                    <p:animEffect transition="in" filter="fade">
                                      <p:cBhvr>
                                        <p:cTn id="47" dur="500"/>
                                        <p:tgtEl>
                                          <p:spTgt spid="21"/>
                                        </p:tgtEl>
                                      </p:cBhvr>
                                    </p:animEffect>
                                  </p:childTnLst>
                                </p:cTn>
                              </p:par>
                              <p:par>
                                <p:cTn id="48" presetID="6" presetClass="emph" presetSubtype="0" autoRev="1" fill="hold" nodeType="withEffect">
                                  <p:stCondLst>
                                    <p:cond delay="600"/>
                                  </p:stCondLst>
                                  <p:childTnLst>
                                    <p:animScale>
                                      <p:cBhvr>
                                        <p:cTn id="49" dur="200" fill="hold"/>
                                        <p:tgtEl>
                                          <p:spTgt spid="21"/>
                                        </p:tgtEl>
                                      </p:cBhvr>
                                      <p:by x="105000" y="105000"/>
                                    </p:animScale>
                                  </p:childTnLst>
                                </p:cTn>
                              </p:par>
                              <p:par>
                                <p:cTn id="50" presetID="49" presetClass="entr" presetSubtype="0" decel="100000" fill="hold" grpId="0" nodeType="withEffect">
                                  <p:stCondLst>
                                    <p:cond delay="600"/>
                                  </p:stCondLst>
                                  <p:childTnLst>
                                    <p:set>
                                      <p:cBhvr>
                                        <p:cTn id="51" dur="1" fill="hold">
                                          <p:stCondLst>
                                            <p:cond delay="0"/>
                                          </p:stCondLst>
                                        </p:cTn>
                                        <p:tgtEl>
                                          <p:spTgt spid="84"/>
                                        </p:tgtEl>
                                        <p:attrNameLst>
                                          <p:attrName>style.visibility</p:attrName>
                                        </p:attrNameLst>
                                      </p:cBhvr>
                                      <p:to>
                                        <p:strVal val="visible"/>
                                      </p:to>
                                    </p:set>
                                    <p:anim calcmode="lin" valueType="num">
                                      <p:cBhvr>
                                        <p:cTn id="52" dur="500" fill="hold"/>
                                        <p:tgtEl>
                                          <p:spTgt spid="84"/>
                                        </p:tgtEl>
                                        <p:attrNameLst>
                                          <p:attrName>ppt_w</p:attrName>
                                        </p:attrNameLst>
                                      </p:cBhvr>
                                      <p:tavLst>
                                        <p:tav tm="0">
                                          <p:val>
                                            <p:fltVal val="0"/>
                                          </p:val>
                                        </p:tav>
                                        <p:tav tm="100000">
                                          <p:val>
                                            <p:strVal val="#ppt_w"/>
                                          </p:val>
                                        </p:tav>
                                      </p:tavLst>
                                    </p:anim>
                                    <p:anim calcmode="lin" valueType="num">
                                      <p:cBhvr>
                                        <p:cTn id="53" dur="500" fill="hold"/>
                                        <p:tgtEl>
                                          <p:spTgt spid="84"/>
                                        </p:tgtEl>
                                        <p:attrNameLst>
                                          <p:attrName>ppt_h</p:attrName>
                                        </p:attrNameLst>
                                      </p:cBhvr>
                                      <p:tavLst>
                                        <p:tav tm="0">
                                          <p:val>
                                            <p:fltVal val="0"/>
                                          </p:val>
                                        </p:tav>
                                        <p:tav tm="100000">
                                          <p:val>
                                            <p:strVal val="#ppt_h"/>
                                          </p:val>
                                        </p:tav>
                                      </p:tavLst>
                                    </p:anim>
                                    <p:anim calcmode="lin" valueType="num">
                                      <p:cBhvr>
                                        <p:cTn id="54" dur="500" fill="hold"/>
                                        <p:tgtEl>
                                          <p:spTgt spid="84"/>
                                        </p:tgtEl>
                                        <p:attrNameLst>
                                          <p:attrName>style.rotation</p:attrName>
                                        </p:attrNameLst>
                                      </p:cBhvr>
                                      <p:tavLst>
                                        <p:tav tm="0">
                                          <p:val>
                                            <p:fltVal val="360"/>
                                          </p:val>
                                        </p:tav>
                                        <p:tav tm="100000">
                                          <p:val>
                                            <p:fltVal val="0"/>
                                          </p:val>
                                        </p:tav>
                                      </p:tavLst>
                                    </p:anim>
                                    <p:animEffect transition="in" filter="fade">
                                      <p:cBhvr>
                                        <p:cTn id="55" dur="500"/>
                                        <p:tgtEl>
                                          <p:spTgt spid="84"/>
                                        </p:tgtEl>
                                      </p:cBhvr>
                                    </p:animEffect>
                                  </p:childTnLst>
                                </p:cTn>
                              </p:par>
                              <p:par>
                                <p:cTn id="56" presetID="6" presetClass="emph" presetSubtype="0" autoRev="1" fill="hold" grpId="1" nodeType="withEffect">
                                  <p:stCondLst>
                                    <p:cond delay="900"/>
                                  </p:stCondLst>
                                  <p:childTnLst>
                                    <p:animScale>
                                      <p:cBhvr>
                                        <p:cTn id="57" dur="200" fill="hold"/>
                                        <p:tgtEl>
                                          <p:spTgt spid="84"/>
                                        </p:tgtEl>
                                      </p:cBhvr>
                                      <p:by x="105000" y="105000"/>
                                    </p:animScale>
                                  </p:childTnLst>
                                </p:cTn>
                              </p:par>
                            </p:childTnLst>
                          </p:cTn>
                        </p:par>
                        <p:par>
                          <p:cTn id="58" fill="hold">
                            <p:stCondLst>
                              <p:cond delay="2000"/>
                            </p:stCondLst>
                            <p:childTnLst>
                              <p:par>
                                <p:cTn id="59" presetID="2" presetClass="entr" presetSubtype="4"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additive="base">
                                        <p:cTn id="61" dur="500" fill="hold"/>
                                        <p:tgtEl>
                                          <p:spTgt spid="66"/>
                                        </p:tgtEl>
                                        <p:attrNameLst>
                                          <p:attrName>ppt_x</p:attrName>
                                        </p:attrNameLst>
                                      </p:cBhvr>
                                      <p:tavLst>
                                        <p:tav tm="0">
                                          <p:val>
                                            <p:strVal val="#ppt_x"/>
                                          </p:val>
                                        </p:tav>
                                        <p:tav tm="100000">
                                          <p:val>
                                            <p:strVal val="#ppt_x"/>
                                          </p:val>
                                        </p:tav>
                                      </p:tavLst>
                                    </p:anim>
                                    <p:anim calcmode="lin" valueType="num">
                                      <p:cBhvr additive="base">
                                        <p:cTn id="6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3" grpId="0"/>
      <p:bldP spid="83" grpId="1"/>
      <p:bldP spid="84" grpId="0"/>
      <p:bldP spid="8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954573" y="3209300"/>
            <a:ext cx="1672253" cy="523220"/>
          </a:xfrm>
          <a:prstGeom prst="rect">
            <a:avLst/>
          </a:prstGeom>
        </p:spPr>
        <p:txBody>
          <a:bodyPr wrap="none">
            <a:spAutoFit/>
          </a:bodyPr>
          <a:lstStyle/>
          <a:p>
            <a:r>
              <a:rPr lang="zh-CN" altLang="en-US" sz="2800" spc="100" dirty="0">
                <a:latin typeface="明兰" panose="02010600030101010101" pitchFamily="2" charset="-122"/>
                <a:ea typeface="明兰" panose="02010600030101010101" pitchFamily="2" charset="-122"/>
              </a:rPr>
              <a:t>实践难点</a:t>
            </a:r>
            <a:endParaRPr lang="zh-CN" altLang="en-US" sz="2800" dirty="0"/>
          </a:p>
        </p:txBody>
      </p:sp>
      <p:sp>
        <p:nvSpPr>
          <p:cNvPr id="20" name="椭圆 19"/>
          <p:cNvSpPr/>
          <p:nvPr/>
        </p:nvSpPr>
        <p:spPr>
          <a:xfrm>
            <a:off x="3208972" y="2164677"/>
            <a:ext cx="207933" cy="207933"/>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568847" y="1978808"/>
            <a:ext cx="5396083" cy="652484"/>
          </a:xfrm>
          <a:prstGeom prst="rect">
            <a:avLst/>
          </a:prstGeom>
        </p:spPr>
        <p:txBody>
          <a:bodyPr wrap="square" lIns="91438" tIns="45719" rIns="91438" bIns="45719">
            <a:spAutoFit/>
          </a:bodyPr>
          <a:lstStyle/>
          <a:p>
            <a:pPr>
              <a:lnSpc>
                <a:spcPct val="130000"/>
              </a:lnSpc>
            </a:pPr>
            <a:r>
              <a:rPr lang="en-US" altLang="zh-CN" sz="14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400" dirty="0">
              <a:latin typeface="微软雅黑 Light" panose="020B0502040204020203" pitchFamily="34" charset="-122"/>
              <a:ea typeface="微软雅黑 Light" panose="020B0502040204020203" pitchFamily="34" charset="-122"/>
            </a:endParaRPr>
          </a:p>
        </p:txBody>
      </p:sp>
      <p:sp>
        <p:nvSpPr>
          <p:cNvPr id="24" name="椭圆 23"/>
          <p:cNvSpPr/>
          <p:nvPr/>
        </p:nvSpPr>
        <p:spPr>
          <a:xfrm>
            <a:off x="3208972" y="3422369"/>
            <a:ext cx="207933" cy="207933"/>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568847" y="3236500"/>
            <a:ext cx="5396083" cy="652484"/>
          </a:xfrm>
          <a:prstGeom prst="rect">
            <a:avLst/>
          </a:prstGeom>
        </p:spPr>
        <p:txBody>
          <a:bodyPr wrap="square" lIns="91438" tIns="45719" rIns="91438" bIns="45719">
            <a:spAutoFit/>
          </a:bodyPr>
          <a:lstStyle/>
          <a:p>
            <a:pPr>
              <a:lnSpc>
                <a:spcPct val="130000"/>
              </a:lnSpc>
            </a:pPr>
            <a:r>
              <a:rPr lang="en-US" altLang="zh-CN" sz="14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400" dirty="0">
              <a:latin typeface="微软雅黑 Light" panose="020B0502040204020203" pitchFamily="34" charset="-122"/>
              <a:ea typeface="微软雅黑 Light" panose="020B0502040204020203" pitchFamily="34" charset="-122"/>
            </a:endParaRPr>
          </a:p>
        </p:txBody>
      </p:sp>
      <p:sp>
        <p:nvSpPr>
          <p:cNvPr id="27" name="椭圆 26"/>
          <p:cNvSpPr/>
          <p:nvPr/>
        </p:nvSpPr>
        <p:spPr>
          <a:xfrm>
            <a:off x="3208972" y="4680060"/>
            <a:ext cx="207933" cy="207933"/>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568847" y="4494191"/>
            <a:ext cx="5396083" cy="652484"/>
          </a:xfrm>
          <a:prstGeom prst="rect">
            <a:avLst/>
          </a:prstGeom>
        </p:spPr>
        <p:txBody>
          <a:bodyPr wrap="square" lIns="91438" tIns="45719" rIns="91438" bIns="45719">
            <a:spAutoFit/>
          </a:bodyPr>
          <a:lstStyle/>
          <a:p>
            <a:pPr>
              <a:lnSpc>
                <a:spcPct val="130000"/>
              </a:lnSpc>
            </a:pPr>
            <a:r>
              <a:rPr lang="en-US" altLang="zh-CN" sz="14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400" dirty="0">
              <a:latin typeface="微软雅黑 Light" panose="020B0502040204020203" pitchFamily="34" charset="-122"/>
              <a:ea typeface="微软雅黑 Light" panose="020B0502040204020203" pitchFamily="34" charset="-122"/>
            </a:endParaRPr>
          </a:p>
        </p:txBody>
      </p:sp>
      <p:sp>
        <p:nvSpPr>
          <p:cNvPr id="59" name="矩形 58"/>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400" fill="hold"/>
                                        <p:tgtEl>
                                          <p:spTgt spid="19"/>
                                        </p:tgtEl>
                                        <p:attrNameLst>
                                          <p:attrName>ppt_x</p:attrName>
                                        </p:attrNameLst>
                                      </p:cBhvr>
                                      <p:tavLst>
                                        <p:tav tm="0">
                                          <p:val>
                                            <p:strVal val="0-#ppt_w/2"/>
                                          </p:val>
                                        </p:tav>
                                        <p:tav tm="100000">
                                          <p:val>
                                            <p:strVal val="#ppt_x"/>
                                          </p:val>
                                        </p:tav>
                                      </p:tavLst>
                                    </p:anim>
                                    <p:anim calcmode="lin" valueType="num">
                                      <p:cBhvr additive="base">
                                        <p:cTn id="8" dur="400" fill="hold"/>
                                        <p:tgtEl>
                                          <p:spTgt spid="1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P spid="24" grpId="0" animBg="1"/>
      <p:bldP spid="25" grpId="0"/>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0" name="Group 2010"/>
          <p:cNvGrpSpPr/>
          <p:nvPr/>
        </p:nvGrpSpPr>
        <p:grpSpPr>
          <a:xfrm>
            <a:off x="1290355" y="1792931"/>
            <a:ext cx="1455579" cy="4111516"/>
            <a:chOff x="-1" y="-15"/>
            <a:chExt cx="2911317" cy="8223482"/>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8600">
                <a:defRPr sz="1200">
                  <a:latin typeface="Helvetica"/>
                  <a:ea typeface="Helvetica"/>
                  <a:cs typeface="Helvetica"/>
                  <a:sym typeface="Helvetica"/>
                </a:defRPr>
              </a:pPr>
              <a:endParaRPr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5"/>
              <a:ext cx="2378986" cy="447968"/>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32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29261"/>
              <a:ext cx="2911317" cy="109420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4400">
                <a:lnSpc>
                  <a:spcPct val="120000"/>
                </a:lnSpc>
                <a:defRPr/>
              </a:pPr>
              <a:r>
                <a:rPr lang="en-US" altLang="zh-CN" sz="76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2921498" y="2498077"/>
            <a:ext cx="1455579" cy="3433877"/>
            <a:chOff x="0" y="0"/>
            <a:chExt cx="2911316" cy="6868130"/>
          </a:xfrm>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8600">
                <a:defRPr sz="1200">
                  <a:latin typeface="Helvetica"/>
                  <a:ea typeface="Helvetica"/>
                  <a:cs typeface="Helvetica"/>
                  <a:sym typeface="Helvetica"/>
                </a:defRPr>
              </a:pPr>
              <a:endParaRPr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8" y="5254375"/>
              <a:ext cx="2378985" cy="447968"/>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defTabSz="433705">
                <a:lnSpc>
                  <a:spcPct val="120000"/>
                </a:lnSpc>
                <a:defRPr sz="1800">
                  <a:solidFill>
                    <a:srgbClr val="000000"/>
                  </a:solidFill>
                </a:defRPr>
              </a:pPr>
              <a:r>
                <a:rPr lang="zh-CN" altLang="en-US" sz="1325" dirty="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p>
          </p:txBody>
        </p:sp>
        <p:sp>
          <p:nvSpPr>
            <p:cNvPr id="2016" name="Shape 2016"/>
            <p:cNvSpPr/>
            <p:nvPr/>
          </p:nvSpPr>
          <p:spPr>
            <a:xfrm>
              <a:off x="0" y="5773924"/>
              <a:ext cx="2911316" cy="109420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4400">
                <a:lnSpc>
                  <a:spcPct val="120000"/>
                </a:lnSpc>
                <a:defRPr/>
              </a:pPr>
              <a:r>
                <a:rPr lang="en-US" altLang="zh-CN" sz="76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552641" y="1792932"/>
            <a:ext cx="1455579" cy="4139022"/>
            <a:chOff x="0" y="0"/>
            <a:chExt cx="2911316" cy="8278498"/>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8600">
                <a:defRPr sz="1200">
                  <a:latin typeface="Helvetica"/>
                  <a:ea typeface="Helvetica"/>
                  <a:cs typeface="Helvetica"/>
                  <a:sym typeface="Helvetica"/>
                </a:defRPr>
              </a:pPr>
              <a:endParaRPr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6162" y="6664741"/>
              <a:ext cx="2378985" cy="447969"/>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32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24" name="Shape 2024"/>
            <p:cNvSpPr/>
            <p:nvPr/>
          </p:nvSpPr>
          <p:spPr>
            <a:xfrm>
              <a:off x="0" y="7184292"/>
              <a:ext cx="2911316" cy="109420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4400">
                <a:lnSpc>
                  <a:spcPct val="120000"/>
                </a:lnSpc>
                <a:defRPr/>
              </a:pPr>
              <a:r>
                <a:rPr lang="en-US" altLang="zh-CN" sz="76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183784" y="2498077"/>
            <a:ext cx="1455579" cy="3420044"/>
            <a:chOff x="0" y="0"/>
            <a:chExt cx="2911316" cy="6840463"/>
          </a:xfrm>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3492" y="5254374"/>
              <a:ext cx="2378985" cy="447969"/>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32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8600">
                <a:defRPr sz="1200">
                  <a:latin typeface="Helvetica"/>
                  <a:ea typeface="Helvetica"/>
                  <a:cs typeface="Helvetica"/>
                  <a:sym typeface="Helvetica"/>
                </a:defRPr>
              </a:pPr>
              <a:endParaRPr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46257"/>
              <a:ext cx="2911316" cy="109420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4400">
                <a:lnSpc>
                  <a:spcPct val="120000"/>
                </a:lnSpc>
                <a:defRPr/>
              </a:pPr>
              <a:r>
                <a:rPr lang="en-US" altLang="zh-CN" sz="76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7814927" y="1792932"/>
            <a:ext cx="1455579" cy="4139022"/>
            <a:chOff x="0" y="0"/>
            <a:chExt cx="2911316" cy="8278498"/>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8600">
                <a:defRPr sz="1200">
                  <a:latin typeface="Helvetica"/>
                  <a:ea typeface="Helvetica"/>
                  <a:cs typeface="Helvetica"/>
                  <a:sym typeface="Helvetica"/>
                </a:defRPr>
              </a:pPr>
              <a:endParaRPr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6164" y="6664741"/>
              <a:ext cx="2378985" cy="447969"/>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32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40" name="Shape 2040"/>
            <p:cNvSpPr/>
            <p:nvPr/>
          </p:nvSpPr>
          <p:spPr>
            <a:xfrm>
              <a:off x="0" y="7184292"/>
              <a:ext cx="2911316" cy="109420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4400">
                <a:lnSpc>
                  <a:spcPct val="120000"/>
                </a:lnSpc>
                <a:defRPr/>
              </a:pPr>
              <a:r>
                <a:rPr lang="en-US" altLang="zh-CN" sz="76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446068" y="2498077"/>
            <a:ext cx="1455579" cy="3406370"/>
            <a:chOff x="0" y="0"/>
            <a:chExt cx="2911316" cy="6813113"/>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2858" tIns="22858" rIns="22858" bIns="22858" numCol="1" anchor="t">
              <a:noAutofit/>
            </a:bodyPr>
            <a:lstStyle/>
            <a:p>
              <a:pPr defTabSz="228600">
                <a:defRPr sz="1200">
                  <a:latin typeface="Helvetica"/>
                  <a:ea typeface="Helvetica"/>
                  <a:cs typeface="Helvetica"/>
                  <a:sym typeface="Helvetica"/>
                </a:defRPr>
              </a:pPr>
              <a:endParaRPr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6142" y="5254373"/>
              <a:ext cx="2378985" cy="447968"/>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32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18907"/>
              <a:ext cx="2911316" cy="1094206"/>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914400">
                <a:lnSpc>
                  <a:spcPct val="120000"/>
                </a:lnSpc>
                <a:defRPr/>
              </a:pPr>
              <a:r>
                <a:rPr lang="en-US" altLang="zh-CN" sz="76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76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矩形 49"/>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indefinite" fill="hold"/>
                                        <p:tgtEl>
                                          <p:spTgt spid="2018"/>
                                        </p:tgtEl>
                                        <p:attrNameLst>
                                          <p:attrName>style.visibility</p:attrName>
                                        </p:attrNameLst>
                                      </p:cBhvr>
                                      <p:to>
                                        <p:strVal val="visible"/>
                                      </p:to>
                                    </p:set>
                                    <p:anim calcmode="lin" valueType="num">
                                      <p:cBhvr>
                                        <p:cTn id="11" dur="900" fill="hold"/>
                                        <p:tgtEl>
                                          <p:spTgt spid="2018"/>
                                        </p:tgtEl>
                                        <p:attrNameLst>
                                          <p:attrName>ppt_x</p:attrName>
                                        </p:attrNameLst>
                                      </p:cBhvr>
                                      <p:tavLst>
                                        <p:tav tm="0">
                                          <p:val>
                                            <p:strVal val="#ppt_x"/>
                                          </p:val>
                                        </p:tav>
                                        <p:tav tm="100000">
                                          <p:val>
                                            <p:strVal val="#ppt_x"/>
                                          </p:val>
                                        </p:tav>
                                      </p:tavLst>
                                    </p:anim>
                                    <p:anim calcmode="lin" valueType="num">
                                      <p:cBhvr>
                                        <p:cTn id="12" dur="900" fill="hold"/>
                                        <p:tgtEl>
                                          <p:spTgt spid="20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indefinite" fill="hold"/>
                                        <p:tgtEl>
                                          <p:spTgt spid="2026"/>
                                        </p:tgtEl>
                                        <p:attrNameLst>
                                          <p:attrName>style.visibility</p:attrName>
                                        </p:attrNameLst>
                                      </p:cBhvr>
                                      <p:to>
                                        <p:strVal val="visible"/>
                                      </p:to>
                                    </p:set>
                                    <p:anim calcmode="lin" valueType="num">
                                      <p:cBhvr>
                                        <p:cTn id="15" dur="900" fill="hold"/>
                                        <p:tgtEl>
                                          <p:spTgt spid="2026"/>
                                        </p:tgtEl>
                                        <p:attrNameLst>
                                          <p:attrName>ppt_x</p:attrName>
                                        </p:attrNameLst>
                                      </p:cBhvr>
                                      <p:tavLst>
                                        <p:tav tm="0">
                                          <p:val>
                                            <p:strVal val="#ppt_x"/>
                                          </p:val>
                                        </p:tav>
                                        <p:tav tm="100000">
                                          <p:val>
                                            <p:strVal val="#ppt_x"/>
                                          </p:val>
                                        </p:tav>
                                      </p:tavLst>
                                    </p:anim>
                                    <p:anim calcmode="lin" valueType="num">
                                      <p:cBhvr>
                                        <p:cTn id="16" dur="900" fill="hold"/>
                                        <p:tgtEl>
                                          <p:spTgt spid="20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indefinite" fill="hold"/>
                                        <p:tgtEl>
                                          <p:spTgt spid="2034"/>
                                        </p:tgtEl>
                                        <p:attrNameLst>
                                          <p:attrName>style.visibility</p:attrName>
                                        </p:attrNameLst>
                                      </p:cBhvr>
                                      <p:to>
                                        <p:strVal val="visible"/>
                                      </p:to>
                                    </p:set>
                                    <p:anim calcmode="lin" valueType="num">
                                      <p:cBhvr>
                                        <p:cTn id="19" dur="900" fill="hold"/>
                                        <p:tgtEl>
                                          <p:spTgt spid="2034"/>
                                        </p:tgtEl>
                                        <p:attrNameLst>
                                          <p:attrName>ppt_x</p:attrName>
                                        </p:attrNameLst>
                                      </p:cBhvr>
                                      <p:tavLst>
                                        <p:tav tm="0">
                                          <p:val>
                                            <p:strVal val="#ppt_x"/>
                                          </p:val>
                                        </p:tav>
                                        <p:tav tm="100000">
                                          <p:val>
                                            <p:strVal val="#ppt_x"/>
                                          </p:val>
                                        </p:tav>
                                      </p:tavLst>
                                    </p:anim>
                                    <p:anim calcmode="lin" valueType="num">
                                      <p:cBhvr>
                                        <p:cTn id="20" dur="900" fill="hold"/>
                                        <p:tgtEl>
                                          <p:spTgt spid="203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indefinite" fill="hold"/>
                                        <p:tgtEl>
                                          <p:spTgt spid="2042"/>
                                        </p:tgtEl>
                                        <p:attrNameLst>
                                          <p:attrName>style.visibility</p:attrName>
                                        </p:attrNameLst>
                                      </p:cBhvr>
                                      <p:to>
                                        <p:strVal val="visible"/>
                                      </p:to>
                                    </p:set>
                                    <p:anim calcmode="lin" valueType="num">
                                      <p:cBhvr>
                                        <p:cTn id="23" dur="900" fill="hold"/>
                                        <p:tgtEl>
                                          <p:spTgt spid="2042"/>
                                        </p:tgtEl>
                                        <p:attrNameLst>
                                          <p:attrName>ppt_x</p:attrName>
                                        </p:attrNameLst>
                                      </p:cBhvr>
                                      <p:tavLst>
                                        <p:tav tm="0">
                                          <p:val>
                                            <p:strVal val="#ppt_x"/>
                                          </p:val>
                                        </p:tav>
                                        <p:tav tm="100000">
                                          <p:val>
                                            <p:strVal val="#ppt_x"/>
                                          </p:val>
                                        </p:tav>
                                      </p:tavLst>
                                    </p:anim>
                                    <p:anim calcmode="lin" valueType="num">
                                      <p:cBhvr>
                                        <p:cTn id="24" dur="900" fill="hold"/>
                                        <p:tgtEl>
                                          <p:spTgt spid="20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indefinite" fill="hold"/>
                                        <p:tgtEl>
                                          <p:spTgt spid="2050"/>
                                        </p:tgtEl>
                                        <p:attrNameLst>
                                          <p:attrName>style.visibility</p:attrName>
                                        </p:attrNameLst>
                                      </p:cBhvr>
                                      <p:to>
                                        <p:strVal val="visible"/>
                                      </p:to>
                                    </p:set>
                                    <p:anim calcmode="lin" valueType="num">
                                      <p:cBhvr>
                                        <p:cTn id="27" dur="900" fill="hold"/>
                                        <p:tgtEl>
                                          <p:spTgt spid="2050"/>
                                        </p:tgtEl>
                                        <p:attrNameLst>
                                          <p:attrName>ppt_x</p:attrName>
                                        </p:attrNameLst>
                                      </p:cBhvr>
                                      <p:tavLst>
                                        <p:tav tm="0">
                                          <p:val>
                                            <p:strVal val="#ppt_x"/>
                                          </p:val>
                                        </p:tav>
                                        <p:tav tm="100000">
                                          <p:val>
                                            <p:strVal val="#ppt_x"/>
                                          </p:val>
                                        </p:tav>
                                      </p:tavLst>
                                    </p:anim>
                                    <p:anim calcmode="lin" valueType="num">
                                      <p:cBhvr>
                                        <p:cTn id="2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3685385" y="2163443"/>
            <a:ext cx="207933" cy="207933"/>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663497" y="4339702"/>
            <a:ext cx="207933" cy="207933"/>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815414" y="2490194"/>
            <a:ext cx="207933" cy="207933"/>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945468" y="4557016"/>
            <a:ext cx="207933" cy="207933"/>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420627" y="3643752"/>
            <a:ext cx="903883" cy="903883"/>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175289" y="2304325"/>
            <a:ext cx="3220733" cy="1212638"/>
          </a:xfrm>
          <a:prstGeom prst="rect">
            <a:avLst/>
          </a:prstGeom>
        </p:spPr>
        <p:txBody>
          <a:bodyPr wrap="square" lIns="91438" tIns="45719" rIns="91438" bIns="45719">
            <a:spAutoFit/>
          </a:bodyPr>
          <a:lstStyle/>
          <a:p>
            <a:pPr>
              <a:lnSpc>
                <a:spcPct val="130000"/>
              </a:lnSpc>
            </a:pPr>
            <a:r>
              <a:rPr lang="en-US" altLang="zh-CN" sz="14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400" dirty="0">
              <a:latin typeface="微软雅黑 Light" panose="020B0502040204020203" pitchFamily="34" charset="-122"/>
              <a:ea typeface="微软雅黑 Light" panose="020B0502040204020203" pitchFamily="34" charset="-122"/>
            </a:endParaRPr>
          </a:p>
        </p:txBody>
      </p:sp>
      <p:sp>
        <p:nvSpPr>
          <p:cNvPr id="18" name="矩形 17"/>
          <p:cNvSpPr/>
          <p:nvPr/>
        </p:nvSpPr>
        <p:spPr>
          <a:xfrm>
            <a:off x="8285936" y="4456450"/>
            <a:ext cx="2999437" cy="1212638"/>
          </a:xfrm>
          <a:prstGeom prst="rect">
            <a:avLst/>
          </a:prstGeom>
        </p:spPr>
        <p:txBody>
          <a:bodyPr wrap="square" lIns="91438" tIns="45719" rIns="91438" bIns="45719">
            <a:spAutoFit/>
          </a:bodyPr>
          <a:lstStyle/>
          <a:p>
            <a:pPr>
              <a:lnSpc>
                <a:spcPct val="130000"/>
              </a:lnSpc>
            </a:pPr>
            <a:r>
              <a:rPr lang="en-US" altLang="zh-CN" sz="14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400" dirty="0">
              <a:latin typeface="微软雅黑 Light" panose="020B0502040204020203" pitchFamily="34" charset="-122"/>
              <a:ea typeface="微软雅黑 Light" panose="020B0502040204020203" pitchFamily="34" charset="-122"/>
            </a:endParaRPr>
          </a:p>
        </p:txBody>
      </p:sp>
      <p:sp>
        <p:nvSpPr>
          <p:cNvPr id="19" name="矩形 18"/>
          <p:cNvSpPr/>
          <p:nvPr/>
        </p:nvSpPr>
        <p:spPr>
          <a:xfrm>
            <a:off x="624516" y="4339702"/>
            <a:ext cx="2972714" cy="1212638"/>
          </a:xfrm>
          <a:prstGeom prst="rect">
            <a:avLst/>
          </a:prstGeom>
        </p:spPr>
        <p:txBody>
          <a:bodyPr wrap="square" lIns="91438" tIns="45719" rIns="91438" bIns="45719">
            <a:spAutoFit/>
          </a:bodyPr>
          <a:lstStyle/>
          <a:p>
            <a:pPr>
              <a:lnSpc>
                <a:spcPct val="130000"/>
              </a:lnSpc>
            </a:pPr>
            <a:r>
              <a:rPr lang="en-US" altLang="zh-CN" sz="14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400" dirty="0">
              <a:latin typeface="微软雅黑 Light" panose="020B0502040204020203" pitchFamily="34" charset="-122"/>
              <a:ea typeface="微软雅黑 Light" panose="020B0502040204020203" pitchFamily="34" charset="-122"/>
            </a:endParaRPr>
          </a:p>
        </p:txBody>
      </p:sp>
      <p:sp>
        <p:nvSpPr>
          <p:cNvPr id="20" name="矩形 19"/>
          <p:cNvSpPr/>
          <p:nvPr/>
        </p:nvSpPr>
        <p:spPr>
          <a:xfrm>
            <a:off x="701727" y="2050849"/>
            <a:ext cx="2972714" cy="1212638"/>
          </a:xfrm>
          <a:prstGeom prst="rect">
            <a:avLst/>
          </a:prstGeom>
        </p:spPr>
        <p:txBody>
          <a:bodyPr wrap="square" lIns="91438" tIns="45719" rIns="91438" bIns="45719">
            <a:spAutoFit/>
          </a:bodyPr>
          <a:lstStyle/>
          <a:p>
            <a:pPr>
              <a:lnSpc>
                <a:spcPct val="130000"/>
              </a:lnSpc>
            </a:pPr>
            <a:r>
              <a:rPr lang="en-US" altLang="zh-CN" sz="14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400" dirty="0">
              <a:latin typeface="微软雅黑 Light" panose="020B0502040204020203" pitchFamily="34" charset="-122"/>
              <a:ea typeface="微软雅黑 Light" panose="020B0502040204020203" pitchFamily="34" charset="-122"/>
            </a:endParaRPr>
          </a:p>
        </p:txBody>
      </p:sp>
      <p:sp>
        <p:nvSpPr>
          <p:cNvPr id="34" name="文本框 33"/>
          <p:cNvSpPr txBox="1"/>
          <p:nvPr/>
        </p:nvSpPr>
        <p:spPr>
          <a:xfrm>
            <a:off x="5517833" y="3754832"/>
            <a:ext cx="943610" cy="707886"/>
          </a:xfrm>
          <a:prstGeom prst="rect">
            <a:avLst/>
          </a:prstGeom>
          <a:noFill/>
        </p:spPr>
        <p:txBody>
          <a:bodyPr wrap="square" rtlCol="0">
            <a:spAutoFit/>
          </a:bodyPr>
          <a:lstStyle/>
          <a:p>
            <a:r>
              <a:rPr lang="zh-CN" altLang="en-US" sz="2000" spc="100" dirty="0">
                <a:solidFill>
                  <a:schemeClr val="bg1"/>
                </a:solidFill>
                <a:latin typeface="明兰" panose="02010600030101010101" pitchFamily="2" charset="-122"/>
                <a:ea typeface="明兰" panose="02010600030101010101" pitchFamily="2" charset="-122"/>
              </a:rPr>
              <a:t>关键技术</a:t>
            </a:r>
          </a:p>
        </p:txBody>
      </p:sp>
      <p:sp>
        <p:nvSpPr>
          <p:cNvPr id="14" name="矩形 13"/>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00" fill="hold"/>
                                        <p:tgtEl>
                                          <p:spTgt spid="16"/>
                                        </p:tgtEl>
                                        <p:attrNameLst>
                                          <p:attrName>ppt_w</p:attrName>
                                        </p:attrNameLst>
                                      </p:cBhvr>
                                      <p:tavLst>
                                        <p:tav tm="0">
                                          <p:val>
                                            <p:fltVal val="0"/>
                                          </p:val>
                                        </p:tav>
                                        <p:tav tm="100000">
                                          <p:val>
                                            <p:strVal val="#ppt_w"/>
                                          </p:val>
                                        </p:tav>
                                      </p:tavLst>
                                    </p:anim>
                                    <p:anim calcmode="lin" valueType="num">
                                      <p:cBhvr>
                                        <p:cTn id="8" dur="300" fill="hold"/>
                                        <p:tgtEl>
                                          <p:spTgt spid="16"/>
                                        </p:tgtEl>
                                        <p:attrNameLst>
                                          <p:attrName>ppt_h</p:attrName>
                                        </p:attrNameLst>
                                      </p:cBhvr>
                                      <p:tavLst>
                                        <p:tav tm="0">
                                          <p:val>
                                            <p:fltVal val="0"/>
                                          </p:val>
                                        </p:tav>
                                        <p:tav tm="100000">
                                          <p:val>
                                            <p:strVal val="#ppt_h"/>
                                          </p:val>
                                        </p:tav>
                                      </p:tavLst>
                                    </p:anim>
                                    <p:animEffect transition="in" filter="fade">
                                      <p:cBhvr>
                                        <p:cTn id="9" dur="3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300" fill="hold"/>
                                        <p:tgtEl>
                                          <p:spTgt spid="34"/>
                                        </p:tgtEl>
                                        <p:attrNameLst>
                                          <p:attrName>ppt_w</p:attrName>
                                        </p:attrNameLst>
                                      </p:cBhvr>
                                      <p:tavLst>
                                        <p:tav tm="0">
                                          <p:val>
                                            <p:fltVal val="0"/>
                                          </p:val>
                                        </p:tav>
                                        <p:tav tm="100000">
                                          <p:val>
                                            <p:strVal val="#ppt_w"/>
                                          </p:val>
                                        </p:tav>
                                      </p:tavLst>
                                    </p:anim>
                                    <p:anim calcmode="lin" valueType="num">
                                      <p:cBhvr>
                                        <p:cTn id="13" dur="300" fill="hold"/>
                                        <p:tgtEl>
                                          <p:spTgt spid="34"/>
                                        </p:tgtEl>
                                        <p:attrNameLst>
                                          <p:attrName>ppt_h</p:attrName>
                                        </p:attrNameLst>
                                      </p:cBhvr>
                                      <p:tavLst>
                                        <p:tav tm="0">
                                          <p:val>
                                            <p:fltVal val="0"/>
                                          </p:val>
                                        </p:tav>
                                        <p:tav tm="100000">
                                          <p:val>
                                            <p:strVal val="#ppt_h"/>
                                          </p:val>
                                        </p:tav>
                                      </p:tavLst>
                                    </p:anim>
                                    <p:animEffect transition="in" filter="fade">
                                      <p:cBhvr>
                                        <p:cTn id="14" dur="300"/>
                                        <p:tgtEl>
                                          <p:spTgt spid="34"/>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6" grpId="0" animBg="1"/>
      <p:bldP spid="17" grpId="0"/>
      <p:bldP spid="18" grpId="0"/>
      <p:bldP spid="19" grpId="0"/>
      <p:bldP spid="20"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5106898" y="2887280"/>
            <a:ext cx="53870" cy="53870"/>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870073" y="3264543"/>
            <a:ext cx="56693" cy="56693"/>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778032" y="5078528"/>
            <a:ext cx="62340" cy="62340"/>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472536" y="2627581"/>
            <a:ext cx="65163" cy="65163"/>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122873" y="5334519"/>
            <a:ext cx="70811" cy="70811"/>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椭圆 31"/>
          <p:cNvSpPr/>
          <p:nvPr/>
        </p:nvSpPr>
        <p:spPr>
          <a:xfrm>
            <a:off x="7581734" y="3373215"/>
            <a:ext cx="73634" cy="73634"/>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760524" y="2466646"/>
            <a:ext cx="76457" cy="76457"/>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812138" y="2715388"/>
            <a:ext cx="82105" cy="82105"/>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597224" y="4328686"/>
            <a:ext cx="84928" cy="84928"/>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4385591" y="3217844"/>
            <a:ext cx="93398" cy="93398"/>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4797390" y="4798912"/>
            <a:ext cx="96223" cy="96223"/>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767863" y="5227378"/>
            <a:ext cx="99046" cy="99046"/>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735112" y="2710588"/>
            <a:ext cx="101869" cy="101869"/>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426643" y="3565096"/>
            <a:ext cx="104693" cy="104693"/>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774357" y="2076449"/>
            <a:ext cx="107516" cy="107516"/>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035699" y="3333998"/>
            <a:ext cx="71200" cy="71200"/>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628844" y="4991791"/>
            <a:ext cx="113164" cy="113164"/>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7552249" y="3821769"/>
            <a:ext cx="115987" cy="115987"/>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170086" y="5559844"/>
            <a:ext cx="94909" cy="94909"/>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250012" y="3884486"/>
            <a:ext cx="71987" cy="71987"/>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5079536" y="2430287"/>
            <a:ext cx="114148" cy="114148"/>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4852608" y="2924721"/>
            <a:ext cx="110341" cy="110341"/>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649650" y="2101340"/>
            <a:ext cx="1566446" cy="435693"/>
          </a:xfrm>
          <a:prstGeom prst="rect">
            <a:avLst/>
          </a:prstGeom>
          <a:noFill/>
        </p:spPr>
        <p:txBody>
          <a:bodyPr wrap="none" lIns="91436" tIns="45718" rIns="91436" bIns="45718" rtlCol="0">
            <a:spAutoFit/>
          </a:bodyPr>
          <a:lstStyle>
            <a:defPPr>
              <a:defRPr lang="zh-CN"/>
            </a:defPPr>
            <a:lvl1pPr>
              <a:lnSpc>
                <a:spcPct val="130000"/>
              </a:lnSpc>
              <a:defRPr sz="2800">
                <a:solidFill>
                  <a:srgbClr val="000000"/>
                </a:solidFill>
                <a:latin typeface="冬青黑体简体中文 W3" panose="020B0300000000000000" pitchFamily="34" charset="-122"/>
                <a:ea typeface="冬青黑体简体中文 W3" panose="020B0300000000000000" pitchFamily="34" charset="-122"/>
              </a:defRPr>
            </a:lvl1pPr>
          </a:lstStyle>
          <a:p>
            <a:pPr algn="r"/>
            <a:r>
              <a:rPr lang="zh-CN" altLang="en-US" sz="2000" spc="300" dirty="0">
                <a:latin typeface="明兰" panose="02010600030101010101" pitchFamily="2" charset="-122"/>
                <a:ea typeface="明兰" panose="02010600030101010101" pitchFamily="2" charset="-122"/>
              </a:rPr>
              <a:t>项目标题 </a:t>
            </a:r>
            <a:r>
              <a:rPr lang="en-US" altLang="zh-CN" sz="2000" spc="300" dirty="0">
                <a:latin typeface="明兰" panose="02010600030101010101" pitchFamily="2" charset="-122"/>
                <a:ea typeface="明兰" panose="02010600030101010101" pitchFamily="2" charset="-122"/>
              </a:rPr>
              <a:t> </a:t>
            </a:r>
            <a:endParaRPr lang="zh-CN" altLang="en-US" sz="2000" spc="300" dirty="0">
              <a:latin typeface="明兰" panose="02010600030101010101" pitchFamily="2" charset="-122"/>
              <a:ea typeface="明兰" panose="02010600030101010101" pitchFamily="2" charset="-122"/>
            </a:endParaRPr>
          </a:p>
        </p:txBody>
      </p:sp>
      <p:sp>
        <p:nvSpPr>
          <p:cNvPr id="5" name="矩形 4"/>
          <p:cNvSpPr/>
          <p:nvPr/>
        </p:nvSpPr>
        <p:spPr>
          <a:xfrm>
            <a:off x="1063105" y="2564849"/>
            <a:ext cx="2932369" cy="1052594"/>
          </a:xfrm>
          <a:prstGeom prst="rect">
            <a:avLst/>
          </a:prstGeom>
        </p:spPr>
        <p:txBody>
          <a:bodyPr wrap="square" lIns="91438" tIns="45719" rIns="91438" bIns="45719">
            <a:spAutoFit/>
          </a:bodyPr>
          <a:lstStyle/>
          <a:p>
            <a:pPr algn="r">
              <a:lnSpc>
                <a:spcPct val="130000"/>
              </a:lnSpc>
            </a:pPr>
            <a:r>
              <a:rPr lang="en-US" altLang="zh-CN" sz="12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200" dirty="0">
              <a:latin typeface="微软雅黑 Light" panose="020B0502040204020203" pitchFamily="34" charset="-122"/>
              <a:ea typeface="微软雅黑 Light" panose="020B0502040204020203" pitchFamily="34" charset="-122"/>
            </a:endParaRPr>
          </a:p>
        </p:txBody>
      </p:sp>
      <p:sp>
        <p:nvSpPr>
          <p:cNvPr id="6" name="文本框 5"/>
          <p:cNvSpPr txBox="1"/>
          <p:nvPr/>
        </p:nvSpPr>
        <p:spPr>
          <a:xfrm>
            <a:off x="2768866" y="4338743"/>
            <a:ext cx="1566446" cy="435693"/>
          </a:xfrm>
          <a:prstGeom prst="rect">
            <a:avLst/>
          </a:prstGeom>
          <a:noFill/>
        </p:spPr>
        <p:txBody>
          <a:bodyPr wrap="none" lIns="91436" tIns="45718" rIns="91436" bIns="45718" rtlCol="0">
            <a:spAutoFit/>
          </a:bodyPr>
          <a:lstStyle>
            <a:defPPr>
              <a:defRPr lang="zh-CN"/>
            </a:defPPr>
            <a:lvl1pPr>
              <a:lnSpc>
                <a:spcPct val="130000"/>
              </a:lnSpc>
              <a:defRPr sz="2400">
                <a:solidFill>
                  <a:srgbClr val="000000"/>
                </a:solidFill>
                <a:latin typeface="冬青黑体简体中文 W3" panose="020B0300000000000000" pitchFamily="34" charset="-122"/>
                <a:ea typeface="冬青黑体简体中文 W3" panose="020B0300000000000000" pitchFamily="34" charset="-122"/>
              </a:defRPr>
            </a:lvl1pPr>
          </a:lstStyle>
          <a:p>
            <a:r>
              <a:rPr lang="zh-CN" altLang="en-US" sz="2000" spc="300" dirty="0">
                <a:latin typeface="明兰" panose="02010600030101010101" pitchFamily="2" charset="-122"/>
                <a:ea typeface="明兰" panose="02010600030101010101" pitchFamily="2" charset="-122"/>
              </a:rPr>
              <a:t>项目标题 </a:t>
            </a:r>
            <a:r>
              <a:rPr lang="en-US" altLang="zh-CN" sz="2000" spc="300" dirty="0">
                <a:latin typeface="明兰" panose="02010600030101010101" pitchFamily="2" charset="-122"/>
                <a:ea typeface="明兰" panose="02010600030101010101" pitchFamily="2" charset="-122"/>
              </a:rPr>
              <a:t> </a:t>
            </a:r>
            <a:endParaRPr lang="zh-CN" altLang="en-US" sz="2000" spc="300" dirty="0">
              <a:latin typeface="明兰" panose="02010600030101010101" pitchFamily="2" charset="-122"/>
              <a:ea typeface="明兰" panose="02010600030101010101" pitchFamily="2" charset="-122"/>
            </a:endParaRPr>
          </a:p>
        </p:txBody>
      </p:sp>
      <p:sp>
        <p:nvSpPr>
          <p:cNvPr id="7" name="矩形 6"/>
          <p:cNvSpPr/>
          <p:nvPr/>
        </p:nvSpPr>
        <p:spPr>
          <a:xfrm>
            <a:off x="1120977" y="4834405"/>
            <a:ext cx="2932370" cy="1052594"/>
          </a:xfrm>
          <a:prstGeom prst="rect">
            <a:avLst/>
          </a:prstGeom>
        </p:spPr>
        <p:txBody>
          <a:bodyPr wrap="square" lIns="91438" tIns="45719" rIns="91438" bIns="45719">
            <a:spAutoFit/>
          </a:bodyPr>
          <a:lstStyle/>
          <a:p>
            <a:pPr algn="r">
              <a:lnSpc>
                <a:spcPct val="130000"/>
              </a:lnSpc>
            </a:pPr>
            <a:r>
              <a:rPr lang="en-US" altLang="zh-CN" sz="12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200" dirty="0">
              <a:latin typeface="微软雅黑 Light" panose="020B0502040204020203" pitchFamily="34" charset="-122"/>
              <a:ea typeface="微软雅黑 Light" panose="020B0502040204020203" pitchFamily="34" charset="-122"/>
            </a:endParaRPr>
          </a:p>
        </p:txBody>
      </p:sp>
      <p:sp>
        <p:nvSpPr>
          <p:cNvPr id="8" name="文本框 7"/>
          <p:cNvSpPr txBox="1"/>
          <p:nvPr/>
        </p:nvSpPr>
        <p:spPr>
          <a:xfrm>
            <a:off x="7908875" y="1848696"/>
            <a:ext cx="1566446" cy="435693"/>
          </a:xfrm>
          <a:prstGeom prst="rect">
            <a:avLst/>
          </a:prstGeom>
          <a:noFill/>
        </p:spPr>
        <p:txBody>
          <a:bodyPr wrap="none" lIns="91436" tIns="45718" rIns="91436" bIns="45718" rtlCol="0">
            <a:spAutoFit/>
          </a:bodyPr>
          <a:lstStyle>
            <a:defPPr>
              <a:defRPr lang="zh-CN"/>
            </a:defPPr>
            <a:lvl1pPr>
              <a:lnSpc>
                <a:spcPct val="130000"/>
              </a:lnSpc>
              <a:defRPr sz="2400">
                <a:solidFill>
                  <a:srgbClr val="000000"/>
                </a:solidFill>
                <a:latin typeface="冬青黑体简体中文 W3" panose="020B0300000000000000" pitchFamily="34" charset="-122"/>
                <a:ea typeface="冬青黑体简体中文 W3" panose="020B0300000000000000" pitchFamily="34" charset="-122"/>
              </a:defRPr>
            </a:lvl1pPr>
          </a:lstStyle>
          <a:p>
            <a:r>
              <a:rPr lang="zh-CN" altLang="en-US" sz="2000" spc="300" dirty="0">
                <a:latin typeface="明兰" panose="02010600030101010101" pitchFamily="2" charset="-122"/>
                <a:ea typeface="明兰" panose="02010600030101010101" pitchFamily="2" charset="-122"/>
              </a:rPr>
              <a:t>项目标题 </a:t>
            </a:r>
            <a:r>
              <a:rPr lang="en-US" altLang="zh-CN" sz="2000" spc="300" dirty="0">
                <a:latin typeface="明兰" panose="02010600030101010101" pitchFamily="2" charset="-122"/>
                <a:ea typeface="明兰" panose="02010600030101010101" pitchFamily="2" charset="-122"/>
              </a:rPr>
              <a:t> </a:t>
            </a:r>
            <a:endParaRPr lang="zh-CN" altLang="en-US" sz="2000" spc="300" dirty="0">
              <a:latin typeface="明兰" panose="02010600030101010101" pitchFamily="2" charset="-122"/>
              <a:ea typeface="明兰" panose="02010600030101010101" pitchFamily="2" charset="-122"/>
            </a:endParaRPr>
          </a:p>
        </p:txBody>
      </p:sp>
      <p:sp>
        <p:nvSpPr>
          <p:cNvPr id="9" name="矩形 8"/>
          <p:cNvSpPr/>
          <p:nvPr/>
        </p:nvSpPr>
        <p:spPr>
          <a:xfrm>
            <a:off x="7939808" y="2320651"/>
            <a:ext cx="2919782" cy="1052594"/>
          </a:xfrm>
          <a:prstGeom prst="rect">
            <a:avLst/>
          </a:prstGeom>
        </p:spPr>
        <p:txBody>
          <a:bodyPr wrap="square" lIns="91438" tIns="45719" rIns="91438" bIns="45719">
            <a:spAutoFit/>
          </a:bodyPr>
          <a:lstStyle/>
          <a:p>
            <a:pPr>
              <a:lnSpc>
                <a:spcPct val="130000"/>
              </a:lnSpc>
            </a:pPr>
            <a:r>
              <a:rPr lang="en-US" altLang="zh-CN" sz="12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200" dirty="0">
              <a:latin typeface="微软雅黑 Light" panose="020B0502040204020203" pitchFamily="34" charset="-122"/>
              <a:ea typeface="微软雅黑 Light" panose="020B0502040204020203" pitchFamily="34" charset="-122"/>
            </a:endParaRPr>
          </a:p>
        </p:txBody>
      </p:sp>
      <p:sp>
        <p:nvSpPr>
          <p:cNvPr id="10" name="文本框 9"/>
          <p:cNvSpPr txBox="1"/>
          <p:nvPr/>
        </p:nvSpPr>
        <p:spPr>
          <a:xfrm>
            <a:off x="8005774" y="4275375"/>
            <a:ext cx="1566446" cy="435693"/>
          </a:xfrm>
          <a:prstGeom prst="rect">
            <a:avLst/>
          </a:prstGeom>
          <a:noFill/>
        </p:spPr>
        <p:txBody>
          <a:bodyPr wrap="none" lIns="91436" tIns="45718" rIns="91436" bIns="45718" rtlCol="0">
            <a:spAutoFit/>
          </a:bodyPr>
          <a:lstStyle>
            <a:defPPr>
              <a:defRPr lang="zh-CN"/>
            </a:defPPr>
            <a:lvl1pPr>
              <a:lnSpc>
                <a:spcPct val="130000"/>
              </a:lnSpc>
              <a:defRPr sz="2400">
                <a:solidFill>
                  <a:srgbClr val="000000"/>
                </a:solidFill>
                <a:latin typeface="冬青黑体简体中文 W3" panose="020B0300000000000000" pitchFamily="34" charset="-122"/>
                <a:ea typeface="冬青黑体简体中文 W3" panose="020B0300000000000000" pitchFamily="34" charset="-122"/>
              </a:defRPr>
            </a:lvl1pPr>
          </a:lstStyle>
          <a:p>
            <a:r>
              <a:rPr lang="zh-CN" altLang="en-US" sz="2000" spc="300" dirty="0">
                <a:latin typeface="明兰" panose="02010600030101010101" pitchFamily="2" charset="-122"/>
                <a:ea typeface="明兰" panose="02010600030101010101" pitchFamily="2" charset="-122"/>
              </a:rPr>
              <a:t>项目标题 </a:t>
            </a:r>
            <a:r>
              <a:rPr lang="en-US" altLang="zh-CN" sz="2000" spc="300" dirty="0">
                <a:latin typeface="明兰" panose="02010600030101010101" pitchFamily="2" charset="-122"/>
                <a:ea typeface="明兰" panose="02010600030101010101" pitchFamily="2" charset="-122"/>
              </a:rPr>
              <a:t> </a:t>
            </a:r>
            <a:endParaRPr lang="zh-CN" altLang="en-US" sz="2000" spc="300" dirty="0">
              <a:latin typeface="明兰" panose="02010600030101010101" pitchFamily="2" charset="-122"/>
              <a:ea typeface="明兰" panose="02010600030101010101" pitchFamily="2" charset="-122"/>
            </a:endParaRPr>
          </a:p>
        </p:txBody>
      </p:sp>
      <p:sp>
        <p:nvSpPr>
          <p:cNvPr id="11" name="矩形 10"/>
          <p:cNvSpPr/>
          <p:nvPr/>
        </p:nvSpPr>
        <p:spPr>
          <a:xfrm>
            <a:off x="8005775" y="4695897"/>
            <a:ext cx="2919782" cy="1052594"/>
          </a:xfrm>
          <a:prstGeom prst="rect">
            <a:avLst/>
          </a:prstGeom>
        </p:spPr>
        <p:txBody>
          <a:bodyPr wrap="square" lIns="91438" tIns="45719" rIns="91438" bIns="45719">
            <a:spAutoFit/>
          </a:bodyPr>
          <a:lstStyle/>
          <a:p>
            <a:pPr>
              <a:lnSpc>
                <a:spcPct val="130000"/>
              </a:lnSpc>
            </a:pPr>
            <a:r>
              <a:rPr lang="en-US" altLang="zh-CN" sz="1200" dirty="0">
                <a:latin typeface="微软雅黑 Light" panose="020B0502040204020203" pitchFamily="34" charset="-122"/>
                <a:ea typeface="微软雅黑 Light" panose="020B0502040204020203" pitchFamily="34" charset="-122"/>
              </a:rPr>
              <a:t>Lorem ipsum dolor sit amen, consectetur adipisicing elit, sed do eiusmod tempor incident UT labored et dolor magna aliquant. </a:t>
            </a:r>
            <a:endParaRPr lang="zh-CN" altLang="en-US" sz="1200" dirty="0">
              <a:latin typeface="微软雅黑 Light" panose="020B0502040204020203" pitchFamily="34" charset="-122"/>
              <a:ea typeface="微软雅黑 Light" panose="020B0502040204020203" pitchFamily="34" charset="-122"/>
            </a:endParaRPr>
          </a:p>
        </p:txBody>
      </p:sp>
      <p:sp>
        <p:nvSpPr>
          <p:cNvPr id="20" name="椭圆 19"/>
          <p:cNvSpPr/>
          <p:nvPr/>
        </p:nvSpPr>
        <p:spPr>
          <a:xfrm>
            <a:off x="5284627" y="2814157"/>
            <a:ext cx="1515930" cy="1515930"/>
          </a:xfrm>
          <a:prstGeom prst="ellipse">
            <a:avLst/>
          </a:prstGeom>
          <a:solidFill>
            <a:schemeClr val="bg1">
              <a:alpha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552839" y="3033513"/>
            <a:ext cx="1235185" cy="1077218"/>
          </a:xfrm>
          <a:prstGeom prst="rect">
            <a:avLst/>
          </a:prstGeom>
          <a:noFill/>
        </p:spPr>
        <p:txBody>
          <a:bodyPr wrap="square" rtlCol="0">
            <a:spAutoFit/>
          </a:bodyPr>
          <a:lstStyle/>
          <a:p>
            <a:r>
              <a:rPr lang="zh-CN" altLang="en-US" sz="3200" spc="100" dirty="0">
                <a:latin typeface="明兰" panose="02010600030101010101" pitchFamily="2" charset="-122"/>
                <a:ea typeface="明兰" panose="02010600030101010101" pitchFamily="2" charset="-122"/>
              </a:rPr>
              <a:t>整体</a:t>
            </a:r>
            <a:endParaRPr lang="en-US" altLang="zh-CN" sz="3200" spc="100" dirty="0">
              <a:latin typeface="明兰" panose="02010600030101010101" pitchFamily="2" charset="-122"/>
              <a:ea typeface="明兰" panose="02010600030101010101" pitchFamily="2" charset="-122"/>
            </a:endParaRPr>
          </a:p>
          <a:p>
            <a:r>
              <a:rPr lang="zh-CN" altLang="en-US" sz="3200" spc="100" dirty="0">
                <a:latin typeface="明兰" panose="02010600030101010101" pitchFamily="2" charset="-122"/>
                <a:ea typeface="明兰" panose="02010600030101010101" pitchFamily="2" charset="-122"/>
              </a:rPr>
              <a:t>分析</a:t>
            </a:r>
          </a:p>
        </p:txBody>
      </p:sp>
      <p:sp>
        <p:nvSpPr>
          <p:cNvPr id="87" name="矩形 86"/>
          <p:cNvSpPr/>
          <p:nvPr/>
        </p:nvSpPr>
        <p:spPr>
          <a:xfrm>
            <a:off x="1004715" y="487478"/>
            <a:ext cx="3877985" cy="584775"/>
          </a:xfrm>
          <a:prstGeom prst="rect">
            <a:avLst/>
          </a:prstGeom>
        </p:spPr>
        <p:txBody>
          <a:bodyPr wrap="none">
            <a:spAutoFit/>
          </a:bodyPr>
          <a:lstStyle/>
          <a:p>
            <a:r>
              <a:rPr lang="zh-CN" altLang="en-US" sz="3200" dirty="0"/>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fltVal val="0.5"/>
                                          </p:val>
                                        </p:tav>
                                        <p:tav tm="100000">
                                          <p:val>
                                            <p:strVal val="#ppt_x"/>
                                          </p:val>
                                        </p:tav>
                                      </p:tavLst>
                                    </p:anim>
                                    <p:anim calcmode="lin" valueType="num">
                                      <p:cBhvr>
                                        <p:cTn id="18" dur="500" fill="hold"/>
                                        <p:tgtEl>
                                          <p:spTgt spid="2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anim calcmode="lin" valueType="num">
                                      <p:cBhvr>
                                        <p:cTn id="24" dur="500" fill="hold"/>
                                        <p:tgtEl>
                                          <p:spTgt spid="28"/>
                                        </p:tgtEl>
                                        <p:attrNameLst>
                                          <p:attrName>ppt_x</p:attrName>
                                        </p:attrNameLst>
                                      </p:cBhvr>
                                      <p:tavLst>
                                        <p:tav tm="0">
                                          <p:val>
                                            <p:fltVal val="0.5"/>
                                          </p:val>
                                        </p:tav>
                                        <p:tav tm="100000">
                                          <p:val>
                                            <p:strVal val="#ppt_x"/>
                                          </p:val>
                                        </p:tav>
                                      </p:tavLst>
                                    </p:anim>
                                    <p:anim calcmode="lin" valueType="num">
                                      <p:cBhvr>
                                        <p:cTn id="25" dur="500" fill="hold"/>
                                        <p:tgtEl>
                                          <p:spTgt spid="2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fltVal val="0.5"/>
                                          </p:val>
                                        </p:tav>
                                        <p:tav tm="100000">
                                          <p:val>
                                            <p:strVal val="#ppt_x"/>
                                          </p:val>
                                        </p:tav>
                                      </p:tavLst>
                                    </p:anim>
                                    <p:anim calcmode="lin" valueType="num">
                                      <p:cBhvr>
                                        <p:cTn id="32" dur="500" fill="hold"/>
                                        <p:tgtEl>
                                          <p:spTgt spid="2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anim calcmode="lin" valueType="num">
                                      <p:cBhvr>
                                        <p:cTn id="38" dur="500" fill="hold"/>
                                        <p:tgtEl>
                                          <p:spTgt spid="31"/>
                                        </p:tgtEl>
                                        <p:attrNameLst>
                                          <p:attrName>ppt_x</p:attrName>
                                        </p:attrNameLst>
                                      </p:cBhvr>
                                      <p:tavLst>
                                        <p:tav tm="0">
                                          <p:val>
                                            <p:fltVal val="0.5"/>
                                          </p:val>
                                        </p:tav>
                                        <p:tav tm="100000">
                                          <p:val>
                                            <p:strVal val="#ppt_x"/>
                                          </p:val>
                                        </p:tav>
                                      </p:tavLst>
                                    </p:anim>
                                    <p:anim calcmode="lin" valueType="num">
                                      <p:cBhvr>
                                        <p:cTn id="39" dur="500" fill="hold"/>
                                        <p:tgtEl>
                                          <p:spTgt spid="31"/>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anim calcmode="lin" valueType="num">
                                      <p:cBhvr>
                                        <p:cTn id="45" dur="500" fill="hold"/>
                                        <p:tgtEl>
                                          <p:spTgt spid="32"/>
                                        </p:tgtEl>
                                        <p:attrNameLst>
                                          <p:attrName>ppt_x</p:attrName>
                                        </p:attrNameLst>
                                      </p:cBhvr>
                                      <p:tavLst>
                                        <p:tav tm="0">
                                          <p:val>
                                            <p:fltVal val="0.5"/>
                                          </p:val>
                                        </p:tav>
                                        <p:tav tm="100000">
                                          <p:val>
                                            <p:strVal val="#ppt_x"/>
                                          </p:val>
                                        </p:tav>
                                      </p:tavLst>
                                    </p:anim>
                                    <p:anim calcmode="lin" valueType="num">
                                      <p:cBhvr>
                                        <p:cTn id="46" dur="500" fill="hold"/>
                                        <p:tgtEl>
                                          <p:spTgt spid="32"/>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fltVal val="0.5"/>
                                          </p:val>
                                        </p:tav>
                                        <p:tav tm="100000">
                                          <p:val>
                                            <p:strVal val="#ppt_x"/>
                                          </p:val>
                                        </p:tav>
                                      </p:tavLst>
                                    </p:anim>
                                    <p:anim calcmode="lin" valueType="num">
                                      <p:cBhvr>
                                        <p:cTn id="67" dur="500" fill="hold"/>
                                        <p:tgtEl>
                                          <p:spTgt spid="36"/>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p:cTn id="70" dur="500" fill="hold"/>
                                        <p:tgtEl>
                                          <p:spTgt spid="39"/>
                                        </p:tgtEl>
                                        <p:attrNameLst>
                                          <p:attrName>ppt_w</p:attrName>
                                        </p:attrNameLst>
                                      </p:cBhvr>
                                      <p:tavLst>
                                        <p:tav tm="0">
                                          <p:val>
                                            <p:fltVal val="0"/>
                                          </p:val>
                                        </p:tav>
                                        <p:tav tm="100000">
                                          <p:val>
                                            <p:strVal val="#ppt_w"/>
                                          </p:val>
                                        </p:tav>
                                      </p:tavLst>
                                    </p:anim>
                                    <p:anim calcmode="lin" valueType="num">
                                      <p:cBhvr>
                                        <p:cTn id="71" dur="500" fill="hold"/>
                                        <p:tgtEl>
                                          <p:spTgt spid="39"/>
                                        </p:tgtEl>
                                        <p:attrNameLst>
                                          <p:attrName>ppt_h</p:attrName>
                                        </p:attrNameLst>
                                      </p:cBhvr>
                                      <p:tavLst>
                                        <p:tav tm="0">
                                          <p:val>
                                            <p:fltVal val="0"/>
                                          </p:val>
                                        </p:tav>
                                        <p:tav tm="100000">
                                          <p:val>
                                            <p:strVal val="#ppt_h"/>
                                          </p:val>
                                        </p:tav>
                                      </p:tavLst>
                                    </p:anim>
                                    <p:animEffect transition="in" filter="fade">
                                      <p:cBhvr>
                                        <p:cTn id="72" dur="500"/>
                                        <p:tgtEl>
                                          <p:spTgt spid="39"/>
                                        </p:tgtEl>
                                      </p:cBhvr>
                                    </p:animEffect>
                                    <p:anim calcmode="lin" valueType="num">
                                      <p:cBhvr>
                                        <p:cTn id="73" dur="500" fill="hold"/>
                                        <p:tgtEl>
                                          <p:spTgt spid="39"/>
                                        </p:tgtEl>
                                        <p:attrNameLst>
                                          <p:attrName>ppt_x</p:attrName>
                                        </p:attrNameLst>
                                      </p:cBhvr>
                                      <p:tavLst>
                                        <p:tav tm="0">
                                          <p:val>
                                            <p:fltVal val="0.5"/>
                                          </p:val>
                                        </p:tav>
                                        <p:tav tm="100000">
                                          <p:val>
                                            <p:strVal val="#ppt_x"/>
                                          </p:val>
                                        </p:tav>
                                      </p:tavLst>
                                    </p:anim>
                                    <p:anim calcmode="lin" valueType="num">
                                      <p:cBhvr>
                                        <p:cTn id="74" dur="500" fill="hold"/>
                                        <p:tgtEl>
                                          <p:spTgt spid="39"/>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Effect transition="in" filter="fade">
                                      <p:cBhvr>
                                        <p:cTn id="86" dur="500"/>
                                        <p:tgtEl>
                                          <p:spTgt spid="41"/>
                                        </p:tgtEl>
                                      </p:cBhvr>
                                    </p:animEffect>
                                    <p:anim calcmode="lin" valueType="num">
                                      <p:cBhvr>
                                        <p:cTn id="87" dur="500" fill="hold"/>
                                        <p:tgtEl>
                                          <p:spTgt spid="41"/>
                                        </p:tgtEl>
                                        <p:attrNameLst>
                                          <p:attrName>ppt_x</p:attrName>
                                        </p:attrNameLst>
                                      </p:cBhvr>
                                      <p:tavLst>
                                        <p:tav tm="0">
                                          <p:val>
                                            <p:fltVal val="0.5"/>
                                          </p:val>
                                        </p:tav>
                                        <p:tav tm="100000">
                                          <p:val>
                                            <p:strVal val="#ppt_x"/>
                                          </p:val>
                                        </p:tav>
                                      </p:tavLst>
                                    </p:anim>
                                    <p:anim calcmode="lin" valueType="num">
                                      <p:cBhvr>
                                        <p:cTn id="88" dur="500" fill="hold"/>
                                        <p:tgtEl>
                                          <p:spTgt spid="41"/>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500" fill="hold"/>
                                        <p:tgtEl>
                                          <p:spTgt spid="42"/>
                                        </p:tgtEl>
                                        <p:attrNameLst>
                                          <p:attrName>ppt_w</p:attrName>
                                        </p:attrNameLst>
                                      </p:cBhvr>
                                      <p:tavLst>
                                        <p:tav tm="0">
                                          <p:val>
                                            <p:fltVal val="0"/>
                                          </p:val>
                                        </p:tav>
                                        <p:tav tm="100000">
                                          <p:val>
                                            <p:strVal val="#ppt_w"/>
                                          </p:val>
                                        </p:tav>
                                      </p:tavLst>
                                    </p:anim>
                                    <p:anim calcmode="lin" valueType="num">
                                      <p:cBhvr>
                                        <p:cTn id="92" dur="500" fill="hold"/>
                                        <p:tgtEl>
                                          <p:spTgt spid="42"/>
                                        </p:tgtEl>
                                        <p:attrNameLst>
                                          <p:attrName>ppt_h</p:attrName>
                                        </p:attrNameLst>
                                      </p:cBhvr>
                                      <p:tavLst>
                                        <p:tav tm="0">
                                          <p:val>
                                            <p:fltVal val="0"/>
                                          </p:val>
                                        </p:tav>
                                        <p:tav tm="100000">
                                          <p:val>
                                            <p:strVal val="#ppt_h"/>
                                          </p:val>
                                        </p:tav>
                                      </p:tavLst>
                                    </p:anim>
                                    <p:animEffect transition="in" filter="fade">
                                      <p:cBhvr>
                                        <p:cTn id="93" dur="500"/>
                                        <p:tgtEl>
                                          <p:spTgt spid="42"/>
                                        </p:tgtEl>
                                      </p:cBhvr>
                                    </p:animEffect>
                                    <p:anim calcmode="lin" valueType="num">
                                      <p:cBhvr>
                                        <p:cTn id="94" dur="500" fill="hold"/>
                                        <p:tgtEl>
                                          <p:spTgt spid="42"/>
                                        </p:tgtEl>
                                        <p:attrNameLst>
                                          <p:attrName>ppt_x</p:attrName>
                                        </p:attrNameLst>
                                      </p:cBhvr>
                                      <p:tavLst>
                                        <p:tav tm="0">
                                          <p:val>
                                            <p:fltVal val="0.5"/>
                                          </p:val>
                                        </p:tav>
                                        <p:tav tm="100000">
                                          <p:val>
                                            <p:strVal val="#ppt_x"/>
                                          </p:val>
                                        </p:tav>
                                      </p:tavLst>
                                    </p:anim>
                                    <p:anim calcmode="lin" valueType="num">
                                      <p:cBhvr>
                                        <p:cTn id="95" dur="500" fill="hold"/>
                                        <p:tgtEl>
                                          <p:spTgt spid="42"/>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p:cTn id="98" dur="500" fill="hold"/>
                                        <p:tgtEl>
                                          <p:spTgt spid="43"/>
                                        </p:tgtEl>
                                        <p:attrNameLst>
                                          <p:attrName>ppt_w</p:attrName>
                                        </p:attrNameLst>
                                      </p:cBhvr>
                                      <p:tavLst>
                                        <p:tav tm="0">
                                          <p:val>
                                            <p:fltVal val="0"/>
                                          </p:val>
                                        </p:tav>
                                        <p:tav tm="100000">
                                          <p:val>
                                            <p:strVal val="#ppt_w"/>
                                          </p:val>
                                        </p:tav>
                                      </p:tavLst>
                                    </p:anim>
                                    <p:anim calcmode="lin" valueType="num">
                                      <p:cBhvr>
                                        <p:cTn id="99" dur="500" fill="hold"/>
                                        <p:tgtEl>
                                          <p:spTgt spid="43"/>
                                        </p:tgtEl>
                                        <p:attrNameLst>
                                          <p:attrName>ppt_h</p:attrName>
                                        </p:attrNameLst>
                                      </p:cBhvr>
                                      <p:tavLst>
                                        <p:tav tm="0">
                                          <p:val>
                                            <p:fltVal val="0"/>
                                          </p:val>
                                        </p:tav>
                                        <p:tav tm="100000">
                                          <p:val>
                                            <p:strVal val="#ppt_h"/>
                                          </p:val>
                                        </p:tav>
                                      </p:tavLst>
                                    </p:anim>
                                    <p:animEffect transition="in" filter="fade">
                                      <p:cBhvr>
                                        <p:cTn id="100" dur="500"/>
                                        <p:tgtEl>
                                          <p:spTgt spid="43"/>
                                        </p:tgtEl>
                                      </p:cBhvr>
                                    </p:animEffect>
                                    <p:anim calcmode="lin" valueType="num">
                                      <p:cBhvr>
                                        <p:cTn id="101" dur="500" fill="hold"/>
                                        <p:tgtEl>
                                          <p:spTgt spid="43"/>
                                        </p:tgtEl>
                                        <p:attrNameLst>
                                          <p:attrName>ppt_x</p:attrName>
                                        </p:attrNameLst>
                                      </p:cBhvr>
                                      <p:tavLst>
                                        <p:tav tm="0">
                                          <p:val>
                                            <p:fltVal val="0.5"/>
                                          </p:val>
                                        </p:tav>
                                        <p:tav tm="100000">
                                          <p:val>
                                            <p:strVal val="#ppt_x"/>
                                          </p:val>
                                        </p:tav>
                                      </p:tavLst>
                                    </p:anim>
                                    <p:anim calcmode="lin" valueType="num">
                                      <p:cBhvr>
                                        <p:cTn id="102" dur="500" fill="hold"/>
                                        <p:tgtEl>
                                          <p:spTgt spid="43"/>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p:cTn id="105" dur="500" fill="hold"/>
                                        <p:tgtEl>
                                          <p:spTgt spid="44"/>
                                        </p:tgtEl>
                                        <p:attrNameLst>
                                          <p:attrName>ppt_w</p:attrName>
                                        </p:attrNameLst>
                                      </p:cBhvr>
                                      <p:tavLst>
                                        <p:tav tm="0">
                                          <p:val>
                                            <p:fltVal val="0"/>
                                          </p:val>
                                        </p:tav>
                                        <p:tav tm="100000">
                                          <p:val>
                                            <p:strVal val="#ppt_w"/>
                                          </p:val>
                                        </p:tav>
                                      </p:tavLst>
                                    </p:anim>
                                    <p:anim calcmode="lin" valueType="num">
                                      <p:cBhvr>
                                        <p:cTn id="106" dur="500" fill="hold"/>
                                        <p:tgtEl>
                                          <p:spTgt spid="44"/>
                                        </p:tgtEl>
                                        <p:attrNameLst>
                                          <p:attrName>ppt_h</p:attrName>
                                        </p:attrNameLst>
                                      </p:cBhvr>
                                      <p:tavLst>
                                        <p:tav tm="0">
                                          <p:val>
                                            <p:fltVal val="0"/>
                                          </p:val>
                                        </p:tav>
                                        <p:tav tm="100000">
                                          <p:val>
                                            <p:strVal val="#ppt_h"/>
                                          </p:val>
                                        </p:tav>
                                      </p:tavLst>
                                    </p:anim>
                                    <p:animEffect transition="in" filter="fade">
                                      <p:cBhvr>
                                        <p:cTn id="107" dur="500"/>
                                        <p:tgtEl>
                                          <p:spTgt spid="44"/>
                                        </p:tgtEl>
                                      </p:cBhvr>
                                    </p:animEffect>
                                    <p:anim calcmode="lin" valueType="num">
                                      <p:cBhvr>
                                        <p:cTn id="108" dur="500" fill="hold"/>
                                        <p:tgtEl>
                                          <p:spTgt spid="44"/>
                                        </p:tgtEl>
                                        <p:attrNameLst>
                                          <p:attrName>ppt_x</p:attrName>
                                        </p:attrNameLst>
                                      </p:cBhvr>
                                      <p:tavLst>
                                        <p:tav tm="0">
                                          <p:val>
                                            <p:fltVal val="0.5"/>
                                          </p:val>
                                        </p:tav>
                                        <p:tav tm="100000">
                                          <p:val>
                                            <p:strVal val="#ppt_x"/>
                                          </p:val>
                                        </p:tav>
                                      </p:tavLst>
                                    </p:anim>
                                    <p:anim calcmode="lin" valueType="num">
                                      <p:cBhvr>
                                        <p:cTn id="109" dur="500" fill="hold"/>
                                        <p:tgtEl>
                                          <p:spTgt spid="44"/>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0"/>
                                  </p:stCondLst>
                                  <p:childTnLst>
                                    <p:set>
                                      <p:cBhvr>
                                        <p:cTn id="111" dur="1" fill="hold">
                                          <p:stCondLst>
                                            <p:cond delay="0"/>
                                          </p:stCondLst>
                                        </p:cTn>
                                        <p:tgtEl>
                                          <p:spTgt spid="45"/>
                                        </p:tgtEl>
                                        <p:attrNameLst>
                                          <p:attrName>style.visibility</p:attrName>
                                        </p:attrNameLst>
                                      </p:cBhvr>
                                      <p:to>
                                        <p:strVal val="visible"/>
                                      </p:to>
                                    </p:set>
                                    <p:anim calcmode="lin" valueType="num">
                                      <p:cBhvr>
                                        <p:cTn id="112" dur="500" fill="hold"/>
                                        <p:tgtEl>
                                          <p:spTgt spid="45"/>
                                        </p:tgtEl>
                                        <p:attrNameLst>
                                          <p:attrName>ppt_w</p:attrName>
                                        </p:attrNameLst>
                                      </p:cBhvr>
                                      <p:tavLst>
                                        <p:tav tm="0">
                                          <p:val>
                                            <p:fltVal val="0"/>
                                          </p:val>
                                        </p:tav>
                                        <p:tav tm="100000">
                                          <p:val>
                                            <p:strVal val="#ppt_w"/>
                                          </p:val>
                                        </p:tav>
                                      </p:tavLst>
                                    </p:anim>
                                    <p:anim calcmode="lin" valueType="num">
                                      <p:cBhvr>
                                        <p:cTn id="113" dur="500" fill="hold"/>
                                        <p:tgtEl>
                                          <p:spTgt spid="45"/>
                                        </p:tgtEl>
                                        <p:attrNameLst>
                                          <p:attrName>ppt_h</p:attrName>
                                        </p:attrNameLst>
                                      </p:cBhvr>
                                      <p:tavLst>
                                        <p:tav tm="0">
                                          <p:val>
                                            <p:fltVal val="0"/>
                                          </p:val>
                                        </p:tav>
                                        <p:tav tm="100000">
                                          <p:val>
                                            <p:strVal val="#ppt_h"/>
                                          </p:val>
                                        </p:tav>
                                      </p:tavLst>
                                    </p:anim>
                                    <p:animEffect transition="in" filter="fade">
                                      <p:cBhvr>
                                        <p:cTn id="114" dur="500"/>
                                        <p:tgtEl>
                                          <p:spTgt spid="45"/>
                                        </p:tgtEl>
                                      </p:cBhvr>
                                    </p:animEffect>
                                    <p:anim calcmode="lin" valueType="num">
                                      <p:cBhvr>
                                        <p:cTn id="115" dur="500" fill="hold"/>
                                        <p:tgtEl>
                                          <p:spTgt spid="45"/>
                                        </p:tgtEl>
                                        <p:attrNameLst>
                                          <p:attrName>ppt_x</p:attrName>
                                        </p:attrNameLst>
                                      </p:cBhvr>
                                      <p:tavLst>
                                        <p:tav tm="0">
                                          <p:val>
                                            <p:fltVal val="0.5"/>
                                          </p:val>
                                        </p:tav>
                                        <p:tav tm="100000">
                                          <p:val>
                                            <p:strVal val="#ppt_x"/>
                                          </p:val>
                                        </p:tav>
                                      </p:tavLst>
                                    </p:anim>
                                    <p:anim calcmode="lin" valueType="num">
                                      <p:cBhvr>
                                        <p:cTn id="116" dur="500" fill="hold"/>
                                        <p:tgtEl>
                                          <p:spTgt spid="45"/>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anim calcmode="lin" valueType="num">
                                      <p:cBhvr>
                                        <p:cTn id="122" dur="500" fill="hold"/>
                                        <p:tgtEl>
                                          <p:spTgt spid="46"/>
                                        </p:tgtEl>
                                        <p:attrNameLst>
                                          <p:attrName>ppt_x</p:attrName>
                                        </p:attrNameLst>
                                      </p:cBhvr>
                                      <p:tavLst>
                                        <p:tav tm="0">
                                          <p:val>
                                            <p:fltVal val="0.5"/>
                                          </p:val>
                                        </p:tav>
                                        <p:tav tm="100000">
                                          <p:val>
                                            <p:strVal val="#ppt_x"/>
                                          </p:val>
                                        </p:tav>
                                      </p:tavLst>
                                    </p:anim>
                                    <p:anim calcmode="lin" valueType="num">
                                      <p:cBhvr>
                                        <p:cTn id="123" dur="500" fill="hold"/>
                                        <p:tgtEl>
                                          <p:spTgt spid="4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anim calcmode="lin" valueType="num">
                                      <p:cBhvr>
                                        <p:cTn id="129" dur="500" fill="hold"/>
                                        <p:tgtEl>
                                          <p:spTgt spid="47"/>
                                        </p:tgtEl>
                                        <p:attrNameLst>
                                          <p:attrName>ppt_x</p:attrName>
                                        </p:attrNameLst>
                                      </p:cBhvr>
                                      <p:tavLst>
                                        <p:tav tm="0">
                                          <p:val>
                                            <p:fltVal val="0.5"/>
                                          </p:val>
                                        </p:tav>
                                        <p:tav tm="100000">
                                          <p:val>
                                            <p:strVal val="#ppt_x"/>
                                          </p:val>
                                        </p:tav>
                                      </p:tavLst>
                                    </p:anim>
                                    <p:anim calcmode="lin" valueType="num">
                                      <p:cBhvr>
                                        <p:cTn id="130" dur="500" fill="hold"/>
                                        <p:tgtEl>
                                          <p:spTgt spid="47"/>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48"/>
                                        </p:tgtEl>
                                        <p:attrNameLst>
                                          <p:attrName>style.visibility</p:attrName>
                                        </p:attrNameLst>
                                      </p:cBhvr>
                                      <p:to>
                                        <p:strVal val="visible"/>
                                      </p:to>
                                    </p:set>
                                    <p:anim calcmode="lin" valueType="num">
                                      <p:cBhvr>
                                        <p:cTn id="133" dur="500" fill="hold"/>
                                        <p:tgtEl>
                                          <p:spTgt spid="48"/>
                                        </p:tgtEl>
                                        <p:attrNameLst>
                                          <p:attrName>ppt_w</p:attrName>
                                        </p:attrNameLst>
                                      </p:cBhvr>
                                      <p:tavLst>
                                        <p:tav tm="0">
                                          <p:val>
                                            <p:fltVal val="0"/>
                                          </p:val>
                                        </p:tav>
                                        <p:tav tm="100000">
                                          <p:val>
                                            <p:strVal val="#ppt_w"/>
                                          </p:val>
                                        </p:tav>
                                      </p:tavLst>
                                    </p:anim>
                                    <p:anim calcmode="lin" valueType="num">
                                      <p:cBhvr>
                                        <p:cTn id="134" dur="500" fill="hold"/>
                                        <p:tgtEl>
                                          <p:spTgt spid="48"/>
                                        </p:tgtEl>
                                        <p:attrNameLst>
                                          <p:attrName>ppt_h</p:attrName>
                                        </p:attrNameLst>
                                      </p:cBhvr>
                                      <p:tavLst>
                                        <p:tav tm="0">
                                          <p:val>
                                            <p:fltVal val="0"/>
                                          </p:val>
                                        </p:tav>
                                        <p:tav tm="100000">
                                          <p:val>
                                            <p:strVal val="#ppt_h"/>
                                          </p:val>
                                        </p:tav>
                                      </p:tavLst>
                                    </p:anim>
                                    <p:animEffect transition="in" filter="fade">
                                      <p:cBhvr>
                                        <p:cTn id="135" dur="500"/>
                                        <p:tgtEl>
                                          <p:spTgt spid="48"/>
                                        </p:tgtEl>
                                      </p:cBhvr>
                                    </p:animEffect>
                                    <p:anim calcmode="lin" valueType="num">
                                      <p:cBhvr>
                                        <p:cTn id="136" dur="500" fill="hold"/>
                                        <p:tgtEl>
                                          <p:spTgt spid="48"/>
                                        </p:tgtEl>
                                        <p:attrNameLst>
                                          <p:attrName>ppt_x</p:attrName>
                                        </p:attrNameLst>
                                      </p:cBhvr>
                                      <p:tavLst>
                                        <p:tav tm="0">
                                          <p:val>
                                            <p:fltVal val="0.5"/>
                                          </p:val>
                                        </p:tav>
                                        <p:tav tm="100000">
                                          <p:val>
                                            <p:strVal val="#ppt_x"/>
                                          </p:val>
                                        </p:tav>
                                      </p:tavLst>
                                    </p:anim>
                                    <p:anim calcmode="lin" valueType="num">
                                      <p:cBhvr>
                                        <p:cTn id="137" dur="500" fill="hold"/>
                                        <p:tgtEl>
                                          <p:spTgt spid="48"/>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49"/>
                                        </p:tgtEl>
                                        <p:attrNameLst>
                                          <p:attrName>style.visibility</p:attrName>
                                        </p:attrNameLst>
                                      </p:cBhvr>
                                      <p:to>
                                        <p:strVal val="visible"/>
                                      </p:to>
                                    </p:set>
                                    <p:anim calcmode="lin" valueType="num">
                                      <p:cBhvr>
                                        <p:cTn id="140" dur="500" fill="hold"/>
                                        <p:tgtEl>
                                          <p:spTgt spid="49"/>
                                        </p:tgtEl>
                                        <p:attrNameLst>
                                          <p:attrName>ppt_w</p:attrName>
                                        </p:attrNameLst>
                                      </p:cBhvr>
                                      <p:tavLst>
                                        <p:tav tm="0">
                                          <p:val>
                                            <p:fltVal val="0"/>
                                          </p:val>
                                        </p:tav>
                                        <p:tav tm="100000">
                                          <p:val>
                                            <p:strVal val="#ppt_w"/>
                                          </p:val>
                                        </p:tav>
                                      </p:tavLst>
                                    </p:anim>
                                    <p:anim calcmode="lin" valueType="num">
                                      <p:cBhvr>
                                        <p:cTn id="141" dur="500" fill="hold"/>
                                        <p:tgtEl>
                                          <p:spTgt spid="49"/>
                                        </p:tgtEl>
                                        <p:attrNameLst>
                                          <p:attrName>ppt_h</p:attrName>
                                        </p:attrNameLst>
                                      </p:cBhvr>
                                      <p:tavLst>
                                        <p:tav tm="0">
                                          <p:val>
                                            <p:fltVal val="0"/>
                                          </p:val>
                                        </p:tav>
                                        <p:tav tm="100000">
                                          <p:val>
                                            <p:strVal val="#ppt_h"/>
                                          </p:val>
                                        </p:tav>
                                      </p:tavLst>
                                    </p:anim>
                                    <p:animEffect transition="in" filter="fade">
                                      <p:cBhvr>
                                        <p:cTn id="142" dur="500"/>
                                        <p:tgtEl>
                                          <p:spTgt spid="49"/>
                                        </p:tgtEl>
                                      </p:cBhvr>
                                    </p:animEffect>
                                    <p:anim calcmode="lin" valueType="num">
                                      <p:cBhvr>
                                        <p:cTn id="143" dur="500" fill="hold"/>
                                        <p:tgtEl>
                                          <p:spTgt spid="49"/>
                                        </p:tgtEl>
                                        <p:attrNameLst>
                                          <p:attrName>ppt_x</p:attrName>
                                        </p:attrNameLst>
                                      </p:cBhvr>
                                      <p:tavLst>
                                        <p:tav tm="0">
                                          <p:val>
                                            <p:fltVal val="0.5"/>
                                          </p:val>
                                        </p:tav>
                                        <p:tav tm="100000">
                                          <p:val>
                                            <p:strVal val="#ppt_x"/>
                                          </p:val>
                                        </p:tav>
                                      </p:tavLst>
                                    </p:anim>
                                    <p:anim calcmode="lin" valueType="num">
                                      <p:cBhvr>
                                        <p:cTn id="144" dur="500" fill="hold"/>
                                        <p:tgtEl>
                                          <p:spTgt spid="49"/>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52"/>
                                        </p:tgtEl>
                                        <p:attrNameLst>
                                          <p:attrName>style.visibility</p:attrName>
                                        </p:attrNameLst>
                                      </p:cBhvr>
                                      <p:to>
                                        <p:strVal val="visible"/>
                                      </p:to>
                                    </p:set>
                                    <p:anim calcmode="lin" valueType="num">
                                      <p:cBhvr>
                                        <p:cTn id="147" dur="500" fill="hold"/>
                                        <p:tgtEl>
                                          <p:spTgt spid="52"/>
                                        </p:tgtEl>
                                        <p:attrNameLst>
                                          <p:attrName>ppt_w</p:attrName>
                                        </p:attrNameLst>
                                      </p:cBhvr>
                                      <p:tavLst>
                                        <p:tav tm="0">
                                          <p:val>
                                            <p:fltVal val="0"/>
                                          </p:val>
                                        </p:tav>
                                        <p:tav tm="100000">
                                          <p:val>
                                            <p:strVal val="#ppt_w"/>
                                          </p:val>
                                        </p:tav>
                                      </p:tavLst>
                                    </p:anim>
                                    <p:anim calcmode="lin" valueType="num">
                                      <p:cBhvr>
                                        <p:cTn id="148" dur="500" fill="hold"/>
                                        <p:tgtEl>
                                          <p:spTgt spid="52"/>
                                        </p:tgtEl>
                                        <p:attrNameLst>
                                          <p:attrName>ppt_h</p:attrName>
                                        </p:attrNameLst>
                                      </p:cBhvr>
                                      <p:tavLst>
                                        <p:tav tm="0">
                                          <p:val>
                                            <p:fltVal val="0"/>
                                          </p:val>
                                        </p:tav>
                                        <p:tav tm="100000">
                                          <p:val>
                                            <p:strVal val="#ppt_h"/>
                                          </p:val>
                                        </p:tav>
                                      </p:tavLst>
                                    </p:anim>
                                    <p:animEffect transition="in" filter="fade">
                                      <p:cBhvr>
                                        <p:cTn id="149" dur="500"/>
                                        <p:tgtEl>
                                          <p:spTgt spid="52"/>
                                        </p:tgtEl>
                                      </p:cBhvr>
                                    </p:animEffect>
                                    <p:anim calcmode="lin" valueType="num">
                                      <p:cBhvr>
                                        <p:cTn id="150" dur="500" fill="hold"/>
                                        <p:tgtEl>
                                          <p:spTgt spid="52"/>
                                        </p:tgtEl>
                                        <p:attrNameLst>
                                          <p:attrName>ppt_x</p:attrName>
                                        </p:attrNameLst>
                                      </p:cBhvr>
                                      <p:tavLst>
                                        <p:tav tm="0">
                                          <p:val>
                                            <p:fltVal val="0.5"/>
                                          </p:val>
                                        </p:tav>
                                        <p:tav tm="100000">
                                          <p:val>
                                            <p:strVal val="#ppt_x"/>
                                          </p:val>
                                        </p:tav>
                                      </p:tavLst>
                                    </p:anim>
                                    <p:anim calcmode="lin" valueType="num">
                                      <p:cBhvr>
                                        <p:cTn id="151" dur="500" fill="hold"/>
                                        <p:tgtEl>
                                          <p:spTgt spid="52"/>
                                        </p:tgtEl>
                                        <p:attrNameLst>
                                          <p:attrName>ppt_y</p:attrName>
                                        </p:attrNameLst>
                                      </p:cBhvr>
                                      <p:tavLst>
                                        <p:tav tm="0">
                                          <p:val>
                                            <p:fltVal val="0.5"/>
                                          </p:val>
                                        </p:tav>
                                        <p:tav tm="100000">
                                          <p:val>
                                            <p:strVal val="#ppt_y"/>
                                          </p:val>
                                        </p:tav>
                                      </p:tavLst>
                                    </p:anim>
                                  </p:childTnLst>
                                </p:cTn>
                              </p:par>
                              <p:par>
                                <p:cTn id="152" presetID="53" presetClass="entr" presetSubtype="528" fill="hold" grpId="0" nodeType="withEffect">
                                  <p:stCondLst>
                                    <p:cond delay="0"/>
                                  </p:stCondLst>
                                  <p:childTnLst>
                                    <p:set>
                                      <p:cBhvr>
                                        <p:cTn id="153" dur="1" fill="hold">
                                          <p:stCondLst>
                                            <p:cond delay="0"/>
                                          </p:stCondLst>
                                        </p:cTn>
                                        <p:tgtEl>
                                          <p:spTgt spid="53"/>
                                        </p:tgtEl>
                                        <p:attrNameLst>
                                          <p:attrName>style.visibility</p:attrName>
                                        </p:attrNameLst>
                                      </p:cBhvr>
                                      <p:to>
                                        <p:strVal val="visible"/>
                                      </p:to>
                                    </p:set>
                                    <p:anim calcmode="lin" valueType="num">
                                      <p:cBhvr>
                                        <p:cTn id="154" dur="500" fill="hold"/>
                                        <p:tgtEl>
                                          <p:spTgt spid="53"/>
                                        </p:tgtEl>
                                        <p:attrNameLst>
                                          <p:attrName>ppt_w</p:attrName>
                                        </p:attrNameLst>
                                      </p:cBhvr>
                                      <p:tavLst>
                                        <p:tav tm="0">
                                          <p:val>
                                            <p:fltVal val="0"/>
                                          </p:val>
                                        </p:tav>
                                        <p:tav tm="100000">
                                          <p:val>
                                            <p:strVal val="#ppt_w"/>
                                          </p:val>
                                        </p:tav>
                                      </p:tavLst>
                                    </p:anim>
                                    <p:anim calcmode="lin" valueType="num">
                                      <p:cBhvr>
                                        <p:cTn id="155" dur="500" fill="hold"/>
                                        <p:tgtEl>
                                          <p:spTgt spid="53"/>
                                        </p:tgtEl>
                                        <p:attrNameLst>
                                          <p:attrName>ppt_h</p:attrName>
                                        </p:attrNameLst>
                                      </p:cBhvr>
                                      <p:tavLst>
                                        <p:tav tm="0">
                                          <p:val>
                                            <p:fltVal val="0"/>
                                          </p:val>
                                        </p:tav>
                                        <p:tav tm="100000">
                                          <p:val>
                                            <p:strVal val="#ppt_h"/>
                                          </p:val>
                                        </p:tav>
                                      </p:tavLst>
                                    </p:anim>
                                    <p:animEffect transition="in" filter="fade">
                                      <p:cBhvr>
                                        <p:cTn id="156" dur="500"/>
                                        <p:tgtEl>
                                          <p:spTgt spid="53"/>
                                        </p:tgtEl>
                                      </p:cBhvr>
                                    </p:animEffect>
                                    <p:anim calcmode="lin" valueType="num">
                                      <p:cBhvr>
                                        <p:cTn id="157" dur="500" fill="hold"/>
                                        <p:tgtEl>
                                          <p:spTgt spid="53"/>
                                        </p:tgtEl>
                                        <p:attrNameLst>
                                          <p:attrName>ppt_x</p:attrName>
                                        </p:attrNameLst>
                                      </p:cBhvr>
                                      <p:tavLst>
                                        <p:tav tm="0">
                                          <p:val>
                                            <p:fltVal val="0.5"/>
                                          </p:val>
                                        </p:tav>
                                        <p:tav tm="100000">
                                          <p:val>
                                            <p:strVal val="#ppt_x"/>
                                          </p:val>
                                        </p:tav>
                                      </p:tavLst>
                                    </p:anim>
                                    <p:anim calcmode="lin" valueType="num">
                                      <p:cBhvr>
                                        <p:cTn id="158" dur="500" fill="hold"/>
                                        <p:tgtEl>
                                          <p:spTgt spid="53"/>
                                        </p:tgtEl>
                                        <p:attrNameLst>
                                          <p:attrName>ppt_y</p:attrName>
                                        </p:attrNameLst>
                                      </p:cBhvr>
                                      <p:tavLst>
                                        <p:tav tm="0">
                                          <p:val>
                                            <p:fltVal val="0.5"/>
                                          </p:val>
                                        </p:tav>
                                        <p:tav tm="100000">
                                          <p:val>
                                            <p:strVal val="#ppt_y"/>
                                          </p:val>
                                        </p:tav>
                                      </p:tavLst>
                                    </p:anim>
                                  </p:childTnLst>
                                </p:cTn>
                              </p:par>
                              <p:par>
                                <p:cTn id="159" presetID="10" presetClass="entr" presetSubtype="0" fill="hold" grpId="0" nodeType="withEffect">
                                  <p:stCondLst>
                                    <p:cond delay="0"/>
                                  </p:stCondLst>
                                  <p:childTnLst>
                                    <p:set>
                                      <p:cBhvr>
                                        <p:cTn id="160" dur="1" fill="hold">
                                          <p:stCondLst>
                                            <p:cond delay="0"/>
                                          </p:stCondLst>
                                        </p:cTn>
                                        <p:tgtEl>
                                          <p:spTgt spid="19"/>
                                        </p:tgtEl>
                                        <p:attrNameLst>
                                          <p:attrName>style.visibility</p:attrName>
                                        </p:attrNameLst>
                                      </p:cBhvr>
                                      <p:to>
                                        <p:strVal val="visible"/>
                                      </p:to>
                                    </p:set>
                                    <p:animEffect transition="in" filter="fade">
                                      <p:cBhvr>
                                        <p:cTn id="161" dur="500"/>
                                        <p:tgtEl>
                                          <p:spTgt spid="19"/>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
                                        </p:tgtEl>
                                        <p:attrNameLst>
                                          <p:attrName>style.visibility</p:attrName>
                                        </p:attrNameLst>
                                      </p:cBhvr>
                                      <p:to>
                                        <p:strVal val="visible"/>
                                      </p:to>
                                    </p:set>
                                    <p:animEffect transition="in" filter="fade">
                                      <p:cBhvr>
                                        <p:cTn id="164" dur="500"/>
                                        <p:tgtEl>
                                          <p:spTgt spid="4"/>
                                        </p:tgtEl>
                                      </p:cBhvr>
                                    </p:animEffect>
                                  </p:childTnLst>
                                </p:cTn>
                              </p:par>
                              <p:par>
                                <p:cTn id="165" presetID="10" presetClass="entr" presetSubtype="0" fill="hold" grpId="0" nodeType="withEffect">
                                  <p:stCondLst>
                                    <p:cond delay="0"/>
                                  </p:stCondLst>
                                  <p:iterate type="wd">
                                    <p:tmPct val="5000"/>
                                  </p:iterate>
                                  <p:childTnLst>
                                    <p:set>
                                      <p:cBhvr>
                                        <p:cTn id="166" dur="1" fill="hold">
                                          <p:stCondLst>
                                            <p:cond delay="0"/>
                                          </p:stCondLst>
                                        </p:cTn>
                                        <p:tgtEl>
                                          <p:spTgt spid="5"/>
                                        </p:tgtEl>
                                        <p:attrNameLst>
                                          <p:attrName>style.visibility</p:attrName>
                                        </p:attrNameLst>
                                      </p:cBhvr>
                                      <p:to>
                                        <p:strVal val="visible"/>
                                      </p:to>
                                    </p:set>
                                    <p:animEffect transition="in" filter="fade">
                                      <p:cBhvr>
                                        <p:cTn id="167" dur="500"/>
                                        <p:tgtEl>
                                          <p:spTgt spid="5"/>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8"/>
                                        </p:tgtEl>
                                        <p:attrNameLst>
                                          <p:attrName>style.visibility</p:attrName>
                                        </p:attrNameLst>
                                      </p:cBhvr>
                                      <p:to>
                                        <p:strVal val="visible"/>
                                      </p:to>
                                    </p:set>
                                    <p:animEffect transition="in" filter="fade">
                                      <p:cBhvr>
                                        <p:cTn id="170" dur="500"/>
                                        <p:tgtEl>
                                          <p:spTgt spid="8"/>
                                        </p:tgtEl>
                                      </p:cBhvr>
                                    </p:animEffect>
                                  </p:childTnLst>
                                </p:cTn>
                              </p:par>
                              <p:par>
                                <p:cTn id="171" presetID="10" presetClass="entr" presetSubtype="0" fill="hold" grpId="0" nodeType="withEffect">
                                  <p:stCondLst>
                                    <p:cond delay="0"/>
                                  </p:stCondLst>
                                  <p:iterate type="wd">
                                    <p:tmPct val="5000"/>
                                  </p:iterate>
                                  <p:childTnLst>
                                    <p:set>
                                      <p:cBhvr>
                                        <p:cTn id="172" dur="1" fill="hold">
                                          <p:stCondLst>
                                            <p:cond delay="0"/>
                                          </p:stCondLst>
                                        </p:cTn>
                                        <p:tgtEl>
                                          <p:spTgt spid="9"/>
                                        </p:tgtEl>
                                        <p:attrNameLst>
                                          <p:attrName>style.visibility</p:attrName>
                                        </p:attrNameLst>
                                      </p:cBhvr>
                                      <p:to>
                                        <p:strVal val="visible"/>
                                      </p:to>
                                    </p:set>
                                    <p:animEffect transition="in" filter="fade">
                                      <p:cBhvr>
                                        <p:cTn id="173" dur="500"/>
                                        <p:tgtEl>
                                          <p:spTgt spid="9"/>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
                                        </p:tgtEl>
                                        <p:attrNameLst>
                                          <p:attrName>style.visibility</p:attrName>
                                        </p:attrNameLst>
                                      </p:cBhvr>
                                      <p:to>
                                        <p:strVal val="visible"/>
                                      </p:to>
                                    </p:set>
                                    <p:animEffect transition="in" filter="fade">
                                      <p:cBhvr>
                                        <p:cTn id="176" dur="500"/>
                                        <p:tgtEl>
                                          <p:spTgt spid="6"/>
                                        </p:tgtEl>
                                      </p:cBhvr>
                                    </p:animEffect>
                                  </p:childTnLst>
                                </p:cTn>
                              </p:par>
                              <p:par>
                                <p:cTn id="177" presetID="10" presetClass="entr" presetSubtype="0" fill="hold" grpId="0" nodeType="withEffect">
                                  <p:stCondLst>
                                    <p:cond delay="0"/>
                                  </p:stCondLst>
                                  <p:iterate type="wd">
                                    <p:tmPct val="5000"/>
                                  </p:iterate>
                                  <p:childTnLst>
                                    <p:set>
                                      <p:cBhvr>
                                        <p:cTn id="178" dur="1" fill="hold">
                                          <p:stCondLst>
                                            <p:cond delay="0"/>
                                          </p:stCondLst>
                                        </p:cTn>
                                        <p:tgtEl>
                                          <p:spTgt spid="7"/>
                                        </p:tgtEl>
                                        <p:attrNameLst>
                                          <p:attrName>style.visibility</p:attrName>
                                        </p:attrNameLst>
                                      </p:cBhvr>
                                      <p:to>
                                        <p:strVal val="visible"/>
                                      </p:to>
                                    </p:set>
                                    <p:animEffect transition="in" filter="fade">
                                      <p:cBhvr>
                                        <p:cTn id="179" dur="500"/>
                                        <p:tgtEl>
                                          <p:spTgt spid="7"/>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0"/>
                                        </p:tgtEl>
                                        <p:attrNameLst>
                                          <p:attrName>style.visibility</p:attrName>
                                        </p:attrNameLst>
                                      </p:cBhvr>
                                      <p:to>
                                        <p:strVal val="visible"/>
                                      </p:to>
                                    </p:set>
                                    <p:animEffect transition="in" filter="fade">
                                      <p:cBhvr>
                                        <p:cTn id="182" dur="500"/>
                                        <p:tgtEl>
                                          <p:spTgt spid="10"/>
                                        </p:tgtEl>
                                      </p:cBhvr>
                                    </p:animEffect>
                                  </p:childTnLst>
                                </p:cTn>
                              </p:par>
                              <p:par>
                                <p:cTn id="183" presetID="10" presetClass="entr" presetSubtype="0" fill="hold" grpId="0" nodeType="withEffect">
                                  <p:stCondLst>
                                    <p:cond delay="0"/>
                                  </p:stCondLst>
                                  <p:iterate type="wd">
                                    <p:tmPct val="5000"/>
                                  </p:iterate>
                                  <p:childTnLst>
                                    <p:set>
                                      <p:cBhvr>
                                        <p:cTn id="184" dur="1" fill="hold">
                                          <p:stCondLst>
                                            <p:cond delay="0"/>
                                          </p:stCondLst>
                                        </p:cTn>
                                        <p:tgtEl>
                                          <p:spTgt spid="11"/>
                                        </p:tgtEl>
                                        <p:attrNameLst>
                                          <p:attrName>style.visibility</p:attrName>
                                        </p:attrNameLst>
                                      </p:cBhvr>
                                      <p:to>
                                        <p:strVal val="visible"/>
                                      </p:to>
                                    </p:set>
                                    <p:animEffect transition="in" filter="fade">
                                      <p:cBhvr>
                                        <p:cTn id="1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9" grpId="0" animBg="1"/>
      <p:bldP spid="31" grpId="0" animBg="1"/>
      <p:bldP spid="32" grpId="0" animBg="1"/>
      <p:bldP spid="33" grpId="0" animBg="1"/>
      <p:bldP spid="35" grpId="0" animBg="1"/>
      <p:bldP spid="36"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2" grpId="0" animBg="1"/>
      <p:bldP spid="53" grpId="0" animBg="1"/>
      <p:bldP spid="4" grpId="0"/>
      <p:bldP spid="5" grpId="0"/>
      <p:bldP spid="6" grpId="0"/>
      <p:bldP spid="7" grpId="0"/>
      <p:bldP spid="8" grpId="0"/>
      <p:bldP spid="9" grpId="0"/>
      <p:bldP spid="10" grpId="0"/>
      <p:bldP spid="11"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椭圆 9"/>
          <p:cNvSpPr/>
          <p:nvPr/>
        </p:nvSpPr>
        <p:spPr>
          <a:xfrm>
            <a:off x="6187639" y="3343275"/>
            <a:ext cx="177794" cy="177794"/>
          </a:xfrm>
          <a:prstGeom prst="ellipse">
            <a:avLst/>
          </a:prstGeom>
          <a:solidFill>
            <a:srgbClr val="0E0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292357" y="2918364"/>
            <a:ext cx="4428656" cy="923330"/>
          </a:xfrm>
          <a:prstGeom prst="rect">
            <a:avLst/>
          </a:prstGeom>
          <a:solidFill>
            <a:schemeClr val="bg1">
              <a:alpha val="80000"/>
            </a:schemeClr>
          </a:solidFill>
        </p:spPr>
        <p:txBody>
          <a:bodyPr wrap="square" rtlCol="0">
            <a:spAutoFit/>
          </a:bodyPr>
          <a:lstStyle/>
          <a:p>
            <a:pPr algn="ctr"/>
            <a:r>
              <a:rPr lang="zh-CN" altLang="en-US" sz="5400" spc="100" dirty="0">
                <a:latin typeface="明兰" panose="02010600030101010101" pitchFamily="2" charset="-122"/>
                <a:ea typeface="明兰" panose="02010600030101010101" pitchFamily="2" charset="-122"/>
              </a:rPr>
              <a:t>添加您的标题</a:t>
            </a:r>
          </a:p>
        </p:txBody>
      </p:sp>
      <p:cxnSp>
        <p:nvCxnSpPr>
          <p:cNvPr id="14" name="直接连接符 13"/>
          <p:cNvCxnSpPr/>
          <p:nvPr/>
        </p:nvCxnSpPr>
        <p:spPr>
          <a:xfrm flipV="1">
            <a:off x="6401609" y="3427881"/>
            <a:ext cx="6187639" cy="4291"/>
          </a:xfrm>
          <a:prstGeom prst="line">
            <a:avLst/>
          </a:prstGeom>
          <a:ln w="25400">
            <a:solidFill>
              <a:srgbClr val="0E0E0E"/>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8566437" y="2660170"/>
            <a:ext cx="3871464" cy="1366210"/>
            <a:chOff x="2057454" y="2646587"/>
            <a:chExt cx="3871464" cy="1366210"/>
          </a:xfrm>
        </p:grpSpPr>
        <p:sp>
          <p:nvSpPr>
            <p:cNvPr id="17" name="椭圆 16"/>
            <p:cNvSpPr/>
            <p:nvPr/>
          </p:nvSpPr>
          <p:spPr>
            <a:xfrm>
              <a:off x="2462789" y="2751713"/>
              <a:ext cx="90000" cy="90000"/>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585145" y="3115424"/>
              <a:ext cx="86727" cy="86727"/>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404884" y="3255982"/>
              <a:ext cx="83455" cy="83455"/>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570425" y="3641186"/>
              <a:ext cx="80182" cy="8018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595571" y="3274689"/>
              <a:ext cx="76909" cy="76909"/>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883199" y="3467720"/>
              <a:ext cx="45719" cy="45719"/>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201455" y="3552144"/>
              <a:ext cx="70364" cy="70364"/>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443111" y="3945706"/>
              <a:ext cx="67091" cy="67091"/>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p:nvSpPr>
          <p:spPr>
            <a:xfrm>
              <a:off x="2057454" y="2646587"/>
              <a:ext cx="63818" cy="63818"/>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089738" y="3647569"/>
              <a:ext cx="60545" cy="60545"/>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椭圆 26"/>
            <p:cNvSpPr/>
            <p:nvPr/>
          </p:nvSpPr>
          <p:spPr>
            <a:xfrm>
              <a:off x="2779641" y="3085530"/>
              <a:ext cx="57273" cy="57273"/>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971733" y="3576882"/>
              <a:ext cx="54000" cy="54000"/>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9171533" y="2929816"/>
            <a:ext cx="2720704" cy="871348"/>
            <a:chOff x="2133791" y="2806726"/>
            <a:chExt cx="3351856" cy="1073484"/>
          </a:xfrm>
        </p:grpSpPr>
        <p:sp>
          <p:nvSpPr>
            <p:cNvPr id="45" name="椭圆 44"/>
            <p:cNvSpPr/>
            <p:nvPr/>
          </p:nvSpPr>
          <p:spPr>
            <a:xfrm>
              <a:off x="2653368" y="2894140"/>
              <a:ext cx="53222" cy="53222"/>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810450" y="3115424"/>
              <a:ext cx="53222" cy="53222"/>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795058" y="3166540"/>
              <a:ext cx="53222" cy="53222"/>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672010" y="3635948"/>
              <a:ext cx="53222" cy="5322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285021" y="3230316"/>
              <a:ext cx="53222" cy="53222"/>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432425" y="3479415"/>
              <a:ext cx="53222" cy="53222"/>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574638" y="3506114"/>
              <a:ext cx="53222" cy="53222"/>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2419641" y="3826988"/>
              <a:ext cx="53222" cy="53222"/>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a:off x="2133791" y="2806726"/>
              <a:ext cx="53222" cy="53222"/>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3061163" y="3609469"/>
              <a:ext cx="53222" cy="53222"/>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2810121" y="3085530"/>
              <a:ext cx="53222" cy="53222"/>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4971734" y="3614433"/>
              <a:ext cx="53222" cy="53222"/>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6676000" y="2301298"/>
            <a:ext cx="3522115" cy="1107996"/>
          </a:xfrm>
          <a:prstGeom prst="rect">
            <a:avLst/>
          </a:prstGeom>
          <a:noFill/>
        </p:spPr>
        <p:txBody>
          <a:bodyPr wrap="square" rtlCol="0">
            <a:spAutoFit/>
          </a:bodyPr>
          <a:lstStyle/>
          <a:p>
            <a:pPr algn="ctr"/>
            <a:r>
              <a:rPr lang="en-US" altLang="zh-CN" sz="6600" spc="100" dirty="0">
                <a:latin typeface="明兰" panose="02010600030101010101" pitchFamily="2" charset="-122"/>
                <a:ea typeface="明兰" panose="02010600030101010101" pitchFamily="2" charset="-122"/>
              </a:rPr>
              <a:t>Part 2</a:t>
            </a:r>
            <a:endParaRPr lang="zh-CN" altLang="en-US" sz="6600" spc="100" dirty="0">
              <a:latin typeface="明兰" panose="02010600030101010101" pitchFamily="2" charset="-122"/>
              <a:ea typeface="明兰" panose="02010600030101010101" pitchFamily="2" charset="-122"/>
            </a:endParaRPr>
          </a:p>
        </p:txBody>
      </p:sp>
      <p:sp>
        <p:nvSpPr>
          <p:cNvPr id="58" name="文本框 57"/>
          <p:cNvSpPr txBox="1"/>
          <p:nvPr/>
        </p:nvSpPr>
        <p:spPr>
          <a:xfrm>
            <a:off x="3198796" y="3805400"/>
            <a:ext cx="3166637" cy="307777"/>
          </a:xfrm>
          <a:prstGeom prst="rect">
            <a:avLst/>
          </a:prstGeom>
          <a:noFill/>
        </p:spPr>
        <p:txBody>
          <a:bodyPr wrap="square" rtlCol="0">
            <a:spAutoFit/>
          </a:bodyPr>
          <a:lstStyle/>
          <a:p>
            <a:r>
              <a:rPr lang="en-US" altLang="zh-CN" sz="1400" spc="300" dirty="0">
                <a:latin typeface="微软雅黑 Light" panose="020B0502040204020203" pitchFamily="34" charset="-122"/>
                <a:ea typeface="微软雅黑 Light" panose="020B0502040204020203" pitchFamily="34" charset="-122"/>
              </a:rPr>
              <a:t>Introduction</a:t>
            </a:r>
            <a:endParaRPr lang="zh-CN" altLang="en-US" sz="1400" spc="3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p:bldP spid="5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千图海量PPT模板www.58pic.com​​">
  <a:themeElements>
    <a:clrScheme name="自定义 247">
      <a:dk1>
        <a:sysClr val="windowText" lastClr="000000"/>
      </a:dk1>
      <a:lt1>
        <a:sysClr val="window" lastClr="FFFFFF"/>
      </a:lt1>
      <a:dk2>
        <a:srgbClr val="44546A"/>
      </a:dk2>
      <a:lt2>
        <a:srgbClr val="E7E6E6"/>
      </a:lt2>
      <a:accent1>
        <a:srgbClr val="525252"/>
      </a:accent1>
      <a:accent2>
        <a:srgbClr val="525252"/>
      </a:accent2>
      <a:accent3>
        <a:srgbClr val="525252"/>
      </a:accent3>
      <a:accent4>
        <a:srgbClr val="525252"/>
      </a:accent4>
      <a:accent5>
        <a:srgbClr val="525252"/>
      </a:accent5>
      <a:accent6>
        <a:srgbClr val="525252"/>
      </a:accent6>
      <a:hlink>
        <a:srgbClr val="525252"/>
      </a:hlink>
      <a:folHlink>
        <a:srgbClr val="52525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
          <a:solidFill>
            <a:srgbClr val="7F7F7F"/>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1665</Words>
  <Application>Microsoft Office PowerPoint</Application>
  <PresentationFormat>宽屏</PresentationFormat>
  <Paragraphs>214</Paragraphs>
  <Slides>24</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等线</vt:lpstr>
      <vt:lpstr>等线 Light</vt:lpstr>
      <vt:lpstr>方正正纤黑简体</vt:lpstr>
      <vt:lpstr>华文细黑</vt:lpstr>
      <vt:lpstr>明兰</vt:lpstr>
      <vt:lpstr>微软雅黑</vt:lpstr>
      <vt:lpstr>微软雅黑 Light</vt:lpstr>
      <vt:lpstr>Arial</vt:lpstr>
      <vt:lpstr>Impact</vt:lpstr>
      <vt:lpstr>千图海量PPT模板www.58pic.com​​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天 下</cp:lastModifiedBy>
  <cp:revision>187</cp:revision>
  <dcterms:created xsi:type="dcterms:W3CDTF">2017-05-16T12:45:00Z</dcterms:created>
  <dcterms:modified xsi:type="dcterms:W3CDTF">2021-01-04T22:29:36Z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