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4D2D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——</a:t>
            </a:r>
            <a:r>
              <a:rPr lang="zh-CN" altLang="en-US" dirty="0"/>
              <a:t>图表标题</a:t>
            </a:r>
            <a:r>
              <a:rPr lang="en-US" altLang="zh-CN" dirty="0"/>
              <a:t>——</a:t>
            </a:r>
            <a:endParaRPr lang="zh-CN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noFill/>
            <a:ln w="34925">
              <a:gradFill>
                <a:gsLst>
                  <a:gs pos="0">
                    <a:srgbClr val="68532A"/>
                  </a:gs>
                  <a:gs pos="100000">
                    <a:srgbClr val="E7E8E0">
                      <a:alpha val="30000"/>
                    </a:srgbClr>
                  </a:gs>
                </a:gsLst>
                <a:lin ang="5400000" scaled="1"/>
              </a:gra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Season I</c:v>
                </c:pt>
                <c:pt idx="1">
                  <c:v>Season II</c:v>
                </c:pt>
                <c:pt idx="2">
                  <c:v>Season III</c:v>
                </c:pt>
                <c:pt idx="3">
                  <c:v>Season IV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0-45AD-AA99-E044CF86EE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Season I</c:v>
                </c:pt>
                <c:pt idx="1">
                  <c:v>Season II</c:v>
                </c:pt>
                <c:pt idx="2">
                  <c:v>Season III</c:v>
                </c:pt>
                <c:pt idx="3">
                  <c:v>Season IV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9920-45AD-AA99-E044CF86EE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Season I</c:v>
                </c:pt>
                <c:pt idx="1">
                  <c:v>Season II</c:v>
                </c:pt>
                <c:pt idx="2">
                  <c:v>Season III</c:v>
                </c:pt>
                <c:pt idx="3">
                  <c:v>Season IV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920-45AD-AA99-E044CF86EE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列4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Season I</c:v>
                </c:pt>
                <c:pt idx="1">
                  <c:v>Season II</c:v>
                </c:pt>
                <c:pt idx="2">
                  <c:v>Season III</c:v>
                </c:pt>
                <c:pt idx="3">
                  <c:v>Season IV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9920-45AD-AA99-E044CF86E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7"/>
        <c:overlap val="65"/>
        <c:axId val="711560768"/>
        <c:axId val="711561328"/>
      </c:barChart>
      <c:catAx>
        <c:axId val="71156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11561328"/>
        <c:crosses val="autoZero"/>
        <c:auto val="1"/>
        <c:lblAlgn val="ctr"/>
        <c:lblOffset val="100"/>
        <c:noMultiLvlLbl val="0"/>
      </c:catAx>
      <c:valAx>
        <c:axId val="71156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11560768"/>
        <c:crosses val="autoZero"/>
        <c:crossBetween val="between"/>
      </c:valAx>
      <c:spPr>
        <a:noFill/>
        <a:ln>
          <a:gradFill>
            <a:gsLst>
              <a:gs pos="0">
                <a:srgbClr val="68532A"/>
              </a:gs>
              <a:gs pos="100000">
                <a:srgbClr val="E7E8E0"/>
              </a:gs>
            </a:gsLst>
            <a:lin ang="5400000" scaled="1"/>
          </a:gra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值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1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E4-40C6-9178-2A0C907E8589}"/>
              </c:ext>
            </c:extLst>
          </c:dPt>
          <c:dPt>
            <c:idx val="1"/>
            <c:invertIfNegative val="1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E4-40C6-9178-2A0C907E8589}"/>
              </c:ext>
            </c:extLst>
          </c:dPt>
          <c:dPt>
            <c:idx val="2"/>
            <c:invertIfNegative val="1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E4-40C6-9178-2A0C907E8589}"/>
              </c:ext>
            </c:extLst>
          </c:dPt>
          <c:dPt>
            <c:idx val="3"/>
            <c:invertIfNegative val="1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2E4-40C6-9178-2A0C907E8589}"/>
              </c:ext>
            </c:extLst>
          </c:dPt>
          <c:xVal>
            <c:numRef>
              <c:f>Sheet1!$A$2:$A$5</c:f>
              <c:numCache>
                <c:formatCode>General</c:formatCode>
                <c:ptCount val="4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  <c:pt idx="3">
                  <c:v>3.5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2</c:v>
                </c:pt>
              </c:numCache>
            </c:numRef>
          </c:yVal>
          <c:bubbleSize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6</c:v>
                </c:pt>
                <c:pt idx="3">
                  <c:v>3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8-12E4-40C6-9178-2A0C907E8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12758000"/>
        <c:axId val="712759120"/>
      </c:bubbleChart>
      <c:valAx>
        <c:axId val="712758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12759120"/>
        <c:crosses val="autoZero"/>
        <c:crossBetween val="midCat"/>
      </c:valAx>
      <c:valAx>
        <c:axId val="71275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12758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——</a:t>
            </a:r>
            <a:r>
              <a:rPr lang="zh-CN" altLang="en-US" dirty="0"/>
              <a:t>图表标题</a:t>
            </a:r>
            <a:r>
              <a:rPr lang="en-US" altLang="zh-CN" dirty="0"/>
              <a:t>——</a:t>
            </a:r>
            <a:endParaRPr lang="zh-CN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43289</c:v>
                </c:pt>
                <c:pt idx="1">
                  <c:v>43282</c:v>
                </c:pt>
                <c:pt idx="2">
                  <c:v>43275</c:v>
                </c:pt>
                <c:pt idx="3">
                  <c:v>43268</c:v>
                </c:pt>
                <c:pt idx="4">
                  <c:v>43261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23-49B2-97BA-B41AB38BA1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43289</c:v>
                </c:pt>
                <c:pt idx="1">
                  <c:v>43282</c:v>
                </c:pt>
                <c:pt idx="2">
                  <c:v>43275</c:v>
                </c:pt>
                <c:pt idx="3">
                  <c:v>43268</c:v>
                </c:pt>
                <c:pt idx="4">
                  <c:v>43261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23-49B2-97BA-B41AB38BA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2513248"/>
        <c:axId val="712513808"/>
      </c:radarChart>
      <c:catAx>
        <c:axId val="712513248"/>
        <c:scaling>
          <c:orientation val="minMax"/>
        </c:scaling>
        <c:delete val="0"/>
        <c:axPos val="b"/>
        <c:numFmt formatCode="yyyy/m/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12513808"/>
        <c:crosses val="autoZero"/>
        <c:auto val="1"/>
        <c:lblAlgn val="ctr"/>
        <c:lblOffset val="100"/>
        <c:noMultiLvlLbl val="0"/>
      </c:catAx>
      <c:valAx>
        <c:axId val="71251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1251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5512E-F84E-4531-96CD-898E3758A1A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3A315-C00B-4338-9756-B113D3866B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3A315-C00B-4338-9756-B113D3866B4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7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4F45E4F-5698-48A2-BF2A-A235F7AF1BB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896E6F1-E71C-431D-886F-9EC9F3A069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02812" y="1958545"/>
            <a:ext cx="2836835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80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华文新魏" panose="02010800040101010101" pitchFamily="2" charset="-122"/>
              </a:rPr>
              <a:t>020</a:t>
            </a:r>
            <a:endParaRPr lang="zh-CN" altLang="en-US" sz="8000" b="1" dirty="0">
              <a:solidFill>
                <a:srgbClr val="654D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华文新魏" panose="0201080004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7333195" y="1377942"/>
            <a:ext cx="1506434" cy="1165792"/>
          </a:xfrm>
          <a:prstGeom prst="line">
            <a:avLst/>
          </a:prstGeom>
          <a:ln>
            <a:solidFill>
              <a:srgbClr val="7F6531"/>
            </a:solidFill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8112434" y="655868"/>
            <a:ext cx="1287357" cy="942875"/>
          </a:xfrm>
          <a:prstGeom prst="line">
            <a:avLst/>
          </a:prstGeom>
          <a:ln w="28575">
            <a:gradFill>
              <a:gsLst>
                <a:gs pos="100000">
                  <a:srgbClr val="D0B786">
                    <a:alpha val="40000"/>
                  </a:srgbClr>
                </a:gs>
                <a:gs pos="0">
                  <a:srgbClr val="8A6E36"/>
                </a:gs>
              </a:gsLst>
              <a:lin ang="5400000" scaled="1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7894141" y="1155025"/>
            <a:ext cx="1567543" cy="1165792"/>
          </a:xfrm>
          <a:prstGeom prst="line">
            <a:avLst/>
          </a:prstGeom>
          <a:ln>
            <a:gradFill>
              <a:gsLst>
                <a:gs pos="100000">
                  <a:srgbClr val="D0B786">
                    <a:alpha val="0"/>
                  </a:srgbClr>
                </a:gs>
                <a:gs pos="0">
                  <a:srgbClr val="8A6E36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839152" y="4354285"/>
            <a:ext cx="2279810" cy="341595"/>
          </a:xfrm>
          <a:prstGeom prst="rect">
            <a:avLst/>
          </a:prstGeom>
          <a:solidFill>
            <a:srgbClr val="E7E8E0"/>
          </a:solidFill>
          <a:ln>
            <a:solidFill>
              <a:srgbClr val="E7E8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136757" y="4423953"/>
            <a:ext cx="6169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solidFill>
                  <a:srgbClr val="654D2D"/>
                </a:solidFill>
              </a:rPr>
              <a:t>点击输入简要文字内容 文字内容需概括精炼 不用多余的文字修饰 </a:t>
            </a: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1791159" y="5071503"/>
            <a:ext cx="1506434" cy="1165792"/>
          </a:xfrm>
          <a:prstGeom prst="line">
            <a:avLst/>
          </a:prstGeom>
          <a:ln>
            <a:solidFill>
              <a:srgbClr val="7F6531"/>
            </a:solidFill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2570398" y="4349429"/>
            <a:ext cx="1287357" cy="942875"/>
          </a:xfrm>
          <a:prstGeom prst="line">
            <a:avLst/>
          </a:prstGeom>
          <a:ln w="28575">
            <a:gradFill>
              <a:gsLst>
                <a:gs pos="100000">
                  <a:srgbClr val="D0B786">
                    <a:alpha val="40000"/>
                  </a:srgbClr>
                </a:gs>
                <a:gs pos="0">
                  <a:srgbClr val="8A6E36"/>
                </a:gs>
              </a:gsLst>
              <a:lin ang="5400000" scaled="1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352105" y="4848586"/>
            <a:ext cx="1567543" cy="1165792"/>
          </a:xfrm>
          <a:prstGeom prst="line">
            <a:avLst/>
          </a:prstGeom>
          <a:ln>
            <a:gradFill>
              <a:gsLst>
                <a:gs pos="100000">
                  <a:srgbClr val="D0B786">
                    <a:alpha val="0"/>
                  </a:srgbClr>
                </a:gs>
                <a:gs pos="0">
                  <a:srgbClr val="8A6E36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428281" y="1173019"/>
            <a:ext cx="2833227" cy="4686407"/>
          </a:xfrm>
          <a:prstGeom prst="rect">
            <a:avLst/>
          </a:prstGeom>
          <a:solidFill>
            <a:srgbClr val="BEBFB5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970" y="1405257"/>
            <a:ext cx="3599752" cy="4257574"/>
          </a:xfrm>
          <a:prstGeom prst="rect">
            <a:avLst/>
          </a:prstGeom>
        </p:spPr>
      </p:pic>
      <p:sp>
        <p:nvSpPr>
          <p:cNvPr id="5" name="任意多边形 4"/>
          <p:cNvSpPr/>
          <p:nvPr/>
        </p:nvSpPr>
        <p:spPr>
          <a:xfrm>
            <a:off x="782934" y="818104"/>
            <a:ext cx="907701" cy="973015"/>
          </a:xfrm>
          <a:custGeom>
            <a:avLst/>
            <a:gdLst>
              <a:gd name="connsiteX0" fmla="*/ 973015 w 973015"/>
              <a:gd name="connsiteY0" fmla="*/ 0 h 973015"/>
              <a:gd name="connsiteX1" fmla="*/ 973015 w 973015"/>
              <a:gd name="connsiteY1" fmla="*/ 140677 h 973015"/>
              <a:gd name="connsiteX2" fmla="*/ 140677 w 973015"/>
              <a:gd name="connsiteY2" fmla="*/ 140677 h 973015"/>
              <a:gd name="connsiteX3" fmla="*/ 140677 w 973015"/>
              <a:gd name="connsiteY3" fmla="*/ 973015 h 973015"/>
              <a:gd name="connsiteX4" fmla="*/ 0 w 973015"/>
              <a:gd name="connsiteY4" fmla="*/ 973015 h 973015"/>
              <a:gd name="connsiteX5" fmla="*/ 0 w 973015"/>
              <a:gd name="connsiteY5" fmla="*/ 140677 h 973015"/>
              <a:gd name="connsiteX6" fmla="*/ 0 w 973015"/>
              <a:gd name="connsiteY6" fmla="*/ 0 h 973015"/>
              <a:gd name="connsiteX7" fmla="*/ 140677 w 973015"/>
              <a:gd name="connsiteY7" fmla="*/ 0 h 97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015" h="973015">
                <a:moveTo>
                  <a:pt x="973015" y="0"/>
                </a:moveTo>
                <a:lnTo>
                  <a:pt x="973015" y="140677"/>
                </a:lnTo>
                <a:lnTo>
                  <a:pt x="140677" y="140677"/>
                </a:lnTo>
                <a:lnTo>
                  <a:pt x="140677" y="973015"/>
                </a:lnTo>
                <a:lnTo>
                  <a:pt x="0" y="973015"/>
                </a:lnTo>
                <a:lnTo>
                  <a:pt x="0" y="140677"/>
                </a:lnTo>
                <a:lnTo>
                  <a:pt x="0" y="0"/>
                </a:lnTo>
                <a:lnTo>
                  <a:pt x="140677" y="0"/>
                </a:lnTo>
                <a:close/>
              </a:path>
            </a:pathLst>
          </a:custGeom>
          <a:solidFill>
            <a:srgbClr val="443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16200000">
            <a:off x="750277" y="5093612"/>
            <a:ext cx="907701" cy="973015"/>
          </a:xfrm>
          <a:custGeom>
            <a:avLst/>
            <a:gdLst>
              <a:gd name="connsiteX0" fmla="*/ 973015 w 973015"/>
              <a:gd name="connsiteY0" fmla="*/ 0 h 973015"/>
              <a:gd name="connsiteX1" fmla="*/ 973015 w 973015"/>
              <a:gd name="connsiteY1" fmla="*/ 140677 h 973015"/>
              <a:gd name="connsiteX2" fmla="*/ 140677 w 973015"/>
              <a:gd name="connsiteY2" fmla="*/ 140677 h 973015"/>
              <a:gd name="connsiteX3" fmla="*/ 140677 w 973015"/>
              <a:gd name="connsiteY3" fmla="*/ 973015 h 973015"/>
              <a:gd name="connsiteX4" fmla="*/ 0 w 973015"/>
              <a:gd name="connsiteY4" fmla="*/ 973015 h 973015"/>
              <a:gd name="connsiteX5" fmla="*/ 0 w 973015"/>
              <a:gd name="connsiteY5" fmla="*/ 140677 h 973015"/>
              <a:gd name="connsiteX6" fmla="*/ 0 w 973015"/>
              <a:gd name="connsiteY6" fmla="*/ 0 h 973015"/>
              <a:gd name="connsiteX7" fmla="*/ 140677 w 973015"/>
              <a:gd name="connsiteY7" fmla="*/ 0 h 97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015" h="973015">
                <a:moveTo>
                  <a:pt x="973015" y="0"/>
                </a:moveTo>
                <a:lnTo>
                  <a:pt x="973015" y="140677"/>
                </a:lnTo>
                <a:lnTo>
                  <a:pt x="140677" y="140677"/>
                </a:lnTo>
                <a:lnTo>
                  <a:pt x="140677" y="973015"/>
                </a:lnTo>
                <a:lnTo>
                  <a:pt x="0" y="973015"/>
                </a:lnTo>
                <a:lnTo>
                  <a:pt x="0" y="140677"/>
                </a:lnTo>
                <a:lnTo>
                  <a:pt x="0" y="0"/>
                </a:lnTo>
                <a:lnTo>
                  <a:pt x="140677" y="0"/>
                </a:lnTo>
                <a:close/>
              </a:path>
            </a:pathLst>
          </a:custGeom>
          <a:solidFill>
            <a:srgbClr val="443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874379" y="2165119"/>
            <a:ext cx="28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solidFill>
                  <a:srgbClr val="654D2D"/>
                </a:solidFill>
              </a:rPr>
              <a:t>请输入的标题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207261" y="2919365"/>
            <a:ext cx="3771406" cy="269329"/>
            <a:chOff x="7198852" y="1472339"/>
            <a:chExt cx="3771406" cy="269329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7198852" y="1607004"/>
              <a:ext cx="377140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8949890" y="1472339"/>
              <a:ext cx="269329" cy="26932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674297" y="3745301"/>
            <a:ext cx="48373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  您的内容打在这里 或者通过复制您的文本后 在此框中选择粘贴</a:t>
            </a:r>
          </a:p>
        </p:txBody>
      </p:sp>
      <p:sp>
        <p:nvSpPr>
          <p:cNvPr id="12" name="矩形 11"/>
          <p:cNvSpPr/>
          <p:nvPr/>
        </p:nvSpPr>
        <p:spPr>
          <a:xfrm>
            <a:off x="4045035" y="5008213"/>
            <a:ext cx="95860" cy="571242"/>
          </a:xfrm>
          <a:prstGeom prst="rect">
            <a:avLst/>
          </a:prstGeom>
          <a:solidFill>
            <a:srgbClr val="443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A8C58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 flipV="1">
            <a:off x="769257" y="3778020"/>
            <a:ext cx="0" cy="5400000"/>
          </a:xfrm>
          <a:prstGeom prst="line">
            <a:avLst/>
          </a:prstGeom>
          <a:ln w="12700">
            <a:gradFill>
              <a:gsLst>
                <a:gs pos="15000">
                  <a:srgbClr val="C4BB98">
                    <a:alpha val="12000"/>
                  </a:srgbClr>
                </a:gs>
                <a:gs pos="100000">
                  <a:srgbClr val="654D2D"/>
                </a:gs>
              </a:gsLst>
              <a:lin ang="5400000" scaled="1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rot="5400000" flipV="1">
            <a:off x="-2177829" y="-4640986"/>
            <a:ext cx="0" cy="10800000"/>
          </a:xfrm>
          <a:prstGeom prst="line">
            <a:avLst/>
          </a:prstGeom>
          <a:ln w="12700">
            <a:gradFill>
              <a:gsLst>
                <a:gs pos="10000">
                  <a:srgbClr val="C4BB98">
                    <a:alpha val="14000"/>
                  </a:srgbClr>
                </a:gs>
                <a:gs pos="100000">
                  <a:srgbClr val="654D2D"/>
                </a:gs>
              </a:gsLst>
              <a:lin ang="5400000" scaled="1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1399157" y="-2171700"/>
            <a:ext cx="0" cy="5400000"/>
          </a:xfrm>
          <a:prstGeom prst="line">
            <a:avLst/>
          </a:prstGeom>
          <a:ln w="12700">
            <a:gradFill>
              <a:gsLst>
                <a:gs pos="16000">
                  <a:srgbClr val="C4BB98">
                    <a:alpha val="10000"/>
                  </a:srgbClr>
                </a:gs>
                <a:gs pos="100000">
                  <a:srgbClr val="654D2D"/>
                </a:gs>
              </a:gsLst>
              <a:lin ang="5400000" scaled="1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rot="16200000" flipH="1" flipV="1">
            <a:off x="14365293" y="699657"/>
            <a:ext cx="0" cy="10800000"/>
          </a:xfrm>
          <a:prstGeom prst="line">
            <a:avLst/>
          </a:prstGeom>
          <a:ln w="12700">
            <a:gradFill>
              <a:gsLst>
                <a:gs pos="11000">
                  <a:srgbClr val="C4BB98">
                    <a:alpha val="14000"/>
                  </a:srgbClr>
                </a:gs>
                <a:gs pos="100000">
                  <a:srgbClr val="654D2D"/>
                </a:gs>
              </a:gsLst>
              <a:lin ang="5400000" scaled="1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310324" y="2180783"/>
            <a:ext cx="3923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r>
              <a:rPr lang="zh-CN" altLang="en-US" sz="1200" dirty="0">
                <a:solidFill>
                  <a:srgbClr val="A89A68"/>
                </a:solidFill>
              </a:rPr>
              <a:t>  您的内容打在这里 或者通过复制您的文本后 在此框中选择粘贴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53234" y="1342374"/>
            <a:ext cx="3195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654D2D"/>
                </a:solidFill>
              </a:rPr>
              <a:t>输入的标题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1471908" y="1935673"/>
            <a:ext cx="3556969" cy="0"/>
          </a:xfrm>
          <a:prstGeom prst="line">
            <a:avLst/>
          </a:prstGeom>
          <a:ln w="12700">
            <a:solidFill>
              <a:srgbClr val="A89A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462724" y="4824923"/>
            <a:ext cx="6606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A89A68"/>
                </a:solidFill>
              </a:rPr>
              <a:t>您的内容打在这里 或者通过复制您的文本后 在此框中选择粘贴 并选择只保留文字 您的内容打在这里 或者通过复制您的文本后 在此框中选择粘贴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05634" y="3986514"/>
            <a:ext cx="3195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pc="300" dirty="0">
                <a:solidFill>
                  <a:srgbClr val="654D2D"/>
                </a:solidFill>
              </a:rPr>
              <a:t>输入的标题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624308" y="4579813"/>
            <a:ext cx="3556969" cy="0"/>
          </a:xfrm>
          <a:prstGeom prst="line">
            <a:avLst/>
          </a:prstGeom>
          <a:ln w="12700">
            <a:solidFill>
              <a:srgbClr val="A89A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624308" y="3451860"/>
            <a:ext cx="3877009" cy="0"/>
          </a:xfrm>
          <a:prstGeom prst="line">
            <a:avLst/>
          </a:prstGeom>
          <a:ln w="38100">
            <a:gradFill>
              <a:gsLst>
                <a:gs pos="14000">
                  <a:srgbClr val="C4BB98">
                    <a:alpha val="24000"/>
                  </a:srgbClr>
                </a:gs>
                <a:gs pos="100000">
                  <a:srgbClr val="654D2D">
                    <a:alpha val="32000"/>
                  </a:srgbClr>
                </a:gs>
              </a:gsLst>
              <a:lin ang="4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9395460" y="3778020"/>
            <a:ext cx="0" cy="1731240"/>
          </a:xfrm>
          <a:prstGeom prst="line">
            <a:avLst/>
          </a:prstGeom>
          <a:ln w="31750">
            <a:gradFill>
              <a:gsLst>
                <a:gs pos="0">
                  <a:srgbClr val="C4BB98">
                    <a:alpha val="64000"/>
                  </a:srgbClr>
                </a:gs>
                <a:gs pos="100000">
                  <a:srgbClr val="A89A68"/>
                </a:gs>
              </a:gsLst>
              <a:lin ang="4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64558 1.85185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3.95833E-6 0.3662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1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85185E-6 L -0.63829 -1.85185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14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44444E-6 L -1.04167E-6 -0.3937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31901 -7.40741E-7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51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33333E-6 L -2.91667E-6 -0.3537 " pathEditMode="relative" rAng="0" ptsTypes="AA">
                                      <p:cBhvr>
                                        <p:cTn id="6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68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4534" y="1352723"/>
            <a:ext cx="3759200" cy="4402666"/>
          </a:xfrm>
          <a:prstGeom prst="rect">
            <a:avLst/>
          </a:prstGeom>
          <a:solidFill>
            <a:srgbClr val="BEBFB5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83" y="1585556"/>
            <a:ext cx="5247301" cy="3937000"/>
          </a:xfrm>
          <a:prstGeom prst="rect">
            <a:avLst/>
          </a:prstGeom>
        </p:spPr>
      </p:pic>
      <p:sp>
        <p:nvSpPr>
          <p:cNvPr id="5" name="任意多边形 4"/>
          <p:cNvSpPr/>
          <p:nvPr/>
        </p:nvSpPr>
        <p:spPr>
          <a:xfrm flipH="1">
            <a:off x="10608161" y="859692"/>
            <a:ext cx="907701" cy="973015"/>
          </a:xfrm>
          <a:custGeom>
            <a:avLst/>
            <a:gdLst>
              <a:gd name="connsiteX0" fmla="*/ 973015 w 973015"/>
              <a:gd name="connsiteY0" fmla="*/ 0 h 973015"/>
              <a:gd name="connsiteX1" fmla="*/ 973015 w 973015"/>
              <a:gd name="connsiteY1" fmla="*/ 140677 h 973015"/>
              <a:gd name="connsiteX2" fmla="*/ 140677 w 973015"/>
              <a:gd name="connsiteY2" fmla="*/ 140677 h 973015"/>
              <a:gd name="connsiteX3" fmla="*/ 140677 w 973015"/>
              <a:gd name="connsiteY3" fmla="*/ 973015 h 973015"/>
              <a:gd name="connsiteX4" fmla="*/ 0 w 973015"/>
              <a:gd name="connsiteY4" fmla="*/ 973015 h 973015"/>
              <a:gd name="connsiteX5" fmla="*/ 0 w 973015"/>
              <a:gd name="connsiteY5" fmla="*/ 140677 h 973015"/>
              <a:gd name="connsiteX6" fmla="*/ 0 w 973015"/>
              <a:gd name="connsiteY6" fmla="*/ 0 h 973015"/>
              <a:gd name="connsiteX7" fmla="*/ 140677 w 973015"/>
              <a:gd name="connsiteY7" fmla="*/ 0 h 97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015" h="973015">
                <a:moveTo>
                  <a:pt x="973015" y="0"/>
                </a:moveTo>
                <a:lnTo>
                  <a:pt x="973015" y="140677"/>
                </a:lnTo>
                <a:lnTo>
                  <a:pt x="140677" y="140677"/>
                </a:lnTo>
                <a:lnTo>
                  <a:pt x="140677" y="973015"/>
                </a:lnTo>
                <a:lnTo>
                  <a:pt x="0" y="973015"/>
                </a:lnTo>
                <a:lnTo>
                  <a:pt x="0" y="140677"/>
                </a:lnTo>
                <a:lnTo>
                  <a:pt x="0" y="0"/>
                </a:lnTo>
                <a:lnTo>
                  <a:pt x="140677" y="0"/>
                </a:lnTo>
                <a:close/>
              </a:path>
            </a:pathLst>
          </a:custGeom>
          <a:solidFill>
            <a:srgbClr val="443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5400000" flipH="1">
            <a:off x="10575504" y="5135200"/>
            <a:ext cx="907701" cy="973015"/>
          </a:xfrm>
          <a:custGeom>
            <a:avLst/>
            <a:gdLst>
              <a:gd name="connsiteX0" fmla="*/ 973015 w 973015"/>
              <a:gd name="connsiteY0" fmla="*/ 0 h 973015"/>
              <a:gd name="connsiteX1" fmla="*/ 973015 w 973015"/>
              <a:gd name="connsiteY1" fmla="*/ 140677 h 973015"/>
              <a:gd name="connsiteX2" fmla="*/ 140677 w 973015"/>
              <a:gd name="connsiteY2" fmla="*/ 140677 h 973015"/>
              <a:gd name="connsiteX3" fmla="*/ 140677 w 973015"/>
              <a:gd name="connsiteY3" fmla="*/ 973015 h 973015"/>
              <a:gd name="connsiteX4" fmla="*/ 0 w 973015"/>
              <a:gd name="connsiteY4" fmla="*/ 973015 h 973015"/>
              <a:gd name="connsiteX5" fmla="*/ 0 w 973015"/>
              <a:gd name="connsiteY5" fmla="*/ 140677 h 973015"/>
              <a:gd name="connsiteX6" fmla="*/ 0 w 973015"/>
              <a:gd name="connsiteY6" fmla="*/ 0 h 973015"/>
              <a:gd name="connsiteX7" fmla="*/ 140677 w 973015"/>
              <a:gd name="connsiteY7" fmla="*/ 0 h 97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015" h="973015">
                <a:moveTo>
                  <a:pt x="973015" y="0"/>
                </a:moveTo>
                <a:lnTo>
                  <a:pt x="973015" y="140677"/>
                </a:lnTo>
                <a:lnTo>
                  <a:pt x="140677" y="140677"/>
                </a:lnTo>
                <a:lnTo>
                  <a:pt x="140677" y="973015"/>
                </a:lnTo>
                <a:lnTo>
                  <a:pt x="0" y="973015"/>
                </a:lnTo>
                <a:lnTo>
                  <a:pt x="0" y="140677"/>
                </a:lnTo>
                <a:lnTo>
                  <a:pt x="0" y="0"/>
                </a:lnTo>
                <a:lnTo>
                  <a:pt x="140677" y="0"/>
                </a:lnTo>
                <a:close/>
              </a:path>
            </a:pathLst>
          </a:custGeom>
          <a:solidFill>
            <a:srgbClr val="443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375779" y="2115470"/>
            <a:ext cx="28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solidFill>
                  <a:srgbClr val="654D2D"/>
                </a:solidFill>
              </a:rPr>
              <a:t>请输入的标题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669471" y="2728120"/>
            <a:ext cx="3771406" cy="269329"/>
            <a:chOff x="7198852" y="1472339"/>
            <a:chExt cx="3771406" cy="269329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7198852" y="1607004"/>
              <a:ext cx="377140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8949890" y="1472339"/>
              <a:ext cx="269329" cy="269329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6402988" y="3389548"/>
            <a:ext cx="4304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  您的内容打在这里 或者通过复制您的文本后 在此框中选择粘贴</a:t>
            </a:r>
          </a:p>
        </p:txBody>
      </p:sp>
      <p:sp>
        <p:nvSpPr>
          <p:cNvPr id="12" name="矩形 11"/>
          <p:cNvSpPr/>
          <p:nvPr/>
        </p:nvSpPr>
        <p:spPr>
          <a:xfrm>
            <a:off x="8507245" y="4816968"/>
            <a:ext cx="95860" cy="571242"/>
          </a:xfrm>
          <a:prstGeom prst="rect">
            <a:avLst/>
          </a:prstGeom>
          <a:solidFill>
            <a:srgbClr val="4437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A8C5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029379" y="2823625"/>
            <a:ext cx="1414238" cy="1456021"/>
            <a:chOff x="2505684" y="1866900"/>
            <a:chExt cx="1721796" cy="1772666"/>
          </a:xfrm>
        </p:grpSpPr>
        <p:sp>
          <p:nvSpPr>
            <p:cNvPr id="3" name="椭圆 2"/>
            <p:cNvSpPr/>
            <p:nvPr/>
          </p:nvSpPr>
          <p:spPr>
            <a:xfrm rot="20360639">
              <a:off x="2895600" y="1866900"/>
              <a:ext cx="1314450" cy="1714500"/>
            </a:xfrm>
            <a:prstGeom prst="ellipse">
              <a:avLst/>
            </a:prstGeom>
            <a:noFill/>
            <a:ln w="6350">
              <a:solidFill>
                <a:srgbClr val="5746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1239361" flipH="1">
              <a:off x="2533651" y="1866901"/>
              <a:ext cx="1314450" cy="1714500"/>
            </a:xfrm>
            <a:prstGeom prst="ellipse">
              <a:avLst/>
            </a:prstGeom>
            <a:noFill/>
            <a:ln w="6350">
              <a:solidFill>
                <a:srgbClr val="5746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 rot="16200000" flipH="1">
              <a:off x="2709357" y="2121443"/>
              <a:ext cx="1314450" cy="1721796"/>
            </a:xfrm>
            <a:prstGeom prst="ellipse">
              <a:avLst/>
            </a:prstGeom>
            <a:noFill/>
            <a:ln w="6350">
              <a:solidFill>
                <a:srgbClr val="5746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332841" y="2081103"/>
            <a:ext cx="2807314" cy="2893288"/>
            <a:chOff x="1423987" y="1382148"/>
            <a:chExt cx="3509966" cy="3617459"/>
          </a:xfrm>
        </p:grpSpPr>
        <p:sp>
          <p:nvSpPr>
            <p:cNvPr id="7" name="椭圆 6"/>
            <p:cNvSpPr/>
            <p:nvPr/>
          </p:nvSpPr>
          <p:spPr>
            <a:xfrm rot="20360639">
              <a:off x="2218302" y="1382148"/>
              <a:ext cx="2685436" cy="3502741"/>
            </a:xfrm>
            <a:prstGeom prst="ellipse">
              <a:avLst/>
            </a:prstGeom>
            <a:noFill/>
            <a:ln w="38100">
              <a:solidFill>
                <a:srgbClr val="5746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 rot="1239361" flipH="1">
              <a:off x="1478836" y="1382150"/>
              <a:ext cx="2685436" cy="3502741"/>
            </a:xfrm>
            <a:prstGeom prst="ellipse">
              <a:avLst/>
            </a:prstGeom>
            <a:noFill/>
            <a:ln w="38100">
              <a:solidFill>
                <a:srgbClr val="5746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 rot="16200000" flipH="1">
              <a:off x="1836252" y="1901907"/>
              <a:ext cx="2685435" cy="3509966"/>
            </a:xfrm>
            <a:prstGeom prst="ellipse">
              <a:avLst/>
            </a:prstGeom>
            <a:noFill/>
            <a:ln w="38100">
              <a:solidFill>
                <a:srgbClr val="57462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034896" y="711311"/>
            <a:ext cx="2128489" cy="1887866"/>
            <a:chOff x="8034896" y="711311"/>
            <a:chExt cx="2128489" cy="1887866"/>
          </a:xfrm>
        </p:grpSpPr>
        <p:cxnSp>
          <p:nvCxnSpPr>
            <p:cNvPr id="11" name="直接连接符 10"/>
            <p:cNvCxnSpPr/>
            <p:nvPr/>
          </p:nvCxnSpPr>
          <p:spPr>
            <a:xfrm flipV="1">
              <a:off x="8034896" y="1093282"/>
              <a:ext cx="1945914" cy="1505895"/>
            </a:xfrm>
            <a:prstGeom prst="line">
              <a:avLst/>
            </a:prstGeom>
            <a:ln>
              <a:gradFill>
                <a:gsLst>
                  <a:gs pos="0">
                    <a:srgbClr val="68532A"/>
                  </a:gs>
                  <a:gs pos="100000">
                    <a:srgbClr val="9D9173">
                      <a:alpha val="28000"/>
                    </a:srgbClr>
                  </a:gs>
                </a:gsLst>
                <a:lin ang="5400000" scaled="1"/>
              </a:gra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8814135" y="711311"/>
              <a:ext cx="1287357" cy="942875"/>
            </a:xfrm>
            <a:prstGeom prst="line">
              <a:avLst/>
            </a:prstGeom>
            <a:ln w="28575">
              <a:gradFill>
                <a:gsLst>
                  <a:gs pos="100000">
                    <a:srgbClr val="D0B786">
                      <a:alpha val="4000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8595842" y="1210468"/>
              <a:ext cx="1567543" cy="1165792"/>
            </a:xfrm>
            <a:prstGeom prst="line">
              <a:avLst/>
            </a:prstGeom>
            <a:ln>
              <a:gradFill>
                <a:gsLst>
                  <a:gs pos="100000">
                    <a:srgbClr val="D0B786">
                      <a:alpha val="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矩形 13"/>
          <p:cNvSpPr/>
          <p:nvPr/>
        </p:nvSpPr>
        <p:spPr>
          <a:xfrm>
            <a:off x="4621077" y="305068"/>
            <a:ext cx="2949846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0" dirty="0">
                <a:solidFill>
                  <a:srgbClr val="6C5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3</a:t>
            </a:r>
            <a:endParaRPr lang="zh-CN" altLang="en-US" sz="40000" dirty="0">
              <a:solidFill>
                <a:srgbClr val="6C5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210718" y="6098361"/>
            <a:ext cx="4631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654D2D"/>
                </a:solidFill>
              </a:rPr>
              <a:t>输入简要文字内容 文字内容需概括精炼 不用多余的文字修饰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210718" y="5575141"/>
            <a:ext cx="222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8A6E36"/>
                </a:solidFill>
              </a:rPr>
              <a:t>话题 </a:t>
            </a:r>
            <a:r>
              <a:rPr lang="en-US" altLang="zh-CN" sz="2800" b="1" dirty="0">
                <a:solidFill>
                  <a:srgbClr val="8A6E36"/>
                </a:solidFill>
              </a:rPr>
              <a:t>III</a:t>
            </a:r>
            <a:endParaRPr lang="zh-CN" altLang="en-US" sz="2800" b="1" dirty="0">
              <a:solidFill>
                <a:srgbClr val="8A6E36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66846" y="2850540"/>
            <a:ext cx="3858309" cy="2915382"/>
            <a:chOff x="3000375" y="1614323"/>
            <a:chExt cx="6153150" cy="4649390"/>
          </a:xfrm>
        </p:grpSpPr>
        <p:sp>
          <p:nvSpPr>
            <p:cNvPr id="3" name="等腰三角形 2"/>
            <p:cNvSpPr/>
            <p:nvPr/>
          </p:nvSpPr>
          <p:spPr>
            <a:xfrm flipV="1">
              <a:off x="3971925" y="1614323"/>
              <a:ext cx="4210050" cy="3629353"/>
            </a:xfrm>
            <a:prstGeom prst="triangle">
              <a:avLst/>
            </a:prstGeom>
            <a:noFill/>
            <a:ln>
              <a:solidFill>
                <a:srgbClr val="DAD4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 rot="20360639">
              <a:off x="4751446" y="1719696"/>
              <a:ext cx="3108211" cy="3418609"/>
            </a:xfrm>
            <a:custGeom>
              <a:avLst/>
              <a:gdLst>
                <a:gd name="connsiteX0" fmla="*/ 1019167 w 1713303"/>
                <a:gd name="connsiteY0" fmla="*/ 115619 h 1884400"/>
                <a:gd name="connsiteX1" fmla="*/ 1688815 w 1713303"/>
                <a:gd name="connsiteY1" fmla="*/ 564080 h 1884400"/>
                <a:gd name="connsiteX2" fmla="*/ 1713303 w 1713303"/>
                <a:gd name="connsiteY2" fmla="*/ 593714 h 1884400"/>
                <a:gd name="connsiteX3" fmla="*/ 1706420 w 1713303"/>
                <a:gd name="connsiteY3" fmla="*/ 627588 h 1884400"/>
                <a:gd name="connsiteX4" fmla="*/ 1327158 w 1713303"/>
                <a:gd name="connsiteY4" fmla="*/ 1336936 h 1884400"/>
                <a:gd name="connsiteX5" fmla="*/ 437013 w 1713303"/>
                <a:gd name="connsiteY5" fmla="*/ 1873270 h 1884400"/>
                <a:gd name="connsiteX6" fmla="*/ 362881 w 1713303"/>
                <a:gd name="connsiteY6" fmla="*/ 1884400 h 1884400"/>
                <a:gd name="connsiteX7" fmla="*/ 314544 w 1713303"/>
                <a:gd name="connsiteY7" fmla="*/ 1827099 h 1884400"/>
                <a:gd name="connsiteX8" fmla="*/ 0 w 1713303"/>
                <a:gd name="connsiteY8" fmla="*/ 836606 h 1884400"/>
                <a:gd name="connsiteX9" fmla="*/ 183409 w 1713303"/>
                <a:gd name="connsiteY9" fmla="*/ 53423 h 1884400"/>
                <a:gd name="connsiteX10" fmla="*/ 206857 w 1713303"/>
                <a:gd name="connsiteY10" fmla="*/ 12524 h 1884400"/>
                <a:gd name="connsiteX11" fmla="*/ 220121 w 1713303"/>
                <a:gd name="connsiteY11" fmla="*/ 10395 h 1884400"/>
                <a:gd name="connsiteX12" fmla="*/ 1019167 w 1713303"/>
                <a:gd name="connsiteY12" fmla="*/ 115619 h 188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13303" h="1884400">
                  <a:moveTo>
                    <a:pt x="1019167" y="115619"/>
                  </a:moveTo>
                  <a:cubicBezTo>
                    <a:pt x="1291186" y="218168"/>
                    <a:pt x="1520039" y="376703"/>
                    <a:pt x="1688815" y="564080"/>
                  </a:cubicBezTo>
                  <a:lnTo>
                    <a:pt x="1713303" y="593714"/>
                  </a:lnTo>
                  <a:lnTo>
                    <a:pt x="1706420" y="627588"/>
                  </a:lnTo>
                  <a:cubicBezTo>
                    <a:pt x="1645809" y="871955"/>
                    <a:pt x="1518676" y="1119027"/>
                    <a:pt x="1327158" y="1336936"/>
                  </a:cubicBezTo>
                  <a:cubicBezTo>
                    <a:pt x="1071801" y="1627479"/>
                    <a:pt x="750331" y="1811165"/>
                    <a:pt x="437013" y="1873270"/>
                  </a:cubicBezTo>
                  <a:lnTo>
                    <a:pt x="362881" y="1884400"/>
                  </a:lnTo>
                  <a:lnTo>
                    <a:pt x="314544" y="1827099"/>
                  </a:lnTo>
                  <a:cubicBezTo>
                    <a:pt x="120203" y="1573610"/>
                    <a:pt x="1" y="1223418"/>
                    <a:pt x="0" y="836606"/>
                  </a:cubicBezTo>
                  <a:cubicBezTo>
                    <a:pt x="0" y="546497"/>
                    <a:pt x="67614" y="276987"/>
                    <a:pt x="183409" y="53423"/>
                  </a:cubicBezTo>
                  <a:lnTo>
                    <a:pt x="206857" y="12524"/>
                  </a:lnTo>
                  <a:lnTo>
                    <a:pt x="220121" y="10395"/>
                  </a:lnTo>
                  <a:cubicBezTo>
                    <a:pt x="470592" y="-18930"/>
                    <a:pt x="747148" y="13070"/>
                    <a:pt x="1019167" y="115619"/>
                  </a:cubicBezTo>
                  <a:close/>
                </a:path>
              </a:pathLst>
            </a:custGeom>
            <a:noFill/>
            <a:ln w="57150">
              <a:solidFill>
                <a:srgbClr val="6853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 flipV="1">
              <a:off x="3000375" y="2634360"/>
              <a:ext cx="4210050" cy="3629353"/>
            </a:xfrm>
            <a:prstGeom prst="triangle">
              <a:avLst/>
            </a:prstGeom>
            <a:noFill/>
            <a:ln>
              <a:solidFill>
                <a:srgbClr val="DAD4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flipV="1">
              <a:off x="4943475" y="2634360"/>
              <a:ext cx="4210050" cy="3629353"/>
            </a:xfrm>
            <a:prstGeom prst="triangle">
              <a:avLst/>
            </a:prstGeom>
            <a:noFill/>
            <a:ln>
              <a:solidFill>
                <a:srgbClr val="DAD4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4607546" y="2266680"/>
              <a:ext cx="2894618" cy="3077735"/>
              <a:chOff x="4607546" y="2266680"/>
              <a:chExt cx="2894618" cy="3077735"/>
            </a:xfrm>
          </p:grpSpPr>
          <p:cxnSp>
            <p:nvCxnSpPr>
              <p:cNvPr id="8" name="直接连接符 7"/>
              <p:cNvCxnSpPr>
                <a:stCxn id="4" idx="10"/>
              </p:cNvCxnSpPr>
              <p:nvPr/>
            </p:nvCxnSpPr>
            <p:spPr>
              <a:xfrm>
                <a:off x="4607546" y="2266680"/>
                <a:ext cx="1477275" cy="1543320"/>
              </a:xfrm>
              <a:prstGeom prst="line">
                <a:avLst/>
              </a:prstGeom>
              <a:ln w="28575">
                <a:gradFill>
                  <a:gsLst>
                    <a:gs pos="0">
                      <a:srgbClr val="BAAF88">
                        <a:alpha val="40000"/>
                      </a:srgbClr>
                    </a:gs>
                    <a:gs pos="100000">
                      <a:srgbClr val="68532A"/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flipH="1">
                <a:off x="6084821" y="2295771"/>
                <a:ext cx="1417343" cy="1514229"/>
              </a:xfrm>
              <a:prstGeom prst="line">
                <a:avLst/>
              </a:prstGeom>
              <a:ln w="28575">
                <a:gradFill>
                  <a:gsLst>
                    <a:gs pos="0">
                      <a:srgbClr val="BAAF88">
                        <a:alpha val="40000"/>
                      </a:srgbClr>
                    </a:gs>
                    <a:gs pos="100000">
                      <a:srgbClr val="68532A"/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>
                <a:stCxn id="4" idx="6"/>
              </p:cNvCxnSpPr>
              <p:nvPr/>
            </p:nvCxnSpPr>
            <p:spPr>
              <a:xfrm flipV="1">
                <a:off x="6070325" y="3810000"/>
                <a:ext cx="14496" cy="1534415"/>
              </a:xfrm>
              <a:prstGeom prst="line">
                <a:avLst/>
              </a:prstGeom>
              <a:ln w="28575">
                <a:gradFill>
                  <a:gsLst>
                    <a:gs pos="0">
                      <a:srgbClr val="BAAF88">
                        <a:alpha val="40000"/>
                      </a:srgbClr>
                    </a:gs>
                    <a:gs pos="100000">
                      <a:srgbClr val="68532A"/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椭圆 10"/>
          <p:cNvSpPr/>
          <p:nvPr/>
        </p:nvSpPr>
        <p:spPr>
          <a:xfrm>
            <a:off x="5832231" y="568921"/>
            <a:ext cx="527539" cy="527539"/>
          </a:xfrm>
          <a:prstGeom prst="ellipse">
            <a:avLst/>
          </a:prstGeom>
          <a:noFill/>
          <a:ln>
            <a:solidFill>
              <a:srgbClr val="68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126741" y="1327012"/>
            <a:ext cx="28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点击添加内容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474275" y="1829931"/>
            <a:ext cx="377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  <p:sp>
        <p:nvSpPr>
          <p:cNvPr id="14" name="椭圆 13"/>
          <p:cNvSpPr/>
          <p:nvPr/>
        </p:nvSpPr>
        <p:spPr>
          <a:xfrm>
            <a:off x="2142556" y="4701038"/>
            <a:ext cx="527539" cy="527539"/>
          </a:xfrm>
          <a:prstGeom prst="ellipse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333728" y="5410507"/>
            <a:ext cx="28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点击添加内容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84600" y="5891836"/>
            <a:ext cx="377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  <p:sp>
        <p:nvSpPr>
          <p:cNvPr id="17" name="椭圆 16"/>
          <p:cNvSpPr/>
          <p:nvPr/>
        </p:nvSpPr>
        <p:spPr>
          <a:xfrm>
            <a:off x="9033943" y="4701038"/>
            <a:ext cx="527539" cy="527539"/>
          </a:xfrm>
          <a:prstGeom prst="ellipse">
            <a:avLst/>
          </a:prstGeom>
          <a:noFill/>
          <a:ln w="57150">
            <a:solidFill>
              <a:srgbClr val="68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8303493" y="5410507"/>
            <a:ext cx="28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点击添加内容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701965" y="5898150"/>
            <a:ext cx="377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75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375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7" grpId="1" animBg="1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141995" y="2474995"/>
            <a:ext cx="1908011" cy="1908011"/>
            <a:chOff x="5477527" y="2992713"/>
            <a:chExt cx="1118758" cy="1118758"/>
          </a:xfrm>
        </p:grpSpPr>
        <p:sp>
          <p:nvSpPr>
            <p:cNvPr id="3" name="椭圆 2"/>
            <p:cNvSpPr/>
            <p:nvPr/>
          </p:nvSpPr>
          <p:spPr>
            <a:xfrm>
              <a:off x="5477527" y="2992713"/>
              <a:ext cx="1118758" cy="1118758"/>
            </a:xfrm>
            <a:prstGeom prst="ellipse">
              <a:avLst/>
            </a:prstGeom>
            <a:noFill/>
            <a:ln>
              <a:solidFill>
                <a:srgbClr val="68532A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5673581" y="3191564"/>
              <a:ext cx="726650" cy="726650"/>
              <a:chOff x="2297335" y="3068472"/>
              <a:chExt cx="726650" cy="726650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2297335" y="3068472"/>
                <a:ext cx="726650" cy="726650"/>
              </a:xfrm>
              <a:prstGeom prst="ellipse">
                <a:avLst/>
              </a:prstGeom>
              <a:solidFill>
                <a:srgbClr val="DAD4C0"/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2576137" y="3344478"/>
                <a:ext cx="169044" cy="169044"/>
              </a:xfrm>
              <a:prstGeom prst="ellipse">
                <a:avLst/>
              </a:prstGeom>
              <a:solidFill>
                <a:srgbClr val="BAAF88"/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2963229" y="296229"/>
            <a:ext cx="6265542" cy="6265542"/>
            <a:chOff x="3107378" y="296227"/>
            <a:chExt cx="6265542" cy="6265542"/>
          </a:xfrm>
        </p:grpSpPr>
        <p:grpSp>
          <p:nvGrpSpPr>
            <p:cNvPr id="8" name="组合 7"/>
            <p:cNvGrpSpPr/>
            <p:nvPr/>
          </p:nvGrpSpPr>
          <p:grpSpPr>
            <a:xfrm>
              <a:off x="4238086" y="1571086"/>
              <a:ext cx="3715828" cy="3715828"/>
              <a:chOff x="4068296" y="1401296"/>
              <a:chExt cx="4055409" cy="4055409"/>
            </a:xfrm>
          </p:grpSpPr>
          <p:sp>
            <p:nvSpPr>
              <p:cNvPr id="11" name="弧形 10"/>
              <p:cNvSpPr/>
              <p:nvPr/>
            </p:nvSpPr>
            <p:spPr>
              <a:xfrm rot="3942566" flipH="1">
                <a:off x="4068296" y="1401296"/>
                <a:ext cx="4055409" cy="4055409"/>
              </a:xfrm>
              <a:prstGeom prst="arc">
                <a:avLst>
                  <a:gd name="adj1" fmla="val 16200000"/>
                  <a:gd name="adj2" fmla="val 1204186"/>
                </a:avLst>
              </a:prstGeom>
              <a:noFill/>
              <a:ln w="28575">
                <a:gradFill>
                  <a:gsLst>
                    <a:gs pos="50000">
                      <a:srgbClr val="B78B57"/>
                    </a:gs>
                    <a:gs pos="0">
                      <a:schemeClr val="accent2">
                        <a:lumMod val="60000"/>
                        <a:lumOff val="40000"/>
                        <a:alpha val="2000"/>
                      </a:schemeClr>
                    </a:gs>
                    <a:gs pos="100000">
                      <a:srgbClr val="654D2D"/>
                    </a:gs>
                  </a:gsLst>
                  <a:lin ang="5400000" scaled="1"/>
                </a:gra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弧形 11"/>
              <p:cNvSpPr/>
              <p:nvPr/>
            </p:nvSpPr>
            <p:spPr>
              <a:xfrm rot="18548610" flipH="1">
                <a:off x="4068296" y="1401296"/>
                <a:ext cx="4055409" cy="4055409"/>
              </a:xfrm>
              <a:prstGeom prst="arc">
                <a:avLst>
                  <a:gd name="adj1" fmla="val 16200000"/>
                  <a:gd name="adj2" fmla="val 1204186"/>
                </a:avLst>
              </a:prstGeom>
              <a:noFill/>
              <a:ln w="28575">
                <a:gradFill>
                  <a:gsLst>
                    <a:gs pos="50000">
                      <a:srgbClr val="B78B57"/>
                    </a:gs>
                    <a:gs pos="0">
                      <a:schemeClr val="accent2">
                        <a:lumMod val="60000"/>
                        <a:lumOff val="40000"/>
                        <a:alpha val="2000"/>
                      </a:schemeClr>
                    </a:gs>
                    <a:gs pos="100000">
                      <a:srgbClr val="654D2D"/>
                    </a:gs>
                  </a:gsLst>
                  <a:lin ang="5400000" scaled="1"/>
                </a:gra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弧形 12"/>
              <p:cNvSpPr/>
              <p:nvPr/>
            </p:nvSpPr>
            <p:spPr>
              <a:xfrm rot="11219405" flipH="1">
                <a:off x="4068296" y="1401296"/>
                <a:ext cx="4055409" cy="4055409"/>
              </a:xfrm>
              <a:prstGeom prst="arc">
                <a:avLst>
                  <a:gd name="adj1" fmla="val 16200000"/>
                  <a:gd name="adj2" fmla="val 1204186"/>
                </a:avLst>
              </a:prstGeom>
              <a:noFill/>
              <a:ln w="28575">
                <a:gradFill>
                  <a:gsLst>
                    <a:gs pos="50000">
                      <a:srgbClr val="B78B57"/>
                    </a:gs>
                    <a:gs pos="0">
                      <a:schemeClr val="accent2">
                        <a:lumMod val="60000"/>
                        <a:lumOff val="40000"/>
                        <a:alpha val="2000"/>
                      </a:schemeClr>
                    </a:gs>
                    <a:gs pos="100000">
                      <a:srgbClr val="654D2D"/>
                    </a:gs>
                  </a:gsLst>
                  <a:lin ang="5400000" scaled="1"/>
                </a:gra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弧形 8"/>
            <p:cNvSpPr/>
            <p:nvPr/>
          </p:nvSpPr>
          <p:spPr>
            <a:xfrm rot="19185514" flipH="1">
              <a:off x="3307499" y="784650"/>
              <a:ext cx="5288697" cy="5288697"/>
            </a:xfrm>
            <a:prstGeom prst="arc">
              <a:avLst>
                <a:gd name="adj1" fmla="val 16200000"/>
                <a:gd name="adj2" fmla="val 1204186"/>
              </a:avLst>
            </a:prstGeom>
            <a:noFill/>
            <a:ln w="28575">
              <a:gradFill>
                <a:gsLst>
                  <a:gs pos="0">
                    <a:srgbClr val="CBC3A5">
                      <a:alpha val="51000"/>
                    </a:srgbClr>
                  </a:gs>
                  <a:gs pos="100000">
                    <a:srgbClr val="CBC3A5">
                      <a:alpha val="50000"/>
                    </a:srgb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弧形 9"/>
            <p:cNvSpPr/>
            <p:nvPr/>
          </p:nvSpPr>
          <p:spPr>
            <a:xfrm rot="2414486">
              <a:off x="3107378" y="296227"/>
              <a:ext cx="6265542" cy="6265542"/>
            </a:xfrm>
            <a:prstGeom prst="arc">
              <a:avLst>
                <a:gd name="adj1" fmla="val 15132356"/>
                <a:gd name="adj2" fmla="val 2392012"/>
              </a:avLst>
            </a:prstGeom>
            <a:noFill/>
            <a:ln w="28575">
              <a:gradFill>
                <a:gsLst>
                  <a:gs pos="0">
                    <a:srgbClr val="CBC3A5">
                      <a:alpha val="51000"/>
                    </a:srgbClr>
                  </a:gs>
                  <a:gs pos="100000">
                    <a:srgbClr val="CBC3A5">
                      <a:alpha val="50000"/>
                    </a:srgbClr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4" name="直接箭头连接符 13"/>
          <p:cNvCxnSpPr/>
          <p:nvPr/>
        </p:nvCxnSpPr>
        <p:spPr>
          <a:xfrm flipH="1" flipV="1">
            <a:off x="2369220" y="2202758"/>
            <a:ext cx="1382220" cy="611373"/>
          </a:xfrm>
          <a:prstGeom prst="straightConnector1">
            <a:avLst/>
          </a:prstGeom>
          <a:ln w="15875">
            <a:solidFill>
              <a:srgbClr val="68532A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>
            <a:off x="3298388" y="4906108"/>
            <a:ext cx="1396705" cy="793254"/>
          </a:xfrm>
          <a:prstGeom prst="straightConnector1">
            <a:avLst/>
          </a:prstGeom>
          <a:ln w="34925">
            <a:solidFill>
              <a:srgbClr val="68532A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8022060" y="3573151"/>
            <a:ext cx="1899138" cy="0"/>
          </a:xfrm>
          <a:prstGeom prst="line">
            <a:avLst/>
          </a:prstGeom>
          <a:ln w="28575">
            <a:solidFill>
              <a:srgbClr val="68532A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62570" y="971287"/>
            <a:ext cx="192619" cy="985260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02719" y="971287"/>
            <a:ext cx="73607" cy="985260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711248" y="924793"/>
            <a:ext cx="28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点击添加内容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49625" y="1367425"/>
            <a:ext cx="246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  <p:sp>
        <p:nvSpPr>
          <p:cNvPr id="21" name="矩形 20"/>
          <p:cNvSpPr/>
          <p:nvPr/>
        </p:nvSpPr>
        <p:spPr>
          <a:xfrm>
            <a:off x="288642" y="5420756"/>
            <a:ext cx="192619" cy="985260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28791" y="5420756"/>
            <a:ext cx="73607" cy="985260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37320" y="5374262"/>
            <a:ext cx="28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点击添加内容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75697" y="5816894"/>
            <a:ext cx="246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  <p:sp>
        <p:nvSpPr>
          <p:cNvPr id="25" name="矩形 24"/>
          <p:cNvSpPr/>
          <p:nvPr/>
        </p:nvSpPr>
        <p:spPr>
          <a:xfrm>
            <a:off x="9381552" y="3784780"/>
            <a:ext cx="192619" cy="985260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9621701" y="3784780"/>
            <a:ext cx="73607" cy="985260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9730230" y="3738286"/>
            <a:ext cx="28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点击添加内容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768607" y="4180918"/>
            <a:ext cx="246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4004181" y="3238598"/>
            <a:ext cx="4312276" cy="3343631"/>
            <a:chOff x="3147268" y="1698172"/>
            <a:chExt cx="6207579" cy="4813202"/>
          </a:xfrm>
        </p:grpSpPr>
        <p:grpSp>
          <p:nvGrpSpPr>
            <p:cNvPr id="30" name="组合 29"/>
            <p:cNvGrpSpPr/>
            <p:nvPr/>
          </p:nvGrpSpPr>
          <p:grpSpPr>
            <a:xfrm>
              <a:off x="3147268" y="4225019"/>
              <a:ext cx="6207579" cy="2286355"/>
              <a:chOff x="1973035" y="2277836"/>
              <a:chExt cx="8245930" cy="3037114"/>
            </a:xfrm>
          </p:grpSpPr>
          <p:sp>
            <p:nvSpPr>
              <p:cNvPr id="44" name="弧形 43"/>
              <p:cNvSpPr/>
              <p:nvPr/>
            </p:nvSpPr>
            <p:spPr>
              <a:xfrm flipV="1">
                <a:off x="2887436" y="2277836"/>
                <a:ext cx="6417128" cy="2302329"/>
              </a:xfrm>
              <a:prstGeom prst="arc">
                <a:avLst>
                  <a:gd name="adj1" fmla="val 10273801"/>
                  <a:gd name="adj2" fmla="val 566978"/>
                </a:avLst>
              </a:prstGeom>
              <a:ln w="57150">
                <a:gradFill flip="none" rotWithShape="1">
                  <a:gsLst>
                    <a:gs pos="52800">
                      <a:srgbClr val="68532A"/>
                    </a:gs>
                    <a:gs pos="74000">
                      <a:srgbClr val="C0B79E">
                        <a:alpha val="66000"/>
                      </a:srgbClr>
                    </a:gs>
                    <a:gs pos="0">
                      <a:srgbClr val="ECE9E0">
                        <a:alpha val="61961"/>
                      </a:srgbClr>
                    </a:gs>
                    <a:gs pos="30000">
                      <a:srgbClr val="BAB096">
                        <a:alpha val="61000"/>
                      </a:srgbClr>
                    </a:gs>
                    <a:gs pos="100000">
                      <a:srgbClr val="ECE9E0">
                        <a:alpha val="32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弧形 44"/>
              <p:cNvSpPr/>
              <p:nvPr/>
            </p:nvSpPr>
            <p:spPr>
              <a:xfrm flipV="1">
                <a:off x="1973035" y="2686051"/>
                <a:ext cx="8245930" cy="2628899"/>
              </a:xfrm>
              <a:prstGeom prst="arc">
                <a:avLst>
                  <a:gd name="adj1" fmla="val 10623664"/>
                  <a:gd name="adj2" fmla="val 250531"/>
                </a:avLst>
              </a:prstGeom>
              <a:ln w="57150">
                <a:gradFill>
                  <a:gsLst>
                    <a:gs pos="3727">
                      <a:srgbClr val="DAD4C0">
                        <a:alpha val="56000"/>
                      </a:srgbClr>
                    </a:gs>
                    <a:gs pos="56000">
                      <a:srgbClr val="68532A"/>
                    </a:gs>
                    <a:gs pos="100000">
                      <a:srgbClr val="DAD4C0">
                        <a:alpha val="45000"/>
                      </a:srgbClr>
                    </a:gs>
                  </a:gsLst>
                  <a:lin ang="2400000" scaled="0"/>
                </a:gra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3908996" y="3820886"/>
              <a:ext cx="710992" cy="1459596"/>
            </a:xfrm>
            <a:prstGeom prst="line">
              <a:avLst/>
            </a:prstGeom>
            <a:ln w="571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4398075" y="3593940"/>
              <a:ext cx="688366" cy="1497681"/>
            </a:xfrm>
            <a:prstGeom prst="line">
              <a:avLst/>
            </a:prstGeom>
            <a:ln w="57150">
              <a:solidFill>
                <a:srgbClr val="BAAF8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4807290" y="3012942"/>
              <a:ext cx="751086" cy="2002049"/>
            </a:xfrm>
            <a:prstGeom prst="line">
              <a:avLst/>
            </a:prstGeom>
            <a:ln w="571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5086441" y="2139043"/>
              <a:ext cx="750279" cy="2531569"/>
            </a:xfrm>
            <a:prstGeom prst="line">
              <a:avLst/>
            </a:prstGeom>
            <a:ln w="444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115871" y="1698172"/>
              <a:ext cx="41210" cy="2972440"/>
            </a:xfrm>
            <a:prstGeom prst="line">
              <a:avLst/>
            </a:prstGeom>
            <a:ln w="571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919241" y="3814354"/>
              <a:ext cx="710992" cy="1459596"/>
            </a:xfrm>
            <a:prstGeom prst="line">
              <a:avLst/>
            </a:prstGeom>
            <a:ln w="571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4408320" y="3587408"/>
              <a:ext cx="688366" cy="1497681"/>
            </a:xfrm>
            <a:prstGeom prst="line">
              <a:avLst/>
            </a:prstGeom>
            <a:ln w="57150">
              <a:solidFill>
                <a:srgbClr val="BAAF8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4817535" y="3006410"/>
              <a:ext cx="751086" cy="2002049"/>
            </a:xfrm>
            <a:prstGeom prst="line">
              <a:avLst/>
            </a:prstGeom>
            <a:ln w="571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5096686" y="2132511"/>
              <a:ext cx="750279" cy="2531569"/>
            </a:xfrm>
            <a:prstGeom prst="line">
              <a:avLst/>
            </a:prstGeom>
            <a:ln w="444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6436232" y="2117914"/>
              <a:ext cx="750279" cy="2531569"/>
            </a:xfrm>
            <a:prstGeom prst="line">
              <a:avLst/>
            </a:prstGeom>
            <a:ln w="444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6736885" y="3058099"/>
              <a:ext cx="751086" cy="2002049"/>
            </a:xfrm>
            <a:prstGeom prst="line">
              <a:avLst/>
            </a:prstGeom>
            <a:ln w="571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7186511" y="3593939"/>
              <a:ext cx="688366" cy="1497681"/>
            </a:xfrm>
            <a:prstGeom prst="line">
              <a:avLst/>
            </a:prstGeom>
            <a:ln w="57150">
              <a:solidFill>
                <a:srgbClr val="BAAF88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7665212" y="3820886"/>
              <a:ext cx="710992" cy="1459596"/>
            </a:xfrm>
            <a:prstGeom prst="line">
              <a:avLst/>
            </a:prstGeom>
            <a:ln w="57150">
              <a:gradFill>
                <a:gsLst>
                  <a:gs pos="0">
                    <a:srgbClr val="68532A"/>
                  </a:gs>
                  <a:gs pos="44700">
                    <a:srgbClr val="9B8D6D"/>
                  </a:gs>
                  <a:gs pos="100000">
                    <a:srgbClr val="DAD4C0">
                      <a:alpha val="3600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椭圆 45"/>
          <p:cNvSpPr/>
          <p:nvPr/>
        </p:nvSpPr>
        <p:spPr>
          <a:xfrm>
            <a:off x="5940942" y="951293"/>
            <a:ext cx="310116" cy="310116"/>
          </a:xfrm>
          <a:prstGeom prst="ellipse">
            <a:avLst/>
          </a:prstGeom>
          <a:solidFill>
            <a:srgbClr val="9A8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5512617" y="1350181"/>
            <a:ext cx="142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654D2D"/>
                </a:solidFill>
                <a:latin typeface="+mn-ea"/>
              </a:rPr>
              <a:t>添加内容 </a:t>
            </a:r>
            <a:r>
              <a:rPr lang="en-US" altLang="zh-CN" b="1" dirty="0">
                <a:solidFill>
                  <a:srgbClr val="654D2D"/>
                </a:solidFill>
                <a:latin typeface="+mn-ea"/>
              </a:rPr>
              <a:t>II</a:t>
            </a:r>
            <a:endParaRPr lang="zh-CN" altLang="en-US" b="1" dirty="0">
              <a:solidFill>
                <a:srgbClr val="654D2D"/>
              </a:solidFill>
              <a:latin typeface="+mn-ea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494276" y="1721232"/>
            <a:ext cx="463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  <p:sp>
        <p:nvSpPr>
          <p:cNvPr id="49" name="椭圆 48"/>
          <p:cNvSpPr/>
          <p:nvPr/>
        </p:nvSpPr>
        <p:spPr>
          <a:xfrm>
            <a:off x="2059516" y="3177981"/>
            <a:ext cx="310116" cy="310116"/>
          </a:xfrm>
          <a:prstGeom prst="ellipse">
            <a:avLst/>
          </a:prstGeom>
          <a:solidFill>
            <a:srgbClr val="9A8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/>
          <p:cNvSpPr txBox="1"/>
          <p:nvPr/>
        </p:nvSpPr>
        <p:spPr>
          <a:xfrm>
            <a:off x="1540466" y="3580222"/>
            <a:ext cx="142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654D2D"/>
                </a:solidFill>
                <a:latin typeface="+mn-ea"/>
              </a:rPr>
              <a:t>添加内容 </a:t>
            </a:r>
            <a:r>
              <a:rPr lang="en-US" altLang="zh-CN" b="1" dirty="0">
                <a:solidFill>
                  <a:srgbClr val="654D2D"/>
                </a:solidFill>
                <a:latin typeface="+mn-ea"/>
              </a:rPr>
              <a:t>I</a:t>
            </a:r>
            <a:endParaRPr lang="zh-CN" altLang="en-US" sz="2400" b="1" dirty="0">
              <a:solidFill>
                <a:srgbClr val="654D2D"/>
              </a:solidFill>
              <a:latin typeface="+mn-ea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83396" y="3949554"/>
            <a:ext cx="351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  <p:sp>
        <p:nvSpPr>
          <p:cNvPr id="52" name="椭圆 51"/>
          <p:cNvSpPr/>
          <p:nvPr/>
        </p:nvSpPr>
        <p:spPr>
          <a:xfrm>
            <a:off x="9975020" y="3146844"/>
            <a:ext cx="310116" cy="310116"/>
          </a:xfrm>
          <a:prstGeom prst="ellipse">
            <a:avLst/>
          </a:prstGeom>
          <a:solidFill>
            <a:srgbClr val="9A8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9460261" y="3546096"/>
            <a:ext cx="142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654D2D"/>
                </a:solidFill>
                <a:latin typeface="+mn-ea"/>
              </a:rPr>
              <a:t>添加内容 </a:t>
            </a:r>
            <a:r>
              <a:rPr lang="en-US" altLang="zh-CN" b="1" dirty="0">
                <a:solidFill>
                  <a:srgbClr val="654D2D"/>
                </a:solidFill>
                <a:latin typeface="+mn-ea"/>
              </a:rPr>
              <a:t>III</a:t>
            </a:r>
            <a:endParaRPr lang="zh-CN" altLang="en-US" b="1" dirty="0">
              <a:solidFill>
                <a:srgbClr val="654D2D"/>
              </a:solidFill>
              <a:latin typeface="+mn-ea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8564964" y="3932078"/>
            <a:ext cx="463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  <p:cxnSp>
        <p:nvCxnSpPr>
          <p:cNvPr id="55" name="直接箭头连接符 54"/>
          <p:cNvCxnSpPr/>
          <p:nvPr/>
        </p:nvCxnSpPr>
        <p:spPr>
          <a:xfrm flipH="1">
            <a:off x="2530929" y="2053752"/>
            <a:ext cx="1126671" cy="926158"/>
          </a:xfrm>
          <a:prstGeom prst="straightConnector1">
            <a:avLst/>
          </a:prstGeom>
          <a:ln>
            <a:gradFill>
              <a:gsLst>
                <a:gs pos="0">
                  <a:srgbClr val="DAD4C0">
                    <a:alpha val="52000"/>
                  </a:srgbClr>
                </a:gs>
                <a:gs pos="100000">
                  <a:srgbClr val="68532A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 flipH="1" flipV="1">
            <a:off x="8600814" y="2242127"/>
            <a:ext cx="1068772" cy="877674"/>
          </a:xfrm>
          <a:prstGeom prst="straightConnector1">
            <a:avLst/>
          </a:prstGeom>
          <a:ln>
            <a:gradFill>
              <a:gsLst>
                <a:gs pos="0">
                  <a:srgbClr val="DAD4C0">
                    <a:alpha val="52000"/>
                  </a:srgbClr>
                </a:gs>
                <a:gs pos="100000">
                  <a:srgbClr val="68532A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19" y="1414161"/>
            <a:ext cx="5067333" cy="4012400"/>
          </a:xfrm>
          <a:prstGeom prst="rect">
            <a:avLst/>
          </a:prstGeom>
          <a:gradFill>
            <a:gsLst>
              <a:gs pos="0">
                <a:srgbClr val="DAD4C0">
                  <a:alpha val="52000"/>
                </a:srgbClr>
              </a:gs>
              <a:gs pos="100000">
                <a:srgbClr val="68532A"/>
              </a:gs>
            </a:gsLst>
            <a:lin ang="5400000" scaled="1"/>
          </a:gradFill>
        </p:spPr>
      </p:pic>
      <p:sp>
        <p:nvSpPr>
          <p:cNvPr id="4" name="矩形 3"/>
          <p:cNvSpPr/>
          <p:nvPr/>
        </p:nvSpPr>
        <p:spPr>
          <a:xfrm>
            <a:off x="1710984" y="900710"/>
            <a:ext cx="161100" cy="3373473"/>
          </a:xfrm>
          <a:prstGeom prst="rect">
            <a:avLst/>
          </a:prstGeom>
          <a:solidFill>
            <a:srgbClr val="E7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633648" y="900710"/>
            <a:ext cx="161100" cy="3373473"/>
          </a:xfrm>
          <a:prstGeom prst="rect">
            <a:avLst/>
          </a:prstGeom>
          <a:solidFill>
            <a:srgbClr val="E7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556312" y="900710"/>
            <a:ext cx="161100" cy="3373473"/>
          </a:xfrm>
          <a:prstGeom prst="rect">
            <a:avLst/>
          </a:prstGeom>
          <a:solidFill>
            <a:srgbClr val="E7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478976" y="-365760"/>
            <a:ext cx="161100" cy="5906413"/>
          </a:xfrm>
          <a:prstGeom prst="rect">
            <a:avLst/>
          </a:prstGeom>
          <a:solidFill>
            <a:srgbClr val="E7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85800" y="4274183"/>
            <a:ext cx="3793176" cy="1696311"/>
          </a:xfrm>
          <a:prstGeom prst="rect">
            <a:avLst/>
          </a:prstGeom>
          <a:solidFill>
            <a:srgbClr val="E7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587924" y="2814060"/>
            <a:ext cx="192619" cy="741376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828073" y="2814060"/>
            <a:ext cx="73607" cy="741376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7026319" y="2807341"/>
            <a:ext cx="3469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点击添加内容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587924" y="4104828"/>
            <a:ext cx="4592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r>
              <a:rPr lang="zh-CN" altLang="en-US" sz="1600" dirty="0">
                <a:solidFill>
                  <a:srgbClr val="A89A68"/>
                </a:solidFill>
              </a:rPr>
              <a:t>  您的内容打在这里 或者通过复制您的文本后 在此框中选择粘贴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6487938" y="3693023"/>
            <a:ext cx="43700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9680129" y="324773"/>
            <a:ext cx="1885304" cy="2371439"/>
            <a:chOff x="9680129" y="324773"/>
            <a:chExt cx="1885304" cy="2371439"/>
          </a:xfrm>
        </p:grpSpPr>
        <p:sp>
          <p:nvSpPr>
            <p:cNvPr id="15" name="椭圆 14"/>
            <p:cNvSpPr/>
            <p:nvPr/>
          </p:nvSpPr>
          <p:spPr>
            <a:xfrm rot="19378995">
              <a:off x="10082198" y="789755"/>
              <a:ext cx="603600" cy="1413820"/>
            </a:xfrm>
            <a:prstGeom prst="ellipse">
              <a:avLst/>
            </a:prstGeom>
            <a:noFill/>
            <a:ln>
              <a:solidFill>
                <a:srgbClr val="68532A">
                  <a:alpha val="6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 rot="19378995">
              <a:off x="9877780" y="324773"/>
              <a:ext cx="1012435" cy="2371439"/>
            </a:xfrm>
            <a:prstGeom prst="ellipse">
              <a:avLst/>
            </a:prstGeom>
            <a:noFill/>
            <a:ln>
              <a:solidFill>
                <a:srgbClr val="68532A">
                  <a:alpha val="38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 flipV="1">
              <a:off x="9680129" y="338723"/>
              <a:ext cx="1885304" cy="1753233"/>
            </a:xfrm>
            <a:prstGeom prst="line">
              <a:avLst/>
            </a:prstGeom>
            <a:ln w="41275">
              <a:gradFill>
                <a:gsLst>
                  <a:gs pos="0">
                    <a:srgbClr val="68532A"/>
                  </a:gs>
                  <a:gs pos="100000">
                    <a:srgbClr val="CBC3A5">
                      <a:alpha val="2900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 rot="5400000">
            <a:off x="10779100" y="5532637"/>
            <a:ext cx="1945914" cy="1536796"/>
            <a:chOff x="8034896" y="1093283"/>
            <a:chExt cx="1945914" cy="1536796"/>
          </a:xfrm>
        </p:grpSpPr>
        <p:cxnSp>
          <p:nvCxnSpPr>
            <p:cNvPr id="19" name="直接连接符 18"/>
            <p:cNvCxnSpPr/>
            <p:nvPr/>
          </p:nvCxnSpPr>
          <p:spPr>
            <a:xfrm flipV="1">
              <a:off x="8034896" y="1093283"/>
              <a:ext cx="1945914" cy="1505895"/>
            </a:xfrm>
            <a:prstGeom prst="line">
              <a:avLst/>
            </a:prstGeom>
            <a:ln>
              <a:gradFill>
                <a:gsLst>
                  <a:gs pos="0">
                    <a:srgbClr val="68532A"/>
                  </a:gs>
                  <a:gs pos="100000">
                    <a:srgbClr val="9D9173">
                      <a:alpha val="28000"/>
                    </a:srgbClr>
                  </a:gs>
                </a:gsLst>
                <a:lin ang="5400000" scaled="1"/>
              </a:gra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V="1">
              <a:off x="8552076" y="1687204"/>
              <a:ext cx="1287357" cy="942875"/>
            </a:xfrm>
            <a:prstGeom prst="line">
              <a:avLst/>
            </a:prstGeom>
            <a:ln w="28575">
              <a:gradFill>
                <a:gsLst>
                  <a:gs pos="100000">
                    <a:srgbClr val="D0B786">
                      <a:alpha val="4000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65373" y="2599177"/>
            <a:ext cx="1865379" cy="1865378"/>
            <a:chOff x="2761485" y="2066543"/>
            <a:chExt cx="1865379" cy="1865378"/>
          </a:xfrm>
        </p:grpSpPr>
        <p:sp>
          <p:nvSpPr>
            <p:cNvPr id="3" name="矩形 2"/>
            <p:cNvSpPr/>
            <p:nvPr/>
          </p:nvSpPr>
          <p:spPr>
            <a:xfrm rot="20079229">
              <a:off x="2761488" y="2066544"/>
              <a:ext cx="1865376" cy="1865376"/>
            </a:xfrm>
            <a:prstGeom prst="rect">
              <a:avLst/>
            </a:prstGeom>
            <a:noFill/>
            <a:ln>
              <a:gradFill>
                <a:gsLst>
                  <a:gs pos="0">
                    <a:srgbClr val="68532A"/>
                  </a:gs>
                  <a:gs pos="100000">
                    <a:srgbClr val="CBC3A5">
                      <a:alpha val="14000"/>
                    </a:srgbClr>
                  </a:gs>
                </a:gsLst>
                <a:lin ang="1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520771" flipH="1">
              <a:off x="2761486" y="2066545"/>
              <a:ext cx="1865376" cy="1865376"/>
            </a:xfrm>
            <a:prstGeom prst="rect">
              <a:avLst/>
            </a:prstGeom>
            <a:noFill/>
            <a:ln>
              <a:gradFill>
                <a:gsLst>
                  <a:gs pos="0">
                    <a:srgbClr val="68532A"/>
                  </a:gs>
                  <a:gs pos="100000">
                    <a:srgbClr val="CBC3A5">
                      <a:alpha val="14000"/>
                    </a:srgbClr>
                  </a:gs>
                </a:gsLst>
                <a:lin ang="12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8110056" flipH="1">
              <a:off x="2761485" y="2066543"/>
              <a:ext cx="1865376" cy="1865376"/>
            </a:xfrm>
            <a:prstGeom prst="rect">
              <a:avLst/>
            </a:prstGeom>
            <a:noFill/>
            <a:ln>
              <a:gradFill>
                <a:gsLst>
                  <a:gs pos="0">
                    <a:srgbClr val="68532A"/>
                  </a:gs>
                  <a:gs pos="100000">
                    <a:srgbClr val="CBC3A5">
                      <a:alpha val="14000"/>
                    </a:srgbClr>
                  </a:gs>
                </a:gsLst>
                <a:lin ang="30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034896" y="711311"/>
            <a:ext cx="2128489" cy="1887866"/>
            <a:chOff x="8034896" y="711311"/>
            <a:chExt cx="2128489" cy="1887866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8034896" y="1093282"/>
              <a:ext cx="1945914" cy="1505895"/>
            </a:xfrm>
            <a:prstGeom prst="line">
              <a:avLst/>
            </a:prstGeom>
            <a:ln>
              <a:gradFill>
                <a:gsLst>
                  <a:gs pos="0">
                    <a:srgbClr val="68532A"/>
                  </a:gs>
                  <a:gs pos="100000">
                    <a:srgbClr val="9D9173">
                      <a:alpha val="28000"/>
                    </a:srgbClr>
                  </a:gs>
                </a:gsLst>
                <a:lin ang="5400000" scaled="1"/>
              </a:gra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8814135" y="711311"/>
              <a:ext cx="1287357" cy="942875"/>
            </a:xfrm>
            <a:prstGeom prst="line">
              <a:avLst/>
            </a:prstGeom>
            <a:ln w="28575">
              <a:gradFill>
                <a:gsLst>
                  <a:gs pos="100000">
                    <a:srgbClr val="D0B786">
                      <a:alpha val="4000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8595842" y="1210468"/>
              <a:ext cx="1567543" cy="1165792"/>
            </a:xfrm>
            <a:prstGeom prst="line">
              <a:avLst/>
            </a:prstGeom>
            <a:ln>
              <a:gradFill>
                <a:gsLst>
                  <a:gs pos="100000">
                    <a:srgbClr val="D0B786">
                      <a:alpha val="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4621077" y="305068"/>
            <a:ext cx="2949846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0" dirty="0">
                <a:solidFill>
                  <a:srgbClr val="6C5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4</a:t>
            </a:r>
            <a:endParaRPr lang="zh-CN" altLang="en-US" sz="40000" dirty="0">
              <a:solidFill>
                <a:srgbClr val="6C5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210718" y="6098361"/>
            <a:ext cx="4631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654D2D"/>
                </a:solidFill>
              </a:rPr>
              <a:t>输入简要文字内容 文字内容需概括精炼 不用多余的文字修饰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210718" y="5575141"/>
            <a:ext cx="222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8A6E36"/>
                </a:solidFill>
              </a:rPr>
              <a:t>话题 </a:t>
            </a:r>
            <a:r>
              <a:rPr lang="en-US" altLang="zh-CN" sz="2800" b="1" dirty="0">
                <a:solidFill>
                  <a:srgbClr val="8A6E36"/>
                </a:solidFill>
              </a:rPr>
              <a:t>IV</a:t>
            </a:r>
            <a:endParaRPr lang="zh-CN" altLang="en-US" sz="2800" b="1" dirty="0">
              <a:solidFill>
                <a:srgbClr val="8A6E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3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138401" y="225080"/>
            <a:ext cx="11913448" cy="6481850"/>
            <a:chOff x="138401" y="225080"/>
            <a:chExt cx="11913448" cy="6481850"/>
          </a:xfrm>
        </p:grpSpPr>
        <p:sp>
          <p:nvSpPr>
            <p:cNvPr id="4" name="等腰三角形 3"/>
            <p:cNvSpPr/>
            <p:nvPr/>
          </p:nvSpPr>
          <p:spPr>
            <a:xfrm rot="13507525">
              <a:off x="139276" y="6088416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 rot="18907525">
              <a:off x="138401" y="225080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8092475" flipH="1">
              <a:off x="11501073" y="6293191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 rot="2692475" flipH="1">
              <a:off x="11500198" y="225080"/>
              <a:ext cx="551651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0857" y="566057"/>
            <a:ext cx="544286" cy="544286"/>
          </a:xfrm>
          <a:prstGeom prst="rect">
            <a:avLst/>
          </a:prstGeom>
          <a:solidFill>
            <a:srgbClr val="8A6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82057" y="566057"/>
            <a:ext cx="172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8A6E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目录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582057" y="1110343"/>
            <a:ext cx="1494972" cy="0"/>
          </a:xfrm>
          <a:prstGeom prst="line">
            <a:avLst/>
          </a:prstGeom>
          <a:ln>
            <a:solidFill>
              <a:srgbClr val="8A6E3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3201407" y="2457439"/>
            <a:ext cx="292470" cy="292470"/>
          </a:xfrm>
          <a:prstGeom prst="ellipse">
            <a:avLst/>
          </a:prstGeom>
          <a:solidFill>
            <a:srgbClr val="8A6E36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483795" y="2419008"/>
            <a:ext cx="10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8A6E36"/>
                </a:solidFill>
              </a:rPr>
              <a:t>话题 </a:t>
            </a:r>
            <a:r>
              <a:rPr lang="en-US" altLang="zh-CN" b="1" dirty="0">
                <a:solidFill>
                  <a:srgbClr val="8A6E36"/>
                </a:solidFill>
              </a:rPr>
              <a:t>I</a:t>
            </a:r>
            <a:endParaRPr lang="zh-CN" altLang="en-US" b="1" dirty="0">
              <a:solidFill>
                <a:srgbClr val="8A6E36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135116" y="3853319"/>
            <a:ext cx="292470" cy="292470"/>
          </a:xfrm>
          <a:prstGeom prst="ellipse">
            <a:avLst/>
          </a:prstGeom>
          <a:solidFill>
            <a:srgbClr val="8A6E36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6064749" y="2457439"/>
            <a:ext cx="292470" cy="292470"/>
          </a:xfrm>
          <a:prstGeom prst="ellipse">
            <a:avLst/>
          </a:prstGeom>
          <a:solidFill>
            <a:srgbClr val="8A6E36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6330127" y="2380577"/>
            <a:ext cx="153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8A6E36"/>
                </a:solidFill>
              </a:rPr>
              <a:t>话题 </a:t>
            </a:r>
            <a:r>
              <a:rPr lang="en-US" altLang="zh-CN" b="1" dirty="0">
                <a:solidFill>
                  <a:srgbClr val="8A6E36"/>
                </a:solidFill>
              </a:rPr>
              <a:t>III</a:t>
            </a:r>
            <a:endParaRPr lang="zh-CN" altLang="en-US" b="1" dirty="0">
              <a:solidFill>
                <a:srgbClr val="8A6E36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599081" y="3897178"/>
            <a:ext cx="292470" cy="292470"/>
          </a:xfrm>
          <a:prstGeom prst="ellipse">
            <a:avLst/>
          </a:prstGeom>
          <a:solidFill>
            <a:srgbClr val="8A6E36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7864459" y="3820316"/>
            <a:ext cx="145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8A6E36"/>
                </a:solidFill>
              </a:rPr>
              <a:t>话题 </a:t>
            </a:r>
            <a:r>
              <a:rPr lang="en-US" altLang="zh-CN" b="1" dirty="0">
                <a:solidFill>
                  <a:srgbClr val="8A6E36"/>
                </a:solidFill>
              </a:rPr>
              <a:t>IV</a:t>
            </a:r>
            <a:endParaRPr lang="zh-CN" altLang="en-US" b="1" dirty="0">
              <a:solidFill>
                <a:srgbClr val="8A6E36"/>
              </a:solidFill>
            </a:endParaRPr>
          </a:p>
        </p:txBody>
      </p:sp>
      <p:cxnSp>
        <p:nvCxnSpPr>
          <p:cNvPr id="32" name="曲线连接符 31"/>
          <p:cNvCxnSpPr/>
          <p:nvPr/>
        </p:nvCxnSpPr>
        <p:spPr>
          <a:xfrm flipV="1">
            <a:off x="4590535" y="5196896"/>
            <a:ext cx="3010932" cy="1051829"/>
          </a:xfrm>
          <a:prstGeom prst="curvedConnector3">
            <a:avLst>
              <a:gd name="adj1" fmla="val 50000"/>
            </a:avLst>
          </a:prstGeom>
          <a:ln>
            <a:gradFill>
              <a:gsLst>
                <a:gs pos="0">
                  <a:srgbClr val="DECDAC">
                    <a:alpha val="59000"/>
                  </a:srgbClr>
                </a:gs>
                <a:gs pos="97516">
                  <a:srgbClr val="DECDAC">
                    <a:alpha val="56000"/>
                  </a:srgbClr>
                </a:gs>
                <a:gs pos="45000">
                  <a:srgbClr val="9D7D3D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14005" y="6248725"/>
            <a:ext cx="4277678" cy="0"/>
          </a:xfrm>
          <a:prstGeom prst="line">
            <a:avLst/>
          </a:prstGeom>
          <a:ln w="3175">
            <a:gradFill>
              <a:gsLst>
                <a:gs pos="50900">
                  <a:srgbClr val="9D7D3D"/>
                </a:gs>
                <a:gs pos="100000">
                  <a:srgbClr val="DECDAC">
                    <a:alpha val="61000"/>
                  </a:srgbClr>
                </a:gs>
                <a:gs pos="0">
                  <a:srgbClr val="DECDAC">
                    <a:alpha val="64000"/>
                  </a:srgbClr>
                </a:gs>
              </a:gsLst>
              <a:lin ang="4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864459" y="5196896"/>
            <a:ext cx="4277678" cy="0"/>
          </a:xfrm>
          <a:prstGeom prst="line">
            <a:avLst/>
          </a:prstGeom>
          <a:ln w="3175">
            <a:gradFill>
              <a:gsLst>
                <a:gs pos="50900">
                  <a:srgbClr val="9D7D3D"/>
                </a:gs>
                <a:gs pos="100000">
                  <a:srgbClr val="DECDAC">
                    <a:alpha val="61000"/>
                  </a:srgbClr>
                </a:gs>
                <a:gs pos="0">
                  <a:srgbClr val="DECDAC">
                    <a:alpha val="64000"/>
                  </a:srgbClr>
                </a:gs>
              </a:gsLst>
              <a:lin ang="4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六边形 34"/>
          <p:cNvSpPr/>
          <p:nvPr/>
        </p:nvSpPr>
        <p:spPr>
          <a:xfrm rot="5400000" flipV="1">
            <a:off x="2123898" y="6074584"/>
            <a:ext cx="404008" cy="348283"/>
          </a:xfrm>
          <a:prstGeom prst="hexagon">
            <a:avLst/>
          </a:prstGeom>
          <a:solidFill>
            <a:srgbClr val="7F6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六边形 35"/>
          <p:cNvSpPr/>
          <p:nvPr/>
        </p:nvSpPr>
        <p:spPr>
          <a:xfrm rot="5400000" flipV="1">
            <a:off x="9867491" y="5026688"/>
            <a:ext cx="404008" cy="348283"/>
          </a:xfrm>
          <a:prstGeom prst="hexagon">
            <a:avLst/>
          </a:prstGeom>
          <a:noFill/>
          <a:ln>
            <a:solidFill>
              <a:srgbClr val="7F65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4614040" y="3862865"/>
            <a:ext cx="626792" cy="342927"/>
          </a:xfrm>
          <a:prstGeom prst="rect">
            <a:avLst/>
          </a:prstGeom>
          <a:solidFill>
            <a:srgbClr val="E7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4361017" y="3820316"/>
            <a:ext cx="10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8A6E36"/>
                </a:solidFill>
              </a:rPr>
              <a:t>话题 </a:t>
            </a:r>
            <a:r>
              <a:rPr lang="en-US" altLang="zh-CN" b="1" dirty="0">
                <a:solidFill>
                  <a:srgbClr val="8A6E36"/>
                </a:solidFill>
              </a:rPr>
              <a:t>II</a:t>
            </a:r>
            <a:endParaRPr lang="zh-CN" altLang="en-US" b="1" dirty="0">
              <a:solidFill>
                <a:srgbClr val="8A6E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25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10" grpId="0"/>
      <p:bldP spid="15" grpId="0" animBg="1"/>
      <p:bldP spid="20" grpId="0" animBg="1"/>
      <p:bldP spid="21" grpId="0"/>
      <p:bldP spid="26" grpId="0" animBg="1"/>
      <p:bldP spid="27" grpId="0"/>
      <p:bldP spid="35" grpId="0" animBg="1"/>
      <p:bldP spid="36" grpId="0" animBg="1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8401" y="225080"/>
            <a:ext cx="11913448" cy="6481850"/>
            <a:chOff x="138401" y="225080"/>
            <a:chExt cx="11913448" cy="6481850"/>
          </a:xfrm>
        </p:grpSpPr>
        <p:sp>
          <p:nvSpPr>
            <p:cNvPr id="3" name="等腰三角形 2"/>
            <p:cNvSpPr/>
            <p:nvPr/>
          </p:nvSpPr>
          <p:spPr>
            <a:xfrm rot="13507525">
              <a:off x="139276" y="6088416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18907525">
              <a:off x="138401" y="225080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 rot="8092475" flipH="1">
              <a:off x="11501073" y="6293191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2692475" flipH="1">
              <a:off x="11500198" y="225080"/>
              <a:ext cx="551651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7" name="图表 6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8401" y="225080"/>
            <a:ext cx="11913448" cy="6481850"/>
            <a:chOff x="138401" y="225080"/>
            <a:chExt cx="11913448" cy="6481850"/>
          </a:xfrm>
        </p:grpSpPr>
        <p:sp>
          <p:nvSpPr>
            <p:cNvPr id="3" name="等腰三角形 2"/>
            <p:cNvSpPr/>
            <p:nvPr/>
          </p:nvSpPr>
          <p:spPr>
            <a:xfrm rot="13507525">
              <a:off x="139276" y="6088416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18907525">
              <a:off x="138401" y="225080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 rot="8092475" flipH="1">
              <a:off x="11501073" y="6293191"/>
              <a:ext cx="551652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 rot="2692475" flipH="1">
              <a:off x="11500198" y="225080"/>
              <a:ext cx="551651" cy="275826"/>
            </a:xfrm>
            <a:prstGeom prst="triangle">
              <a:avLst/>
            </a:prstGeom>
            <a:solidFill>
              <a:srgbClr val="5746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7" name="图表 6"/>
          <p:cNvGraphicFramePr/>
          <p:nvPr/>
        </p:nvGraphicFramePr>
        <p:xfrm>
          <a:off x="-368300" y="80766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7121655" y="2612357"/>
            <a:ext cx="462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结论 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    </a:t>
            </a:r>
            <a:r>
              <a:rPr lang="zh-CN" altLang="en-US" dirty="0"/>
              <a:t>此处添加详细文本描述</a:t>
            </a:r>
            <a:endParaRPr lang="zh-CN" altLang="en-US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7121655" y="3392963"/>
            <a:ext cx="49471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结论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   </a:t>
            </a:r>
            <a:r>
              <a:rPr lang="zh-CN" altLang="en-US" dirty="0"/>
              <a:t>此处添加详细文本描述</a:t>
            </a:r>
            <a:endParaRPr lang="zh-CN" altLang="en-US" b="1" dirty="0"/>
          </a:p>
          <a:p>
            <a:endParaRPr lang="zh-CN" altLang="en-US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7121656" y="4173569"/>
            <a:ext cx="4491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结论 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  </a:t>
            </a:r>
            <a:r>
              <a:rPr lang="zh-CN" altLang="en-US" dirty="0"/>
              <a:t>此处添加详细文本描述</a:t>
            </a:r>
            <a:endParaRPr lang="zh-CN" altLang="en-US" b="1" dirty="0"/>
          </a:p>
          <a:p>
            <a:endParaRPr lang="zh-CN" altLang="en-US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箭头连接符 1"/>
          <p:cNvCxnSpPr/>
          <p:nvPr/>
        </p:nvCxnSpPr>
        <p:spPr>
          <a:xfrm flipV="1">
            <a:off x="1913467" y="1768235"/>
            <a:ext cx="8788400" cy="4006033"/>
          </a:xfrm>
          <a:prstGeom prst="straightConnector1">
            <a:avLst/>
          </a:prstGeom>
          <a:ln w="28575">
            <a:gradFill>
              <a:gsLst>
                <a:gs pos="31000">
                  <a:srgbClr val="9A8C58">
                    <a:alpha val="30000"/>
                  </a:srgbClr>
                </a:gs>
                <a:gs pos="100000">
                  <a:srgbClr val="574623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 rot="18163298" flipH="1">
            <a:off x="955177" y="824301"/>
            <a:ext cx="2128489" cy="1887866"/>
            <a:chOff x="8034896" y="711311"/>
            <a:chExt cx="2128489" cy="1887866"/>
          </a:xfrm>
        </p:grpSpPr>
        <p:cxnSp>
          <p:nvCxnSpPr>
            <p:cNvPr id="4" name="直接连接符 3"/>
            <p:cNvCxnSpPr/>
            <p:nvPr/>
          </p:nvCxnSpPr>
          <p:spPr>
            <a:xfrm flipV="1">
              <a:off x="8034896" y="1093282"/>
              <a:ext cx="1945914" cy="1505895"/>
            </a:xfrm>
            <a:prstGeom prst="line">
              <a:avLst/>
            </a:prstGeom>
            <a:ln>
              <a:gradFill>
                <a:gsLst>
                  <a:gs pos="0">
                    <a:srgbClr val="68532A"/>
                  </a:gs>
                  <a:gs pos="100000">
                    <a:srgbClr val="9D9173">
                      <a:alpha val="28000"/>
                    </a:srgbClr>
                  </a:gs>
                </a:gsLst>
                <a:lin ang="5400000" scaled="1"/>
              </a:gra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8814135" y="711311"/>
              <a:ext cx="1287357" cy="942875"/>
            </a:xfrm>
            <a:prstGeom prst="line">
              <a:avLst/>
            </a:prstGeom>
            <a:ln w="28575">
              <a:gradFill>
                <a:gsLst>
                  <a:gs pos="100000">
                    <a:srgbClr val="D0B786">
                      <a:alpha val="4000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8595842" y="1210468"/>
              <a:ext cx="1567543" cy="1165792"/>
            </a:xfrm>
            <a:prstGeom prst="line">
              <a:avLst/>
            </a:prstGeom>
            <a:ln>
              <a:gradFill>
                <a:gsLst>
                  <a:gs pos="100000">
                    <a:srgbClr val="D0B786">
                      <a:alpha val="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 rot="20390871">
            <a:off x="274722" y="1000078"/>
            <a:ext cx="2472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5746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endParaRPr lang="zh-CN" altLang="en-US" sz="4000" b="1" dirty="0">
              <a:solidFill>
                <a:srgbClr val="5746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椭圆 7"/>
          <p:cNvSpPr/>
          <p:nvPr/>
        </p:nvSpPr>
        <p:spPr>
          <a:xfrm>
            <a:off x="5093959" y="2235674"/>
            <a:ext cx="479602" cy="479602"/>
          </a:xfrm>
          <a:prstGeom prst="ellipse">
            <a:avLst/>
          </a:prstGeom>
          <a:solidFill>
            <a:srgbClr val="9A8C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76735" y="982510"/>
            <a:ext cx="479602" cy="479602"/>
          </a:xfrm>
          <a:prstGeom prst="ellipse">
            <a:avLst/>
          </a:prstGeom>
          <a:solidFill>
            <a:srgbClr val="BAA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070211" y="5818831"/>
            <a:ext cx="479602" cy="479602"/>
          </a:xfrm>
          <a:prstGeom prst="ellipse">
            <a:avLst/>
          </a:prstGeom>
          <a:solidFill>
            <a:srgbClr val="574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807942" y="4853880"/>
            <a:ext cx="479602" cy="479602"/>
          </a:xfrm>
          <a:prstGeom prst="ellipse">
            <a:avLst/>
          </a:prstGeom>
          <a:solidFill>
            <a:srgbClr val="A89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5333760" y="2771278"/>
            <a:ext cx="0" cy="1282666"/>
          </a:xfrm>
          <a:prstGeom prst="line">
            <a:avLst/>
          </a:prstGeom>
          <a:ln w="28575">
            <a:gradFill>
              <a:gsLst>
                <a:gs pos="0">
                  <a:srgbClr val="7D6433"/>
                </a:gs>
                <a:gs pos="100000">
                  <a:srgbClr val="ECE9E0">
                    <a:alpha val="67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110827" y="1487762"/>
            <a:ext cx="0" cy="1282666"/>
          </a:xfrm>
          <a:prstGeom prst="line">
            <a:avLst/>
          </a:prstGeom>
          <a:ln w="28575">
            <a:gradFill>
              <a:gsLst>
                <a:gs pos="0">
                  <a:srgbClr val="7D6433"/>
                </a:gs>
                <a:gs pos="100000">
                  <a:srgbClr val="ECE9E0">
                    <a:alpha val="67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7029828" y="3537348"/>
            <a:ext cx="0" cy="1282666"/>
          </a:xfrm>
          <a:prstGeom prst="line">
            <a:avLst/>
          </a:prstGeom>
          <a:ln w="28575">
            <a:gradFill>
              <a:gsLst>
                <a:gs pos="0">
                  <a:srgbClr val="7D6433"/>
                </a:gs>
                <a:gs pos="100000">
                  <a:srgbClr val="ECE9E0">
                    <a:alpha val="67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303561" y="4491602"/>
            <a:ext cx="0" cy="1282666"/>
          </a:xfrm>
          <a:prstGeom prst="line">
            <a:avLst/>
          </a:prstGeom>
          <a:ln w="28575">
            <a:gradFill>
              <a:gsLst>
                <a:gs pos="0">
                  <a:srgbClr val="7D6433"/>
                </a:gs>
                <a:gs pos="100000">
                  <a:srgbClr val="ECE9E0">
                    <a:alpha val="67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743405" y="2283460"/>
            <a:ext cx="236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7D64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7 7  plan two</a:t>
            </a:r>
            <a:endParaRPr lang="zh-CN" altLang="en-US" b="1" dirty="0">
              <a:solidFill>
                <a:srgbClr val="7D64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503539" y="1066974"/>
            <a:ext cx="268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7D64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7 22  plan four</a:t>
            </a:r>
            <a:endParaRPr lang="zh-CN" altLang="en-US" b="1" dirty="0">
              <a:solidFill>
                <a:srgbClr val="7D64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24501" y="4609715"/>
            <a:ext cx="2921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7D64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7 15  plan three</a:t>
            </a:r>
            <a:endParaRPr lang="zh-CN" altLang="en-US" b="1" dirty="0">
              <a:solidFill>
                <a:srgbClr val="7D64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50019" y="5774268"/>
            <a:ext cx="282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7D64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6 30  plan one</a:t>
            </a:r>
            <a:endParaRPr lang="zh-CN" altLang="en-US" b="1" dirty="0">
              <a:solidFill>
                <a:srgbClr val="7D64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56267" y="2714420"/>
            <a:ext cx="1668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文字内容、需概括精炼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584877" y="1551495"/>
            <a:ext cx="18839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705555" y="6152529"/>
            <a:ext cx="2217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424501" y="4979047"/>
            <a:ext cx="25163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654D2D"/>
                </a:solidFill>
              </a:rPr>
              <a:t>输入简要文字内容 文字内容需概括精炼</a:t>
            </a:r>
          </a:p>
          <a:p>
            <a:r>
              <a:rPr lang="en-US" altLang="zh-CN" sz="1600" dirty="0">
                <a:solidFill>
                  <a:srgbClr val="8A6E36"/>
                </a:solidFill>
              </a:rPr>
              <a:t> </a:t>
            </a:r>
            <a:endParaRPr lang="zh-CN" altLang="en-US" sz="1600" dirty="0">
              <a:solidFill>
                <a:srgbClr val="8A6E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0544" y="1342172"/>
            <a:ext cx="6101958" cy="2805545"/>
            <a:chOff x="642672" y="1635093"/>
            <a:chExt cx="6101958" cy="2884204"/>
          </a:xfrm>
          <a:effectLst>
            <a:reflection blurRad="6350" stA="50000" endA="300" endPos="55000" dir="5400000" sy="-100000" algn="bl" rotWithShape="0"/>
          </a:effectLst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735" b="16296"/>
            <a:stretch>
              <a:fillRect/>
            </a:stretch>
          </p:blipFill>
          <p:spPr>
            <a:xfrm>
              <a:off x="642672" y="1635093"/>
              <a:ext cx="6101958" cy="2884204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1828801" y="1767016"/>
              <a:ext cx="3682314" cy="2285999"/>
            </a:xfrm>
            <a:custGeom>
              <a:avLst/>
              <a:gdLst>
                <a:gd name="connsiteX0" fmla="*/ 0 w 3509319"/>
                <a:gd name="connsiteY0" fmla="*/ 0 h 2261287"/>
                <a:gd name="connsiteX1" fmla="*/ 3509319 w 3509319"/>
                <a:gd name="connsiteY1" fmla="*/ 0 h 2261287"/>
                <a:gd name="connsiteX2" fmla="*/ 3509319 w 3509319"/>
                <a:gd name="connsiteY2" fmla="*/ 2261287 h 2261287"/>
                <a:gd name="connsiteX3" fmla="*/ 0 w 3509319"/>
                <a:gd name="connsiteY3" fmla="*/ 2261287 h 2261287"/>
                <a:gd name="connsiteX4" fmla="*/ 0 w 3509319"/>
                <a:gd name="connsiteY4" fmla="*/ 0 h 2261287"/>
                <a:gd name="connsiteX0-1" fmla="*/ 61784 w 3571103"/>
                <a:gd name="connsiteY0-2" fmla="*/ 0 h 2261287"/>
                <a:gd name="connsiteX1-3" fmla="*/ 3571103 w 3571103"/>
                <a:gd name="connsiteY1-4" fmla="*/ 0 h 2261287"/>
                <a:gd name="connsiteX2-5" fmla="*/ 3571103 w 3571103"/>
                <a:gd name="connsiteY2-6" fmla="*/ 2261287 h 2261287"/>
                <a:gd name="connsiteX3-7" fmla="*/ 0 w 3571103"/>
                <a:gd name="connsiteY3-8" fmla="*/ 2261287 h 2261287"/>
                <a:gd name="connsiteX4-9" fmla="*/ 61784 w 3571103"/>
                <a:gd name="connsiteY4-10" fmla="*/ 0 h 2261287"/>
                <a:gd name="connsiteX0-11" fmla="*/ 61784 w 3682314"/>
                <a:gd name="connsiteY0-12" fmla="*/ 0 h 2261287"/>
                <a:gd name="connsiteX1-13" fmla="*/ 3571103 w 3682314"/>
                <a:gd name="connsiteY1-14" fmla="*/ 0 h 2261287"/>
                <a:gd name="connsiteX2-15" fmla="*/ 3682314 w 3682314"/>
                <a:gd name="connsiteY2-16" fmla="*/ 2224217 h 2261287"/>
                <a:gd name="connsiteX3-17" fmla="*/ 0 w 3682314"/>
                <a:gd name="connsiteY3-18" fmla="*/ 2261287 h 2261287"/>
                <a:gd name="connsiteX4-19" fmla="*/ 61784 w 3682314"/>
                <a:gd name="connsiteY4-20" fmla="*/ 0 h 2261287"/>
                <a:gd name="connsiteX0-21" fmla="*/ 61784 w 3682314"/>
                <a:gd name="connsiteY0-22" fmla="*/ 0 h 2261287"/>
                <a:gd name="connsiteX1-23" fmla="*/ 3597997 w 3682314"/>
                <a:gd name="connsiteY1-24" fmla="*/ 6650 h 2261287"/>
                <a:gd name="connsiteX2-25" fmla="*/ 3682314 w 3682314"/>
                <a:gd name="connsiteY2-26" fmla="*/ 2224217 h 2261287"/>
                <a:gd name="connsiteX3-27" fmla="*/ 0 w 3682314"/>
                <a:gd name="connsiteY3-28" fmla="*/ 2261287 h 2261287"/>
                <a:gd name="connsiteX4-29" fmla="*/ 61784 w 3682314"/>
                <a:gd name="connsiteY4-30" fmla="*/ 0 h 2261287"/>
                <a:gd name="connsiteX0-31" fmla="*/ 61784 w 3682314"/>
                <a:gd name="connsiteY0-32" fmla="*/ 0 h 2261287"/>
                <a:gd name="connsiteX1-33" fmla="*/ 3597997 w 3682314"/>
                <a:gd name="connsiteY1-34" fmla="*/ 6650 h 2261287"/>
                <a:gd name="connsiteX2-35" fmla="*/ 3682314 w 3682314"/>
                <a:gd name="connsiteY2-36" fmla="*/ 2244169 h 2261287"/>
                <a:gd name="connsiteX3-37" fmla="*/ 0 w 3682314"/>
                <a:gd name="connsiteY3-38" fmla="*/ 2261287 h 2261287"/>
                <a:gd name="connsiteX4-39" fmla="*/ 61784 w 3682314"/>
                <a:gd name="connsiteY4-40" fmla="*/ 0 h 226128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682314" h="2261287">
                  <a:moveTo>
                    <a:pt x="61784" y="0"/>
                  </a:moveTo>
                  <a:lnTo>
                    <a:pt x="3597997" y="6650"/>
                  </a:lnTo>
                  <a:lnTo>
                    <a:pt x="3682314" y="2244169"/>
                  </a:lnTo>
                  <a:lnTo>
                    <a:pt x="0" y="2261287"/>
                  </a:lnTo>
                  <a:lnTo>
                    <a:pt x="61784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6650269" y="2043777"/>
            <a:ext cx="192619" cy="741376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890418" y="2043777"/>
            <a:ext cx="73607" cy="741376"/>
          </a:xfrm>
          <a:prstGeom prst="rect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115827" y="2070175"/>
            <a:ext cx="3469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点击添加内容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50269" y="3334545"/>
            <a:ext cx="45929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</a:t>
            </a:r>
          </a:p>
          <a:p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6550283" y="2922740"/>
            <a:ext cx="43700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6144713" y="557831"/>
            <a:ext cx="1915886" cy="1915886"/>
          </a:xfrm>
          <a:prstGeom prst="ellipse">
            <a:avLst/>
          </a:prstGeom>
          <a:solidFill>
            <a:srgbClr val="5746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/>
          <p:cNvCxnSpPr/>
          <p:nvPr/>
        </p:nvCxnSpPr>
        <p:spPr>
          <a:xfrm>
            <a:off x="7124428" y="2443684"/>
            <a:ext cx="0" cy="1284514"/>
          </a:xfrm>
          <a:prstGeom prst="line">
            <a:avLst/>
          </a:prstGeom>
          <a:ln w="76200">
            <a:solidFill>
              <a:srgbClr val="5746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7102656" y="4310776"/>
            <a:ext cx="0" cy="1284514"/>
          </a:xfrm>
          <a:prstGeom prst="line">
            <a:avLst/>
          </a:prstGeom>
          <a:ln w="76200">
            <a:solidFill>
              <a:srgbClr val="5746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6514828" y="5203404"/>
            <a:ext cx="1175657" cy="1175657"/>
          </a:xfrm>
          <a:prstGeom prst="ellipse">
            <a:avLst/>
          </a:prstGeom>
          <a:solidFill>
            <a:srgbClr val="E7E8E0"/>
          </a:solidFill>
          <a:ln>
            <a:solidFill>
              <a:srgbClr val="5746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295761" y="3012402"/>
            <a:ext cx="3469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654D2D"/>
                </a:solidFill>
              </a:rPr>
              <a:t>请输入的标题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295761" y="3812306"/>
            <a:ext cx="5221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2.08333E-6 -2.22222E-6 L 0.00183 -0.317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702812" y="1958545"/>
            <a:ext cx="28368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0" b="1" spc="600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华文新魏" panose="02010800040101010101" pitchFamily="2" charset="-122"/>
              </a:rPr>
              <a:t>E</a:t>
            </a:r>
            <a:r>
              <a:rPr lang="en-US" altLang="zh-CN" sz="4800" b="1" spc="600" dirty="0">
                <a:solidFill>
                  <a:srgbClr val="654D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ea typeface="华文新魏" panose="02010800040101010101" pitchFamily="2" charset="-122"/>
              </a:rPr>
              <a:t>ND</a:t>
            </a:r>
            <a:endParaRPr lang="zh-CN" altLang="en-US" sz="4800" b="1" spc="600" dirty="0">
              <a:solidFill>
                <a:srgbClr val="654D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  <a:ea typeface="华文新魏" panose="02010800040101010101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811977" y="1080454"/>
            <a:ext cx="4618504" cy="4618504"/>
            <a:chOff x="3959284" y="1422211"/>
            <a:chExt cx="4055409" cy="4055409"/>
          </a:xfrm>
        </p:grpSpPr>
        <p:sp>
          <p:nvSpPr>
            <p:cNvPr id="15" name="弧形 14"/>
            <p:cNvSpPr/>
            <p:nvPr/>
          </p:nvSpPr>
          <p:spPr>
            <a:xfrm rot="3942566" flipH="1">
              <a:off x="3959284" y="1422211"/>
              <a:ext cx="4055409" cy="4055409"/>
            </a:xfrm>
            <a:prstGeom prst="arc">
              <a:avLst>
                <a:gd name="adj1" fmla="val 16200000"/>
                <a:gd name="adj2" fmla="val 1204186"/>
              </a:avLst>
            </a:prstGeom>
            <a:noFill/>
            <a:ln w="28575">
              <a:gradFill>
                <a:gsLst>
                  <a:gs pos="50000">
                    <a:srgbClr val="B78B57"/>
                  </a:gs>
                  <a:gs pos="0">
                    <a:schemeClr val="accent2">
                      <a:lumMod val="60000"/>
                      <a:lumOff val="40000"/>
                      <a:alpha val="2000"/>
                    </a:schemeClr>
                  </a:gs>
                  <a:gs pos="100000">
                    <a:srgbClr val="654D2D"/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弧形 15"/>
            <p:cNvSpPr/>
            <p:nvPr/>
          </p:nvSpPr>
          <p:spPr>
            <a:xfrm rot="18548610" flipH="1">
              <a:off x="3959284" y="1422211"/>
              <a:ext cx="4055409" cy="4055409"/>
            </a:xfrm>
            <a:prstGeom prst="arc">
              <a:avLst>
                <a:gd name="adj1" fmla="val 16200000"/>
                <a:gd name="adj2" fmla="val 1204186"/>
              </a:avLst>
            </a:prstGeom>
            <a:noFill/>
            <a:ln w="28575">
              <a:gradFill>
                <a:gsLst>
                  <a:gs pos="50000">
                    <a:srgbClr val="B78B57"/>
                  </a:gs>
                  <a:gs pos="0">
                    <a:schemeClr val="accent2">
                      <a:lumMod val="60000"/>
                      <a:lumOff val="40000"/>
                      <a:alpha val="2000"/>
                    </a:schemeClr>
                  </a:gs>
                  <a:gs pos="100000">
                    <a:srgbClr val="654D2D"/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弧形 16"/>
            <p:cNvSpPr/>
            <p:nvPr/>
          </p:nvSpPr>
          <p:spPr>
            <a:xfrm rot="11219405" flipH="1">
              <a:off x="3959284" y="1422211"/>
              <a:ext cx="4055409" cy="4055409"/>
            </a:xfrm>
            <a:prstGeom prst="arc">
              <a:avLst>
                <a:gd name="adj1" fmla="val 16200000"/>
                <a:gd name="adj2" fmla="val 1204186"/>
              </a:avLst>
            </a:prstGeom>
            <a:noFill/>
            <a:ln w="28575">
              <a:gradFill>
                <a:gsLst>
                  <a:gs pos="50000">
                    <a:srgbClr val="B78B57"/>
                  </a:gs>
                  <a:gs pos="0">
                    <a:schemeClr val="accent2">
                      <a:lumMod val="60000"/>
                      <a:lumOff val="40000"/>
                      <a:alpha val="2000"/>
                    </a:schemeClr>
                  </a:gs>
                  <a:gs pos="100000">
                    <a:srgbClr val="654D2D"/>
                  </a:gs>
                </a:gsLst>
                <a:lin ang="5400000" scaled="1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8" name="直接连接符 17"/>
          <p:cNvCxnSpPr/>
          <p:nvPr/>
        </p:nvCxnSpPr>
        <p:spPr>
          <a:xfrm flipV="1">
            <a:off x="7429786" y="1544896"/>
            <a:ext cx="1506434" cy="1165792"/>
          </a:xfrm>
          <a:prstGeom prst="line">
            <a:avLst/>
          </a:prstGeom>
          <a:ln>
            <a:solidFill>
              <a:srgbClr val="7F6531"/>
            </a:solidFill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V="1">
            <a:off x="8209025" y="822822"/>
            <a:ext cx="1287357" cy="942875"/>
          </a:xfrm>
          <a:prstGeom prst="line">
            <a:avLst/>
          </a:prstGeom>
          <a:ln w="28575">
            <a:gradFill>
              <a:gsLst>
                <a:gs pos="100000">
                  <a:srgbClr val="D0B786">
                    <a:alpha val="40000"/>
                  </a:srgbClr>
                </a:gs>
                <a:gs pos="0">
                  <a:srgbClr val="8A6E36"/>
                </a:gs>
              </a:gsLst>
              <a:lin ang="5400000" scaled="1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7990732" y="1321979"/>
            <a:ext cx="1567543" cy="1165792"/>
          </a:xfrm>
          <a:prstGeom prst="line">
            <a:avLst/>
          </a:prstGeom>
          <a:ln>
            <a:gradFill>
              <a:gsLst>
                <a:gs pos="100000">
                  <a:srgbClr val="D0B786">
                    <a:alpha val="0"/>
                  </a:srgbClr>
                </a:gs>
                <a:gs pos="0">
                  <a:srgbClr val="8A6E36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7073427" y="4525610"/>
            <a:ext cx="2279810" cy="455976"/>
          </a:xfrm>
          <a:prstGeom prst="rect">
            <a:avLst/>
          </a:prstGeom>
          <a:solidFill>
            <a:srgbClr val="E7E8E0"/>
          </a:solidFill>
          <a:ln>
            <a:solidFill>
              <a:srgbClr val="E7E8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6121229" y="4607090"/>
            <a:ext cx="377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A89A68"/>
                </a:solidFill>
              </a:rPr>
              <a:t>您的内容打在这里 或者通过复制您的文本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02017" y="2278741"/>
            <a:ext cx="2998893" cy="3163679"/>
            <a:chOff x="1010131" y="1809293"/>
            <a:chExt cx="4283145" cy="4518500"/>
          </a:xfrm>
        </p:grpSpPr>
        <p:sp>
          <p:nvSpPr>
            <p:cNvPr id="3" name="等腰三角形 2"/>
            <p:cNvSpPr/>
            <p:nvPr/>
          </p:nvSpPr>
          <p:spPr>
            <a:xfrm flipV="1">
              <a:off x="1886858" y="2206171"/>
              <a:ext cx="2786742" cy="2540000"/>
            </a:xfrm>
            <a:prstGeom prst="triangle">
              <a:avLst/>
            </a:prstGeom>
            <a:noFill/>
            <a:ln>
              <a:solidFill>
                <a:srgbClr val="7F6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flipV="1">
              <a:off x="1295400" y="1809293"/>
              <a:ext cx="3813629" cy="3475965"/>
            </a:xfrm>
            <a:prstGeom prst="triangle">
              <a:avLst/>
            </a:prstGeom>
            <a:noFill/>
            <a:ln>
              <a:solidFill>
                <a:srgbClr val="C2A3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 flipV="1">
              <a:off x="1010131" y="2423884"/>
              <a:ext cx="4283145" cy="3903909"/>
            </a:xfrm>
            <a:prstGeom prst="triangle">
              <a:avLst/>
            </a:prstGeom>
            <a:noFill/>
            <a:ln>
              <a:solidFill>
                <a:srgbClr val="D5BF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>
              <a:off x="3151703" y="4051544"/>
              <a:ext cx="1456769" cy="1233714"/>
            </a:xfrm>
            <a:prstGeom prst="triangle">
              <a:avLst/>
            </a:prstGeom>
            <a:solidFill>
              <a:srgbClr val="9C7D3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479211" y="305068"/>
            <a:ext cx="294984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0" dirty="0">
                <a:solidFill>
                  <a:srgbClr val="6C5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1</a:t>
            </a:r>
            <a:endParaRPr lang="zh-CN" altLang="en-US" sz="40000" dirty="0">
              <a:solidFill>
                <a:srgbClr val="6C5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29292" y="6004821"/>
            <a:ext cx="4631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654D2D"/>
                </a:solidFill>
              </a:rPr>
              <a:t>输入简要文字内容 文字内容需概括精炼 不用多余的文字修饰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29292" y="5481601"/>
            <a:ext cx="1707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8A6E36"/>
                </a:solidFill>
              </a:rPr>
              <a:t>话题 </a:t>
            </a:r>
            <a:r>
              <a:rPr lang="en-US" altLang="zh-CN" sz="2800" b="1" dirty="0">
                <a:solidFill>
                  <a:srgbClr val="8A6E36"/>
                </a:solidFill>
              </a:rPr>
              <a:t>I</a:t>
            </a:r>
            <a:endParaRPr lang="zh-CN" altLang="en-US" sz="2800" b="1" dirty="0">
              <a:solidFill>
                <a:srgbClr val="8A6E36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7507358" y="1728600"/>
            <a:ext cx="1506434" cy="1165792"/>
          </a:xfrm>
          <a:prstGeom prst="line">
            <a:avLst/>
          </a:prstGeom>
          <a:ln>
            <a:solidFill>
              <a:srgbClr val="7F6531"/>
            </a:solidFill>
            <a:head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8286597" y="1006526"/>
            <a:ext cx="1287357" cy="942875"/>
          </a:xfrm>
          <a:prstGeom prst="line">
            <a:avLst/>
          </a:prstGeom>
          <a:ln w="28575">
            <a:gradFill>
              <a:gsLst>
                <a:gs pos="100000">
                  <a:srgbClr val="D0B786">
                    <a:alpha val="40000"/>
                  </a:srgbClr>
                </a:gs>
                <a:gs pos="0">
                  <a:srgbClr val="8A6E36"/>
                </a:gs>
              </a:gsLst>
              <a:lin ang="5400000" scaled="1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8068304" y="1505683"/>
            <a:ext cx="1567543" cy="1165792"/>
          </a:xfrm>
          <a:prstGeom prst="line">
            <a:avLst/>
          </a:prstGeom>
          <a:ln>
            <a:gradFill>
              <a:gsLst>
                <a:gs pos="100000">
                  <a:srgbClr val="D0B786">
                    <a:alpha val="0"/>
                  </a:srgbClr>
                </a:gs>
                <a:gs pos="0">
                  <a:srgbClr val="8A6E36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19754" y="184300"/>
            <a:ext cx="3618005" cy="3934834"/>
          </a:xfrm>
          <a:prstGeom prst="rect">
            <a:avLst/>
          </a:prstGeom>
          <a:solidFill>
            <a:srgbClr val="B9BCA4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693" y="397031"/>
            <a:ext cx="5257966" cy="350937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965719" y="3619326"/>
            <a:ext cx="3279913" cy="3120887"/>
          </a:xfrm>
          <a:prstGeom prst="rect">
            <a:avLst/>
          </a:prstGeom>
          <a:solidFill>
            <a:srgbClr val="B9BCA4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587" y="3879923"/>
            <a:ext cx="4188735" cy="259969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887341" y="863722"/>
            <a:ext cx="279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654D2D"/>
                </a:solidFill>
              </a:rPr>
              <a:t>请输入的标题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7198852" y="1472339"/>
            <a:ext cx="3771406" cy="269329"/>
            <a:chOff x="7198852" y="1472339"/>
            <a:chExt cx="3771406" cy="269329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7198852" y="1607004"/>
              <a:ext cx="3771406" cy="0"/>
            </a:xfrm>
            <a:prstGeom prst="line">
              <a:avLst/>
            </a:prstGeom>
            <a:ln>
              <a:solidFill>
                <a:srgbClr val="5846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8949890" y="1472339"/>
              <a:ext cx="269329" cy="269329"/>
            </a:xfrm>
            <a:prstGeom prst="ellipse">
              <a:avLst/>
            </a:prstGeom>
            <a:solidFill>
              <a:srgbClr val="8A6E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099343" y="2041483"/>
            <a:ext cx="39704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  您的内容打在这里 或者通过复制您的文本后 在此框中选择粘贴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550347" y="4219277"/>
            <a:ext cx="2837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654D2D"/>
                </a:solidFill>
              </a:rPr>
              <a:t>请输入的标题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948544" y="4859192"/>
            <a:ext cx="3771406" cy="269329"/>
            <a:chOff x="1948544" y="4859192"/>
            <a:chExt cx="3771406" cy="269329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1948544" y="4993857"/>
              <a:ext cx="3771406" cy="0"/>
            </a:xfrm>
            <a:prstGeom prst="line">
              <a:avLst/>
            </a:prstGeom>
            <a:ln>
              <a:solidFill>
                <a:srgbClr val="5846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3699582" y="4859192"/>
              <a:ext cx="269329" cy="269329"/>
            </a:xfrm>
            <a:prstGeom prst="ellipse">
              <a:avLst/>
            </a:prstGeom>
            <a:solidFill>
              <a:srgbClr val="8A6E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1849035" y="5433982"/>
            <a:ext cx="39704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  您的内容打在这里 或者通过复制您的文本后 在此框中选择粘贴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27201" y="435429"/>
            <a:ext cx="2090057" cy="3062514"/>
          </a:xfrm>
          <a:prstGeom prst="rect">
            <a:avLst/>
          </a:prstGeom>
          <a:noFill/>
          <a:ln w="57150">
            <a:solidFill>
              <a:srgbClr val="A89A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294743" y="2569029"/>
            <a:ext cx="1959428" cy="2946400"/>
          </a:xfrm>
          <a:prstGeom prst="rect">
            <a:avLst/>
          </a:prstGeom>
          <a:solidFill>
            <a:srgbClr val="A89A68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7" y="873736"/>
            <a:ext cx="3002997" cy="4428354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6589487" y="3349731"/>
            <a:ext cx="46261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输入简要文字内容 文字内容需概括精炼您的内容打在这里 或者通过复制您的文本后 在此框中选择</a:t>
            </a:r>
            <a:endParaRPr lang="en-US" altLang="zh-CN" sz="1400" dirty="0">
              <a:solidFill>
                <a:srgbClr val="A89A68"/>
              </a:solidFill>
            </a:endParaRPr>
          </a:p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粘贴 并选择只保留文字</a:t>
            </a:r>
            <a:r>
              <a:rPr lang="en-US" altLang="zh-CN" sz="1400" dirty="0">
                <a:solidFill>
                  <a:srgbClr val="A89A68"/>
                </a:solidFill>
              </a:rPr>
              <a:t> </a:t>
            </a:r>
            <a:r>
              <a:rPr lang="zh-CN" altLang="en-US" sz="1400" dirty="0">
                <a:solidFill>
                  <a:srgbClr val="A89A68"/>
                </a:solidFill>
              </a:rPr>
              <a:t>您的内容打在这</a:t>
            </a:r>
            <a:endParaRPr lang="en-US" altLang="zh-CN" sz="1400" dirty="0">
              <a:solidFill>
                <a:srgbClr val="A89A68"/>
              </a:solidFill>
            </a:endParaRPr>
          </a:p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里 或者通过复制您的文本后 </a:t>
            </a:r>
            <a:endParaRPr lang="en-US" altLang="zh-CN" sz="1400" dirty="0">
              <a:solidFill>
                <a:srgbClr val="A89A68"/>
              </a:solidFill>
            </a:endParaRPr>
          </a:p>
          <a:p>
            <a:pPr algn="ctr"/>
            <a:r>
              <a:rPr lang="zh-CN" altLang="en-US" sz="1400" dirty="0">
                <a:solidFill>
                  <a:srgbClr val="A89A68"/>
                </a:solidFill>
              </a:rPr>
              <a:t>在此框中选择粘贴</a:t>
            </a:r>
          </a:p>
          <a:p>
            <a:endParaRPr lang="zh-CN" altLang="en-US" sz="1400" dirty="0">
              <a:solidFill>
                <a:srgbClr val="654D2D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753827" y="2444612"/>
            <a:ext cx="2837128" cy="643301"/>
            <a:chOff x="7753827" y="2444612"/>
            <a:chExt cx="2837128" cy="643301"/>
          </a:xfrm>
        </p:grpSpPr>
        <p:sp>
          <p:nvSpPr>
            <p:cNvPr id="8" name="文本框 7"/>
            <p:cNvSpPr txBox="1"/>
            <p:nvPr/>
          </p:nvSpPr>
          <p:spPr>
            <a:xfrm>
              <a:off x="7753827" y="2444612"/>
              <a:ext cx="2837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654D2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点击添加内容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8200571" y="3087913"/>
              <a:ext cx="1436915" cy="0"/>
            </a:xfrm>
            <a:prstGeom prst="line">
              <a:avLst/>
            </a:prstGeom>
            <a:ln w="76200">
              <a:solidFill>
                <a:srgbClr val="A89A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5845" y="1208862"/>
            <a:ext cx="2913681" cy="4556501"/>
          </a:xfrm>
          <a:prstGeom prst="rect">
            <a:avLst/>
          </a:prstGeom>
          <a:solidFill>
            <a:srgbClr val="D3D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 2"/>
          <p:cNvSpPr/>
          <p:nvPr/>
        </p:nvSpPr>
        <p:spPr>
          <a:xfrm>
            <a:off x="4602997" y="1208862"/>
            <a:ext cx="6245815" cy="4556501"/>
          </a:xfrm>
          <a:custGeom>
            <a:avLst/>
            <a:gdLst>
              <a:gd name="connsiteX0" fmla="*/ 0 w 6245815"/>
              <a:gd name="connsiteY0" fmla="*/ 0 h 4556501"/>
              <a:gd name="connsiteX1" fmla="*/ 1689314 w 6245815"/>
              <a:gd name="connsiteY1" fmla="*/ 0 h 4556501"/>
              <a:gd name="connsiteX2" fmla="*/ 2448731 w 6245815"/>
              <a:gd name="connsiteY2" fmla="*/ 0 h 4556501"/>
              <a:gd name="connsiteX3" fmla="*/ 6245815 w 6245815"/>
              <a:gd name="connsiteY3" fmla="*/ 0 h 4556501"/>
              <a:gd name="connsiteX4" fmla="*/ 6245815 w 6245815"/>
              <a:gd name="connsiteY4" fmla="*/ 2448731 h 4556501"/>
              <a:gd name="connsiteX5" fmla="*/ 2448731 w 6245815"/>
              <a:gd name="connsiteY5" fmla="*/ 2448731 h 4556501"/>
              <a:gd name="connsiteX6" fmla="*/ 2448731 w 6245815"/>
              <a:gd name="connsiteY6" fmla="*/ 4556501 h 4556501"/>
              <a:gd name="connsiteX7" fmla="*/ 0 w 6245815"/>
              <a:gd name="connsiteY7" fmla="*/ 4556501 h 455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45815" h="4556501">
                <a:moveTo>
                  <a:pt x="0" y="0"/>
                </a:moveTo>
                <a:lnTo>
                  <a:pt x="1689314" y="0"/>
                </a:lnTo>
                <a:lnTo>
                  <a:pt x="2448731" y="0"/>
                </a:lnTo>
                <a:lnTo>
                  <a:pt x="6245815" y="0"/>
                </a:lnTo>
                <a:lnTo>
                  <a:pt x="6245815" y="2448731"/>
                </a:lnTo>
                <a:lnTo>
                  <a:pt x="2448731" y="2448731"/>
                </a:lnTo>
                <a:lnTo>
                  <a:pt x="2448731" y="4556501"/>
                </a:lnTo>
                <a:lnTo>
                  <a:pt x="0" y="4556501"/>
                </a:lnTo>
                <a:close/>
              </a:path>
            </a:pathLst>
          </a:custGeom>
          <a:solidFill>
            <a:srgbClr val="D3D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425845" y="1237905"/>
            <a:ext cx="2101729" cy="2105813"/>
            <a:chOff x="1363852" y="1334797"/>
            <a:chExt cx="2101729" cy="2105813"/>
          </a:xfrm>
        </p:grpSpPr>
        <p:cxnSp>
          <p:nvCxnSpPr>
            <p:cNvPr id="5" name="直接连接符 4"/>
            <p:cNvCxnSpPr/>
            <p:nvPr/>
          </p:nvCxnSpPr>
          <p:spPr>
            <a:xfrm flipH="1" flipV="1">
              <a:off x="2216258" y="2278251"/>
              <a:ext cx="1249323" cy="1162359"/>
            </a:xfrm>
            <a:prstGeom prst="line">
              <a:avLst/>
            </a:prstGeom>
            <a:ln>
              <a:gradFill>
                <a:gsLst>
                  <a:gs pos="100000">
                    <a:srgbClr val="DCCBA8">
                      <a:alpha val="44706"/>
                    </a:srgbClr>
                  </a:gs>
                  <a:gs pos="4000">
                    <a:srgbClr val="9C7D3E"/>
                  </a:gs>
                </a:gsLst>
                <a:lin ang="5400000" scaled="1"/>
              </a:gra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 flipV="1">
              <a:off x="1928196" y="1334797"/>
              <a:ext cx="1249323" cy="1162359"/>
            </a:xfrm>
            <a:prstGeom prst="line">
              <a:avLst/>
            </a:prstGeom>
            <a:ln>
              <a:gradFill>
                <a:gsLst>
                  <a:gs pos="100000">
                    <a:srgbClr val="DCCBA8">
                      <a:alpha val="44706"/>
                    </a:srgbClr>
                  </a:gs>
                  <a:gs pos="4000">
                    <a:srgbClr val="9C7D3E"/>
                  </a:gs>
                </a:gsLst>
                <a:lin ang="5400000" scaled="1"/>
              </a:gra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 flipV="1">
              <a:off x="1363852" y="2109707"/>
              <a:ext cx="995288" cy="926007"/>
            </a:xfrm>
            <a:prstGeom prst="line">
              <a:avLst/>
            </a:prstGeom>
            <a:ln>
              <a:gradFill>
                <a:gsLst>
                  <a:gs pos="100000">
                    <a:srgbClr val="DCCBA8">
                      <a:alpha val="16000"/>
                    </a:srgbClr>
                  </a:gs>
                  <a:gs pos="4000">
                    <a:srgbClr val="9C7D3E"/>
                  </a:gs>
                </a:gsLst>
                <a:lin ang="5400000" scaled="1"/>
              </a:gra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628453" y="4064428"/>
            <a:ext cx="2837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654D2D"/>
                </a:solidFill>
              </a:rPr>
              <a:t>请输入的标题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628453" y="4714840"/>
            <a:ext cx="2688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949691" y="2512494"/>
            <a:ext cx="2837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654D2D"/>
                </a:solidFill>
              </a:rPr>
              <a:t>请输入的标题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7949691" y="3162906"/>
            <a:ext cx="2688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581411" y="4593098"/>
            <a:ext cx="1681461" cy="1445640"/>
            <a:chOff x="6581411" y="4593098"/>
            <a:chExt cx="1681461" cy="1445640"/>
          </a:xfrm>
        </p:grpSpPr>
        <p:cxnSp>
          <p:nvCxnSpPr>
            <p:cNvPr id="13" name="直接连接符 12"/>
            <p:cNvCxnSpPr/>
            <p:nvPr/>
          </p:nvCxnSpPr>
          <p:spPr>
            <a:xfrm flipH="1">
              <a:off x="6581411" y="4593098"/>
              <a:ext cx="1368280" cy="998853"/>
            </a:xfrm>
            <a:prstGeom prst="line">
              <a:avLst/>
            </a:prstGeom>
            <a:ln>
              <a:gradFill>
                <a:gsLst>
                  <a:gs pos="100000">
                    <a:srgbClr val="DCCBA8">
                      <a:alpha val="73000"/>
                    </a:srgbClr>
                  </a:gs>
                  <a:gs pos="4000">
                    <a:srgbClr val="9C7D3E"/>
                  </a:gs>
                </a:gsLst>
                <a:lin ang="5400000" scaled="1"/>
              </a:gra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698438" y="5565589"/>
              <a:ext cx="1448818" cy="473149"/>
            </a:xfrm>
            <a:prstGeom prst="line">
              <a:avLst/>
            </a:prstGeom>
            <a:ln>
              <a:gradFill>
                <a:gsLst>
                  <a:gs pos="100000">
                    <a:srgbClr val="DCCBA8">
                      <a:alpha val="73000"/>
                    </a:srgbClr>
                  </a:gs>
                  <a:gs pos="4000">
                    <a:srgbClr val="9C7D3E"/>
                  </a:gs>
                </a:gsLst>
                <a:lin ang="5400000" scaled="1"/>
              </a:gra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 flipV="1">
              <a:off x="8031639" y="4671958"/>
              <a:ext cx="231233" cy="1366780"/>
            </a:xfrm>
            <a:prstGeom prst="line">
              <a:avLst/>
            </a:prstGeom>
            <a:ln>
              <a:gradFill>
                <a:gsLst>
                  <a:gs pos="100000">
                    <a:srgbClr val="DCCBA8">
                      <a:alpha val="73000"/>
                    </a:srgbClr>
                  </a:gs>
                  <a:gs pos="4000">
                    <a:srgbClr val="9C7D3E"/>
                  </a:gs>
                </a:gsLst>
                <a:lin ang="5400000" scaled="1"/>
              </a:gra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9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1"/>
            <a:ext cx="8632557" cy="480399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</p:pic>
      <p:sp>
        <p:nvSpPr>
          <p:cNvPr id="3" name="矩形 2"/>
          <p:cNvSpPr/>
          <p:nvPr/>
        </p:nvSpPr>
        <p:spPr>
          <a:xfrm>
            <a:off x="8632556" y="0"/>
            <a:ext cx="3559444" cy="6858000"/>
          </a:xfrm>
          <a:prstGeom prst="rect">
            <a:avLst/>
          </a:prstGeom>
          <a:solidFill>
            <a:srgbClr val="9D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4804475"/>
            <a:ext cx="8625954" cy="2053525"/>
          </a:xfrm>
          <a:prstGeom prst="rect">
            <a:avLst/>
          </a:prstGeom>
          <a:solidFill>
            <a:srgbClr val="D3D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9642963" y="375678"/>
            <a:ext cx="2045341" cy="2026559"/>
            <a:chOff x="9596468" y="634122"/>
            <a:chExt cx="2045341" cy="2026559"/>
          </a:xfrm>
        </p:grpSpPr>
        <p:cxnSp>
          <p:nvCxnSpPr>
            <p:cNvPr id="6" name="直接连接符 5"/>
            <p:cNvCxnSpPr/>
            <p:nvPr/>
          </p:nvCxnSpPr>
          <p:spPr>
            <a:xfrm flipV="1">
              <a:off x="9596468" y="1077841"/>
              <a:ext cx="2045341" cy="1582840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21000"/>
                    </a:schemeClr>
                  </a:gs>
                </a:gsLst>
                <a:lin ang="5400000" scaled="1"/>
              </a:gra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10240119" y="634122"/>
              <a:ext cx="1401690" cy="1026615"/>
            </a:xfrm>
            <a:prstGeom prst="line">
              <a:avLst/>
            </a:prstGeom>
            <a:ln w="285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2000"/>
                    </a:schemeClr>
                  </a:gs>
                </a:gsLst>
                <a:lin ang="5400000" scaled="1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10709866" y="1411365"/>
              <a:ext cx="931943" cy="693091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21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9247069" y="2960024"/>
            <a:ext cx="2837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E7E8E0"/>
                </a:solidFill>
              </a:rPr>
              <a:t>请输入的标题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8860903" y="3655928"/>
            <a:ext cx="31027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050" dirty="0">
                <a:solidFill>
                  <a:schemeClr val="bg1"/>
                </a:solidFill>
              </a:rPr>
              <a:t>您的内容打在这里 或者通过复制您的文本后 在此框中选择粘贴 并选择只保留文字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54147" y="5262732"/>
            <a:ext cx="2837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654D2D"/>
                </a:solidFill>
              </a:rPr>
              <a:t>请输入的标题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454147" y="5831237"/>
            <a:ext cx="32721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pPr algn="ctr"/>
            <a:endParaRPr lang="zh-CN" altLang="en-US" sz="2000" dirty="0">
              <a:solidFill>
                <a:srgbClr val="68532A"/>
              </a:solidFill>
            </a:endParaRPr>
          </a:p>
        </p:txBody>
      </p:sp>
      <p:sp>
        <p:nvSpPr>
          <p:cNvPr id="13" name="等腰三角形 12"/>
          <p:cNvSpPr/>
          <p:nvPr/>
        </p:nvSpPr>
        <p:spPr>
          <a:xfrm>
            <a:off x="3082087" y="5370695"/>
            <a:ext cx="356461" cy="307294"/>
          </a:xfrm>
          <a:prstGeom prst="triangle">
            <a:avLst/>
          </a:prstGeom>
          <a:solidFill>
            <a:srgbClr val="68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10234047" y="4709681"/>
            <a:ext cx="356461" cy="307294"/>
          </a:xfrm>
          <a:prstGeom prst="triangle">
            <a:avLst/>
          </a:prstGeom>
          <a:solidFill>
            <a:srgbClr val="D3D2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 rot="10800000">
            <a:off x="11688304" y="6350503"/>
            <a:ext cx="395893" cy="395893"/>
          </a:xfrm>
          <a:custGeom>
            <a:avLst/>
            <a:gdLst>
              <a:gd name="connsiteX0" fmla="*/ 68918 w 461473"/>
              <a:gd name="connsiteY0" fmla="*/ 461473 h 461473"/>
              <a:gd name="connsiteX1" fmla="*/ 0 w 461473"/>
              <a:gd name="connsiteY1" fmla="*/ 461473 h 461473"/>
              <a:gd name="connsiteX2" fmla="*/ 0 w 461473"/>
              <a:gd name="connsiteY2" fmla="*/ 0 h 461473"/>
              <a:gd name="connsiteX3" fmla="*/ 68918 w 461473"/>
              <a:gd name="connsiteY3" fmla="*/ 0 h 461473"/>
              <a:gd name="connsiteX4" fmla="*/ 68918 w 461473"/>
              <a:gd name="connsiteY4" fmla="*/ 1 h 461473"/>
              <a:gd name="connsiteX5" fmla="*/ 461473 w 461473"/>
              <a:gd name="connsiteY5" fmla="*/ 1 h 461473"/>
              <a:gd name="connsiteX6" fmla="*/ 461473 w 461473"/>
              <a:gd name="connsiteY6" fmla="*/ 68919 h 461473"/>
              <a:gd name="connsiteX7" fmla="*/ 68918 w 461473"/>
              <a:gd name="connsiteY7" fmla="*/ 68919 h 46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1473" h="461473">
                <a:moveTo>
                  <a:pt x="68918" y="461473"/>
                </a:moveTo>
                <a:lnTo>
                  <a:pt x="0" y="461473"/>
                </a:lnTo>
                <a:lnTo>
                  <a:pt x="0" y="0"/>
                </a:lnTo>
                <a:lnTo>
                  <a:pt x="68918" y="0"/>
                </a:lnTo>
                <a:lnTo>
                  <a:pt x="68918" y="1"/>
                </a:lnTo>
                <a:lnTo>
                  <a:pt x="461473" y="1"/>
                </a:lnTo>
                <a:lnTo>
                  <a:pt x="461473" y="68919"/>
                </a:lnTo>
                <a:lnTo>
                  <a:pt x="68918" y="689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5" presetClass="entr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2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29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29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89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89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 flipV="1">
            <a:off x="1716044" y="2599177"/>
            <a:ext cx="2117339" cy="1887747"/>
          </a:xfrm>
          <a:custGeom>
            <a:avLst/>
            <a:gdLst>
              <a:gd name="connsiteX0" fmla="*/ 0 w 1459523"/>
              <a:gd name="connsiteY0" fmla="*/ 580292 h 1160584"/>
              <a:gd name="connsiteX1" fmla="*/ 729762 w 1459523"/>
              <a:gd name="connsiteY1" fmla="*/ 0 h 1160584"/>
              <a:gd name="connsiteX2" fmla="*/ 1459524 w 1459523"/>
              <a:gd name="connsiteY2" fmla="*/ 580292 h 1160584"/>
              <a:gd name="connsiteX3" fmla="*/ 729762 w 1459523"/>
              <a:gd name="connsiteY3" fmla="*/ 1160584 h 1160584"/>
              <a:gd name="connsiteX4" fmla="*/ 0 w 1459523"/>
              <a:gd name="connsiteY4" fmla="*/ 580292 h 1160584"/>
              <a:gd name="connsiteX0-1" fmla="*/ 0 w 1459524"/>
              <a:gd name="connsiteY0-2" fmla="*/ 580292 h 1301261"/>
              <a:gd name="connsiteX1-3" fmla="*/ 729762 w 1459524"/>
              <a:gd name="connsiteY1-4" fmla="*/ 0 h 1301261"/>
              <a:gd name="connsiteX2-5" fmla="*/ 1459524 w 1459524"/>
              <a:gd name="connsiteY2-6" fmla="*/ 580292 h 1301261"/>
              <a:gd name="connsiteX3-7" fmla="*/ 729762 w 1459524"/>
              <a:gd name="connsiteY3-8" fmla="*/ 1301261 h 1301261"/>
              <a:gd name="connsiteX4-9" fmla="*/ 0 w 1459524"/>
              <a:gd name="connsiteY4-10" fmla="*/ 580292 h 13012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59524" h="1301261">
                <a:moveTo>
                  <a:pt x="0" y="580292"/>
                </a:moveTo>
                <a:cubicBezTo>
                  <a:pt x="0" y="363415"/>
                  <a:pt x="326726" y="0"/>
                  <a:pt x="729762" y="0"/>
                </a:cubicBezTo>
                <a:cubicBezTo>
                  <a:pt x="1132798" y="0"/>
                  <a:pt x="1459524" y="259806"/>
                  <a:pt x="1459524" y="580292"/>
                </a:cubicBezTo>
                <a:cubicBezTo>
                  <a:pt x="1459524" y="900778"/>
                  <a:pt x="1132798" y="1301261"/>
                  <a:pt x="729762" y="1301261"/>
                </a:cubicBezTo>
                <a:cubicBezTo>
                  <a:pt x="326726" y="1301261"/>
                  <a:pt x="0" y="797169"/>
                  <a:pt x="0" y="580292"/>
                </a:cubicBezTo>
                <a:close/>
              </a:path>
            </a:pathLst>
          </a:custGeom>
          <a:noFill/>
          <a:ln>
            <a:solidFill>
              <a:srgbClr val="D3D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1"/>
          <p:cNvSpPr/>
          <p:nvPr/>
        </p:nvSpPr>
        <p:spPr>
          <a:xfrm flipV="1">
            <a:off x="1459524" y="2599179"/>
            <a:ext cx="2117339" cy="1887747"/>
          </a:xfrm>
          <a:custGeom>
            <a:avLst/>
            <a:gdLst>
              <a:gd name="connsiteX0" fmla="*/ 0 w 1459523"/>
              <a:gd name="connsiteY0" fmla="*/ 580292 h 1160584"/>
              <a:gd name="connsiteX1" fmla="*/ 729762 w 1459523"/>
              <a:gd name="connsiteY1" fmla="*/ 0 h 1160584"/>
              <a:gd name="connsiteX2" fmla="*/ 1459524 w 1459523"/>
              <a:gd name="connsiteY2" fmla="*/ 580292 h 1160584"/>
              <a:gd name="connsiteX3" fmla="*/ 729762 w 1459523"/>
              <a:gd name="connsiteY3" fmla="*/ 1160584 h 1160584"/>
              <a:gd name="connsiteX4" fmla="*/ 0 w 1459523"/>
              <a:gd name="connsiteY4" fmla="*/ 580292 h 1160584"/>
              <a:gd name="connsiteX0-1" fmla="*/ 0 w 1459524"/>
              <a:gd name="connsiteY0-2" fmla="*/ 580292 h 1301261"/>
              <a:gd name="connsiteX1-3" fmla="*/ 729762 w 1459524"/>
              <a:gd name="connsiteY1-4" fmla="*/ 0 h 1301261"/>
              <a:gd name="connsiteX2-5" fmla="*/ 1459524 w 1459524"/>
              <a:gd name="connsiteY2-6" fmla="*/ 580292 h 1301261"/>
              <a:gd name="connsiteX3-7" fmla="*/ 729762 w 1459524"/>
              <a:gd name="connsiteY3-8" fmla="*/ 1301261 h 1301261"/>
              <a:gd name="connsiteX4-9" fmla="*/ 0 w 1459524"/>
              <a:gd name="connsiteY4-10" fmla="*/ 580292 h 13012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59524" h="1301261">
                <a:moveTo>
                  <a:pt x="0" y="580292"/>
                </a:moveTo>
                <a:cubicBezTo>
                  <a:pt x="0" y="363415"/>
                  <a:pt x="326726" y="0"/>
                  <a:pt x="729762" y="0"/>
                </a:cubicBezTo>
                <a:cubicBezTo>
                  <a:pt x="1132798" y="0"/>
                  <a:pt x="1459524" y="259806"/>
                  <a:pt x="1459524" y="580292"/>
                </a:cubicBezTo>
                <a:cubicBezTo>
                  <a:pt x="1459524" y="900778"/>
                  <a:pt x="1132798" y="1301261"/>
                  <a:pt x="729762" y="1301261"/>
                </a:cubicBezTo>
                <a:cubicBezTo>
                  <a:pt x="326726" y="1301261"/>
                  <a:pt x="0" y="797169"/>
                  <a:pt x="0" y="580292"/>
                </a:cubicBezTo>
                <a:close/>
              </a:path>
            </a:pathLst>
          </a:custGeom>
          <a:noFill/>
          <a:ln>
            <a:solidFill>
              <a:srgbClr val="D3D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1"/>
          <p:cNvSpPr/>
          <p:nvPr/>
        </p:nvSpPr>
        <p:spPr>
          <a:xfrm flipV="1">
            <a:off x="1459524" y="2295314"/>
            <a:ext cx="2402274" cy="2267373"/>
          </a:xfrm>
          <a:custGeom>
            <a:avLst/>
            <a:gdLst>
              <a:gd name="connsiteX0" fmla="*/ 0 w 1459523"/>
              <a:gd name="connsiteY0" fmla="*/ 580292 h 1160584"/>
              <a:gd name="connsiteX1" fmla="*/ 729762 w 1459523"/>
              <a:gd name="connsiteY1" fmla="*/ 0 h 1160584"/>
              <a:gd name="connsiteX2" fmla="*/ 1459524 w 1459523"/>
              <a:gd name="connsiteY2" fmla="*/ 580292 h 1160584"/>
              <a:gd name="connsiteX3" fmla="*/ 729762 w 1459523"/>
              <a:gd name="connsiteY3" fmla="*/ 1160584 h 1160584"/>
              <a:gd name="connsiteX4" fmla="*/ 0 w 1459523"/>
              <a:gd name="connsiteY4" fmla="*/ 580292 h 1160584"/>
              <a:gd name="connsiteX0-1" fmla="*/ 0 w 1459524"/>
              <a:gd name="connsiteY0-2" fmla="*/ 580292 h 1301261"/>
              <a:gd name="connsiteX1-3" fmla="*/ 729762 w 1459524"/>
              <a:gd name="connsiteY1-4" fmla="*/ 0 h 1301261"/>
              <a:gd name="connsiteX2-5" fmla="*/ 1459524 w 1459524"/>
              <a:gd name="connsiteY2-6" fmla="*/ 580292 h 1301261"/>
              <a:gd name="connsiteX3-7" fmla="*/ 729762 w 1459524"/>
              <a:gd name="connsiteY3-8" fmla="*/ 1301261 h 1301261"/>
              <a:gd name="connsiteX4-9" fmla="*/ 0 w 1459524"/>
              <a:gd name="connsiteY4-10" fmla="*/ 580292 h 13012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59524" h="1301261">
                <a:moveTo>
                  <a:pt x="0" y="580292"/>
                </a:moveTo>
                <a:cubicBezTo>
                  <a:pt x="0" y="363415"/>
                  <a:pt x="326726" y="0"/>
                  <a:pt x="729762" y="0"/>
                </a:cubicBezTo>
                <a:cubicBezTo>
                  <a:pt x="1132798" y="0"/>
                  <a:pt x="1459524" y="259806"/>
                  <a:pt x="1459524" y="580292"/>
                </a:cubicBezTo>
                <a:cubicBezTo>
                  <a:pt x="1459524" y="900778"/>
                  <a:pt x="1132798" y="1301261"/>
                  <a:pt x="729762" y="1301261"/>
                </a:cubicBezTo>
                <a:cubicBezTo>
                  <a:pt x="326726" y="1301261"/>
                  <a:pt x="0" y="797169"/>
                  <a:pt x="0" y="580292"/>
                </a:cubicBezTo>
                <a:close/>
              </a:path>
            </a:pathLst>
          </a:custGeom>
          <a:noFill/>
          <a:ln>
            <a:solidFill>
              <a:srgbClr val="6853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101281" y="2869621"/>
            <a:ext cx="1118758" cy="1118758"/>
          </a:xfrm>
          <a:prstGeom prst="ellipse">
            <a:avLst/>
          </a:prstGeom>
          <a:noFill/>
          <a:ln>
            <a:solidFill>
              <a:srgbClr val="68532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2297335" y="3068472"/>
            <a:ext cx="726650" cy="726650"/>
            <a:chOff x="2297335" y="3068472"/>
            <a:chExt cx="726650" cy="726650"/>
          </a:xfrm>
        </p:grpSpPr>
        <p:sp>
          <p:nvSpPr>
            <p:cNvPr id="7" name="椭圆 6"/>
            <p:cNvSpPr/>
            <p:nvPr/>
          </p:nvSpPr>
          <p:spPr>
            <a:xfrm>
              <a:off x="2297335" y="3068472"/>
              <a:ext cx="726650" cy="726650"/>
            </a:xfrm>
            <a:prstGeom prst="ellipse">
              <a:avLst/>
            </a:prstGeom>
            <a:solidFill>
              <a:srgbClr val="9D9173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2546606" y="3314945"/>
              <a:ext cx="228107" cy="228107"/>
            </a:xfrm>
            <a:prstGeom prst="ellipse">
              <a:avLst/>
            </a:prstGeom>
            <a:solidFill>
              <a:srgbClr val="68532A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椭圆 1"/>
          <p:cNvSpPr/>
          <p:nvPr/>
        </p:nvSpPr>
        <p:spPr>
          <a:xfrm>
            <a:off x="1587784" y="2371071"/>
            <a:ext cx="2117339" cy="1887747"/>
          </a:xfrm>
          <a:custGeom>
            <a:avLst/>
            <a:gdLst>
              <a:gd name="connsiteX0" fmla="*/ 0 w 1459523"/>
              <a:gd name="connsiteY0" fmla="*/ 580292 h 1160584"/>
              <a:gd name="connsiteX1" fmla="*/ 729762 w 1459523"/>
              <a:gd name="connsiteY1" fmla="*/ 0 h 1160584"/>
              <a:gd name="connsiteX2" fmla="*/ 1459524 w 1459523"/>
              <a:gd name="connsiteY2" fmla="*/ 580292 h 1160584"/>
              <a:gd name="connsiteX3" fmla="*/ 729762 w 1459523"/>
              <a:gd name="connsiteY3" fmla="*/ 1160584 h 1160584"/>
              <a:gd name="connsiteX4" fmla="*/ 0 w 1459523"/>
              <a:gd name="connsiteY4" fmla="*/ 580292 h 1160584"/>
              <a:gd name="connsiteX0-1" fmla="*/ 0 w 1459524"/>
              <a:gd name="connsiteY0-2" fmla="*/ 580292 h 1301261"/>
              <a:gd name="connsiteX1-3" fmla="*/ 729762 w 1459524"/>
              <a:gd name="connsiteY1-4" fmla="*/ 0 h 1301261"/>
              <a:gd name="connsiteX2-5" fmla="*/ 1459524 w 1459524"/>
              <a:gd name="connsiteY2-6" fmla="*/ 580292 h 1301261"/>
              <a:gd name="connsiteX3-7" fmla="*/ 729762 w 1459524"/>
              <a:gd name="connsiteY3-8" fmla="*/ 1301261 h 1301261"/>
              <a:gd name="connsiteX4-9" fmla="*/ 0 w 1459524"/>
              <a:gd name="connsiteY4-10" fmla="*/ 580292 h 13012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59524" h="1301261">
                <a:moveTo>
                  <a:pt x="0" y="580292"/>
                </a:moveTo>
                <a:cubicBezTo>
                  <a:pt x="0" y="363415"/>
                  <a:pt x="326726" y="0"/>
                  <a:pt x="729762" y="0"/>
                </a:cubicBezTo>
                <a:cubicBezTo>
                  <a:pt x="1132798" y="0"/>
                  <a:pt x="1459524" y="259806"/>
                  <a:pt x="1459524" y="580292"/>
                </a:cubicBezTo>
                <a:cubicBezTo>
                  <a:pt x="1459524" y="900778"/>
                  <a:pt x="1132798" y="1301261"/>
                  <a:pt x="729762" y="1301261"/>
                </a:cubicBezTo>
                <a:cubicBezTo>
                  <a:pt x="326726" y="1301261"/>
                  <a:pt x="0" y="797169"/>
                  <a:pt x="0" y="580292"/>
                </a:cubicBezTo>
                <a:close/>
              </a:path>
            </a:pathLst>
          </a:custGeom>
          <a:noFill/>
          <a:ln>
            <a:solidFill>
              <a:srgbClr val="D3D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621077" y="305068"/>
            <a:ext cx="2949846" cy="6247864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altLang="zh-CN" sz="40000" dirty="0">
                <a:solidFill>
                  <a:srgbClr val="6C56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2</a:t>
            </a:r>
            <a:endParaRPr lang="zh-CN" altLang="en-US" sz="40000" dirty="0">
              <a:solidFill>
                <a:srgbClr val="6C56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034896" y="711311"/>
            <a:ext cx="2128489" cy="1887866"/>
            <a:chOff x="8034896" y="711311"/>
            <a:chExt cx="2128489" cy="1887866"/>
          </a:xfrm>
        </p:grpSpPr>
        <p:cxnSp>
          <p:nvCxnSpPr>
            <p:cNvPr id="12" name="直接连接符 11"/>
            <p:cNvCxnSpPr/>
            <p:nvPr/>
          </p:nvCxnSpPr>
          <p:spPr>
            <a:xfrm flipV="1">
              <a:off x="8034896" y="1093282"/>
              <a:ext cx="1945914" cy="1505895"/>
            </a:xfrm>
            <a:prstGeom prst="line">
              <a:avLst/>
            </a:prstGeom>
            <a:ln>
              <a:gradFill>
                <a:gsLst>
                  <a:gs pos="0">
                    <a:srgbClr val="68532A"/>
                  </a:gs>
                  <a:gs pos="100000">
                    <a:srgbClr val="9D9173">
                      <a:alpha val="28000"/>
                    </a:srgbClr>
                  </a:gs>
                </a:gsLst>
                <a:lin ang="5400000" scaled="1"/>
              </a:gradFill>
              <a:head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8814135" y="711311"/>
              <a:ext cx="1287357" cy="942875"/>
            </a:xfrm>
            <a:prstGeom prst="line">
              <a:avLst/>
            </a:prstGeom>
            <a:ln w="28575">
              <a:gradFill>
                <a:gsLst>
                  <a:gs pos="100000">
                    <a:srgbClr val="D0B786">
                      <a:alpha val="4000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8595842" y="1210468"/>
              <a:ext cx="1567543" cy="1165792"/>
            </a:xfrm>
            <a:prstGeom prst="line">
              <a:avLst/>
            </a:prstGeom>
            <a:ln>
              <a:gradFill>
                <a:gsLst>
                  <a:gs pos="100000">
                    <a:srgbClr val="D0B786">
                      <a:alpha val="0"/>
                    </a:srgbClr>
                  </a:gs>
                  <a:gs pos="0">
                    <a:srgbClr val="8A6E36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5487027" y="6139617"/>
            <a:ext cx="4631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654D2D"/>
                </a:solidFill>
              </a:rPr>
              <a:t>输入简要文字内容 文字内容需概括精炼 不用多余的文字修饰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487027" y="5616397"/>
            <a:ext cx="1707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8A6E36"/>
                </a:solidFill>
              </a:rPr>
              <a:t>话题 </a:t>
            </a:r>
            <a:r>
              <a:rPr lang="en-US" altLang="zh-CN" sz="2800" b="1" dirty="0">
                <a:solidFill>
                  <a:srgbClr val="8A6E36"/>
                </a:solidFill>
              </a:rPr>
              <a:t>II</a:t>
            </a:r>
            <a:endParaRPr lang="zh-CN" altLang="en-US" sz="2800" b="1" dirty="0">
              <a:solidFill>
                <a:srgbClr val="8A6E36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10908" y="5656006"/>
            <a:ext cx="192619" cy="811687"/>
          </a:xfrm>
          <a:prstGeom prst="rect">
            <a:avLst/>
          </a:prstGeom>
          <a:solidFill>
            <a:srgbClr val="9C7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351057" y="5656006"/>
            <a:ext cx="73607" cy="811687"/>
          </a:xfrm>
          <a:prstGeom prst="rect">
            <a:avLst/>
          </a:prstGeom>
          <a:solidFill>
            <a:srgbClr val="9C7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3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  <p:bldP spid="10" grpId="0"/>
      <p:bldP spid="15" grpId="0"/>
      <p:bldP spid="16" grpId="0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66667" y="831953"/>
            <a:ext cx="4931763" cy="4931763"/>
          </a:xfrm>
          <a:prstGeom prst="rect">
            <a:avLst/>
          </a:prstGeom>
          <a:noFill/>
          <a:ln w="19050">
            <a:solidFill>
              <a:srgbClr val="D3D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1291757" flipH="1" flipV="1">
            <a:off x="1986650" y="1551935"/>
            <a:ext cx="3491801" cy="3491801"/>
          </a:xfrm>
          <a:prstGeom prst="rect">
            <a:avLst/>
          </a:prstGeom>
          <a:noFill/>
          <a:ln w="19050">
            <a:solidFill>
              <a:srgbClr val="D3D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菱形 3"/>
          <p:cNvSpPr/>
          <p:nvPr/>
        </p:nvSpPr>
        <p:spPr>
          <a:xfrm>
            <a:off x="2450011" y="1970326"/>
            <a:ext cx="2565078" cy="2565078"/>
          </a:xfrm>
          <a:prstGeom prst="diamond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2611593" y="2036900"/>
            <a:ext cx="2241912" cy="2381890"/>
            <a:chOff x="2611593" y="2036900"/>
            <a:chExt cx="2241912" cy="2381890"/>
          </a:xfrm>
        </p:grpSpPr>
        <p:cxnSp>
          <p:nvCxnSpPr>
            <p:cNvPr id="6" name="直接连接符 5"/>
            <p:cNvCxnSpPr/>
            <p:nvPr/>
          </p:nvCxnSpPr>
          <p:spPr>
            <a:xfrm flipH="1">
              <a:off x="2611595" y="2036900"/>
              <a:ext cx="2241910" cy="0"/>
            </a:xfrm>
            <a:prstGeom prst="line">
              <a:avLst/>
            </a:prstGeom>
            <a:ln>
              <a:gradFill>
                <a:gsLst>
                  <a:gs pos="32000">
                    <a:srgbClr val="AFAFAF"/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0">
                    <a:schemeClr val="bg1">
                      <a:lumMod val="95000"/>
                      <a:alpha val="48000"/>
                    </a:schemeClr>
                  </a:gs>
                </a:gsLst>
                <a:lin ang="6000000" scaled="0"/>
              </a:gra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rot="5400000" flipH="1">
              <a:off x="3732550" y="3297835"/>
              <a:ext cx="2241910" cy="0"/>
            </a:xfrm>
            <a:prstGeom prst="line">
              <a:avLst/>
            </a:prstGeom>
            <a:ln>
              <a:gradFill>
                <a:gsLst>
                  <a:gs pos="32000">
                    <a:srgbClr val="AFAFAF"/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0">
                    <a:schemeClr val="bg1">
                      <a:lumMod val="95000"/>
                      <a:alpha val="48000"/>
                    </a:schemeClr>
                  </a:gs>
                </a:gsLst>
                <a:lin ang="6000000" scaled="0"/>
              </a:gra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10800000" flipH="1">
              <a:off x="2611595" y="4418789"/>
              <a:ext cx="2241910" cy="0"/>
            </a:xfrm>
            <a:prstGeom prst="line">
              <a:avLst/>
            </a:prstGeom>
            <a:ln>
              <a:gradFill>
                <a:gsLst>
                  <a:gs pos="32000">
                    <a:srgbClr val="AFAFAF"/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0">
                    <a:schemeClr val="bg1">
                      <a:lumMod val="95000"/>
                      <a:alpha val="48000"/>
                    </a:schemeClr>
                  </a:gs>
                </a:gsLst>
                <a:lin ang="6000000" scaled="0"/>
              </a:gra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16200000" flipH="1">
              <a:off x="1490638" y="3157855"/>
              <a:ext cx="2241910" cy="0"/>
            </a:xfrm>
            <a:prstGeom prst="line">
              <a:avLst/>
            </a:prstGeom>
            <a:ln>
              <a:gradFill>
                <a:gsLst>
                  <a:gs pos="32000">
                    <a:srgbClr val="AFAFAF"/>
                  </a:gs>
                  <a:gs pos="100000">
                    <a:schemeClr val="tx1">
                      <a:lumMod val="50000"/>
                      <a:lumOff val="50000"/>
                    </a:schemeClr>
                  </a:gs>
                  <a:gs pos="0">
                    <a:schemeClr val="bg1">
                      <a:lumMod val="95000"/>
                      <a:alpha val="48000"/>
                    </a:schemeClr>
                  </a:gs>
                </a:gsLst>
                <a:lin ang="6000000" scaled="0"/>
              </a:gra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7256999" y="3335075"/>
            <a:ext cx="3923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rgbClr val="A89A68"/>
                </a:solidFill>
              </a:rPr>
              <a:t>您的内容打在这里 或者通过复制您的文本后 在此框中选择粘贴 并选择只保留文字 </a:t>
            </a:r>
          </a:p>
          <a:p>
            <a:r>
              <a:rPr lang="zh-CN" altLang="en-US" sz="1200" dirty="0">
                <a:solidFill>
                  <a:srgbClr val="A89A68"/>
                </a:solidFill>
              </a:rPr>
              <a:t>  您的内容打在这里 或者通过复制您的文本后 在此框中选择粘贴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779869" y="2313786"/>
            <a:ext cx="3195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 dirty="0">
                <a:solidFill>
                  <a:srgbClr val="654D2D"/>
                </a:solidFill>
              </a:rPr>
              <a:t>输入的标题</a:t>
            </a:r>
          </a:p>
        </p:txBody>
      </p:sp>
      <p:sp>
        <p:nvSpPr>
          <p:cNvPr id="12" name="矩形 11"/>
          <p:cNvSpPr/>
          <p:nvPr/>
        </p:nvSpPr>
        <p:spPr>
          <a:xfrm>
            <a:off x="7418583" y="2370893"/>
            <a:ext cx="192619" cy="583600"/>
          </a:xfrm>
          <a:prstGeom prst="rect">
            <a:avLst/>
          </a:prstGeom>
          <a:solidFill>
            <a:srgbClr val="A89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658732" y="2370893"/>
            <a:ext cx="73607" cy="583600"/>
          </a:xfrm>
          <a:prstGeom prst="rect">
            <a:avLst/>
          </a:prstGeom>
          <a:solidFill>
            <a:srgbClr val="A89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>
            <a:off x="7418583" y="3089965"/>
            <a:ext cx="3556969" cy="0"/>
          </a:xfrm>
          <a:prstGeom prst="line">
            <a:avLst/>
          </a:prstGeom>
          <a:ln w="12700">
            <a:solidFill>
              <a:srgbClr val="A89A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10" grpId="0"/>
      <p:bldP spid="11" grpId="0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Theme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922</Words>
  <Application>Microsoft Office PowerPoint</Application>
  <PresentationFormat>宽屏</PresentationFormat>
  <Paragraphs>121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等线</vt:lpstr>
      <vt:lpstr>Arial</vt:lpstr>
      <vt:lpstr>Baskerville Old Face</vt:lpstr>
      <vt:lpstr>Calibri</vt:lpstr>
      <vt:lpstr>Nirmala UI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34</cp:revision>
  <dcterms:created xsi:type="dcterms:W3CDTF">2017-08-18T03:02:00Z</dcterms:created>
  <dcterms:modified xsi:type="dcterms:W3CDTF">2021-01-04T22:29:38Z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