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29"/>
  </p:notesMasterIdLst>
  <p:sldIdLst>
    <p:sldId id="263" r:id="rId3"/>
    <p:sldId id="259" r:id="rId4"/>
    <p:sldId id="258" r:id="rId5"/>
    <p:sldId id="346" r:id="rId6"/>
    <p:sldId id="365" r:id="rId7"/>
    <p:sldId id="373" r:id="rId8"/>
    <p:sldId id="354" r:id="rId9"/>
    <p:sldId id="356" r:id="rId10"/>
    <p:sldId id="260" r:id="rId11"/>
    <p:sldId id="350" r:id="rId12"/>
    <p:sldId id="257" r:id="rId13"/>
    <p:sldId id="374" r:id="rId14"/>
    <p:sldId id="351" r:id="rId15"/>
    <p:sldId id="352" r:id="rId16"/>
    <p:sldId id="261" r:id="rId17"/>
    <p:sldId id="359" r:id="rId18"/>
    <p:sldId id="361" r:id="rId19"/>
    <p:sldId id="360" r:id="rId20"/>
    <p:sldId id="362" r:id="rId21"/>
    <p:sldId id="262" r:id="rId22"/>
    <p:sldId id="367" r:id="rId23"/>
    <p:sldId id="368" r:id="rId24"/>
    <p:sldId id="370" r:id="rId25"/>
    <p:sldId id="369" r:id="rId26"/>
    <p:sldId id="366" r:id="rId27"/>
    <p:sldId id="375"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453"/>
    <a:srgbClr val="D8B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6318" autoAdjust="0"/>
  </p:normalViewPr>
  <p:slideViewPr>
    <p:cSldViewPr snapToGrid="0" showGuides="1">
      <p:cViewPr varScale="1">
        <p:scale>
          <a:sx n="109" d="100"/>
          <a:sy n="109"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w="19050">
              <a:noFill/>
            </a:ln>
          </c:spPr>
          <c:dPt>
            <c:idx val="0"/>
            <c:bubble3D val="0"/>
            <c:spPr>
              <a:solidFill>
                <a:srgbClr val="0E2453"/>
              </a:solidFill>
              <a:ln w="19050">
                <a:noFill/>
              </a:ln>
              <a:effectLst/>
            </c:spPr>
            <c:extLst>
              <c:ext xmlns:c16="http://schemas.microsoft.com/office/drawing/2014/chart" uri="{C3380CC4-5D6E-409C-BE32-E72D297353CC}">
                <c16:uniqueId val="{00000001-AD51-4805-8DD7-7AD42F81DC18}"/>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AD51-4805-8DD7-7AD42F81DC18}"/>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AD51-4805-8DD7-7AD42F81DC18}"/>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AD51-4805-8DD7-7AD42F81DC18}"/>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AD51-4805-8DD7-7AD42F81DC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w="19050">
              <a:noFill/>
            </a:ln>
          </c:spPr>
          <c:dPt>
            <c:idx val="0"/>
            <c:bubble3D val="0"/>
            <c:spPr>
              <a:solidFill>
                <a:srgbClr val="D8B760"/>
              </a:solidFill>
              <a:ln w="19050">
                <a:noFill/>
              </a:ln>
              <a:effectLst/>
            </c:spPr>
            <c:extLst>
              <c:ext xmlns:c16="http://schemas.microsoft.com/office/drawing/2014/chart" uri="{C3380CC4-5D6E-409C-BE32-E72D297353CC}">
                <c16:uniqueId val="{00000001-5F97-46B3-88FF-05BB6D128689}"/>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F97-46B3-88FF-05BB6D128689}"/>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5F97-46B3-88FF-05BB6D128689}"/>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5F97-46B3-88FF-05BB6D12868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5F97-46B3-88FF-05BB6D1286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w="19050">
              <a:noFill/>
            </a:ln>
          </c:spPr>
          <c:dPt>
            <c:idx val="0"/>
            <c:bubble3D val="0"/>
            <c:spPr>
              <a:solidFill>
                <a:srgbClr val="D8B760"/>
              </a:solidFill>
              <a:ln w="19050">
                <a:noFill/>
              </a:ln>
              <a:effectLst/>
            </c:spPr>
            <c:extLst>
              <c:ext xmlns:c16="http://schemas.microsoft.com/office/drawing/2014/chart" uri="{C3380CC4-5D6E-409C-BE32-E72D297353CC}">
                <c16:uniqueId val="{00000001-C2AB-4B86-99A7-5D3EE3A27609}"/>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2AB-4B86-99A7-5D3EE3A27609}"/>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C2AB-4B86-99A7-5D3EE3A27609}"/>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C2AB-4B86-99A7-5D3EE3A2760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2AB-4B86-99A7-5D3EE3A2760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w="19050">
              <a:noFill/>
            </a:ln>
          </c:spPr>
          <c:dPt>
            <c:idx val="0"/>
            <c:bubble3D val="0"/>
            <c:spPr>
              <a:solidFill>
                <a:srgbClr val="D8B760"/>
              </a:solidFill>
              <a:ln w="19050">
                <a:noFill/>
              </a:ln>
              <a:effectLst/>
            </c:spPr>
            <c:extLst>
              <c:ext xmlns:c16="http://schemas.microsoft.com/office/drawing/2014/chart" uri="{C3380CC4-5D6E-409C-BE32-E72D297353CC}">
                <c16:uniqueId val="{00000001-DBB3-4A36-8BF2-38EDBA8214F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BB3-4A36-8BF2-38EDBA8214F6}"/>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DBB3-4A36-8BF2-38EDBA8214F6}"/>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DBB3-4A36-8BF2-38EDBA8214F6}"/>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DBB3-4A36-8BF2-38EDBA8214F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83A0F-FF64-450F-96D8-D1435DB9C29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D9DCB-1257-4CEF-A969-7E5710C160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7FCFA9-D72B-462E-BED0-73FB781C9AAC}"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89316" y="576775"/>
            <a:ext cx="2715065" cy="2844312"/>
          </a:xfrm>
          <a:prstGeom prst="rect">
            <a:avLst/>
          </a:prstGeom>
        </p:spPr>
        <p:txBody>
          <a:bodyPr/>
          <a:lstStyle/>
          <a:p>
            <a:endParaRPr lang="id-ID"/>
          </a:p>
        </p:txBody>
      </p:sp>
      <p:sp>
        <p:nvSpPr>
          <p:cNvPr id="3" name="Picture Placeholder 7"/>
          <p:cNvSpPr>
            <a:spLocks noGrp="1"/>
          </p:cNvSpPr>
          <p:nvPr>
            <p:ph type="pic" sz="quarter" idx="15"/>
          </p:nvPr>
        </p:nvSpPr>
        <p:spPr>
          <a:xfrm>
            <a:off x="689316" y="3605725"/>
            <a:ext cx="2715065" cy="2844312"/>
          </a:xfrm>
          <a:prstGeom prst="rect">
            <a:avLst/>
          </a:prstGeom>
        </p:spPr>
        <p:txBody>
          <a:bodyPr/>
          <a:lstStyle/>
          <a:p>
            <a:endParaRPr lang="id-ID"/>
          </a:p>
        </p:txBody>
      </p:sp>
      <p:sp>
        <p:nvSpPr>
          <p:cNvPr id="4" name="Picture Placeholder 3"/>
          <p:cNvSpPr>
            <a:spLocks noGrp="1"/>
          </p:cNvSpPr>
          <p:nvPr>
            <p:ph type="pic" sz="quarter" idx="16"/>
          </p:nvPr>
        </p:nvSpPr>
        <p:spPr>
          <a:xfrm>
            <a:off x="3587261" y="576775"/>
            <a:ext cx="3137096" cy="5873750"/>
          </a:xfrm>
          <a:prstGeom prst="rect">
            <a:avLst/>
          </a:prstGeo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048501" y="2124223"/>
            <a:ext cx="2292448" cy="4733778"/>
          </a:xfrm>
          <a:prstGeom prst="rect">
            <a:avLst/>
          </a:prstGeom>
        </p:spPr>
        <p:txBody>
          <a:bodyPr/>
          <a:lstStyle/>
          <a:p>
            <a:endParaRPr lang="id-ID"/>
          </a:p>
        </p:txBody>
      </p:sp>
      <p:sp>
        <p:nvSpPr>
          <p:cNvPr id="3" name="Picture Placeholder 5"/>
          <p:cNvSpPr>
            <a:spLocks noGrp="1"/>
          </p:cNvSpPr>
          <p:nvPr>
            <p:ph type="pic" sz="quarter" idx="11"/>
          </p:nvPr>
        </p:nvSpPr>
        <p:spPr>
          <a:xfrm>
            <a:off x="9604131" y="0"/>
            <a:ext cx="2587869" cy="2954215"/>
          </a:xfrm>
          <a:prstGeom prst="rect">
            <a:avLst/>
          </a:prstGeom>
        </p:spPr>
        <p:txBody>
          <a:bodyPr/>
          <a:lstStyle/>
          <a:p>
            <a:endParaRPr lang="id-ID"/>
          </a:p>
        </p:txBody>
      </p:sp>
      <p:sp>
        <p:nvSpPr>
          <p:cNvPr id="4" name="Picture Placeholder 5"/>
          <p:cNvSpPr>
            <a:spLocks noGrp="1"/>
          </p:cNvSpPr>
          <p:nvPr>
            <p:ph type="pic" sz="quarter" idx="12"/>
          </p:nvPr>
        </p:nvSpPr>
        <p:spPr>
          <a:xfrm>
            <a:off x="9604130" y="3221503"/>
            <a:ext cx="2587869" cy="3636498"/>
          </a:xfrm>
          <a:prstGeom prst="rect">
            <a:avLst/>
          </a:prstGeom>
        </p:spPr>
        <p:txBody>
          <a:bodyPr/>
          <a:lstStyle/>
          <a:p>
            <a:endParaRPr lang="id-ID"/>
          </a:p>
        </p:txBody>
      </p:sp>
      <p:sp>
        <p:nvSpPr>
          <p:cNvPr id="5" name="Picture Placeholder 4"/>
          <p:cNvSpPr>
            <a:spLocks noGrp="1"/>
          </p:cNvSpPr>
          <p:nvPr>
            <p:ph type="pic" sz="quarter" idx="13"/>
          </p:nvPr>
        </p:nvSpPr>
        <p:spPr>
          <a:xfrm>
            <a:off x="7048501" y="0"/>
            <a:ext cx="2292448" cy="1913206"/>
          </a:xfrm>
          <a:prstGeom prst="rect">
            <a:avLst/>
          </a:prstGeo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27936" y="3545058"/>
            <a:ext cx="2555045" cy="3312942"/>
          </a:xfrm>
          <a:prstGeom prst="rect">
            <a:avLst/>
          </a:prstGeom>
        </p:spPr>
        <p:txBody>
          <a:bodyPr/>
          <a:lstStyle/>
          <a:p>
            <a:endParaRPr lang="id-ID"/>
          </a:p>
        </p:txBody>
      </p:sp>
      <p:sp>
        <p:nvSpPr>
          <p:cNvPr id="3" name="Picture Placeholder 5"/>
          <p:cNvSpPr>
            <a:spLocks noGrp="1"/>
          </p:cNvSpPr>
          <p:nvPr>
            <p:ph type="pic" sz="quarter" idx="11"/>
          </p:nvPr>
        </p:nvSpPr>
        <p:spPr>
          <a:xfrm>
            <a:off x="3727935" y="0"/>
            <a:ext cx="2555045" cy="3312942"/>
          </a:xfrm>
          <a:prstGeom prst="rect">
            <a:avLst/>
          </a:prstGeom>
        </p:spPr>
        <p:txBody>
          <a:bodyPr/>
          <a:lstStyle/>
          <a:p>
            <a:endParaRPr lang="id-ID"/>
          </a:p>
        </p:txBody>
      </p:sp>
      <p:sp>
        <p:nvSpPr>
          <p:cNvPr id="4" name="Picture Placeholder 5"/>
          <p:cNvSpPr>
            <a:spLocks noGrp="1"/>
          </p:cNvSpPr>
          <p:nvPr>
            <p:ph type="pic" sz="quarter" idx="12"/>
          </p:nvPr>
        </p:nvSpPr>
        <p:spPr>
          <a:xfrm>
            <a:off x="900331" y="1784253"/>
            <a:ext cx="2555045" cy="3312942"/>
          </a:xfrm>
          <a:prstGeom prst="rect">
            <a:avLst/>
          </a:prstGeom>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folio_02&amp;team">
    <p:spTree>
      <p:nvGrpSpPr>
        <p:cNvPr id="1" name=""/>
        <p:cNvGrpSpPr/>
        <p:nvPr/>
      </p:nvGrpSpPr>
      <p:grpSpPr>
        <a:xfrm>
          <a:off x="0" y="0"/>
          <a:ext cx="0" cy="0"/>
          <a:chOff x="0" y="0"/>
          <a:chExt cx="0" cy="0"/>
        </a:xfrm>
      </p:grpSpPr>
      <p:sp>
        <p:nvSpPr>
          <p:cNvPr id="6" name="Picture Placeholder 2"/>
          <p:cNvSpPr>
            <a:spLocks noGrp="1"/>
          </p:cNvSpPr>
          <p:nvPr>
            <p:ph type="pic" sz="quarter" idx="34"/>
          </p:nvPr>
        </p:nvSpPr>
        <p:spPr>
          <a:xfrm>
            <a:off x="8257732" y="928467"/>
            <a:ext cx="2883877" cy="5148775"/>
          </a:xfrm>
          <a:prstGeom prst="rect">
            <a:avLst/>
          </a:prstGeom>
        </p:spPr>
        <p:txBody>
          <a:bodyPr/>
          <a:lstStyle/>
          <a:p>
            <a:endParaRPr lang="id-ID"/>
          </a:p>
        </p:txBody>
      </p:sp>
      <p:sp>
        <p:nvSpPr>
          <p:cNvPr id="7" name="Picture Placeholder 2"/>
          <p:cNvSpPr>
            <a:spLocks noGrp="1"/>
          </p:cNvSpPr>
          <p:nvPr>
            <p:ph type="pic" sz="quarter" idx="35"/>
          </p:nvPr>
        </p:nvSpPr>
        <p:spPr>
          <a:xfrm>
            <a:off x="4745498" y="2883877"/>
            <a:ext cx="2883877" cy="3193365"/>
          </a:xfrm>
          <a:prstGeom prst="rect">
            <a:avLst/>
          </a:prstGeom>
        </p:spPr>
        <p:txBody>
          <a:bodyPr/>
          <a:lstStyle/>
          <a:p>
            <a:endParaRPr lang="id-ID"/>
          </a:p>
        </p:txBody>
      </p:sp>
      <p:sp>
        <p:nvSpPr>
          <p:cNvPr id="8" name="Picture Placeholder 2"/>
          <p:cNvSpPr>
            <a:spLocks noGrp="1"/>
          </p:cNvSpPr>
          <p:nvPr>
            <p:ph type="pic" sz="quarter" idx="36"/>
          </p:nvPr>
        </p:nvSpPr>
        <p:spPr>
          <a:xfrm>
            <a:off x="1233265" y="2883877"/>
            <a:ext cx="2883877" cy="3193365"/>
          </a:xfrm>
          <a:prstGeom prst="rect">
            <a:avLst/>
          </a:prstGeom>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Members">
    <p:spTree>
      <p:nvGrpSpPr>
        <p:cNvPr id="1" name=""/>
        <p:cNvGrpSpPr/>
        <p:nvPr/>
      </p:nvGrpSpPr>
      <p:grpSpPr>
        <a:xfrm>
          <a:off x="0" y="0"/>
          <a:ext cx="0" cy="0"/>
          <a:chOff x="0" y="0"/>
          <a:chExt cx="0" cy="0"/>
        </a:xfrm>
      </p:grpSpPr>
      <p:sp>
        <p:nvSpPr>
          <p:cNvPr id="12" name="Slide Number Placeholder 5"/>
          <p:cNvSpPr txBox="1"/>
          <p:nvPr userDrawn="1"/>
        </p:nvSpPr>
        <p:spPr>
          <a:xfrm>
            <a:off x="11471564" y="327460"/>
            <a:ext cx="431078" cy="389083"/>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Picture Placeholder 13"/>
          <p:cNvSpPr>
            <a:spLocks noGrp="1"/>
          </p:cNvSpPr>
          <p:nvPr>
            <p:ph type="pic" sz="quarter" idx="19"/>
          </p:nvPr>
        </p:nvSpPr>
        <p:spPr>
          <a:xfrm>
            <a:off x="2311870" y="2322575"/>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5" name="Picture Placeholder 13"/>
          <p:cNvSpPr>
            <a:spLocks noGrp="1"/>
          </p:cNvSpPr>
          <p:nvPr>
            <p:ph type="pic" sz="quarter" idx="20"/>
          </p:nvPr>
        </p:nvSpPr>
        <p:spPr>
          <a:xfrm>
            <a:off x="5106886" y="2322573"/>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6" name="Picture Placeholder 13"/>
          <p:cNvSpPr>
            <a:spLocks noGrp="1"/>
          </p:cNvSpPr>
          <p:nvPr>
            <p:ph type="pic" sz="quarter" idx="21"/>
          </p:nvPr>
        </p:nvSpPr>
        <p:spPr>
          <a:xfrm>
            <a:off x="7901902" y="2322574"/>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5623" y="2002008"/>
            <a:ext cx="5257800" cy="3352800"/>
          </a:xfrm>
          <a:custGeom>
            <a:avLst/>
            <a:gdLst>
              <a:gd name="connsiteX0" fmla="*/ 0 w 5257800"/>
              <a:gd name="connsiteY0" fmla="*/ 0 h 3352800"/>
              <a:gd name="connsiteX1" fmla="*/ 5257800 w 5257800"/>
              <a:gd name="connsiteY1" fmla="*/ 0 h 3352800"/>
              <a:gd name="connsiteX2" fmla="*/ 5257800 w 5257800"/>
              <a:gd name="connsiteY2" fmla="*/ 3352800 h 3352800"/>
              <a:gd name="connsiteX3" fmla="*/ 0 w 52578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5257800" h="3352800">
                <a:moveTo>
                  <a:pt x="0" y="0"/>
                </a:moveTo>
                <a:lnTo>
                  <a:pt x="5257800" y="0"/>
                </a:lnTo>
                <a:lnTo>
                  <a:pt x="5257800" y="3352800"/>
                </a:lnTo>
                <a:lnTo>
                  <a:pt x="0" y="3352800"/>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792727" y="1836007"/>
            <a:ext cx="4430158" cy="3035938"/>
          </a:xfrm>
          <a:custGeom>
            <a:avLst/>
            <a:gdLst>
              <a:gd name="connsiteX0" fmla="*/ 0 w 4430158"/>
              <a:gd name="connsiteY0" fmla="*/ 0 h 3035938"/>
              <a:gd name="connsiteX1" fmla="*/ 4430158 w 4430158"/>
              <a:gd name="connsiteY1" fmla="*/ 0 h 3035938"/>
              <a:gd name="connsiteX2" fmla="*/ 4430158 w 4430158"/>
              <a:gd name="connsiteY2" fmla="*/ 3035938 h 3035938"/>
              <a:gd name="connsiteX3" fmla="*/ 0 w 4430158"/>
              <a:gd name="connsiteY3" fmla="*/ 3035938 h 3035938"/>
            </a:gdLst>
            <a:ahLst/>
            <a:cxnLst>
              <a:cxn ang="0">
                <a:pos x="connsiteX0" y="connsiteY0"/>
              </a:cxn>
              <a:cxn ang="0">
                <a:pos x="connsiteX1" y="connsiteY1"/>
              </a:cxn>
              <a:cxn ang="0">
                <a:pos x="connsiteX2" y="connsiteY2"/>
              </a:cxn>
              <a:cxn ang="0">
                <a:pos x="connsiteX3" y="connsiteY3"/>
              </a:cxn>
            </a:cxnLst>
            <a:rect l="l" t="t" r="r" b="b"/>
            <a:pathLst>
              <a:path w="4430158" h="3035938">
                <a:moveTo>
                  <a:pt x="0" y="0"/>
                </a:moveTo>
                <a:lnTo>
                  <a:pt x="4430158" y="0"/>
                </a:lnTo>
                <a:lnTo>
                  <a:pt x="4430158" y="3035938"/>
                </a:lnTo>
                <a:lnTo>
                  <a:pt x="0" y="3035938"/>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flipH="1">
            <a:off x="6897984" y="1667136"/>
            <a:ext cx="3954866" cy="3441979"/>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Lst>
            <a:ahLst/>
            <a:cxnLst>
              <a:cxn ang="0">
                <a:pos x="connsiteX0" y="connsiteY0"/>
              </a:cxn>
              <a:cxn ang="0">
                <a:pos x="connsiteX1" y="connsiteY1"/>
              </a:cxn>
              <a:cxn ang="0">
                <a:pos x="connsiteX2" y="connsiteY2"/>
              </a:cxn>
              <a:cxn ang="0">
                <a:pos x="connsiteX3" y="connsiteY3"/>
              </a:cxn>
            </a:cxnLst>
            <a:rect l="l" t="t" r="r" b="b"/>
            <a:pathLst>
              <a:path w="3954866" h="3441979">
                <a:moveTo>
                  <a:pt x="0" y="0"/>
                </a:moveTo>
                <a:lnTo>
                  <a:pt x="2038517" y="125028"/>
                </a:lnTo>
                <a:lnTo>
                  <a:pt x="3954866" y="3168706"/>
                </a:lnTo>
                <a:lnTo>
                  <a:pt x="1633961" y="3441979"/>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635305" y="2331418"/>
            <a:ext cx="2924838"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dirty="0"/>
          </a:p>
        </p:txBody>
      </p:sp>
      <p:sp>
        <p:nvSpPr>
          <p:cNvPr id="11" name="Picture Placeholder 10"/>
          <p:cNvSpPr>
            <a:spLocks noGrp="1"/>
          </p:cNvSpPr>
          <p:nvPr>
            <p:ph type="pic" sz="quarter" idx="12"/>
          </p:nvPr>
        </p:nvSpPr>
        <p:spPr>
          <a:xfrm>
            <a:off x="2732339" y="2492187"/>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7519216" y="2492188"/>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4" name="Picture Placeholder 15"/>
          <p:cNvSpPr>
            <a:spLocks noGrp="1"/>
          </p:cNvSpPr>
          <p:nvPr>
            <p:ph type="pic" sz="quarter" idx="31"/>
          </p:nvPr>
        </p:nvSpPr>
        <p:spPr>
          <a:xfrm>
            <a:off x="18288"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5" name="Picture Placeholder 17"/>
          <p:cNvSpPr>
            <a:spLocks noGrp="1"/>
          </p:cNvSpPr>
          <p:nvPr>
            <p:ph type="pic" sz="quarter" idx="33"/>
          </p:nvPr>
        </p:nvSpPr>
        <p:spPr>
          <a:xfrm>
            <a:off x="4105656"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6" name="Picture Placeholder 18"/>
          <p:cNvSpPr>
            <a:spLocks noGrp="1"/>
          </p:cNvSpPr>
          <p:nvPr>
            <p:ph type="pic" sz="quarter" idx="34"/>
          </p:nvPr>
        </p:nvSpPr>
        <p:spPr>
          <a:xfrm>
            <a:off x="8193024"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34747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4242816" y="559144"/>
            <a:ext cx="3730752" cy="5549556"/>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3" name="Picture Placeholder 15"/>
          <p:cNvSpPr>
            <a:spLocks noGrp="1"/>
          </p:cNvSpPr>
          <p:nvPr>
            <p:ph type="pic" sz="quarter" idx="33"/>
          </p:nvPr>
        </p:nvSpPr>
        <p:spPr>
          <a:xfrm>
            <a:off x="821131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56826" y="451637"/>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3177207" y="444476"/>
            <a:ext cx="3501889" cy="5864091"/>
          </a:xfrm>
          <a:custGeom>
            <a:avLst/>
            <a:gdLst>
              <a:gd name="connsiteX0" fmla="*/ 0 w 3501889"/>
              <a:gd name="connsiteY0" fmla="*/ 0 h 6380925"/>
              <a:gd name="connsiteX1" fmla="*/ 3501889 w 3501889"/>
              <a:gd name="connsiteY1" fmla="*/ 0 h 6380925"/>
              <a:gd name="connsiteX2" fmla="*/ 3501889 w 3501889"/>
              <a:gd name="connsiteY2" fmla="*/ 6380925 h 6380925"/>
              <a:gd name="connsiteX3" fmla="*/ 0 w 3501889"/>
              <a:gd name="connsiteY3" fmla="*/ 6380925 h 6380925"/>
            </a:gdLst>
            <a:ahLst/>
            <a:cxnLst>
              <a:cxn ang="0">
                <a:pos x="connsiteX0" y="connsiteY0"/>
              </a:cxn>
              <a:cxn ang="0">
                <a:pos x="connsiteX1" y="connsiteY1"/>
              </a:cxn>
              <a:cxn ang="0">
                <a:pos x="connsiteX2" y="connsiteY2"/>
              </a:cxn>
              <a:cxn ang="0">
                <a:pos x="connsiteX3" y="connsiteY3"/>
              </a:cxn>
            </a:cxnLst>
            <a:rect l="l" t="t" r="r" b="b"/>
            <a:pathLst>
              <a:path w="3501889" h="6380925">
                <a:moveTo>
                  <a:pt x="0" y="0"/>
                </a:moveTo>
                <a:lnTo>
                  <a:pt x="3501889" y="0"/>
                </a:lnTo>
                <a:lnTo>
                  <a:pt x="3501889" y="6380925"/>
                </a:lnTo>
                <a:lnTo>
                  <a:pt x="0" y="6380925"/>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256825" y="3532768"/>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86656" y="0"/>
            <a:ext cx="2724630" cy="5162843"/>
          </a:xfrm>
          <a:custGeom>
            <a:avLst/>
            <a:gdLst>
              <a:gd name="connsiteX0" fmla="*/ 0 w 2527492"/>
              <a:gd name="connsiteY0" fmla="*/ 0 h 4148666"/>
              <a:gd name="connsiteX1" fmla="*/ 2527492 w 2527492"/>
              <a:gd name="connsiteY1" fmla="*/ 0 h 4148666"/>
              <a:gd name="connsiteX2" fmla="*/ 2527492 w 2527492"/>
              <a:gd name="connsiteY2" fmla="*/ 4148666 h 4148666"/>
              <a:gd name="connsiteX3" fmla="*/ 0 w 2527492"/>
              <a:gd name="connsiteY3" fmla="*/ 4148666 h 4148666"/>
            </a:gdLst>
            <a:ahLst/>
            <a:cxnLst>
              <a:cxn ang="0">
                <a:pos x="connsiteX0" y="connsiteY0"/>
              </a:cxn>
              <a:cxn ang="0">
                <a:pos x="connsiteX1" y="connsiteY1"/>
              </a:cxn>
              <a:cxn ang="0">
                <a:pos x="connsiteX2" y="connsiteY2"/>
              </a:cxn>
              <a:cxn ang="0">
                <a:pos x="connsiteX3" y="connsiteY3"/>
              </a:cxn>
            </a:cxnLst>
            <a:rect l="l" t="t" r="r" b="b"/>
            <a:pathLst>
              <a:path w="2527492" h="4148666">
                <a:moveTo>
                  <a:pt x="0" y="0"/>
                </a:moveTo>
                <a:lnTo>
                  <a:pt x="2527492" y="0"/>
                </a:lnTo>
                <a:lnTo>
                  <a:pt x="2527492" y="4148666"/>
                </a:lnTo>
                <a:lnTo>
                  <a:pt x="0" y="414866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925999" y="3024554"/>
            <a:ext cx="6403269" cy="3605986"/>
          </a:xfrm>
          <a:custGeom>
            <a:avLst/>
            <a:gdLst>
              <a:gd name="connsiteX0" fmla="*/ 0 w 4119613"/>
              <a:gd name="connsiteY0" fmla="*/ 0 h 3226158"/>
              <a:gd name="connsiteX1" fmla="*/ 4119613 w 4119613"/>
              <a:gd name="connsiteY1" fmla="*/ 0 h 3226158"/>
              <a:gd name="connsiteX2" fmla="*/ 4119613 w 4119613"/>
              <a:gd name="connsiteY2" fmla="*/ 3226158 h 3226158"/>
              <a:gd name="connsiteX3" fmla="*/ 0 w 4119613"/>
              <a:gd name="connsiteY3" fmla="*/ 3226158 h 3226158"/>
            </a:gdLst>
            <a:ahLst/>
            <a:cxnLst>
              <a:cxn ang="0">
                <a:pos x="connsiteX0" y="connsiteY0"/>
              </a:cxn>
              <a:cxn ang="0">
                <a:pos x="connsiteX1" y="connsiteY1"/>
              </a:cxn>
              <a:cxn ang="0">
                <a:pos x="connsiteX2" y="connsiteY2"/>
              </a:cxn>
              <a:cxn ang="0">
                <a:pos x="connsiteX3" y="connsiteY3"/>
              </a:cxn>
            </a:cxnLst>
            <a:rect l="l" t="t" r="r" b="b"/>
            <a:pathLst>
              <a:path w="4119613" h="3226158">
                <a:moveTo>
                  <a:pt x="0" y="0"/>
                </a:moveTo>
                <a:lnTo>
                  <a:pt x="4119613" y="0"/>
                </a:lnTo>
                <a:lnTo>
                  <a:pt x="4119613" y="3226158"/>
                </a:lnTo>
                <a:lnTo>
                  <a:pt x="0" y="3226158"/>
                </a:ln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048501" y="2124223"/>
            <a:ext cx="2292448" cy="4733778"/>
          </a:xfrm>
          <a:prstGeom prst="rect">
            <a:avLst/>
          </a:prstGeom>
        </p:spPr>
        <p:txBody>
          <a:bodyPr/>
          <a:lstStyle/>
          <a:p>
            <a:endParaRPr lang="id-ID"/>
          </a:p>
        </p:txBody>
      </p:sp>
      <p:sp>
        <p:nvSpPr>
          <p:cNvPr id="3" name="Picture Placeholder 5"/>
          <p:cNvSpPr>
            <a:spLocks noGrp="1"/>
          </p:cNvSpPr>
          <p:nvPr>
            <p:ph type="pic" sz="quarter" idx="11"/>
          </p:nvPr>
        </p:nvSpPr>
        <p:spPr>
          <a:xfrm>
            <a:off x="9604131" y="0"/>
            <a:ext cx="2587869" cy="2954215"/>
          </a:xfrm>
          <a:prstGeom prst="rect">
            <a:avLst/>
          </a:prstGeom>
        </p:spPr>
        <p:txBody>
          <a:bodyPr/>
          <a:lstStyle/>
          <a:p>
            <a:endParaRPr lang="id-ID"/>
          </a:p>
        </p:txBody>
      </p:sp>
      <p:sp>
        <p:nvSpPr>
          <p:cNvPr id="4" name="Picture Placeholder 5"/>
          <p:cNvSpPr>
            <a:spLocks noGrp="1"/>
          </p:cNvSpPr>
          <p:nvPr>
            <p:ph type="pic" sz="quarter" idx="12"/>
          </p:nvPr>
        </p:nvSpPr>
        <p:spPr>
          <a:xfrm>
            <a:off x="9604130" y="3221503"/>
            <a:ext cx="2587869" cy="3636498"/>
          </a:xfrm>
          <a:prstGeom prst="rect">
            <a:avLst/>
          </a:prstGeom>
        </p:spPr>
        <p:txBody>
          <a:bodyPr/>
          <a:lstStyle/>
          <a:p>
            <a:endParaRPr lang="id-ID"/>
          </a:p>
        </p:txBody>
      </p:sp>
      <p:sp>
        <p:nvSpPr>
          <p:cNvPr id="5" name="Picture Placeholder 4"/>
          <p:cNvSpPr>
            <a:spLocks noGrp="1"/>
          </p:cNvSpPr>
          <p:nvPr>
            <p:ph type="pic" sz="quarter" idx="13"/>
          </p:nvPr>
        </p:nvSpPr>
        <p:spPr>
          <a:xfrm>
            <a:off x="7048501" y="0"/>
            <a:ext cx="2292448" cy="1913206"/>
          </a:xfrm>
          <a:prstGeom prst="rect">
            <a:avLst/>
          </a:prstGeom>
        </p:spPr>
        <p:txBody>
          <a:bodyPr/>
          <a:lstStyle/>
          <a:p>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27936" y="3545058"/>
            <a:ext cx="2555045" cy="3312942"/>
          </a:xfrm>
          <a:prstGeom prst="rect">
            <a:avLst/>
          </a:prstGeom>
        </p:spPr>
        <p:txBody>
          <a:bodyPr/>
          <a:lstStyle/>
          <a:p>
            <a:endParaRPr lang="id-ID"/>
          </a:p>
        </p:txBody>
      </p:sp>
      <p:sp>
        <p:nvSpPr>
          <p:cNvPr id="3" name="Picture Placeholder 5"/>
          <p:cNvSpPr>
            <a:spLocks noGrp="1"/>
          </p:cNvSpPr>
          <p:nvPr>
            <p:ph type="pic" sz="quarter" idx="11"/>
          </p:nvPr>
        </p:nvSpPr>
        <p:spPr>
          <a:xfrm>
            <a:off x="3727935" y="0"/>
            <a:ext cx="2555045" cy="3312942"/>
          </a:xfrm>
          <a:prstGeom prst="rect">
            <a:avLst/>
          </a:prstGeom>
        </p:spPr>
        <p:txBody>
          <a:bodyPr/>
          <a:lstStyle/>
          <a:p>
            <a:endParaRPr lang="id-ID"/>
          </a:p>
        </p:txBody>
      </p:sp>
      <p:sp>
        <p:nvSpPr>
          <p:cNvPr id="4" name="Picture Placeholder 5"/>
          <p:cNvSpPr>
            <a:spLocks noGrp="1"/>
          </p:cNvSpPr>
          <p:nvPr>
            <p:ph type="pic" sz="quarter" idx="12"/>
          </p:nvPr>
        </p:nvSpPr>
        <p:spPr>
          <a:xfrm>
            <a:off x="900331" y="1784253"/>
            <a:ext cx="2555045" cy="3312942"/>
          </a:xfrm>
          <a:prstGeom prst="rect">
            <a:avLst/>
          </a:prstGeom>
        </p:spPr>
        <p:txBody>
          <a:bodyPr/>
          <a:lstStyle/>
          <a:p>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800850" cy="6858000"/>
          </a:xfrm>
          <a:prstGeom prst="rect">
            <a:avLst/>
          </a:prstGeom>
        </p:spPr>
        <p:txBody>
          <a:bodyPr/>
          <a:lstStyle/>
          <a:p>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ull Image Holde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991350" cy="6858000"/>
          </a:xfrm>
          <a:prstGeom prst="rect">
            <a:avLst/>
          </a:prstGeom>
        </p:spPr>
        <p:txBody>
          <a:body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89316" y="576775"/>
            <a:ext cx="2715065" cy="2844312"/>
          </a:xfrm>
          <a:prstGeom prst="rect">
            <a:avLst/>
          </a:prstGeom>
        </p:spPr>
        <p:txBody>
          <a:bodyPr/>
          <a:lstStyle/>
          <a:p>
            <a:endParaRPr lang="id-ID"/>
          </a:p>
        </p:txBody>
      </p:sp>
      <p:sp>
        <p:nvSpPr>
          <p:cNvPr id="3" name="Picture Placeholder 7"/>
          <p:cNvSpPr>
            <a:spLocks noGrp="1"/>
          </p:cNvSpPr>
          <p:nvPr>
            <p:ph type="pic" sz="quarter" idx="15"/>
          </p:nvPr>
        </p:nvSpPr>
        <p:spPr>
          <a:xfrm>
            <a:off x="689316" y="3605725"/>
            <a:ext cx="2715065" cy="2844312"/>
          </a:xfrm>
          <a:prstGeom prst="rect">
            <a:avLst/>
          </a:prstGeom>
        </p:spPr>
        <p:txBody>
          <a:bodyPr/>
          <a:lstStyle/>
          <a:p>
            <a:endParaRPr lang="id-ID"/>
          </a:p>
        </p:txBody>
      </p:sp>
      <p:sp>
        <p:nvSpPr>
          <p:cNvPr id="4" name="Picture Placeholder 3"/>
          <p:cNvSpPr>
            <a:spLocks noGrp="1"/>
          </p:cNvSpPr>
          <p:nvPr>
            <p:ph type="pic" sz="quarter" idx="16"/>
          </p:nvPr>
        </p:nvSpPr>
        <p:spPr>
          <a:xfrm>
            <a:off x="3587261" y="576775"/>
            <a:ext cx="3137096" cy="5873750"/>
          </a:xfrm>
          <a:prstGeom prst="rect">
            <a:avLst/>
          </a:prstGeom>
        </p:spPr>
        <p:txBody>
          <a:bodyPr/>
          <a:lstStyle/>
          <a:p>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am Members">
    <p:spTree>
      <p:nvGrpSpPr>
        <p:cNvPr id="1" name=""/>
        <p:cNvGrpSpPr/>
        <p:nvPr/>
      </p:nvGrpSpPr>
      <p:grpSpPr>
        <a:xfrm>
          <a:off x="0" y="0"/>
          <a:ext cx="0" cy="0"/>
          <a:chOff x="0" y="0"/>
          <a:chExt cx="0" cy="0"/>
        </a:xfrm>
      </p:grpSpPr>
      <p:sp>
        <p:nvSpPr>
          <p:cNvPr id="12" name="Slide Number Placeholder 5"/>
          <p:cNvSpPr txBox="1"/>
          <p:nvPr userDrawn="1"/>
        </p:nvSpPr>
        <p:spPr>
          <a:xfrm>
            <a:off x="11471564" y="327460"/>
            <a:ext cx="431078" cy="389083"/>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Picture Placeholder 13"/>
          <p:cNvSpPr>
            <a:spLocks noGrp="1"/>
          </p:cNvSpPr>
          <p:nvPr>
            <p:ph type="pic" sz="quarter" idx="19"/>
          </p:nvPr>
        </p:nvSpPr>
        <p:spPr>
          <a:xfrm>
            <a:off x="2311870" y="2322575"/>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5" name="Picture Placeholder 13"/>
          <p:cNvSpPr>
            <a:spLocks noGrp="1"/>
          </p:cNvSpPr>
          <p:nvPr>
            <p:ph type="pic" sz="quarter" idx="20"/>
          </p:nvPr>
        </p:nvSpPr>
        <p:spPr>
          <a:xfrm>
            <a:off x="5106886" y="2322573"/>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6" name="Picture Placeholder 13"/>
          <p:cNvSpPr>
            <a:spLocks noGrp="1"/>
          </p:cNvSpPr>
          <p:nvPr>
            <p:ph type="pic" sz="quarter" idx="21"/>
          </p:nvPr>
        </p:nvSpPr>
        <p:spPr>
          <a:xfrm>
            <a:off x="7901902" y="2322574"/>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713634" y="2747710"/>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4" name="Picture Placeholder 13"/>
          <p:cNvSpPr>
            <a:spLocks noGrp="1"/>
          </p:cNvSpPr>
          <p:nvPr>
            <p:ph type="pic" sz="quarter" idx="15"/>
          </p:nvPr>
        </p:nvSpPr>
        <p:spPr>
          <a:xfrm>
            <a:off x="4181336" y="2769784"/>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6" name="Picture Placeholder 15"/>
          <p:cNvSpPr>
            <a:spLocks noGrp="1"/>
          </p:cNvSpPr>
          <p:nvPr>
            <p:ph type="pic" sz="quarter" idx="16"/>
          </p:nvPr>
        </p:nvSpPr>
        <p:spPr>
          <a:xfrm>
            <a:off x="6597987" y="2705134"/>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9" name="Picture Placeholder 18"/>
          <p:cNvSpPr>
            <a:spLocks noGrp="1"/>
          </p:cNvSpPr>
          <p:nvPr>
            <p:ph type="pic" sz="quarter" idx="17"/>
          </p:nvPr>
        </p:nvSpPr>
        <p:spPr>
          <a:xfrm>
            <a:off x="9015544" y="2688889"/>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ny Slide">
    <p:spTree>
      <p:nvGrpSpPr>
        <p:cNvPr id="1" name=""/>
        <p:cNvGrpSpPr/>
        <p:nvPr/>
      </p:nvGrpSpPr>
      <p:grpSpPr>
        <a:xfrm>
          <a:off x="0" y="0"/>
          <a:ext cx="0" cy="0"/>
          <a:chOff x="0" y="0"/>
          <a:chExt cx="0" cy="0"/>
        </a:xfrm>
      </p:grpSpPr>
      <p:sp>
        <p:nvSpPr>
          <p:cNvPr id="3" name="Picture Placeholder 7"/>
          <p:cNvSpPr>
            <a:spLocks noGrp="1"/>
          </p:cNvSpPr>
          <p:nvPr>
            <p:ph type="pic" sz="quarter" idx="15"/>
          </p:nvPr>
        </p:nvSpPr>
        <p:spPr>
          <a:xfrm>
            <a:off x="4168726"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
        <p:nvSpPr>
          <p:cNvPr id="4" name="Picture Placeholder 7"/>
          <p:cNvSpPr>
            <a:spLocks noGrp="1"/>
          </p:cNvSpPr>
          <p:nvPr>
            <p:ph type="pic" sz="quarter" idx="16"/>
          </p:nvPr>
        </p:nvSpPr>
        <p:spPr>
          <a:xfrm>
            <a:off x="8337452"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
        <p:nvSpPr>
          <p:cNvPr id="5" name="Picture Placeholder 7"/>
          <p:cNvSpPr>
            <a:spLocks noGrp="1"/>
          </p:cNvSpPr>
          <p:nvPr>
            <p:ph type="pic" sz="quarter" idx="17"/>
          </p:nvPr>
        </p:nvSpPr>
        <p:spPr>
          <a:xfrm>
            <a:off x="0"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 y="3418449"/>
            <a:ext cx="6128826" cy="3439551"/>
          </a:xfrm>
          <a:prstGeom prst="rect">
            <a:avLst/>
          </a:prstGeom>
        </p:spPr>
        <p:txBody>
          <a:bodyPr/>
          <a:lstStyle/>
          <a:p>
            <a:endParaRPr lang="id-ID"/>
          </a:p>
        </p:txBody>
      </p:sp>
      <p:sp>
        <p:nvSpPr>
          <p:cNvPr id="3" name="Picture Placeholder 5"/>
          <p:cNvSpPr>
            <a:spLocks noGrp="1"/>
          </p:cNvSpPr>
          <p:nvPr>
            <p:ph type="pic" sz="quarter" idx="15"/>
          </p:nvPr>
        </p:nvSpPr>
        <p:spPr>
          <a:xfrm>
            <a:off x="6128825" y="-1"/>
            <a:ext cx="6063175" cy="3418449"/>
          </a:xfrm>
          <a:prstGeom prst="rect">
            <a:avLst/>
          </a:prstGeom>
        </p:spPr>
        <p:txBody>
          <a:bodyPr/>
          <a:lstStyle/>
          <a:p>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istic Analysi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530351" y="2139953"/>
            <a:ext cx="9089136" cy="2276856"/>
          </a:xfrm>
          <a:prstGeom prst="rect">
            <a:avLst/>
          </a:prstGeom>
          <a:solidFill>
            <a:schemeClr val="bg1">
              <a:lumMod val="50000"/>
            </a:schemeClr>
          </a:solidFill>
        </p:spPr>
        <p:txBody>
          <a:bodyPr/>
          <a:lstStyle/>
          <a:p>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1/5/2021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34747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4242816" y="559144"/>
            <a:ext cx="3730752" cy="5549556"/>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3" name="Picture Placeholder 15"/>
          <p:cNvSpPr>
            <a:spLocks noGrp="1"/>
          </p:cNvSpPr>
          <p:nvPr>
            <p:ph type="pic" sz="quarter" idx="33"/>
          </p:nvPr>
        </p:nvSpPr>
        <p:spPr>
          <a:xfrm>
            <a:off x="821131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_02&amp;team">
    <p:spTree>
      <p:nvGrpSpPr>
        <p:cNvPr id="1" name=""/>
        <p:cNvGrpSpPr/>
        <p:nvPr/>
      </p:nvGrpSpPr>
      <p:grpSpPr>
        <a:xfrm>
          <a:off x="0" y="0"/>
          <a:ext cx="0" cy="0"/>
          <a:chOff x="0" y="0"/>
          <a:chExt cx="0" cy="0"/>
        </a:xfrm>
      </p:grpSpPr>
      <p:sp>
        <p:nvSpPr>
          <p:cNvPr id="6" name="Picture Placeholder 2"/>
          <p:cNvSpPr>
            <a:spLocks noGrp="1"/>
          </p:cNvSpPr>
          <p:nvPr>
            <p:ph type="pic" sz="quarter" idx="34"/>
          </p:nvPr>
        </p:nvSpPr>
        <p:spPr>
          <a:xfrm>
            <a:off x="8257732" y="928467"/>
            <a:ext cx="2883877" cy="5148775"/>
          </a:xfrm>
          <a:prstGeom prst="rect">
            <a:avLst/>
          </a:prstGeom>
        </p:spPr>
        <p:txBody>
          <a:bodyPr/>
          <a:lstStyle/>
          <a:p>
            <a:endParaRPr lang="id-ID"/>
          </a:p>
        </p:txBody>
      </p:sp>
      <p:sp>
        <p:nvSpPr>
          <p:cNvPr id="7" name="Picture Placeholder 2"/>
          <p:cNvSpPr>
            <a:spLocks noGrp="1"/>
          </p:cNvSpPr>
          <p:nvPr>
            <p:ph type="pic" sz="quarter" idx="35"/>
          </p:nvPr>
        </p:nvSpPr>
        <p:spPr>
          <a:xfrm>
            <a:off x="4745498" y="2883877"/>
            <a:ext cx="2883877" cy="3193365"/>
          </a:xfrm>
          <a:prstGeom prst="rect">
            <a:avLst/>
          </a:prstGeom>
        </p:spPr>
        <p:txBody>
          <a:bodyPr/>
          <a:lstStyle/>
          <a:p>
            <a:endParaRPr lang="id-ID"/>
          </a:p>
        </p:txBody>
      </p:sp>
      <p:sp>
        <p:nvSpPr>
          <p:cNvPr id="8" name="Picture Placeholder 2"/>
          <p:cNvSpPr>
            <a:spLocks noGrp="1"/>
          </p:cNvSpPr>
          <p:nvPr>
            <p:ph type="pic" sz="quarter" idx="36"/>
          </p:nvPr>
        </p:nvSpPr>
        <p:spPr>
          <a:xfrm>
            <a:off x="1233265" y="2883877"/>
            <a:ext cx="2883877" cy="3193365"/>
          </a:xfrm>
          <a:prstGeom prst="rect">
            <a:avLst/>
          </a:prstGeom>
        </p:spPr>
        <p:txBody>
          <a:bodyPr/>
          <a:lstStyle/>
          <a:p>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ortfolio_02&amp;team">
    <p:spTree>
      <p:nvGrpSpPr>
        <p:cNvPr id="1" name=""/>
        <p:cNvGrpSpPr/>
        <p:nvPr/>
      </p:nvGrpSpPr>
      <p:grpSpPr>
        <a:xfrm>
          <a:off x="0" y="0"/>
          <a:ext cx="0" cy="0"/>
          <a:chOff x="0" y="0"/>
          <a:chExt cx="0" cy="0"/>
        </a:xfrm>
      </p:grpSpPr>
      <p:sp>
        <p:nvSpPr>
          <p:cNvPr id="13" name="Picture Placeholder 22"/>
          <p:cNvSpPr>
            <a:spLocks noGrp="1"/>
          </p:cNvSpPr>
          <p:nvPr>
            <p:ph type="pic" sz="quarter" idx="40"/>
          </p:nvPr>
        </p:nvSpPr>
        <p:spPr>
          <a:xfrm>
            <a:off x="4638352"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dirty="0"/>
          </a:p>
        </p:txBody>
      </p:sp>
      <p:sp>
        <p:nvSpPr>
          <p:cNvPr id="14" name="Picture Placeholder 22"/>
          <p:cNvSpPr>
            <a:spLocks noGrp="1"/>
          </p:cNvSpPr>
          <p:nvPr>
            <p:ph type="pic" sz="quarter" idx="41"/>
          </p:nvPr>
        </p:nvSpPr>
        <p:spPr>
          <a:xfrm>
            <a:off x="6957176"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5" name="Picture Placeholder 22"/>
          <p:cNvSpPr>
            <a:spLocks noGrp="1"/>
          </p:cNvSpPr>
          <p:nvPr>
            <p:ph type="pic" sz="quarter" idx="42"/>
          </p:nvPr>
        </p:nvSpPr>
        <p:spPr>
          <a:xfrm>
            <a:off x="9276000"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7" name="Picture Placeholder 22"/>
          <p:cNvSpPr>
            <a:spLocks noGrp="1"/>
          </p:cNvSpPr>
          <p:nvPr>
            <p:ph type="pic" sz="quarter" idx="43"/>
          </p:nvPr>
        </p:nvSpPr>
        <p:spPr>
          <a:xfrm>
            <a:off x="4638352"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8" name="Picture Placeholder 22"/>
          <p:cNvSpPr>
            <a:spLocks noGrp="1"/>
          </p:cNvSpPr>
          <p:nvPr>
            <p:ph type="pic" sz="quarter" idx="44"/>
          </p:nvPr>
        </p:nvSpPr>
        <p:spPr>
          <a:xfrm>
            <a:off x="6957176"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9" name="Picture Placeholder 22"/>
          <p:cNvSpPr>
            <a:spLocks noGrp="1"/>
          </p:cNvSpPr>
          <p:nvPr>
            <p:ph type="pic" sz="quarter" idx="45"/>
          </p:nvPr>
        </p:nvSpPr>
        <p:spPr>
          <a:xfrm>
            <a:off x="9276000"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Title Slide">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9"/>
          </p:nvPr>
        </p:nvSpPr>
        <p:spPr>
          <a:xfrm>
            <a:off x="0" y="3397348"/>
            <a:ext cx="3024554" cy="3460652"/>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5" name="Picture Placeholder 6"/>
          <p:cNvSpPr>
            <a:spLocks noGrp="1"/>
          </p:cNvSpPr>
          <p:nvPr>
            <p:ph type="pic" sz="quarter" idx="20"/>
          </p:nvPr>
        </p:nvSpPr>
        <p:spPr>
          <a:xfrm>
            <a:off x="3024554" y="0"/>
            <a:ext cx="3024554" cy="3397348"/>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6" name="Picture Placeholder 6"/>
          <p:cNvSpPr>
            <a:spLocks noGrp="1"/>
          </p:cNvSpPr>
          <p:nvPr>
            <p:ph type="pic" sz="quarter" idx="21"/>
          </p:nvPr>
        </p:nvSpPr>
        <p:spPr>
          <a:xfrm>
            <a:off x="6049108" y="3397348"/>
            <a:ext cx="3118338" cy="3460652"/>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7" name="Picture Placeholder 6"/>
          <p:cNvSpPr>
            <a:spLocks noGrp="1"/>
          </p:cNvSpPr>
          <p:nvPr>
            <p:ph type="pic" sz="quarter" idx="22"/>
          </p:nvPr>
        </p:nvSpPr>
        <p:spPr>
          <a:xfrm>
            <a:off x="9167446" y="0"/>
            <a:ext cx="3024554" cy="3397348"/>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G_Color_01">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p:spPr>
        <p:txBody>
          <a:bodyPr/>
          <a:lstStyle/>
          <a:p>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G_Color_02">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G_Color_03">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5623" y="2002008"/>
            <a:ext cx="5257800" cy="3352800"/>
          </a:xfrm>
          <a:custGeom>
            <a:avLst/>
            <a:gdLst>
              <a:gd name="connsiteX0" fmla="*/ 0 w 5257800"/>
              <a:gd name="connsiteY0" fmla="*/ 0 h 3352800"/>
              <a:gd name="connsiteX1" fmla="*/ 5257800 w 5257800"/>
              <a:gd name="connsiteY1" fmla="*/ 0 h 3352800"/>
              <a:gd name="connsiteX2" fmla="*/ 5257800 w 5257800"/>
              <a:gd name="connsiteY2" fmla="*/ 3352800 h 3352800"/>
              <a:gd name="connsiteX3" fmla="*/ 0 w 52578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5257800" h="3352800">
                <a:moveTo>
                  <a:pt x="0" y="0"/>
                </a:moveTo>
                <a:lnTo>
                  <a:pt x="5257800" y="0"/>
                </a:lnTo>
                <a:lnTo>
                  <a:pt x="5257800" y="3352800"/>
                </a:lnTo>
                <a:lnTo>
                  <a:pt x="0" y="3352800"/>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flipH="1">
            <a:off x="6897984" y="1667136"/>
            <a:ext cx="3954866" cy="3441979"/>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Lst>
            <a:ahLst/>
            <a:cxnLst>
              <a:cxn ang="0">
                <a:pos x="connsiteX0" y="connsiteY0"/>
              </a:cxn>
              <a:cxn ang="0">
                <a:pos x="connsiteX1" y="connsiteY1"/>
              </a:cxn>
              <a:cxn ang="0">
                <a:pos x="connsiteX2" y="connsiteY2"/>
              </a:cxn>
              <a:cxn ang="0">
                <a:pos x="connsiteX3" y="connsiteY3"/>
              </a:cxn>
            </a:cxnLst>
            <a:rect l="l" t="t" r="r" b="b"/>
            <a:pathLst>
              <a:path w="3954866" h="3441979">
                <a:moveTo>
                  <a:pt x="0" y="0"/>
                </a:moveTo>
                <a:lnTo>
                  <a:pt x="2038517" y="125028"/>
                </a:lnTo>
                <a:lnTo>
                  <a:pt x="3954866" y="3168706"/>
                </a:lnTo>
                <a:lnTo>
                  <a:pt x="1633961" y="3441979"/>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792727" y="1836007"/>
            <a:ext cx="4430158" cy="3035938"/>
          </a:xfrm>
          <a:custGeom>
            <a:avLst/>
            <a:gdLst>
              <a:gd name="connsiteX0" fmla="*/ 0 w 4430158"/>
              <a:gd name="connsiteY0" fmla="*/ 0 h 3035938"/>
              <a:gd name="connsiteX1" fmla="*/ 4430158 w 4430158"/>
              <a:gd name="connsiteY1" fmla="*/ 0 h 3035938"/>
              <a:gd name="connsiteX2" fmla="*/ 4430158 w 4430158"/>
              <a:gd name="connsiteY2" fmla="*/ 3035938 h 3035938"/>
              <a:gd name="connsiteX3" fmla="*/ 0 w 4430158"/>
              <a:gd name="connsiteY3" fmla="*/ 3035938 h 3035938"/>
            </a:gdLst>
            <a:ahLst/>
            <a:cxnLst>
              <a:cxn ang="0">
                <a:pos x="connsiteX0" y="connsiteY0"/>
              </a:cxn>
              <a:cxn ang="0">
                <a:pos x="connsiteX1" y="connsiteY1"/>
              </a:cxn>
              <a:cxn ang="0">
                <a:pos x="connsiteX2" y="connsiteY2"/>
              </a:cxn>
              <a:cxn ang="0">
                <a:pos x="connsiteX3" y="connsiteY3"/>
              </a:cxn>
            </a:cxnLst>
            <a:rect l="l" t="t" r="r" b="b"/>
            <a:pathLst>
              <a:path w="4430158" h="3035938">
                <a:moveTo>
                  <a:pt x="0" y="0"/>
                </a:moveTo>
                <a:lnTo>
                  <a:pt x="4430158" y="0"/>
                </a:lnTo>
                <a:lnTo>
                  <a:pt x="4430158" y="3035938"/>
                </a:lnTo>
                <a:lnTo>
                  <a:pt x="0" y="3035938"/>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635305" y="2331418"/>
            <a:ext cx="2924838"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dirty="0"/>
          </a:p>
        </p:txBody>
      </p:sp>
      <p:sp>
        <p:nvSpPr>
          <p:cNvPr id="11" name="Picture Placeholder 10"/>
          <p:cNvSpPr>
            <a:spLocks noGrp="1"/>
          </p:cNvSpPr>
          <p:nvPr>
            <p:ph type="pic" sz="quarter" idx="12"/>
          </p:nvPr>
        </p:nvSpPr>
        <p:spPr>
          <a:xfrm>
            <a:off x="2732339" y="2492187"/>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7519216" y="2492188"/>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Tree>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2125353" cy="6878782"/>
          </a:xfrm>
          <a:custGeom>
            <a:avLst/>
            <a:gdLst>
              <a:gd name="connsiteX0" fmla="*/ 0 w 2125353"/>
              <a:gd name="connsiteY0" fmla="*/ 4216264 h 6878782"/>
              <a:gd name="connsiteX1" fmla="*/ 2125352 w 2125353"/>
              <a:gd name="connsiteY1" fmla="*/ 4216264 h 6878782"/>
              <a:gd name="connsiteX2" fmla="*/ 2125352 w 2125353"/>
              <a:gd name="connsiteY2" fmla="*/ 6878782 h 6878782"/>
              <a:gd name="connsiteX3" fmla="*/ 0 w 2125353"/>
              <a:gd name="connsiteY3" fmla="*/ 6878782 h 6878782"/>
              <a:gd name="connsiteX4" fmla="*/ 1 w 2125353"/>
              <a:gd name="connsiteY4" fmla="*/ 0 h 6878782"/>
              <a:gd name="connsiteX5" fmla="*/ 2125353 w 2125353"/>
              <a:gd name="connsiteY5" fmla="*/ 0 h 6878782"/>
              <a:gd name="connsiteX6" fmla="*/ 2125353 w 2125353"/>
              <a:gd name="connsiteY6" fmla="*/ 4112710 h 6878782"/>
              <a:gd name="connsiteX7" fmla="*/ 1 w 2125353"/>
              <a:gd name="connsiteY7" fmla="*/ 411271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3" h="6878782">
                <a:moveTo>
                  <a:pt x="0" y="4216264"/>
                </a:moveTo>
                <a:lnTo>
                  <a:pt x="2125352" y="4216264"/>
                </a:lnTo>
                <a:lnTo>
                  <a:pt x="2125352" y="6878782"/>
                </a:lnTo>
                <a:lnTo>
                  <a:pt x="0" y="6878782"/>
                </a:lnTo>
                <a:close/>
                <a:moveTo>
                  <a:pt x="1" y="0"/>
                </a:moveTo>
                <a:lnTo>
                  <a:pt x="2125353" y="0"/>
                </a:lnTo>
                <a:lnTo>
                  <a:pt x="2125353" y="4112710"/>
                </a:lnTo>
                <a:lnTo>
                  <a:pt x="1" y="411271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2227778" y="0"/>
            <a:ext cx="2125354" cy="6878782"/>
          </a:xfrm>
          <a:custGeom>
            <a:avLst/>
            <a:gdLst>
              <a:gd name="connsiteX0" fmla="*/ 0 w 2125354"/>
              <a:gd name="connsiteY0" fmla="*/ 2700108 h 6878782"/>
              <a:gd name="connsiteX1" fmla="*/ 2125352 w 2125354"/>
              <a:gd name="connsiteY1" fmla="*/ 2700108 h 6878782"/>
              <a:gd name="connsiteX2" fmla="*/ 2125352 w 2125354"/>
              <a:gd name="connsiteY2" fmla="*/ 6878782 h 6878782"/>
              <a:gd name="connsiteX3" fmla="*/ 0 w 2125354"/>
              <a:gd name="connsiteY3" fmla="*/ 6878782 h 6878782"/>
              <a:gd name="connsiteX4" fmla="*/ 2 w 2125354"/>
              <a:gd name="connsiteY4" fmla="*/ 0 h 6878782"/>
              <a:gd name="connsiteX5" fmla="*/ 2125354 w 2125354"/>
              <a:gd name="connsiteY5" fmla="*/ 0 h 6878782"/>
              <a:gd name="connsiteX6" fmla="*/ 2125354 w 2125354"/>
              <a:gd name="connsiteY6" fmla="*/ 2620488 h 6878782"/>
              <a:gd name="connsiteX7" fmla="*/ 2 w 2125354"/>
              <a:gd name="connsiteY7" fmla="*/ 2620488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4" h="6878782">
                <a:moveTo>
                  <a:pt x="0" y="2700108"/>
                </a:moveTo>
                <a:lnTo>
                  <a:pt x="2125352" y="2700108"/>
                </a:lnTo>
                <a:lnTo>
                  <a:pt x="2125352" y="6878782"/>
                </a:lnTo>
                <a:lnTo>
                  <a:pt x="0" y="6878782"/>
                </a:lnTo>
                <a:close/>
                <a:moveTo>
                  <a:pt x="2" y="0"/>
                </a:moveTo>
                <a:lnTo>
                  <a:pt x="2125354" y="0"/>
                </a:lnTo>
                <a:lnTo>
                  <a:pt x="2125354" y="2620488"/>
                </a:lnTo>
                <a:lnTo>
                  <a:pt x="2" y="2620488"/>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4455556" y="1"/>
            <a:ext cx="2125353" cy="6878782"/>
          </a:xfrm>
          <a:custGeom>
            <a:avLst/>
            <a:gdLst>
              <a:gd name="connsiteX0" fmla="*/ 0 w 2125353"/>
              <a:gd name="connsiteY0" fmla="*/ 4216264 h 6878782"/>
              <a:gd name="connsiteX1" fmla="*/ 2125352 w 2125353"/>
              <a:gd name="connsiteY1" fmla="*/ 4216264 h 6878782"/>
              <a:gd name="connsiteX2" fmla="*/ 2125352 w 2125353"/>
              <a:gd name="connsiteY2" fmla="*/ 6878782 h 6878782"/>
              <a:gd name="connsiteX3" fmla="*/ 0 w 2125353"/>
              <a:gd name="connsiteY3" fmla="*/ 6878782 h 6878782"/>
              <a:gd name="connsiteX4" fmla="*/ 1 w 2125353"/>
              <a:gd name="connsiteY4" fmla="*/ 0 h 6878782"/>
              <a:gd name="connsiteX5" fmla="*/ 2125353 w 2125353"/>
              <a:gd name="connsiteY5" fmla="*/ 0 h 6878782"/>
              <a:gd name="connsiteX6" fmla="*/ 2125353 w 2125353"/>
              <a:gd name="connsiteY6" fmla="*/ 4112710 h 6878782"/>
              <a:gd name="connsiteX7" fmla="*/ 1 w 2125353"/>
              <a:gd name="connsiteY7" fmla="*/ 411271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3" h="6878782">
                <a:moveTo>
                  <a:pt x="0" y="4216264"/>
                </a:moveTo>
                <a:lnTo>
                  <a:pt x="2125352" y="4216264"/>
                </a:lnTo>
                <a:lnTo>
                  <a:pt x="2125352" y="6878782"/>
                </a:lnTo>
                <a:lnTo>
                  <a:pt x="0" y="6878782"/>
                </a:lnTo>
                <a:close/>
                <a:moveTo>
                  <a:pt x="1" y="0"/>
                </a:moveTo>
                <a:lnTo>
                  <a:pt x="2125353" y="0"/>
                </a:lnTo>
                <a:lnTo>
                  <a:pt x="2125353" y="4112710"/>
                </a:lnTo>
                <a:lnTo>
                  <a:pt x="1" y="4112710"/>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48915" y="1006910"/>
            <a:ext cx="4909726" cy="4872314"/>
          </a:xfrm>
          <a:custGeom>
            <a:avLst/>
            <a:gdLst>
              <a:gd name="connsiteX0" fmla="*/ 2391376 w 4909726"/>
              <a:gd name="connsiteY0" fmla="*/ 2678369 h 4872314"/>
              <a:gd name="connsiteX1" fmla="*/ 2608668 w 4909726"/>
              <a:gd name="connsiteY1" fmla="*/ 2768376 h 4872314"/>
              <a:gd name="connsiteX2" fmla="*/ 2608668 w 4909726"/>
              <a:gd name="connsiteY2" fmla="*/ 3202962 h 4872314"/>
              <a:gd name="connsiteX3" fmla="*/ 1029321 w 4909726"/>
              <a:gd name="connsiteY3" fmla="*/ 4782308 h 4872314"/>
              <a:gd name="connsiteX4" fmla="*/ 594734 w 4909726"/>
              <a:gd name="connsiteY4" fmla="*/ 4782308 h 4872314"/>
              <a:gd name="connsiteX5" fmla="*/ 594735 w 4909726"/>
              <a:gd name="connsiteY5" fmla="*/ 4782308 h 4872314"/>
              <a:gd name="connsiteX6" fmla="*/ 594736 w 4909726"/>
              <a:gd name="connsiteY6" fmla="*/ 4347723 h 4872314"/>
              <a:gd name="connsiteX7" fmla="*/ 2174083 w 4909726"/>
              <a:gd name="connsiteY7" fmla="*/ 2768376 h 4872314"/>
              <a:gd name="connsiteX8" fmla="*/ 2391376 w 4909726"/>
              <a:gd name="connsiteY8" fmla="*/ 2678369 h 4872314"/>
              <a:gd name="connsiteX9" fmla="*/ 3585596 w 4909726"/>
              <a:gd name="connsiteY9" fmla="*/ 2448519 h 4872314"/>
              <a:gd name="connsiteX10" fmla="*/ 3802888 w 4909726"/>
              <a:gd name="connsiteY10" fmla="*/ 2538525 h 4872314"/>
              <a:gd name="connsiteX11" fmla="*/ 3802888 w 4909726"/>
              <a:gd name="connsiteY11" fmla="*/ 2973111 h 4872314"/>
              <a:gd name="connsiteX12" fmla="*/ 2223541 w 4909726"/>
              <a:gd name="connsiteY12" fmla="*/ 4552458 h 4872314"/>
              <a:gd name="connsiteX13" fmla="*/ 1788955 w 4909726"/>
              <a:gd name="connsiteY13" fmla="*/ 4552457 h 4872314"/>
              <a:gd name="connsiteX14" fmla="*/ 1788956 w 4909726"/>
              <a:gd name="connsiteY14" fmla="*/ 4552457 h 4872314"/>
              <a:gd name="connsiteX15" fmla="*/ 1788956 w 4909726"/>
              <a:gd name="connsiteY15" fmla="*/ 4117871 h 4872314"/>
              <a:gd name="connsiteX16" fmla="*/ 3368303 w 4909726"/>
              <a:gd name="connsiteY16" fmla="*/ 2538524 h 4872314"/>
              <a:gd name="connsiteX17" fmla="*/ 3585596 w 4909726"/>
              <a:gd name="connsiteY17" fmla="*/ 2448519 h 4872314"/>
              <a:gd name="connsiteX18" fmla="*/ 4602427 w 4909726"/>
              <a:gd name="connsiteY18" fmla="*/ 2397915 h 4872314"/>
              <a:gd name="connsiteX19" fmla="*/ 4819720 w 4909726"/>
              <a:gd name="connsiteY19" fmla="*/ 2487921 h 4872314"/>
              <a:gd name="connsiteX20" fmla="*/ 4819720 w 4909726"/>
              <a:gd name="connsiteY20" fmla="*/ 2922507 h 4872314"/>
              <a:gd name="connsiteX21" fmla="*/ 3240372 w 4909726"/>
              <a:gd name="connsiteY21" fmla="*/ 4501854 h 4872314"/>
              <a:gd name="connsiteX22" fmla="*/ 2805786 w 4909726"/>
              <a:gd name="connsiteY22" fmla="*/ 4501854 h 4872314"/>
              <a:gd name="connsiteX23" fmla="*/ 2805787 w 4909726"/>
              <a:gd name="connsiteY23" fmla="*/ 4501854 h 4872314"/>
              <a:gd name="connsiteX24" fmla="*/ 2805787 w 4909726"/>
              <a:gd name="connsiteY24" fmla="*/ 4067267 h 4872314"/>
              <a:gd name="connsiteX25" fmla="*/ 4385133 w 4909726"/>
              <a:gd name="connsiteY25" fmla="*/ 2487921 h 4872314"/>
              <a:gd name="connsiteX26" fmla="*/ 4602427 w 4909726"/>
              <a:gd name="connsiteY26" fmla="*/ 2397915 h 4872314"/>
              <a:gd name="connsiteX27" fmla="*/ 4266325 w 4909726"/>
              <a:gd name="connsiteY27" fmla="*/ 1775879 h 4872314"/>
              <a:gd name="connsiteX28" fmla="*/ 4483618 w 4909726"/>
              <a:gd name="connsiteY28" fmla="*/ 1865884 h 4872314"/>
              <a:gd name="connsiteX29" fmla="*/ 4483617 w 4909726"/>
              <a:gd name="connsiteY29" fmla="*/ 2300472 h 4872314"/>
              <a:gd name="connsiteX30" fmla="*/ 4287628 w 4909726"/>
              <a:gd name="connsiteY30" fmla="*/ 2496460 h 4872314"/>
              <a:gd name="connsiteX31" fmla="*/ 3853042 w 4909726"/>
              <a:gd name="connsiteY31" fmla="*/ 2496460 h 4872314"/>
              <a:gd name="connsiteX32" fmla="*/ 3853043 w 4909726"/>
              <a:gd name="connsiteY32" fmla="*/ 2496460 h 4872314"/>
              <a:gd name="connsiteX33" fmla="*/ 3853043 w 4909726"/>
              <a:gd name="connsiteY33" fmla="*/ 2061873 h 4872314"/>
              <a:gd name="connsiteX34" fmla="*/ 4049031 w 4909726"/>
              <a:gd name="connsiteY34" fmla="*/ 1865884 h 4872314"/>
              <a:gd name="connsiteX35" fmla="*/ 4266325 w 4909726"/>
              <a:gd name="connsiteY35" fmla="*/ 1775879 h 4872314"/>
              <a:gd name="connsiteX36" fmla="*/ 2743584 w 4909726"/>
              <a:gd name="connsiteY36" fmla="*/ 1346680 h 4872314"/>
              <a:gd name="connsiteX37" fmla="*/ 2960877 w 4909726"/>
              <a:gd name="connsiteY37" fmla="*/ 1436685 h 4872314"/>
              <a:gd name="connsiteX38" fmla="*/ 2960877 w 4909726"/>
              <a:gd name="connsiteY38" fmla="*/ 1871272 h 4872314"/>
              <a:gd name="connsiteX39" fmla="*/ 1381529 w 4909726"/>
              <a:gd name="connsiteY39" fmla="*/ 3450618 h 4872314"/>
              <a:gd name="connsiteX40" fmla="*/ 946942 w 4909726"/>
              <a:gd name="connsiteY40" fmla="*/ 3450618 h 4872314"/>
              <a:gd name="connsiteX41" fmla="*/ 946944 w 4909726"/>
              <a:gd name="connsiteY41" fmla="*/ 3450618 h 4872314"/>
              <a:gd name="connsiteX42" fmla="*/ 946944 w 4909726"/>
              <a:gd name="connsiteY42" fmla="*/ 3016032 h 4872314"/>
              <a:gd name="connsiteX43" fmla="*/ 2526290 w 4909726"/>
              <a:gd name="connsiteY43" fmla="*/ 1436685 h 4872314"/>
              <a:gd name="connsiteX44" fmla="*/ 2743584 w 4909726"/>
              <a:gd name="connsiteY44" fmla="*/ 1346680 h 4872314"/>
              <a:gd name="connsiteX45" fmla="*/ 1886646 w 4909726"/>
              <a:gd name="connsiteY45" fmla="*/ 1224259 h 4872314"/>
              <a:gd name="connsiteX46" fmla="*/ 2103938 w 4909726"/>
              <a:gd name="connsiteY46" fmla="*/ 1314265 h 4872314"/>
              <a:gd name="connsiteX47" fmla="*/ 2103938 w 4909726"/>
              <a:gd name="connsiteY47" fmla="*/ 1748852 h 4872314"/>
              <a:gd name="connsiteX48" fmla="*/ 524590 w 4909726"/>
              <a:gd name="connsiteY48" fmla="*/ 3328198 h 4872314"/>
              <a:gd name="connsiteX49" fmla="*/ 90004 w 4909726"/>
              <a:gd name="connsiteY49" fmla="*/ 3328198 h 4872314"/>
              <a:gd name="connsiteX50" fmla="*/ 90005 w 4909726"/>
              <a:gd name="connsiteY50" fmla="*/ 3328198 h 4872314"/>
              <a:gd name="connsiteX51" fmla="*/ 90005 w 4909726"/>
              <a:gd name="connsiteY51" fmla="*/ 2893612 h 4872314"/>
              <a:gd name="connsiteX52" fmla="*/ 1669353 w 4909726"/>
              <a:gd name="connsiteY52" fmla="*/ 1314266 h 4872314"/>
              <a:gd name="connsiteX53" fmla="*/ 1886646 w 4909726"/>
              <a:gd name="connsiteY53" fmla="*/ 1224259 h 4872314"/>
              <a:gd name="connsiteX54" fmla="*/ 4442598 w 4909726"/>
              <a:gd name="connsiteY54" fmla="*/ 620877 h 4872314"/>
              <a:gd name="connsiteX55" fmla="*/ 4659890 w 4909726"/>
              <a:gd name="connsiteY55" fmla="*/ 710883 h 4872314"/>
              <a:gd name="connsiteX56" fmla="*/ 4659890 w 4909726"/>
              <a:gd name="connsiteY56" fmla="*/ 1145469 h 4872314"/>
              <a:gd name="connsiteX57" fmla="*/ 3080543 w 4909726"/>
              <a:gd name="connsiteY57" fmla="*/ 2724816 h 4872314"/>
              <a:gd name="connsiteX58" fmla="*/ 2645956 w 4909726"/>
              <a:gd name="connsiteY58" fmla="*/ 2724816 h 4872314"/>
              <a:gd name="connsiteX59" fmla="*/ 2645958 w 4909726"/>
              <a:gd name="connsiteY59" fmla="*/ 2724816 h 4872314"/>
              <a:gd name="connsiteX60" fmla="*/ 2645958 w 4909726"/>
              <a:gd name="connsiteY60" fmla="*/ 2290229 h 4872314"/>
              <a:gd name="connsiteX61" fmla="*/ 4225304 w 4909726"/>
              <a:gd name="connsiteY61" fmla="*/ 710883 h 4872314"/>
              <a:gd name="connsiteX62" fmla="*/ 4442598 w 4909726"/>
              <a:gd name="connsiteY62" fmla="*/ 620877 h 4872314"/>
              <a:gd name="connsiteX63" fmla="*/ 2912863 w 4909726"/>
              <a:gd name="connsiteY63" fmla="*/ 200110 h 4872314"/>
              <a:gd name="connsiteX64" fmla="*/ 3130155 w 4909726"/>
              <a:gd name="connsiteY64" fmla="*/ 290116 h 4872314"/>
              <a:gd name="connsiteX65" fmla="*/ 3130155 w 4909726"/>
              <a:gd name="connsiteY65" fmla="*/ 724702 h 4872314"/>
              <a:gd name="connsiteX66" fmla="*/ 2590798 w 4909726"/>
              <a:gd name="connsiteY66" fmla="*/ 1264059 h 4872314"/>
              <a:gd name="connsiteX67" fmla="*/ 2156212 w 4909726"/>
              <a:gd name="connsiteY67" fmla="*/ 1264058 h 4872314"/>
              <a:gd name="connsiteX68" fmla="*/ 2156213 w 4909726"/>
              <a:gd name="connsiteY68" fmla="*/ 1264059 h 4872314"/>
              <a:gd name="connsiteX69" fmla="*/ 2156213 w 4909726"/>
              <a:gd name="connsiteY69" fmla="*/ 829472 h 4872314"/>
              <a:gd name="connsiteX70" fmla="*/ 2695570 w 4909726"/>
              <a:gd name="connsiteY70" fmla="*/ 290115 h 4872314"/>
              <a:gd name="connsiteX71" fmla="*/ 2912863 w 4909726"/>
              <a:gd name="connsiteY71" fmla="*/ 200110 h 4872314"/>
              <a:gd name="connsiteX72" fmla="*/ 4067441 w 4909726"/>
              <a:gd name="connsiteY72" fmla="*/ 21898 h 4872314"/>
              <a:gd name="connsiteX73" fmla="*/ 4284734 w 4909726"/>
              <a:gd name="connsiteY73" fmla="*/ 111903 h 4872314"/>
              <a:gd name="connsiteX74" fmla="*/ 4284734 w 4909726"/>
              <a:gd name="connsiteY74" fmla="*/ 546490 h 4872314"/>
              <a:gd name="connsiteX75" fmla="*/ 3451331 w 4909726"/>
              <a:gd name="connsiteY75" fmla="*/ 1379890 h 4872314"/>
              <a:gd name="connsiteX76" fmla="*/ 3016746 w 4909726"/>
              <a:gd name="connsiteY76" fmla="*/ 1379890 h 4872314"/>
              <a:gd name="connsiteX77" fmla="*/ 3016747 w 4909726"/>
              <a:gd name="connsiteY77" fmla="*/ 945303 h 4872314"/>
              <a:gd name="connsiteX78" fmla="*/ 3850148 w 4909726"/>
              <a:gd name="connsiteY78" fmla="*/ 111903 h 4872314"/>
              <a:gd name="connsiteX79" fmla="*/ 4067441 w 4909726"/>
              <a:gd name="connsiteY79" fmla="*/ 21898 h 4872314"/>
              <a:gd name="connsiteX80" fmla="*/ 2123990 w 4909726"/>
              <a:gd name="connsiteY80" fmla="*/ 0 h 4872314"/>
              <a:gd name="connsiteX81" fmla="*/ 2341284 w 4909726"/>
              <a:gd name="connsiteY81" fmla="*/ 90007 h 4872314"/>
              <a:gd name="connsiteX82" fmla="*/ 2341284 w 4909726"/>
              <a:gd name="connsiteY82" fmla="*/ 524593 h 4872314"/>
              <a:gd name="connsiteX83" fmla="*/ 761936 w 4909726"/>
              <a:gd name="connsiteY83" fmla="*/ 2103940 h 4872314"/>
              <a:gd name="connsiteX84" fmla="*/ 327349 w 4909726"/>
              <a:gd name="connsiteY84" fmla="*/ 2103940 h 4872314"/>
              <a:gd name="connsiteX85" fmla="*/ 327351 w 4909726"/>
              <a:gd name="connsiteY85" fmla="*/ 2103940 h 4872314"/>
              <a:gd name="connsiteX86" fmla="*/ 327351 w 4909726"/>
              <a:gd name="connsiteY86" fmla="*/ 1669353 h 4872314"/>
              <a:gd name="connsiteX87" fmla="*/ 1906698 w 4909726"/>
              <a:gd name="connsiteY87" fmla="*/ 90007 h 4872314"/>
              <a:gd name="connsiteX88" fmla="*/ 2123990 w 4909726"/>
              <a:gd name="connsiteY88" fmla="*/ 0 h 487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909726" h="4872314">
                <a:moveTo>
                  <a:pt x="2391376" y="2678369"/>
                </a:moveTo>
                <a:cubicBezTo>
                  <a:pt x="2470021" y="2678370"/>
                  <a:pt x="2548665" y="2708372"/>
                  <a:pt x="2608668" y="2768376"/>
                </a:cubicBezTo>
                <a:cubicBezTo>
                  <a:pt x="2728676" y="2888384"/>
                  <a:pt x="2728676" y="3082954"/>
                  <a:pt x="2608668" y="3202962"/>
                </a:cubicBezTo>
                <a:cubicBezTo>
                  <a:pt x="2082220" y="3729411"/>
                  <a:pt x="1555770" y="4255860"/>
                  <a:pt x="1029321" y="4782308"/>
                </a:cubicBezTo>
                <a:cubicBezTo>
                  <a:pt x="909313" y="4902317"/>
                  <a:pt x="714743" y="4902317"/>
                  <a:pt x="594734" y="4782308"/>
                </a:cubicBezTo>
                <a:lnTo>
                  <a:pt x="594735" y="4782308"/>
                </a:lnTo>
                <a:cubicBezTo>
                  <a:pt x="474727" y="4662300"/>
                  <a:pt x="474728" y="4467731"/>
                  <a:pt x="594736" y="4347723"/>
                </a:cubicBezTo>
                <a:lnTo>
                  <a:pt x="2174083" y="2768376"/>
                </a:lnTo>
                <a:cubicBezTo>
                  <a:pt x="2234087" y="2708372"/>
                  <a:pt x="2312731" y="2678369"/>
                  <a:pt x="2391376" y="2678369"/>
                </a:cubicBezTo>
                <a:close/>
                <a:moveTo>
                  <a:pt x="3585596" y="2448519"/>
                </a:moveTo>
                <a:cubicBezTo>
                  <a:pt x="3664240" y="2448519"/>
                  <a:pt x="3742885" y="2478521"/>
                  <a:pt x="3802888" y="2538525"/>
                </a:cubicBezTo>
                <a:cubicBezTo>
                  <a:pt x="3922896" y="2658533"/>
                  <a:pt x="3922896" y="2853103"/>
                  <a:pt x="3802888" y="2973111"/>
                </a:cubicBezTo>
                <a:cubicBezTo>
                  <a:pt x="3276439" y="3499560"/>
                  <a:pt x="2749989" y="4026009"/>
                  <a:pt x="2223541" y="4552458"/>
                </a:cubicBezTo>
                <a:cubicBezTo>
                  <a:pt x="2103532" y="4672466"/>
                  <a:pt x="1908962" y="4672466"/>
                  <a:pt x="1788955" y="4552457"/>
                </a:cubicBezTo>
                <a:lnTo>
                  <a:pt x="1788956" y="4552457"/>
                </a:lnTo>
                <a:cubicBezTo>
                  <a:pt x="1668948" y="4432449"/>
                  <a:pt x="1668948" y="4237879"/>
                  <a:pt x="1788956" y="4117871"/>
                </a:cubicBezTo>
                <a:lnTo>
                  <a:pt x="3368303" y="2538524"/>
                </a:lnTo>
                <a:cubicBezTo>
                  <a:pt x="3428306" y="2478520"/>
                  <a:pt x="3506951" y="2448519"/>
                  <a:pt x="3585596" y="2448519"/>
                </a:cubicBezTo>
                <a:close/>
                <a:moveTo>
                  <a:pt x="4602427" y="2397915"/>
                </a:moveTo>
                <a:cubicBezTo>
                  <a:pt x="4681070" y="2397914"/>
                  <a:pt x="4759715" y="2427916"/>
                  <a:pt x="4819720" y="2487921"/>
                </a:cubicBezTo>
                <a:cubicBezTo>
                  <a:pt x="4939728" y="2607929"/>
                  <a:pt x="4939728" y="2802499"/>
                  <a:pt x="4819720" y="2922507"/>
                </a:cubicBezTo>
                <a:cubicBezTo>
                  <a:pt x="4293271" y="3448956"/>
                  <a:pt x="3766821" y="3975405"/>
                  <a:pt x="3240372" y="4501854"/>
                </a:cubicBezTo>
                <a:cubicBezTo>
                  <a:pt x="3120364" y="4621862"/>
                  <a:pt x="2925794" y="4621862"/>
                  <a:pt x="2805786" y="4501854"/>
                </a:cubicBezTo>
                <a:lnTo>
                  <a:pt x="2805787" y="4501854"/>
                </a:lnTo>
                <a:cubicBezTo>
                  <a:pt x="2685779" y="4381846"/>
                  <a:pt x="2685779" y="4187275"/>
                  <a:pt x="2805787" y="4067267"/>
                </a:cubicBezTo>
                <a:lnTo>
                  <a:pt x="4385133" y="2487921"/>
                </a:lnTo>
                <a:cubicBezTo>
                  <a:pt x="4445138" y="2427916"/>
                  <a:pt x="4523781" y="2397914"/>
                  <a:pt x="4602427" y="2397915"/>
                </a:cubicBezTo>
                <a:close/>
                <a:moveTo>
                  <a:pt x="4266325" y="1775879"/>
                </a:moveTo>
                <a:cubicBezTo>
                  <a:pt x="4344969" y="1775879"/>
                  <a:pt x="4423614" y="1805881"/>
                  <a:pt x="4483618" y="1865884"/>
                </a:cubicBezTo>
                <a:cubicBezTo>
                  <a:pt x="4603626" y="1985892"/>
                  <a:pt x="4603625" y="2180464"/>
                  <a:pt x="4483617" y="2300472"/>
                </a:cubicBezTo>
                <a:cubicBezTo>
                  <a:pt x="4418289" y="2365801"/>
                  <a:pt x="4352958" y="2431131"/>
                  <a:pt x="4287628" y="2496460"/>
                </a:cubicBezTo>
                <a:cubicBezTo>
                  <a:pt x="4167620" y="2616468"/>
                  <a:pt x="3973050" y="2616468"/>
                  <a:pt x="3853042" y="2496460"/>
                </a:cubicBezTo>
                <a:lnTo>
                  <a:pt x="3853043" y="2496460"/>
                </a:lnTo>
                <a:cubicBezTo>
                  <a:pt x="3733035" y="2376452"/>
                  <a:pt x="3733035" y="2181881"/>
                  <a:pt x="3853043" y="2061873"/>
                </a:cubicBezTo>
                <a:lnTo>
                  <a:pt x="4049031" y="1865884"/>
                </a:lnTo>
                <a:cubicBezTo>
                  <a:pt x="4109035" y="1805881"/>
                  <a:pt x="4187680" y="1775879"/>
                  <a:pt x="4266325" y="1775879"/>
                </a:cubicBezTo>
                <a:close/>
                <a:moveTo>
                  <a:pt x="2743584" y="1346680"/>
                </a:moveTo>
                <a:cubicBezTo>
                  <a:pt x="2822229" y="1346679"/>
                  <a:pt x="2900872" y="1376681"/>
                  <a:pt x="2960877" y="1436685"/>
                </a:cubicBezTo>
                <a:cubicBezTo>
                  <a:pt x="3080885" y="1556693"/>
                  <a:pt x="3080885" y="1751264"/>
                  <a:pt x="2960877" y="1871272"/>
                </a:cubicBezTo>
                <a:cubicBezTo>
                  <a:pt x="2434428" y="2397721"/>
                  <a:pt x="1907978" y="2924170"/>
                  <a:pt x="1381529" y="3450618"/>
                </a:cubicBezTo>
                <a:cubicBezTo>
                  <a:pt x="1261521" y="3570626"/>
                  <a:pt x="1066951" y="3570626"/>
                  <a:pt x="946942" y="3450618"/>
                </a:cubicBezTo>
                <a:lnTo>
                  <a:pt x="946944" y="3450618"/>
                </a:lnTo>
                <a:cubicBezTo>
                  <a:pt x="826936" y="3330610"/>
                  <a:pt x="826936" y="3136040"/>
                  <a:pt x="946944" y="3016032"/>
                </a:cubicBezTo>
                <a:lnTo>
                  <a:pt x="2526290" y="1436685"/>
                </a:lnTo>
                <a:cubicBezTo>
                  <a:pt x="2586294" y="1376682"/>
                  <a:pt x="2664940" y="1346679"/>
                  <a:pt x="2743584" y="1346680"/>
                </a:cubicBezTo>
                <a:close/>
                <a:moveTo>
                  <a:pt x="1886646" y="1224259"/>
                </a:moveTo>
                <a:cubicBezTo>
                  <a:pt x="1965291" y="1224259"/>
                  <a:pt x="2043935" y="1254262"/>
                  <a:pt x="2103938" y="1314265"/>
                </a:cubicBezTo>
                <a:cubicBezTo>
                  <a:pt x="2223946" y="1434273"/>
                  <a:pt x="2223946" y="1628844"/>
                  <a:pt x="2103938" y="1748852"/>
                </a:cubicBezTo>
                <a:cubicBezTo>
                  <a:pt x="1577491" y="2275301"/>
                  <a:pt x="1051040" y="2801750"/>
                  <a:pt x="524590" y="3328198"/>
                </a:cubicBezTo>
                <a:cubicBezTo>
                  <a:pt x="404583" y="3448207"/>
                  <a:pt x="210013" y="3448207"/>
                  <a:pt x="90004" y="3328198"/>
                </a:cubicBezTo>
                <a:lnTo>
                  <a:pt x="90005" y="3328198"/>
                </a:lnTo>
                <a:cubicBezTo>
                  <a:pt x="-30003" y="3208190"/>
                  <a:pt x="-30002" y="3013621"/>
                  <a:pt x="90005" y="2893612"/>
                </a:cubicBezTo>
                <a:lnTo>
                  <a:pt x="1669353" y="1314266"/>
                </a:lnTo>
                <a:cubicBezTo>
                  <a:pt x="1729357" y="1254262"/>
                  <a:pt x="1808002" y="1224259"/>
                  <a:pt x="1886646" y="1224259"/>
                </a:cubicBezTo>
                <a:close/>
                <a:moveTo>
                  <a:pt x="4442598" y="620877"/>
                </a:moveTo>
                <a:cubicBezTo>
                  <a:pt x="4521243" y="620877"/>
                  <a:pt x="4599887" y="650879"/>
                  <a:pt x="4659890" y="710883"/>
                </a:cubicBezTo>
                <a:cubicBezTo>
                  <a:pt x="4779898" y="830891"/>
                  <a:pt x="4779898" y="1025461"/>
                  <a:pt x="4659890" y="1145469"/>
                </a:cubicBezTo>
                <a:cubicBezTo>
                  <a:pt x="4133442" y="1671918"/>
                  <a:pt x="3606991" y="2198367"/>
                  <a:pt x="3080543" y="2724816"/>
                </a:cubicBezTo>
                <a:cubicBezTo>
                  <a:pt x="2960535" y="2844824"/>
                  <a:pt x="2765964" y="2844824"/>
                  <a:pt x="2645956" y="2724816"/>
                </a:cubicBezTo>
                <a:lnTo>
                  <a:pt x="2645958" y="2724816"/>
                </a:lnTo>
                <a:cubicBezTo>
                  <a:pt x="2525950" y="2604808"/>
                  <a:pt x="2525950" y="2410237"/>
                  <a:pt x="2645958" y="2290229"/>
                </a:cubicBezTo>
                <a:lnTo>
                  <a:pt x="4225304" y="710883"/>
                </a:lnTo>
                <a:cubicBezTo>
                  <a:pt x="4285309" y="650879"/>
                  <a:pt x="4363953" y="620877"/>
                  <a:pt x="4442598" y="620877"/>
                </a:cubicBezTo>
                <a:close/>
                <a:moveTo>
                  <a:pt x="2912863" y="200110"/>
                </a:moveTo>
                <a:cubicBezTo>
                  <a:pt x="2991507" y="200109"/>
                  <a:pt x="3070151" y="230112"/>
                  <a:pt x="3130155" y="290116"/>
                </a:cubicBezTo>
                <a:cubicBezTo>
                  <a:pt x="3250163" y="410124"/>
                  <a:pt x="3250163" y="604694"/>
                  <a:pt x="3130155" y="724702"/>
                </a:cubicBezTo>
                <a:cubicBezTo>
                  <a:pt x="2950371" y="904487"/>
                  <a:pt x="2770584" y="1084272"/>
                  <a:pt x="2590798" y="1264059"/>
                </a:cubicBezTo>
                <a:cubicBezTo>
                  <a:pt x="2470790" y="1384067"/>
                  <a:pt x="2276220" y="1384066"/>
                  <a:pt x="2156212" y="1264058"/>
                </a:cubicBezTo>
                <a:lnTo>
                  <a:pt x="2156213" y="1264059"/>
                </a:lnTo>
                <a:cubicBezTo>
                  <a:pt x="2036205" y="1144051"/>
                  <a:pt x="2036205" y="949480"/>
                  <a:pt x="2156213" y="829472"/>
                </a:cubicBezTo>
                <a:lnTo>
                  <a:pt x="2695570" y="290115"/>
                </a:lnTo>
                <a:cubicBezTo>
                  <a:pt x="2755573" y="230112"/>
                  <a:pt x="2834217" y="200110"/>
                  <a:pt x="2912863" y="200110"/>
                </a:cubicBezTo>
                <a:close/>
                <a:moveTo>
                  <a:pt x="4067441" y="21898"/>
                </a:moveTo>
                <a:cubicBezTo>
                  <a:pt x="4146085" y="21898"/>
                  <a:pt x="4224730" y="51899"/>
                  <a:pt x="4284734" y="111903"/>
                </a:cubicBezTo>
                <a:cubicBezTo>
                  <a:pt x="4404742" y="231911"/>
                  <a:pt x="4404741" y="426482"/>
                  <a:pt x="4284734" y="546490"/>
                </a:cubicBezTo>
                <a:cubicBezTo>
                  <a:pt x="4006934" y="824290"/>
                  <a:pt x="3729133" y="1102089"/>
                  <a:pt x="3451331" y="1379890"/>
                </a:cubicBezTo>
                <a:cubicBezTo>
                  <a:pt x="3331324" y="1499897"/>
                  <a:pt x="3136754" y="1499898"/>
                  <a:pt x="3016746" y="1379890"/>
                </a:cubicBezTo>
                <a:cubicBezTo>
                  <a:pt x="2896738" y="1259882"/>
                  <a:pt x="2896739" y="1065311"/>
                  <a:pt x="3016747" y="945303"/>
                </a:cubicBezTo>
                <a:lnTo>
                  <a:pt x="3850148" y="111903"/>
                </a:lnTo>
                <a:cubicBezTo>
                  <a:pt x="3910151" y="51900"/>
                  <a:pt x="3988797" y="21898"/>
                  <a:pt x="4067441" y="21898"/>
                </a:cubicBezTo>
                <a:close/>
                <a:moveTo>
                  <a:pt x="2123990" y="0"/>
                </a:moveTo>
                <a:cubicBezTo>
                  <a:pt x="2202636" y="1"/>
                  <a:pt x="2281279" y="30002"/>
                  <a:pt x="2341284" y="90007"/>
                </a:cubicBezTo>
                <a:cubicBezTo>
                  <a:pt x="2461292" y="210015"/>
                  <a:pt x="2461292" y="404585"/>
                  <a:pt x="2341284" y="524593"/>
                </a:cubicBezTo>
                <a:cubicBezTo>
                  <a:pt x="1814835" y="1051042"/>
                  <a:pt x="1288385" y="1577491"/>
                  <a:pt x="761936" y="2103940"/>
                </a:cubicBezTo>
                <a:cubicBezTo>
                  <a:pt x="641928" y="2223948"/>
                  <a:pt x="447357" y="2223948"/>
                  <a:pt x="327349" y="2103940"/>
                </a:cubicBezTo>
                <a:lnTo>
                  <a:pt x="327351" y="2103940"/>
                </a:lnTo>
                <a:cubicBezTo>
                  <a:pt x="207343" y="1983932"/>
                  <a:pt x="207343" y="1789361"/>
                  <a:pt x="327351" y="1669353"/>
                </a:cubicBezTo>
                <a:lnTo>
                  <a:pt x="1906698" y="90007"/>
                </a:lnTo>
                <a:cubicBezTo>
                  <a:pt x="1966702" y="30002"/>
                  <a:pt x="2045347" y="1"/>
                  <a:pt x="2123990" y="0"/>
                </a:cubicBezTo>
                <a:close/>
              </a:path>
            </a:pathLst>
          </a:custGeom>
        </p:spPr>
        <p:txBody>
          <a:bodyPr wrap="square">
            <a:noAutofit/>
          </a:bodyPr>
          <a:lstStyle/>
          <a:p>
            <a:endParaRPr lang="en-US"/>
          </a:p>
        </p:txBody>
      </p:sp>
    </p:spTree>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44248" y="1505618"/>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dirty="0"/>
          </a:p>
        </p:txBody>
      </p:sp>
      <p:sp>
        <p:nvSpPr>
          <p:cNvPr id="12" name="Picture Placeholder 11"/>
          <p:cNvSpPr>
            <a:spLocks noGrp="1"/>
          </p:cNvSpPr>
          <p:nvPr>
            <p:ph type="pic" sz="quarter" idx="11"/>
          </p:nvPr>
        </p:nvSpPr>
        <p:spPr>
          <a:xfrm>
            <a:off x="4540541" y="1505618"/>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8136834" y="1505617"/>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86656" y="0"/>
            <a:ext cx="2724630" cy="5162843"/>
          </a:xfrm>
          <a:custGeom>
            <a:avLst/>
            <a:gdLst>
              <a:gd name="connsiteX0" fmla="*/ 0 w 2527492"/>
              <a:gd name="connsiteY0" fmla="*/ 0 h 4148666"/>
              <a:gd name="connsiteX1" fmla="*/ 2527492 w 2527492"/>
              <a:gd name="connsiteY1" fmla="*/ 0 h 4148666"/>
              <a:gd name="connsiteX2" fmla="*/ 2527492 w 2527492"/>
              <a:gd name="connsiteY2" fmla="*/ 4148666 h 4148666"/>
              <a:gd name="connsiteX3" fmla="*/ 0 w 2527492"/>
              <a:gd name="connsiteY3" fmla="*/ 4148666 h 4148666"/>
            </a:gdLst>
            <a:ahLst/>
            <a:cxnLst>
              <a:cxn ang="0">
                <a:pos x="connsiteX0" y="connsiteY0"/>
              </a:cxn>
              <a:cxn ang="0">
                <a:pos x="connsiteX1" y="connsiteY1"/>
              </a:cxn>
              <a:cxn ang="0">
                <a:pos x="connsiteX2" y="connsiteY2"/>
              </a:cxn>
              <a:cxn ang="0">
                <a:pos x="connsiteX3" y="connsiteY3"/>
              </a:cxn>
            </a:cxnLst>
            <a:rect l="l" t="t" r="r" b="b"/>
            <a:pathLst>
              <a:path w="2527492" h="4148666">
                <a:moveTo>
                  <a:pt x="0" y="0"/>
                </a:moveTo>
                <a:lnTo>
                  <a:pt x="2527492" y="0"/>
                </a:lnTo>
                <a:lnTo>
                  <a:pt x="2527492" y="4148666"/>
                </a:lnTo>
                <a:lnTo>
                  <a:pt x="0" y="414866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925999" y="3024554"/>
            <a:ext cx="6403269" cy="3605986"/>
          </a:xfrm>
          <a:custGeom>
            <a:avLst/>
            <a:gdLst>
              <a:gd name="connsiteX0" fmla="*/ 0 w 4119613"/>
              <a:gd name="connsiteY0" fmla="*/ 0 h 3226158"/>
              <a:gd name="connsiteX1" fmla="*/ 4119613 w 4119613"/>
              <a:gd name="connsiteY1" fmla="*/ 0 h 3226158"/>
              <a:gd name="connsiteX2" fmla="*/ 4119613 w 4119613"/>
              <a:gd name="connsiteY2" fmla="*/ 3226158 h 3226158"/>
              <a:gd name="connsiteX3" fmla="*/ 0 w 4119613"/>
              <a:gd name="connsiteY3" fmla="*/ 3226158 h 3226158"/>
            </a:gdLst>
            <a:ahLst/>
            <a:cxnLst>
              <a:cxn ang="0">
                <a:pos x="connsiteX0" y="connsiteY0"/>
              </a:cxn>
              <a:cxn ang="0">
                <a:pos x="connsiteX1" y="connsiteY1"/>
              </a:cxn>
              <a:cxn ang="0">
                <a:pos x="connsiteX2" y="connsiteY2"/>
              </a:cxn>
              <a:cxn ang="0">
                <a:pos x="connsiteX3" y="connsiteY3"/>
              </a:cxn>
            </a:cxnLst>
            <a:rect l="l" t="t" r="r" b="b"/>
            <a:pathLst>
              <a:path w="4119613" h="3226158">
                <a:moveTo>
                  <a:pt x="0" y="0"/>
                </a:moveTo>
                <a:lnTo>
                  <a:pt x="4119613" y="0"/>
                </a:lnTo>
                <a:lnTo>
                  <a:pt x="4119613" y="3226158"/>
                </a:lnTo>
                <a:lnTo>
                  <a:pt x="0" y="3226158"/>
                </a:lnTo>
                <a:close/>
              </a:path>
            </a:pathLst>
          </a:custGeom>
        </p:spPr>
        <p:txBody>
          <a:bodyPr wrap="square">
            <a:noAutofit/>
          </a:bodyPr>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15"/>
          <p:cNvSpPr>
            <a:spLocks noGrp="1"/>
          </p:cNvSpPr>
          <p:nvPr>
            <p:ph type="pic" sz="quarter" idx="31"/>
          </p:nvPr>
        </p:nvSpPr>
        <p:spPr>
          <a:xfrm>
            <a:off x="18288"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5" name="Picture Placeholder 17"/>
          <p:cNvSpPr>
            <a:spLocks noGrp="1"/>
          </p:cNvSpPr>
          <p:nvPr>
            <p:ph type="pic" sz="quarter" idx="33"/>
          </p:nvPr>
        </p:nvSpPr>
        <p:spPr>
          <a:xfrm>
            <a:off x="4105656"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6" name="Picture Placeholder 18"/>
          <p:cNvSpPr>
            <a:spLocks noGrp="1"/>
          </p:cNvSpPr>
          <p:nvPr>
            <p:ph type="pic" sz="quarter" idx="34"/>
          </p:nvPr>
        </p:nvSpPr>
        <p:spPr>
          <a:xfrm>
            <a:off x="8193024"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56826" y="451637"/>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3177207" y="444476"/>
            <a:ext cx="3501889" cy="5864091"/>
          </a:xfrm>
          <a:custGeom>
            <a:avLst/>
            <a:gdLst>
              <a:gd name="connsiteX0" fmla="*/ 0 w 3501889"/>
              <a:gd name="connsiteY0" fmla="*/ 0 h 6380925"/>
              <a:gd name="connsiteX1" fmla="*/ 3501889 w 3501889"/>
              <a:gd name="connsiteY1" fmla="*/ 0 h 6380925"/>
              <a:gd name="connsiteX2" fmla="*/ 3501889 w 3501889"/>
              <a:gd name="connsiteY2" fmla="*/ 6380925 h 6380925"/>
              <a:gd name="connsiteX3" fmla="*/ 0 w 3501889"/>
              <a:gd name="connsiteY3" fmla="*/ 6380925 h 6380925"/>
            </a:gdLst>
            <a:ahLst/>
            <a:cxnLst>
              <a:cxn ang="0">
                <a:pos x="connsiteX0" y="connsiteY0"/>
              </a:cxn>
              <a:cxn ang="0">
                <a:pos x="connsiteX1" y="connsiteY1"/>
              </a:cxn>
              <a:cxn ang="0">
                <a:pos x="connsiteX2" y="connsiteY2"/>
              </a:cxn>
              <a:cxn ang="0">
                <a:pos x="connsiteX3" y="connsiteY3"/>
              </a:cxn>
            </a:cxnLst>
            <a:rect l="l" t="t" r="r" b="b"/>
            <a:pathLst>
              <a:path w="3501889" h="6380925">
                <a:moveTo>
                  <a:pt x="0" y="0"/>
                </a:moveTo>
                <a:lnTo>
                  <a:pt x="3501889" y="0"/>
                </a:lnTo>
                <a:lnTo>
                  <a:pt x="3501889" y="6380925"/>
                </a:lnTo>
                <a:lnTo>
                  <a:pt x="0" y="6380925"/>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256825" y="3532768"/>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558912" y="329185"/>
            <a:ext cx="2558912" cy="6254496"/>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
        <p:nvSpPr>
          <p:cNvPr id="5" name="Picture Placeholder 8"/>
          <p:cNvSpPr>
            <a:spLocks noGrp="1"/>
          </p:cNvSpPr>
          <p:nvPr>
            <p:ph type="pic" sz="quarter" idx="12"/>
          </p:nvPr>
        </p:nvSpPr>
        <p:spPr>
          <a:xfrm>
            <a:off x="0" y="859536"/>
            <a:ext cx="2558912" cy="5102352"/>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
        <p:nvSpPr>
          <p:cNvPr id="6" name="Picture Placeholder 8"/>
          <p:cNvSpPr>
            <a:spLocks noGrp="1"/>
          </p:cNvSpPr>
          <p:nvPr>
            <p:ph type="pic" sz="quarter" idx="13"/>
          </p:nvPr>
        </p:nvSpPr>
        <p:spPr>
          <a:xfrm>
            <a:off x="5117824" y="859536"/>
            <a:ext cx="2558912" cy="5102352"/>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Tree>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0"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2493264"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9" name="Picture Placeholder 15"/>
          <p:cNvSpPr>
            <a:spLocks noGrp="1"/>
          </p:cNvSpPr>
          <p:nvPr>
            <p:ph type="pic" sz="quarter" idx="33"/>
          </p:nvPr>
        </p:nvSpPr>
        <p:spPr>
          <a:xfrm>
            <a:off x="4986528"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0" name="Picture Placeholder 15"/>
          <p:cNvSpPr>
            <a:spLocks noGrp="1"/>
          </p:cNvSpPr>
          <p:nvPr>
            <p:ph type="pic" sz="quarter" idx="34"/>
          </p:nvPr>
        </p:nvSpPr>
        <p:spPr>
          <a:xfrm>
            <a:off x="0" y="2369657"/>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1" name="Picture Placeholder 15"/>
          <p:cNvSpPr>
            <a:spLocks noGrp="1"/>
          </p:cNvSpPr>
          <p:nvPr>
            <p:ph type="pic" sz="quarter" idx="35"/>
          </p:nvPr>
        </p:nvSpPr>
        <p:spPr>
          <a:xfrm>
            <a:off x="2493264" y="2369657"/>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2" name="Picture Placeholder 15"/>
          <p:cNvSpPr>
            <a:spLocks noGrp="1"/>
          </p:cNvSpPr>
          <p:nvPr>
            <p:ph type="pic" sz="quarter" idx="36"/>
          </p:nvPr>
        </p:nvSpPr>
        <p:spPr>
          <a:xfrm>
            <a:off x="0" y="0"/>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9E18E46-575C-4BBE-9D7A-1EA176DBC1C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F66B7B-C324-497E-8385-870902545B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18E46-575C-4BBE-9D7A-1EA176DBC1C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66B7B-C324-497E-8385-870902545B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chart" Target="../charts/chart1.xml"/><Relationship Id="rId5" Type="http://schemas.openxmlformats.org/officeDocument/2006/relationships/image" Target="../media/image51.jpe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53.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4.jpe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4.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21800" b="22144"/>
          <a:stretch>
            <a:fillRect/>
          </a:stretch>
        </p:blipFill>
        <p:spPr>
          <a:xfrm>
            <a:off x="0" y="0"/>
            <a:ext cx="12192000" cy="6858000"/>
          </a:xfrm>
          <a:prstGeom prst="rect">
            <a:avLst/>
          </a:prstGeom>
        </p:spPr>
      </p:pic>
      <p:pic>
        <p:nvPicPr>
          <p:cNvPr id="15" name="图片 14"/>
          <p:cNvPicPr>
            <a:picLocks noChangeAspect="1"/>
          </p:cNvPicPr>
          <p:nvPr/>
        </p:nvPicPr>
        <p:blipFill>
          <a:blip r:embed="rId4"/>
          <a:stretch>
            <a:fillRect/>
          </a:stretch>
        </p:blipFill>
        <p:spPr>
          <a:xfrm rot="5210349">
            <a:off x="2125702" y="-1070072"/>
            <a:ext cx="7837693" cy="8688748"/>
          </a:xfrm>
          <a:prstGeom prst="rect">
            <a:avLst/>
          </a:prstGeom>
        </p:spPr>
      </p:pic>
      <p:sp>
        <p:nvSpPr>
          <p:cNvPr id="10" name="文本框 9"/>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p:cNvSpPr txBox="1"/>
          <p:nvPr/>
        </p:nvSpPr>
        <p:spPr>
          <a:xfrm>
            <a:off x="3541453"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美好时刻</a:t>
            </a:r>
          </a:p>
        </p:txBody>
      </p:sp>
      <p:sp>
        <p:nvSpPr>
          <p:cNvPr id="12" name="文本框 11"/>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3" name="文本框 12"/>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2" name="图片占位符 31"/>
          <p:cNvPicPr>
            <a:picLocks noGrp="1" noChangeAspect="1"/>
          </p:cNvPicPr>
          <p:nvPr>
            <p:ph type="pic" sz="quarter" idx="16"/>
          </p:nvPr>
        </p:nvPicPr>
        <p:blipFill>
          <a:blip r:embed="rId4" cstate="screen"/>
          <a:srcRect/>
          <a:stretch>
            <a:fillRect/>
          </a:stretch>
        </p:blipFill>
        <p:spPr/>
      </p:pic>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457692" y="577019"/>
            <a:ext cx="3137096" cy="5873262"/>
          </a:xfrm>
          <a:prstGeom prst="rect">
            <a:avLst/>
          </a:prstGeom>
          <a:solidFill>
            <a:srgbClr val="0E245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188199" y="1034400"/>
            <a:ext cx="40514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3600" b="1"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美好时刻</a:t>
            </a:r>
            <a:endParaRPr lang="en-US" sz="3600" b="1"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5"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174522" y="4351914"/>
            <a:ext cx="4346918" cy="17737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There are many variations of passages of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Ipsum</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available, but the majority have suffered alteration in some form, by injected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humour</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or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randomised</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words which don't look even slightly believable. If you are going to use a passage of Lorem Ipsum, you need to be sure there isn't anything embarrassing hidden in the middle of text. hidden in the middle of text. </a:t>
            </a:r>
          </a:p>
          <a:p>
            <a:pPr marL="0" indent="0">
              <a:lnSpc>
                <a:spcPct val="150000"/>
              </a:lnSpc>
              <a:buNone/>
            </a:pPr>
            <a:endPar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3"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699456" y="1851140"/>
            <a:ext cx="2912706" cy="1378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a:solidFill>
                  <a:schemeClr val="bg1"/>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a:t>
            </a:r>
            <a:r>
              <a:rPr lang="en-US" sz="1050" dirty="0">
                <a:solidFill>
                  <a:schemeClr val="bg1"/>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consectetur adipiscing elit. Fusce suscipit neque non libero aliquam, ut facilisis lacus pretium. Sed imperdiet tincidunt velit laoreet facilisis. </a:t>
            </a:r>
          </a:p>
        </p:txBody>
      </p:sp>
      <p:sp>
        <p:nvSpPr>
          <p:cNvPr id="14"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051103" y="1107557"/>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ctr">
              <a:defRPr sz="1800" b="0">
                <a:solidFill>
                  <a:srgbClr val="000000"/>
                </a:solidFill>
              </a:defRPr>
            </a:pPr>
            <a:r>
              <a:rPr lang="zh-CN" altLang="en-US"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188199" y="2561715"/>
            <a:ext cx="1079624" cy="1079624"/>
          </a:xfrm>
          <a:prstGeom prst="rect">
            <a:avLst/>
          </a:prstGeom>
          <a:solidFill>
            <a:schemeClr val="bg1"/>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TextBox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862390" y="2913397"/>
            <a:ext cx="1731241" cy="461665"/>
          </a:xfrm>
          <a:prstGeom prst="rect">
            <a:avLst/>
          </a:prstGeom>
          <a:noFill/>
        </p:spPr>
        <p:txBody>
          <a:bodyPr wrap="square" rtlCol="0">
            <a:spAutoFit/>
          </a:bodyPr>
          <a:lstStyle/>
          <a:p>
            <a:pPr algn="ctr"/>
            <a:r>
              <a:rPr lang="id-ID" sz="24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321K</a:t>
            </a: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310776" y="2561715"/>
            <a:ext cx="1079624" cy="1079624"/>
          </a:xfrm>
          <a:prstGeom prst="rect">
            <a:avLst/>
          </a:prstGeom>
          <a:solidFill>
            <a:srgbClr val="D8B760"/>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TextBox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984967" y="2913397"/>
            <a:ext cx="1731241" cy="461665"/>
          </a:xfrm>
          <a:prstGeom prst="rect">
            <a:avLst/>
          </a:prstGeom>
          <a:noFill/>
        </p:spPr>
        <p:txBody>
          <a:bodyPr wrap="square" rtlCol="0">
            <a:spAutoFit/>
          </a:bodyPr>
          <a:lstStyle/>
          <a:p>
            <a:pPr algn="ctr"/>
            <a:r>
              <a:rPr lang="id-ID" sz="24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989K</a:t>
            </a:r>
          </a:p>
        </p:txBody>
      </p:sp>
      <p:sp>
        <p:nvSpPr>
          <p:cNvPr id="20" name="Rectangle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784769" y="2561715"/>
            <a:ext cx="1079624" cy="1079624"/>
          </a:xfrm>
          <a:prstGeom prst="rect">
            <a:avLst/>
          </a:prstGeom>
          <a:solidFill>
            <a:schemeClr val="tx1">
              <a:lumMod val="75000"/>
              <a:lumOff val="25000"/>
            </a:schemeClr>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TextBox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458960" y="2913397"/>
            <a:ext cx="1731241" cy="461665"/>
          </a:xfrm>
          <a:prstGeom prst="rect">
            <a:avLst/>
          </a:prstGeom>
          <a:noFill/>
        </p:spPr>
        <p:txBody>
          <a:bodyPr wrap="square" rtlCol="0">
            <a:spAutoFit/>
          </a:bodyPr>
          <a:lstStyle/>
          <a:p>
            <a:pPr algn="ctr"/>
            <a:r>
              <a:rPr lang="id-ID" sz="24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123K</a:t>
            </a:r>
          </a:p>
        </p:txBody>
      </p:sp>
      <p:sp>
        <p:nvSpPr>
          <p:cNvPr id="22" name="Title 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4146660" y="5460831"/>
            <a:ext cx="2018297" cy="299652"/>
          </a:xfrm>
          <a:prstGeom prst="rect">
            <a:avLst/>
          </a:prstGeom>
          <a:solidFill>
            <a:srgbClr val="D8B7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6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PROJECT</a:t>
            </a:r>
          </a:p>
        </p:txBody>
      </p:sp>
      <p:sp>
        <p:nvSpPr>
          <p:cNvPr id="24" name="Freeform 1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ChangeArrowheads="1"/>
          </p:cNvSpPr>
          <p:nvPr/>
        </p:nvSpPr>
        <p:spPr bwMode="auto">
          <a:xfrm>
            <a:off x="4909264" y="4558935"/>
            <a:ext cx="493088" cy="424683"/>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bg1"/>
          </a:solidFill>
          <a:ln>
            <a:noFill/>
          </a:ln>
          <a:effectLst/>
        </p:spPr>
        <p:txBody>
          <a:bodyPr wrap="none"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259562" y="1713791"/>
            <a:ext cx="4726746" cy="489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There are many variations of passages of Lorem Ipsum available, </a:t>
            </a:r>
          </a:p>
        </p:txBody>
      </p:sp>
      <p:pic>
        <p:nvPicPr>
          <p:cNvPr id="26" name="图片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5" cstate="screen">
            <a:lum bright="70000" contrast="-70000"/>
          </a:blip>
          <a:stretch>
            <a:fillRect/>
          </a:stretch>
        </p:blipFill>
        <p:spPr>
          <a:xfrm>
            <a:off x="3959183" y="3362911"/>
            <a:ext cx="2251881" cy="957418"/>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5" name="图片占位符 24"/>
          <p:cNvPicPr>
            <a:picLocks noGrp="1" noChangeAspect="1"/>
          </p:cNvPicPr>
          <p:nvPr>
            <p:ph type="pic" sz="quarter" idx="14"/>
          </p:nvPr>
        </p:nvPicPr>
        <p:blipFill>
          <a:blip r:embed="rId6" cstate="screen"/>
          <a:srcRect/>
          <a:stretch>
            <a:fillRect/>
          </a:stretch>
        </p:blipFill>
        <p:spPr/>
      </p:pic>
      <p:pic>
        <p:nvPicPr>
          <p:cNvPr id="28" name="图片占位符 27"/>
          <p:cNvPicPr>
            <a:picLocks noGrp="1" noChangeAspect="1"/>
          </p:cNvPicPr>
          <p:nvPr>
            <p:ph type="pic" sz="quarter" idx="15"/>
          </p:nvPr>
        </p:nvPicPr>
        <p:blipFill>
          <a:blip r:embed="rId7"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3" grpId="0"/>
      <p:bldP spid="14" grpId="0" animBg="1"/>
      <p:bldP spid="17" grpId="0"/>
      <p:bldP spid="19" grpId="0"/>
      <p:bldP spid="21" grpId="0"/>
      <p:bldP spid="24"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Oval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2189108"/>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2903514"/>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Oval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3230064"/>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2"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3936758"/>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Oval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425559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4960215"/>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Oval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5276978"/>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2214977"/>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9"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3237043"/>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1"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4279099"/>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5300481"/>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5" name="TextBox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610372" y="725185"/>
            <a:ext cx="3476932" cy="584775"/>
          </a:xfrm>
          <a:prstGeom prst="rect">
            <a:avLst/>
          </a:prstGeom>
          <a:noFill/>
        </p:spPr>
        <p:txBody>
          <a:bodyPr wrap="square" rtlCol="0">
            <a:spAutoFit/>
          </a:bodyPr>
          <a:lstStyle/>
          <a:p>
            <a:pPr algn="r"/>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5827837" y="4137167"/>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3" name="Rectangle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813467" y="2189108"/>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2450454"/>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ut laoreet dolore magna aliquam erat volutpat. </a:t>
            </a:r>
          </a:p>
        </p:txBody>
      </p:sp>
      <p:sp>
        <p:nvSpPr>
          <p:cNvPr id="45" name="Rectangle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3498203"/>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ut laoreet dolore magna aliquam erat volutpat. </a:t>
            </a: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4575099"/>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laoreet dolore magna aliquam erat volutpat. </a:t>
            </a: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5521160"/>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laoreet dolore magna aliquam erat volutpat. </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1" y="2287229"/>
            <a:ext cx="365806" cy="461665"/>
          </a:xfrm>
          <a:prstGeom prst="rect">
            <a:avLst/>
          </a:prstGeom>
          <a:noFill/>
        </p:spPr>
        <p:txBody>
          <a:bodyPr wrap="none">
            <a:spAutoFit/>
          </a:bodyPr>
          <a:lstStyle/>
          <a:p>
            <a:pPr algn="ctr"/>
            <a:r>
              <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0" y="3306207"/>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0" y="4352602"/>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9" name="Rectangle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1" y="5362908"/>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pic>
        <p:nvPicPr>
          <p:cNvPr id="17" name="图片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schemeClr val="accent4">
                <a:shade val="45000"/>
                <a:satMod val="135000"/>
              </a:schemeClr>
              <a:prstClr val="white"/>
            </a:duotone>
          </a:blip>
          <a:stretch>
            <a:fillRect/>
          </a:stretch>
        </p:blipFill>
        <p:spPr>
          <a:xfrm>
            <a:off x="413080" y="-1298169"/>
            <a:ext cx="3736941" cy="3090128"/>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9" name="图片占位符 18"/>
          <p:cNvPicPr>
            <a:picLocks noGrp="1" noChangeAspect="1"/>
          </p:cNvPicPr>
          <p:nvPr>
            <p:ph type="pic" sz="quarter" idx="13"/>
          </p:nvPr>
        </p:nvPicPr>
        <p:blipFill>
          <a:blip r:embed="rId5" cstate="screen"/>
          <a:srcRect/>
          <a:stretch>
            <a:fillRect/>
          </a:stretch>
        </p:blipFill>
        <p:spPr/>
      </p:pic>
      <p:pic>
        <p:nvPicPr>
          <p:cNvPr id="28" name="图片占位符 27"/>
          <p:cNvPicPr>
            <a:picLocks noGrp="1" noChangeAspect="1"/>
          </p:cNvPicPr>
          <p:nvPr>
            <p:ph type="pic" sz="quarter" idx="11"/>
          </p:nvPr>
        </p:nvPicPr>
        <p:blipFill>
          <a:blip r:embed="rId6" cstate="screen"/>
          <a:srcRect/>
          <a:stretch>
            <a:fillRect/>
          </a:stretch>
        </p:blipFill>
        <p:spPr/>
      </p:pic>
      <p:pic>
        <p:nvPicPr>
          <p:cNvPr id="32" name="图片占位符 31"/>
          <p:cNvPicPr>
            <a:picLocks noGrp="1" noChangeAspect="1"/>
          </p:cNvPicPr>
          <p:nvPr>
            <p:ph type="pic" sz="quarter" idx="12"/>
          </p:nvPr>
        </p:nvPicPr>
        <p:blipFill>
          <a:blip r:embed="rId7" cstate="screen"/>
          <a:srcRect/>
          <a:stretch>
            <a:fillRect/>
          </a:stretch>
        </p:blipFill>
        <p:spPr/>
      </p:pic>
      <p:pic>
        <p:nvPicPr>
          <p:cNvPr id="38" name="图片占位符 37"/>
          <p:cNvPicPr>
            <a:picLocks noGrp="1" noChangeAspect="1"/>
          </p:cNvPicPr>
          <p:nvPr>
            <p:ph type="pic" sz="quarter" idx="10"/>
          </p:nvPr>
        </p:nvPicPr>
        <p:blipFill>
          <a:blip r:embed="rId8" cstate="screen"/>
          <a:srcRect/>
          <a:stretch>
            <a:fillRect/>
          </a:stretch>
        </p:blipFill>
        <p:spPr/>
      </p:pic>
      <p:sp>
        <p:nvSpPr>
          <p:cNvPr id="9" name="Rectangle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48501" y="2124219"/>
            <a:ext cx="2292448" cy="4733777"/>
          </a:xfrm>
          <a:prstGeom prst="rect">
            <a:avLst/>
          </a:prstGeom>
          <a:solidFill>
            <a:srgbClr val="D8B76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04131" y="0"/>
            <a:ext cx="2587869" cy="2971657"/>
          </a:xfrm>
          <a:prstGeom prst="rect">
            <a:avLst/>
          </a:prstGeom>
          <a:solidFill>
            <a:srgbClr val="0E24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7" grpId="0" animBg="1"/>
      <p:bldP spid="29" grpId="0" animBg="1"/>
      <p:bldP spid="31" grpId="0" animBg="1"/>
      <p:bldP spid="33" grpId="0" animBg="1"/>
      <p:bldP spid="35" grpId="0"/>
      <p:bldP spid="44" grpId="0"/>
      <p:bldP spid="45" grpId="0"/>
      <p:bldP spid="46" grpId="0"/>
      <p:bldP spid="47" grpId="0"/>
      <p:bldP spid="34" grpId="0"/>
      <p:bldP spid="36"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2"/>
          </p:nvPr>
        </p:nvPicPr>
        <p:blipFill>
          <a:blip r:embed="rId4" cstate="screen"/>
          <a:srcRect/>
          <a:stretch>
            <a:fillRect/>
          </a:stretch>
        </p:blipFill>
        <p:spPr/>
      </p:pic>
      <p:sp>
        <p:nvSpPr>
          <p:cNvPr id="14"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6100534" y="2523826"/>
            <a:ext cx="0" cy="252224"/>
          </a:xfrm>
          <a:prstGeom prst="line">
            <a:avLst/>
          </a:prstGeom>
          <a:ln w="19050" cap="rnd">
            <a:solidFill>
              <a:srgbClr val="8F9499"/>
            </a:solidFill>
            <a:custDash>
              <a:ds d="100000" sp="200000"/>
            </a:custDash>
            <a:miter lim="400000"/>
          </a:ln>
        </p:spPr>
        <p:txBody>
          <a:bodyPr lIns="0" tIns="0" rIns="0" bIns="0" anchor="ctr"/>
          <a:lstStyle/>
          <a:p>
            <a:pPr lvl="0">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00331" y="4104770"/>
            <a:ext cx="2555045" cy="10234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87725" y="4436355"/>
            <a:ext cx="2180256" cy="400110"/>
          </a:xfrm>
          <a:prstGeom prst="rect">
            <a:avLst/>
          </a:prstGeom>
        </p:spPr>
        <p:txBody>
          <a:bodyPr wrap="square">
            <a:spAutoFit/>
          </a:bodyPr>
          <a:lstStyle/>
          <a:p>
            <a:pPr algn="ctr"/>
            <a:r>
              <a:rPr lang="id-ID" sz="2000"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33" name="Rectangle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15329" y="2776050"/>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28091" y="6274049"/>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0" name="Oval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193307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2647482"/>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Oval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2974032"/>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0"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3680726"/>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Oval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3999564"/>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4704183"/>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Oval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502094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1958945"/>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5"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2981011"/>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6"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4023067"/>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7"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5044449"/>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8" name="Rectangle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2194422"/>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ut laoreet dolore magna aliquam erat volutpat. </a:t>
            </a:r>
          </a:p>
        </p:txBody>
      </p:sp>
      <p:sp>
        <p:nvSpPr>
          <p:cNvPr id="59" name="Rectangle 5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3242171"/>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ut laoreet dolore magna aliquam erat volutpat. </a:t>
            </a:r>
          </a:p>
        </p:txBody>
      </p:sp>
      <p:sp>
        <p:nvSpPr>
          <p:cNvPr id="60" name="Rectangle 5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4319067"/>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laoreet dolore magna aliquam erat volutpat. </a:t>
            </a:r>
          </a:p>
        </p:txBody>
      </p:sp>
      <p:sp>
        <p:nvSpPr>
          <p:cNvPr id="61" name="Rectangle 6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5265128"/>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laoreet dolore magna aliquam erat volutpat. </a:t>
            </a:r>
          </a:p>
        </p:txBody>
      </p:sp>
      <p:sp>
        <p:nvSpPr>
          <p:cNvPr id="62" name="TextBox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745672" y="872851"/>
            <a:ext cx="3476932" cy="584775"/>
          </a:xfrm>
          <a:prstGeom prst="rect">
            <a:avLst/>
          </a:prstGeom>
          <a:noFill/>
        </p:spPr>
        <p:txBody>
          <a:bodyPr wrap="square" rtlCol="0">
            <a:spAutoFit/>
          </a:bodyPr>
          <a:lstStyle/>
          <a:p>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US" altLang="zh-CN"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63" name="Rectangle 6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4939" y="2022283"/>
            <a:ext cx="365806" cy="461665"/>
          </a:xfrm>
          <a:prstGeom prst="rect">
            <a:avLst/>
          </a:prstGeom>
          <a:noFill/>
        </p:spPr>
        <p:txBody>
          <a:bodyPr wrap="none">
            <a:spAutoFit/>
          </a:bodyPr>
          <a:lstStyle/>
          <a:p>
            <a:pPr algn="ctr"/>
            <a:r>
              <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64" name="Rectangle 6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4938" y="3087411"/>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65" name="Rectangle 6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0810" y="4083419"/>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66" name="Rectangle 6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90843" y="5128227"/>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pic>
        <p:nvPicPr>
          <p:cNvPr id="17" name="图片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5" cstate="screen"/>
          <a:stretch>
            <a:fillRect/>
          </a:stretch>
        </p:blipFill>
        <p:spPr>
          <a:xfrm>
            <a:off x="10738058" y="-15424"/>
            <a:ext cx="1088316" cy="1901593"/>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1" name="图片占位符 20"/>
          <p:cNvPicPr>
            <a:picLocks noGrp="1" noChangeAspect="1"/>
          </p:cNvPicPr>
          <p:nvPr>
            <p:ph type="pic" sz="quarter" idx="10"/>
          </p:nvPr>
        </p:nvPicPr>
        <p:blipFill>
          <a:blip r:embed="rId6" cstate="screen"/>
          <a:srcRect/>
          <a:stretch>
            <a:fillRect/>
          </a:stretch>
        </p:blipFill>
        <p:spPr/>
      </p:pic>
      <p:pic>
        <p:nvPicPr>
          <p:cNvPr id="19" name="图片占位符 18"/>
          <p:cNvPicPr>
            <a:picLocks noGrp="1" noChangeAspect="1"/>
          </p:cNvPicPr>
          <p:nvPr>
            <p:ph type="pic" sz="quarter" idx="11"/>
          </p:nvPr>
        </p:nvPicPr>
        <p:blipFill>
          <a:blip r:embed="rId7" cstate="screen"/>
          <a:srcRect/>
          <a:stretch>
            <a:fillRect/>
          </a:stretch>
        </p:blipFill>
        <p:spPr/>
      </p:pic>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22255" y="3539653"/>
            <a:ext cx="2566403" cy="3323751"/>
          </a:xfrm>
          <a:prstGeom prst="rect">
            <a:avLst/>
          </a:prstGeom>
          <a:solidFill>
            <a:srgbClr val="0E2453">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Rectangle 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46375" y="0"/>
            <a:ext cx="2555045" cy="3323751"/>
          </a:xfrm>
          <a:prstGeom prst="rect">
            <a:avLst/>
          </a:prstGeom>
          <a:solidFill>
            <a:srgbClr val="D8B7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41"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2" name="图片占位符 31"/>
          <p:cNvPicPr>
            <a:picLocks noGrp="1" noChangeAspect="1"/>
          </p:cNvPicPr>
          <p:nvPr>
            <p:ph type="pic" sz="quarter" idx="34"/>
          </p:nvPr>
        </p:nvPicPr>
        <p:blipFill>
          <a:blip r:embed="rId4" cstate="screen"/>
          <a:srcRect/>
          <a:stretch>
            <a:fillRect/>
          </a:stretch>
        </p:blipFill>
        <p:spPr/>
      </p:pic>
      <p:sp>
        <p:nvSpPr>
          <p:cNvPr id="40" name="Shape 28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42641" y="928467"/>
            <a:ext cx="3351180" cy="662205"/>
          </a:xfrm>
          <a:prstGeom prst="rect">
            <a:avLst/>
          </a:prstGeom>
          <a:noFill/>
          <a:ln w="12700" cap="flat">
            <a:noFill/>
            <a:miter lim="400000"/>
          </a:ln>
          <a:effectLst/>
        </p:spPr>
        <p:txBody>
          <a:bodyPr wrap="square" lIns="0" tIns="0" rIns="0" bIns="0" numCol="1" anchor="b">
            <a:norm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US" altLang="zh-CN"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33265" y="1590672"/>
            <a:ext cx="6396110" cy="1320233"/>
          </a:xfrm>
          <a:prstGeom prst="rect">
            <a:avLst/>
          </a:prstGeom>
        </p:spPr>
        <p:txBody>
          <a:bodyPr wrap="square">
            <a:spAutoFit/>
          </a:bodyPr>
          <a:lstStyle/>
          <a:p>
            <a:pPr lvl="0">
              <a:lnSpc>
                <a:spcPct val="114000"/>
              </a:lnSpc>
              <a:defRPr/>
            </a:pPr>
            <a:r>
              <a:rPr lang="id-ID"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 Ut wisi enim ad minim veniam, quis nostrud exerci. exerci tation ullamcorper nibh euismod tincidunt ut .</a:t>
            </a:r>
          </a:p>
          <a:p>
            <a:pPr lvl="0">
              <a:lnSpc>
                <a:spcPct val="114000"/>
              </a:lnSpc>
              <a:defRPr/>
            </a:pPr>
            <a:endParaRPr lang="id-ID"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4" name="图片占位符 23"/>
          <p:cNvPicPr>
            <a:picLocks noGrp="1" noChangeAspect="1"/>
          </p:cNvPicPr>
          <p:nvPr>
            <p:ph type="pic" sz="quarter" idx="36"/>
          </p:nvPr>
        </p:nvPicPr>
        <p:blipFill>
          <a:blip r:embed="rId5" cstate="screen"/>
          <a:srcRect/>
          <a:stretch>
            <a:fillRect/>
          </a:stretch>
        </p:blipFill>
        <p:spPr/>
      </p:pic>
      <p:pic>
        <p:nvPicPr>
          <p:cNvPr id="26" name="图片占位符 25"/>
          <p:cNvPicPr>
            <a:picLocks noGrp="1" noChangeAspect="1"/>
          </p:cNvPicPr>
          <p:nvPr>
            <p:ph type="pic" sz="quarter" idx="35"/>
          </p:nvPr>
        </p:nvPicPr>
        <p:blipFill>
          <a:blip r:embed="rId6" cstate="screen"/>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99670" y="4804117"/>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0" name="Rectangl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819693" y="5617698"/>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318728" y="5617698"/>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482227" y="569371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3"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482227" y="598409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4"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94460" y="569371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5"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94460" y="598409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6"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936703" y="491065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7"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936703" y="520103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pic>
        <p:nvPicPr>
          <p:cNvPr id="22" name="图片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7" cstate="screen">
            <a:biLevel thresh="25000"/>
          </a:blip>
          <a:stretch>
            <a:fillRect/>
          </a:stretch>
        </p:blipFill>
        <p:spPr>
          <a:xfrm>
            <a:off x="7164124" y="-1949311"/>
            <a:ext cx="757047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8"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4" name="图片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prstClr val="black"/>
              <a:schemeClr val="accent5">
                <a:tint val="45000"/>
                <a:satMod val="400000"/>
              </a:schemeClr>
            </a:duotone>
          </a:blip>
          <a:stretch>
            <a:fillRect/>
          </a:stretch>
        </p:blipFill>
        <p:spPr>
          <a:xfrm>
            <a:off x="4819455" y="1720183"/>
            <a:ext cx="2815926" cy="3309582"/>
          </a:xfrm>
          <a:prstGeom prst="rect">
            <a:avLst/>
          </a:prstGeom>
        </p:spPr>
      </p:pic>
      <p:pic>
        <p:nvPicPr>
          <p:cNvPr id="45" name="图片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prstClr val="black"/>
              <a:schemeClr val="accent5">
                <a:tint val="45000"/>
                <a:satMod val="400000"/>
              </a:schemeClr>
            </a:duotone>
          </a:blip>
          <a:stretch>
            <a:fillRect/>
          </a:stretch>
        </p:blipFill>
        <p:spPr>
          <a:xfrm>
            <a:off x="7655357" y="1689090"/>
            <a:ext cx="2815926" cy="3309582"/>
          </a:xfrm>
          <a:prstGeom prst="rect">
            <a:avLst/>
          </a:prstGeom>
        </p:spPr>
      </p:pic>
      <p:pic>
        <p:nvPicPr>
          <p:cNvPr id="16" name="图片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prstClr val="black"/>
              <a:schemeClr val="accent5">
                <a:tint val="45000"/>
                <a:satMod val="400000"/>
              </a:schemeClr>
            </a:duotone>
          </a:blip>
          <a:stretch>
            <a:fillRect/>
          </a:stretch>
        </p:blipFill>
        <p:spPr>
          <a:xfrm>
            <a:off x="1922917" y="1742019"/>
            <a:ext cx="2815926" cy="3309582"/>
          </a:xfrm>
          <a:prstGeom prst="rect">
            <a:avLst/>
          </a:prstGeom>
        </p:spPr>
      </p:pic>
      <p:sp>
        <p:nvSpPr>
          <p:cNvPr id="2" name="Donut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258112" y="2245455"/>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983998" y="205979"/>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US" altLang="zh-CN"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grpSp>
        <p:nvGrpSpPr>
          <p:cNvPr id="34" name="Group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3875279" y="2243692"/>
            <a:ext cx="677150" cy="677150"/>
            <a:chOff x="-684584" y="1340768"/>
            <a:chExt cx="4689887" cy="4392488"/>
          </a:xfrm>
          <a:gradFill>
            <a:gsLst>
              <a:gs pos="0">
                <a:schemeClr val="accent1"/>
              </a:gs>
              <a:gs pos="85000">
                <a:schemeClr val="accent2"/>
              </a:gs>
            </a:gsLst>
            <a:lin ang="5400000" scaled="1"/>
          </a:gradFill>
        </p:grpSpPr>
        <p:sp>
          <p:nvSpPr>
            <p:cNvPr id="35" name="Oval 34"/>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Oval 35"/>
            <p:cNvSpPr/>
            <p:nvPr/>
          </p:nvSpPr>
          <p:spPr>
            <a:xfrm>
              <a:off x="-387185" y="1340768"/>
              <a:ext cx="4392488" cy="4392488"/>
            </a:xfrm>
            <a:prstGeom prst="ellipse">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8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433376" y="4825596"/>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8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433376" y="5115981"/>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8"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495293" y="4825596"/>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9"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495293" y="5115981"/>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1383115"/>
            <a:ext cx="1433015" cy="353062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758985" y="1383115"/>
            <a:ext cx="1433015" cy="353062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1650382" y="2794014"/>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9105909" y="2794014"/>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6"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176377" y="5500003"/>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27"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238623" y="5543317"/>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28" name="Rectangle 2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18383"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30" name="Donut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856987" y="2243692"/>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Donut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71049" y="2243692"/>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2" name="Group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6700139" y="2243692"/>
            <a:ext cx="677150" cy="677150"/>
            <a:chOff x="-684584" y="1340768"/>
            <a:chExt cx="4689887" cy="4392488"/>
          </a:xfrm>
          <a:solidFill>
            <a:srgbClr val="0E2453"/>
          </a:solidFill>
        </p:grpSpPr>
        <p:sp>
          <p:nvSpPr>
            <p:cNvPr id="38" name="Oval 37"/>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Oval 38"/>
            <p:cNvSpPr/>
            <p:nvPr/>
          </p:nvSpPr>
          <p:spPr>
            <a:xfrm>
              <a:off x="-387185"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643243"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grpSp>
        <p:nvGrpSpPr>
          <p:cNvPr id="54" name="Group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499491" y="2243692"/>
            <a:ext cx="677150" cy="677150"/>
            <a:chOff x="-684584" y="1340768"/>
            <a:chExt cx="4689887" cy="4392488"/>
          </a:xfrm>
          <a:solidFill>
            <a:srgbClr val="0E2453"/>
          </a:solidFill>
        </p:grpSpPr>
        <p:sp>
          <p:nvSpPr>
            <p:cNvPr id="55" name="Oval 54"/>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Oval 55"/>
            <p:cNvSpPr/>
            <p:nvPr/>
          </p:nvSpPr>
          <p:spPr>
            <a:xfrm>
              <a:off x="-387185"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420507"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1"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275786" y="4851451"/>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42"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275786" y="5141836"/>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3"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018787" y="5525858"/>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5" name="图片占位符 14"/>
          <p:cNvPicPr>
            <a:picLocks noGrp="1" noChangeAspect="1"/>
          </p:cNvPicPr>
          <p:nvPr>
            <p:ph type="pic" sz="quarter" idx="19"/>
          </p:nvPr>
        </p:nvPicPr>
        <p:blipFill>
          <a:blip r:embed="rId5" cstate="screen"/>
          <a:srcRect/>
          <a:stretch>
            <a:fillRect/>
          </a:stretch>
        </p:blipFill>
        <p:spPr/>
      </p:pic>
      <p:pic>
        <p:nvPicPr>
          <p:cNvPr id="22" name="图片占位符 21"/>
          <p:cNvPicPr>
            <a:picLocks noGrp="1" noChangeAspect="1"/>
          </p:cNvPicPr>
          <p:nvPr>
            <p:ph type="pic" sz="quarter" idx="21"/>
          </p:nvPr>
        </p:nvPicPr>
        <p:blipFill>
          <a:blip r:embed="rId6" cstate="screen"/>
          <a:srcRect/>
          <a:stretch>
            <a:fillRect/>
          </a:stretch>
        </p:blipFill>
        <p:spPr/>
      </p:pic>
      <p:pic>
        <p:nvPicPr>
          <p:cNvPr id="49" name="图片占位符 48"/>
          <p:cNvPicPr>
            <a:picLocks noGrp="1" noChangeAspect="1"/>
          </p:cNvPicPr>
          <p:nvPr>
            <p:ph type="pic" sz="quarter" idx="20"/>
          </p:nvPr>
        </p:nvPicPr>
        <p:blipFill>
          <a:blip r:embed="rId7"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barn(inVertical)">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arn(inVertical)">
                                      <p:cBhvr>
                                        <p:cTn id="30" dur="500"/>
                                        <p:tgtEl>
                                          <p:spTgt spid="5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7" grpId="0"/>
      <p:bldP spid="88" grpId="0"/>
      <p:bldP spid="58" grpId="0"/>
      <p:bldP spid="59" grpId="0"/>
      <p:bldP spid="26" grpId="0"/>
      <p:bldP spid="27" grpId="0"/>
      <p:bldP spid="28" grpId="0"/>
      <p:bldP spid="40" grpId="0"/>
      <p:bldP spid="29"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400594" y="-2135777"/>
            <a:ext cx="11129554" cy="11129554"/>
          </a:xfrm>
          <a:prstGeom prst="rect">
            <a:avLst/>
          </a:prstGeom>
        </p:spPr>
      </p:pic>
      <p:sp>
        <p:nvSpPr>
          <p:cNvPr id="4" name="文本框 3"/>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第叁部分</a:t>
            </a:r>
          </a:p>
        </p:txBody>
      </p:sp>
      <p:sp>
        <p:nvSpPr>
          <p:cNvPr id="6" name="文本框 5"/>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stretch>
            <a:fillRect/>
          </a:stretch>
        </p:blipFill>
        <p:spPr>
          <a:xfrm>
            <a:off x="-1729375" y="198990"/>
            <a:ext cx="7212330" cy="7212330"/>
          </a:xfrm>
          <a:prstGeom prst="rect">
            <a:avLst/>
          </a:prstGeom>
          <a:effectLst>
            <a:outerShdw blurRad="50800" dist="38100" dir="10800000" algn="r" rotWithShape="0">
              <a:prstClr val="black">
                <a:alpha val="40000"/>
              </a:prstClr>
            </a:outerShdw>
          </a:effectLst>
        </p:spPr>
      </p:pic>
      <p:pic>
        <p:nvPicPr>
          <p:cNvPr id="7" name="图片占位符 6"/>
          <p:cNvPicPr>
            <a:picLocks noGrp="1" noChangeAspect="1"/>
          </p:cNvPicPr>
          <p:nvPr>
            <p:ph type="pic" sz="quarter" idx="10"/>
          </p:nvPr>
        </p:nvPicPr>
        <p:blipFill>
          <a:blip r:embed="rId5" cstate="screen"/>
          <a:srcRect/>
          <a:stretch>
            <a:fillRect/>
          </a:stretch>
        </p:blipFill>
        <p:spPr/>
      </p:pic>
      <p:sp>
        <p:nvSpPr>
          <p:cNvPr id="31" name="TextBox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46667" y="4426255"/>
            <a:ext cx="5266312" cy="1200329"/>
          </a:xfrm>
          <a:prstGeom prst="rect">
            <a:avLst/>
          </a:prstGeom>
          <a:noFill/>
        </p:spPr>
        <p:txBody>
          <a:bodyPr wrap="square" rtlCol="0">
            <a:spAutoFit/>
          </a:bodyPr>
          <a:lstStyle/>
          <a:p>
            <a:pPr algn="just">
              <a:lnSpc>
                <a:spcPct val="150000"/>
              </a:lnSpc>
            </a:pP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Lorem ipsum dolor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cons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ectetur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adipis</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cing</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elit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sed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do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eiusmod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tempor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incidi</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dunt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ut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labore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et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dolore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magna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aliqua</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eiusmod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tempor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aliqua</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dolor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consaec</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tetrie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adis</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piscing</a:t>
            </a:r>
            <a:endPar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endParaRPr>
          </a:p>
        </p:txBody>
      </p:sp>
      <p:graphicFrame>
        <p:nvGraphicFramePr>
          <p:cNvPr id="32" name="Chart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nvGraphicFramePr>
        <p:xfrm>
          <a:off x="5482955" y="2331197"/>
          <a:ext cx="2435907" cy="1750649"/>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46667" y="2944911"/>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65</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46317" y="2675606"/>
            <a:ext cx="3644396" cy="923330"/>
          </a:xfrm>
          <a:prstGeom prst="rect">
            <a:avLst/>
          </a:prstGeom>
        </p:spPr>
        <p:txBody>
          <a:bodyPr wrap="square">
            <a:spAutoFit/>
          </a:bodyPr>
          <a:lstStyle/>
          <a:p>
            <a:pPr>
              <a:lnSpc>
                <a:spcPct val="150000"/>
              </a:lnSpc>
            </a:pP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cons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cons</a:t>
            </a:r>
          </a:p>
        </p:txBody>
      </p:sp>
      <p:sp>
        <p:nvSpPr>
          <p:cNvPr id="17" name="TextBox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893243" y="1364255"/>
            <a:ext cx="1826141" cy="584775"/>
          </a:xfrm>
          <a:prstGeom prst="rect">
            <a:avLst/>
          </a:prstGeom>
          <a:noFill/>
        </p:spPr>
        <p:txBody>
          <a:bodyPr wrap="none" rtlCol="0">
            <a:spAutoFit/>
          </a:bodyPr>
          <a:lstStyle/>
          <a:p>
            <a:pPr algn="ctr"/>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pic>
        <p:nvPicPr>
          <p:cNvPr id="10" name="图片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7" cstate="screen">
            <a:duotone>
              <a:prstClr val="black"/>
              <a:schemeClr val="accent6">
                <a:tint val="45000"/>
                <a:satMod val="400000"/>
              </a:schemeClr>
            </a:duotone>
          </a:blip>
          <a:stretch>
            <a:fillRect/>
          </a:stretch>
        </p:blipFill>
        <p:spPr>
          <a:xfrm>
            <a:off x="2209888" y="1364255"/>
            <a:ext cx="4129156" cy="3913089"/>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5015549"/>
            <a:ext cx="12192000" cy="1842451"/>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36" name="Pictur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stretch>
            <a:fillRect/>
          </a:stretch>
        </p:blipFill>
        <p:spPr>
          <a:xfrm>
            <a:off x="3007805" y="204781"/>
            <a:ext cx="6009586" cy="6448438"/>
          </a:xfrm>
          <a:prstGeom prst="rect">
            <a:avLst/>
          </a:prstGeom>
          <a:effectLst>
            <a:outerShdw blurRad="889000" dir="4200000" sx="102000" sy="102000" algn="ctr" rotWithShape="0">
              <a:prstClr val="black">
                <a:alpha val="30000"/>
              </a:prstClr>
            </a:outerShdw>
          </a:effectLst>
        </p:spPr>
      </p:pic>
      <p:grpSp>
        <p:nvGrpSpPr>
          <p:cNvPr id="44"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8600204" y="3532026"/>
            <a:ext cx="364753" cy="364399"/>
            <a:chOff x="647" y="1848"/>
            <a:chExt cx="2051" cy="2049"/>
          </a:xfrm>
          <a:solidFill>
            <a:srgbClr val="D8B760"/>
          </a:solidFill>
        </p:grpSpPr>
        <p:sp>
          <p:nvSpPr>
            <p:cNvPr id="45"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8"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0" name="Freeform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EditPoints="1"/>
          </p:cNvSpPr>
          <p:nvPr/>
        </p:nvSpPr>
        <p:spPr bwMode="auto">
          <a:xfrm>
            <a:off x="8508529" y="1768100"/>
            <a:ext cx="444277" cy="415847"/>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D8B76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Rectangle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80057" y="2029647"/>
            <a:ext cx="2176575" cy="1477328"/>
          </a:xfrm>
          <a:prstGeom prst="rect">
            <a:avLst/>
          </a:prstGeom>
        </p:spPr>
        <p:txBody>
          <a:bodyPr wrap="square">
            <a:spAutoFit/>
          </a:bodyPr>
          <a:lstStyle/>
          <a:p>
            <a:pP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 ipsum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Rectangle 5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78693" y="1700249"/>
            <a:ext cx="111440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79374" y="3775286"/>
            <a:ext cx="2177258" cy="1200329"/>
          </a:xfrm>
          <a:prstGeom prst="rect">
            <a:avLst/>
          </a:prstGeom>
        </p:spPr>
        <p:txBody>
          <a:bodyPr wrap="square">
            <a:spAutoFit/>
          </a:bodyPr>
          <a:lstStyle/>
          <a:p>
            <a:pP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78011" y="3445888"/>
            <a:ext cx="111440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7"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3066654" y="3504109"/>
            <a:ext cx="364753" cy="364399"/>
            <a:chOff x="647" y="1848"/>
            <a:chExt cx="2051" cy="2049"/>
          </a:xfrm>
          <a:solidFill>
            <a:srgbClr val="D8B760"/>
          </a:solidFill>
        </p:grpSpPr>
        <p:sp>
          <p:nvSpPr>
            <p:cNvPr id="28"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9"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4"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5" name="Freeform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EditPoints="1"/>
          </p:cNvSpPr>
          <p:nvPr/>
        </p:nvSpPr>
        <p:spPr bwMode="auto">
          <a:xfrm>
            <a:off x="2974979" y="1740183"/>
            <a:ext cx="444277" cy="415847"/>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D8B76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19696" y="2069581"/>
            <a:ext cx="2176575" cy="1477328"/>
          </a:xfrm>
          <a:prstGeom prst="rect">
            <a:avLst/>
          </a:prstGeom>
        </p:spPr>
        <p:txBody>
          <a:bodyPr wrap="square">
            <a:spAutoFit/>
          </a:bodyPr>
          <a:lstStyle/>
          <a:p>
            <a:pPr algn="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 ipsum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Rectangle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861253" y="1740183"/>
            <a:ext cx="1114408" cy="369332"/>
          </a:xfrm>
          <a:prstGeom prst="rect">
            <a:avLst/>
          </a:prstGeom>
        </p:spPr>
        <p:txBody>
          <a:bodyPr wrap="none">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19013" y="3815220"/>
            <a:ext cx="2177258" cy="1200329"/>
          </a:xfrm>
          <a:prstGeom prst="rect">
            <a:avLst/>
          </a:prstGeom>
        </p:spPr>
        <p:txBody>
          <a:bodyPr wrap="square">
            <a:spAutoFit/>
          </a:bodyPr>
          <a:lstStyle/>
          <a:p>
            <a:pPr algn="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860571" y="3485822"/>
            <a:ext cx="1114408" cy="369332"/>
          </a:xfrm>
          <a:prstGeom prst="rect">
            <a:avLst/>
          </a:prstGeom>
        </p:spPr>
        <p:txBody>
          <a:bodyPr wrap="none">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69743" y="5583484"/>
            <a:ext cx="10052513" cy="1347933"/>
          </a:xfrm>
          <a:prstGeom prst="rect">
            <a:avLst/>
          </a:prstGeom>
        </p:spPr>
        <p:txBody>
          <a:bodyPr wrap="square">
            <a:spAutoFit/>
          </a:bodyPr>
          <a:lstStyle/>
          <a:p>
            <a:pPr lvl="0" algn="ctr">
              <a:lnSpc>
                <a:spcPct val="150000"/>
              </a:lnSpc>
              <a:defRPr/>
            </a:pPr>
            <a:r>
              <a:rPr lang="id-ID" sz="1400" dirty="0">
                <a:solidFill>
                  <a:schemeClr val="bg1"/>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 Ut wisi enim ad minim veniam, quis nostrud exerci. exerci tation ullamcorper nibh euismod tincidunt ut .</a:t>
            </a:r>
          </a:p>
          <a:p>
            <a:pPr lvl="0" algn="ctr">
              <a:lnSpc>
                <a:spcPct val="150000"/>
              </a:lnSpc>
              <a:defRPr/>
            </a:pPr>
            <a:endParaRPr lang="id-ID" sz="1400" dirty="0">
              <a:solidFill>
                <a:schemeClr val="bg1"/>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endParaRPr>
          </a:p>
        </p:txBody>
      </p:sp>
      <p:sp>
        <p:nvSpPr>
          <p:cNvPr id="43" name="TextBox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197012" y="522272"/>
            <a:ext cx="5625961" cy="646331"/>
          </a:xfrm>
          <a:prstGeom prst="rect">
            <a:avLst/>
          </a:prstGeom>
          <a:noFill/>
          <a:ln>
            <a:noFill/>
          </a:ln>
        </p:spPr>
        <p:txBody>
          <a:bodyPr wrap="square" rtlCol="0">
            <a:spAutoFit/>
          </a:bodyPr>
          <a:lstStyle/>
          <a:p>
            <a:pPr algn="ctr"/>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0" name="图片占位符 9"/>
          <p:cNvPicPr>
            <a:picLocks noGrp="1" noChangeAspect="1"/>
          </p:cNvPicPr>
          <p:nvPr>
            <p:ph type="pic" sz="quarter" idx="10"/>
          </p:nvPr>
        </p:nvPicPr>
        <p:blipFill>
          <a:blip r:embed="rId5"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9" name="Picture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stretch>
            <a:fillRect/>
          </a:stretch>
        </p:blipFill>
        <p:spPr>
          <a:xfrm>
            <a:off x="4801780" y="1026942"/>
            <a:ext cx="8371388" cy="5580925"/>
          </a:xfrm>
          <a:prstGeom prst="rect">
            <a:avLst/>
          </a:prstGeom>
        </p:spPr>
      </p:pic>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7068" y="4733500"/>
            <a:ext cx="5722292" cy="923330"/>
          </a:xfrm>
          <a:prstGeom prst="rect">
            <a:avLst/>
          </a:prstGeom>
        </p:spPr>
        <p:txBody>
          <a:bodyPr wrap="square">
            <a:spAutoFit/>
          </a:bodyPr>
          <a:lstStyle/>
          <a:p>
            <a:pPr>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dolor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consectetur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adipiscing</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sed</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do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eiusmod</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tempor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incididunt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labore</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et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dolore</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magna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aliqua</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enim</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lorem ipsum dolor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consectetur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adipiscing</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endPar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026338" y="3776215"/>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301914" y="3745759"/>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70556" y="3776215"/>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TextBox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65233" y="468441"/>
            <a:ext cx="5625961" cy="646331"/>
          </a:xfrm>
          <a:prstGeom prst="rect">
            <a:avLst/>
          </a:prstGeom>
          <a:noFill/>
          <a:ln>
            <a:noFill/>
          </a:ln>
        </p:spPr>
        <p:txBody>
          <a:bodyPr wrap="square" rtlCol="0">
            <a:sp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31" name="Rectangle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65233" y="1026942"/>
            <a:ext cx="2848428" cy="345992"/>
          </a:xfrm>
          <a:prstGeom prst="rect">
            <a:avLst/>
          </a:prstGeom>
        </p:spPr>
        <p:txBody>
          <a:bodyPr wrap="square">
            <a:spAutoFit/>
          </a:bodyPr>
          <a:lstStyle/>
          <a:p>
            <a:pPr>
              <a:lnSpc>
                <a:spcPct val="150000"/>
              </a:lnSpc>
            </a:pPr>
            <a:r>
              <a:rPr lang="en-US" sz="1200" i="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Few Words About Our Company</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aphicFrame>
        <p:nvGraphicFramePr>
          <p:cNvPr id="16" name="Chart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nvGraphicFramePr>
        <p:xfrm>
          <a:off x="4615185" y="2048809"/>
          <a:ext cx="2435907" cy="17506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nvGraphicFramePr>
        <p:xfrm>
          <a:off x="2260259" y="2048810"/>
          <a:ext cx="2435907" cy="17506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nvGraphicFramePr>
        <p:xfrm>
          <a:off x="206600" y="2048811"/>
          <a:ext cx="2435907" cy="1750649"/>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99487"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43</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0" name="TextBox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087819"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65</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1" name="TextBox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709706"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87</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7" name="图片占位符 6"/>
          <p:cNvPicPr>
            <a:picLocks noGrp="1" noChangeAspect="1"/>
          </p:cNvPicPr>
          <p:nvPr>
            <p:ph type="pic" sz="quarter" idx="10"/>
          </p:nvPr>
        </p:nvPicPr>
        <p:blipFill>
          <a:blip r:embed="rId8" cstate="screen"/>
          <a:srcRect/>
          <a:stretch>
            <a:fillRect/>
          </a:stretch>
        </p:blipFill>
        <p:spPr/>
      </p:pic>
      <p:pic>
        <p:nvPicPr>
          <p:cNvPr id="8" name="图片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9" cstate="screen">
            <a:duotone>
              <a:prstClr val="black"/>
              <a:schemeClr val="accent5">
                <a:tint val="45000"/>
                <a:satMod val="400000"/>
              </a:schemeClr>
            </a:duotone>
          </a:blip>
          <a:stretch>
            <a:fillRect/>
          </a:stretch>
        </p:blipFill>
        <p:spPr>
          <a:xfrm>
            <a:off x="6409910" y="3429000"/>
            <a:ext cx="5852640" cy="25461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0" name="Pictur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stretch>
            <a:fillRect/>
          </a:stretch>
        </p:blipFill>
        <p:spPr>
          <a:xfrm>
            <a:off x="6839712" y="1719073"/>
            <a:ext cx="3014088" cy="3014088"/>
          </a:xfrm>
          <a:prstGeom prst="rect">
            <a:avLst/>
          </a:prstGeom>
          <a:effectLst>
            <a:outerShdw blurRad="889000" sx="102000" sy="102000" algn="ctr" rotWithShape="0">
              <a:prstClr val="black">
                <a:alpha val="58000"/>
              </a:prstClr>
            </a:outerShdw>
          </a:effectLst>
        </p:spPr>
      </p:pic>
      <p:pic>
        <p:nvPicPr>
          <p:cNvPr id="28" name="图片占位符 27"/>
          <p:cNvPicPr>
            <a:picLocks noGrp="1" noChangeAspect="1"/>
          </p:cNvPicPr>
          <p:nvPr>
            <p:ph type="pic" sz="quarter" idx="13"/>
          </p:nvPr>
        </p:nvPicPr>
        <p:blipFill>
          <a:blip r:embed="rId5" cstate="screen"/>
          <a:srcRect/>
          <a:stretch>
            <a:fillRect/>
          </a:stretch>
        </p:blipFill>
        <p:spPr/>
      </p:pic>
      <p:pic>
        <p:nvPicPr>
          <p:cNvPr id="11" name="Pictur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stretch>
            <a:fillRect/>
          </a:stretch>
        </p:blipFill>
        <p:spPr>
          <a:xfrm>
            <a:off x="2338200" y="1719073"/>
            <a:ext cx="3014088" cy="3014088"/>
          </a:xfrm>
          <a:prstGeom prst="rect">
            <a:avLst/>
          </a:prstGeom>
          <a:effectLst>
            <a:outerShdw blurRad="889000" sx="102000" sy="102000" algn="ctr" rotWithShape="0">
              <a:prstClr val="black">
                <a:alpha val="58000"/>
              </a:prstClr>
            </a:outerShdw>
          </a:effectLst>
        </p:spPr>
      </p:pic>
      <p:pic>
        <p:nvPicPr>
          <p:cNvPr id="18" name="图片占位符 17"/>
          <p:cNvPicPr>
            <a:picLocks noGrp="1" noChangeAspect="1"/>
          </p:cNvPicPr>
          <p:nvPr>
            <p:ph type="pic" sz="quarter" idx="12"/>
          </p:nvPr>
        </p:nvPicPr>
        <p:blipFill>
          <a:blip r:embed="rId6" cstate="screen"/>
          <a:srcRect/>
          <a:stretch>
            <a:fillRect/>
          </a:stretch>
        </p:blipFill>
        <p:spPr/>
      </p:pic>
      <p:grpSp>
        <p:nvGrpSpPr>
          <p:cNvPr id="13"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1391816" y="4911793"/>
            <a:ext cx="338026" cy="337698"/>
            <a:chOff x="647" y="1848"/>
            <a:chExt cx="2051" cy="2049"/>
          </a:xfrm>
          <a:gradFill>
            <a:gsLst>
              <a:gs pos="0">
                <a:schemeClr val="accent1"/>
              </a:gs>
              <a:gs pos="85000">
                <a:schemeClr val="accent2"/>
              </a:gs>
            </a:gsLst>
            <a:lin ang="5400000" scaled="1"/>
          </a:gradFill>
        </p:grpSpPr>
        <p:sp>
          <p:nvSpPr>
            <p:cNvPr id="16"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2"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3" name="Rectangle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4957" y="5021968"/>
            <a:ext cx="3987841" cy="1200329"/>
          </a:xfrm>
          <a:prstGeom prst="rect">
            <a:avLst/>
          </a:prstGeom>
        </p:spPr>
        <p:txBody>
          <a:bodyPr wrap="square">
            <a:spAutoFit/>
          </a:bodyPr>
          <a:lstStyle/>
          <a:p>
            <a:pPr algn="just">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ipsum dolor sit </a:t>
            </a:r>
            <a:r>
              <a:rPr lang="en-US" sz="1200" dirty="0" err="1">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a:t>
            </a: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3594" y="4692570"/>
            <a:ext cx="111440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48"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6367913" y="4911793"/>
            <a:ext cx="338026" cy="337698"/>
            <a:chOff x="647" y="1848"/>
            <a:chExt cx="2051" cy="2049"/>
          </a:xfrm>
          <a:gradFill>
            <a:gsLst>
              <a:gs pos="0">
                <a:schemeClr val="accent1"/>
              </a:gs>
              <a:gs pos="85000">
                <a:schemeClr val="accent2"/>
              </a:gs>
            </a:gsLst>
            <a:lin ang="5400000" scaled="1"/>
          </a:gradFill>
        </p:grpSpPr>
        <p:sp>
          <p:nvSpPr>
            <p:cNvPr id="49"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0"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31054" y="5021968"/>
            <a:ext cx="3987841" cy="1200329"/>
          </a:xfrm>
          <a:prstGeom prst="rect">
            <a:avLst/>
          </a:prstGeom>
        </p:spPr>
        <p:txBody>
          <a:bodyPr wrap="square">
            <a:spAutoFit/>
          </a:bodyPr>
          <a:lstStyle/>
          <a:p>
            <a:pPr algn="just">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ipsum dolor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ipsum dolor sit </a:t>
            </a:r>
            <a:r>
              <a:rPr lang="en-US" sz="1200" dirty="0" err="1">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a:t>
            </a: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29691" y="4692570"/>
            <a:ext cx="111440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7" name="Rectangle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858999" y="1382130"/>
            <a:ext cx="8473999" cy="523220"/>
          </a:xfrm>
          <a:prstGeom prst="rect">
            <a:avLst/>
          </a:prstGeom>
        </p:spPr>
        <p:txBody>
          <a:bodyPr wrap="square">
            <a:spAutoFit/>
          </a:bodyPr>
          <a:lstStyle/>
          <a:p>
            <a:pPr lvl="0" algn="ctr">
              <a:defRPr/>
            </a:pPr>
            <a:r>
              <a:rPr lang="id-ID"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 Ut wisi enim ad minim veniam, </a:t>
            </a:r>
          </a:p>
        </p:txBody>
      </p:sp>
      <p:sp>
        <p:nvSpPr>
          <p:cNvPr id="58" name="TextBox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283019" y="227103"/>
            <a:ext cx="5625961" cy="646331"/>
          </a:xfrm>
          <a:prstGeom prst="rect">
            <a:avLst/>
          </a:prstGeom>
          <a:noFill/>
          <a:ln>
            <a:noFill/>
          </a:ln>
        </p:spPr>
        <p:txBody>
          <a:bodyPr wrap="square" rtlCol="0">
            <a:spAutoFit/>
          </a:bodyPr>
          <a:lstStyle/>
          <a:p>
            <a:pPr algn="ctr"/>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pic>
        <p:nvPicPr>
          <p:cNvPr id="17" name="Pictur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stretch>
            <a:fillRect/>
          </a:stretch>
        </p:blipFill>
        <p:spPr>
          <a:xfrm>
            <a:off x="4107372" y="1305686"/>
            <a:ext cx="3977256" cy="3977256"/>
          </a:xfrm>
          <a:prstGeom prst="rect">
            <a:avLst/>
          </a:prstGeom>
          <a:effectLst>
            <a:outerShdw blurRad="889000" sx="102000" sy="102000" algn="ctr" rotWithShape="0">
              <a:prstClr val="black">
                <a:alpha val="58000"/>
              </a:prstClr>
            </a:outerShdw>
          </a:effectLst>
        </p:spPr>
      </p:pic>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05872" y="3026062"/>
            <a:ext cx="2180256" cy="400110"/>
          </a:xfrm>
          <a:prstGeom prst="rect">
            <a:avLst/>
          </a:prstGeom>
          <a:solidFill>
            <a:srgbClr val="D8B76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6" name="图片占位符 25"/>
          <p:cNvPicPr>
            <a:picLocks noGrp="1" noChangeAspect="1"/>
          </p:cNvPicPr>
          <p:nvPr>
            <p:ph type="pic" sz="quarter" idx="11"/>
          </p:nvPr>
        </p:nvPicPr>
        <p:blipFill>
          <a:blip r:embed="rId7"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stretch>
            <a:fillRect/>
          </a:stretch>
        </p:blipFill>
        <p:spPr>
          <a:xfrm rot="5400000">
            <a:off x="301534" y="-2235926"/>
            <a:ext cx="11588931" cy="11588931"/>
          </a:xfrm>
          <a:prstGeom prst="rect">
            <a:avLst/>
          </a:prstGeom>
        </p:spPr>
      </p:pic>
      <p:grpSp>
        <p:nvGrpSpPr>
          <p:cNvPr id="13" name="组合 12"/>
          <p:cNvGrpSpPr/>
          <p:nvPr/>
        </p:nvGrpSpPr>
        <p:grpSpPr>
          <a:xfrm>
            <a:off x="5251355" y="310770"/>
            <a:ext cx="1678375" cy="6049966"/>
            <a:chOff x="5251355" y="310770"/>
            <a:chExt cx="1678375" cy="6049966"/>
          </a:xfrm>
        </p:grpSpPr>
        <p:sp>
          <p:nvSpPr>
            <p:cNvPr id="10" name="文本框 9"/>
            <p:cNvSpPr txBox="1"/>
            <p:nvPr/>
          </p:nvSpPr>
          <p:spPr>
            <a:xfrm>
              <a:off x="5265003" y="310770"/>
              <a:ext cx="1661993" cy="5989973"/>
            </a:xfrm>
            <a:prstGeom prst="rect">
              <a:avLst/>
            </a:prstGeom>
            <a:noFill/>
          </p:spPr>
          <p:txBody>
            <a:bodyPr vert="eaVert" wrap="none" rtlCol="0">
              <a:spAutoFit/>
            </a:bodyPr>
            <a:lstStyle/>
            <a:p>
              <a:pPr algn="ctr"/>
              <a:r>
                <a:rPr lang="en-US" altLang="zh-CN"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CONTENT</a:t>
              </a:r>
              <a:endParaRPr lang="zh-CN" altLang="en-US"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p:cNvSpPr txBox="1"/>
            <p:nvPr/>
          </p:nvSpPr>
          <p:spPr>
            <a:xfrm>
              <a:off x="5267737" y="2180746"/>
              <a:ext cx="1661993" cy="4179990"/>
            </a:xfrm>
            <a:prstGeom prst="rect">
              <a:avLst/>
            </a:prstGeom>
            <a:noFill/>
          </p:spPr>
          <p:txBody>
            <a:bodyPr vert="eaVert" wrap="none" rtlCol="0">
              <a:spAutoFit/>
            </a:bodyPr>
            <a:lstStyle/>
            <a:p>
              <a:pPr algn="ctr"/>
              <a:r>
                <a:rPr lang="en-US" altLang="zh-CN"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NTENT</a:t>
              </a:r>
              <a:endParaRPr lang="zh-CN" altLang="en-US"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文本框 11"/>
            <p:cNvSpPr txBox="1"/>
            <p:nvPr/>
          </p:nvSpPr>
          <p:spPr>
            <a:xfrm>
              <a:off x="5251355" y="4443760"/>
              <a:ext cx="1661993" cy="1797928"/>
            </a:xfrm>
            <a:prstGeom prst="rect">
              <a:avLst/>
            </a:prstGeom>
            <a:noFill/>
          </p:spPr>
          <p:txBody>
            <a:bodyPr vert="eaVert" wrap="none" rtlCol="0">
              <a:spAutoFit/>
            </a:bodyPr>
            <a:lstStyle/>
            <a:p>
              <a:pPr algn="ctr"/>
              <a:r>
                <a:rPr lang="en-US" altLang="zh-CN"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NT</a:t>
              </a:r>
              <a:endParaRPr lang="zh-CN" altLang="en-US"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14" name="矩形 13"/>
          <p:cNvSpPr/>
          <p:nvPr/>
        </p:nvSpPr>
        <p:spPr>
          <a:xfrm>
            <a:off x="2642499" y="2546204"/>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01</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5" name="矩形 14"/>
          <p:cNvSpPr/>
          <p:nvPr/>
        </p:nvSpPr>
        <p:spPr>
          <a:xfrm>
            <a:off x="7212771" y="2558697"/>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03</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6" name="矩形 15"/>
          <p:cNvSpPr/>
          <p:nvPr/>
        </p:nvSpPr>
        <p:spPr>
          <a:xfrm>
            <a:off x="7212771" y="3626515"/>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04</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7" name="矩形 16"/>
          <p:cNvSpPr/>
          <p:nvPr/>
        </p:nvSpPr>
        <p:spPr>
          <a:xfrm>
            <a:off x="2642499" y="3614022"/>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02</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grpSp>
        <p:nvGrpSpPr>
          <p:cNvPr id="18" name="组合 17"/>
          <p:cNvGrpSpPr/>
          <p:nvPr/>
        </p:nvGrpSpPr>
        <p:grpSpPr>
          <a:xfrm>
            <a:off x="3452978" y="2659440"/>
            <a:ext cx="1843774" cy="604525"/>
            <a:chOff x="5321227" y="3137837"/>
            <a:chExt cx="1843774" cy="604525"/>
          </a:xfrm>
        </p:grpSpPr>
        <p:sp>
          <p:nvSpPr>
            <p:cNvPr id="19" name="矩形 18"/>
            <p:cNvSpPr/>
            <p:nvPr/>
          </p:nvSpPr>
          <p:spPr>
            <a:xfrm>
              <a:off x="5321227"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美好时刻</a:t>
              </a:r>
            </a:p>
          </p:txBody>
        </p:sp>
        <p:sp>
          <p:nvSpPr>
            <p:cNvPr id="20" name="矩形 19"/>
            <p:cNvSpPr/>
            <p:nvPr/>
          </p:nvSpPr>
          <p:spPr>
            <a:xfrm>
              <a:off x="5321227" y="3434585"/>
              <a:ext cx="1843774"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Project description </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1" name="组合 20"/>
          <p:cNvGrpSpPr/>
          <p:nvPr/>
        </p:nvGrpSpPr>
        <p:grpSpPr>
          <a:xfrm>
            <a:off x="7977404" y="2671933"/>
            <a:ext cx="1594347" cy="604525"/>
            <a:chOff x="7326531" y="3137837"/>
            <a:chExt cx="1594347" cy="604525"/>
          </a:xfrm>
        </p:grpSpPr>
        <p:sp>
          <p:nvSpPr>
            <p:cNvPr id="22" name="矩形 21"/>
            <p:cNvSpPr/>
            <p:nvPr/>
          </p:nvSpPr>
          <p:spPr>
            <a:xfrm>
              <a:off x="7326531"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美好时刻</a:t>
              </a:r>
            </a:p>
          </p:txBody>
        </p:sp>
        <p:sp>
          <p:nvSpPr>
            <p:cNvPr id="23" name="矩形 22"/>
            <p:cNvSpPr/>
            <p:nvPr/>
          </p:nvSpPr>
          <p:spPr>
            <a:xfrm>
              <a:off x="7326531" y="3434585"/>
              <a:ext cx="1594347"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Project planning</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4" name="组合 23"/>
          <p:cNvGrpSpPr/>
          <p:nvPr/>
        </p:nvGrpSpPr>
        <p:grpSpPr>
          <a:xfrm>
            <a:off x="7977404" y="3739751"/>
            <a:ext cx="2040430" cy="604525"/>
            <a:chOff x="9867820" y="3137837"/>
            <a:chExt cx="2040430" cy="604525"/>
          </a:xfrm>
        </p:grpSpPr>
        <p:sp>
          <p:nvSpPr>
            <p:cNvPr id="25" name="矩形 24"/>
            <p:cNvSpPr/>
            <p:nvPr/>
          </p:nvSpPr>
          <p:spPr>
            <a:xfrm>
              <a:off x="9867820"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美好时刻</a:t>
              </a:r>
            </a:p>
          </p:txBody>
        </p:sp>
        <p:sp>
          <p:nvSpPr>
            <p:cNvPr id="26" name="矩形 25"/>
            <p:cNvSpPr/>
            <p:nvPr/>
          </p:nvSpPr>
          <p:spPr>
            <a:xfrm>
              <a:off x="9867820" y="3434585"/>
              <a:ext cx="2040430"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Return on investment</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7" name="组合 26"/>
          <p:cNvGrpSpPr/>
          <p:nvPr/>
        </p:nvGrpSpPr>
        <p:grpSpPr>
          <a:xfrm>
            <a:off x="3452978" y="3727258"/>
            <a:ext cx="1503938" cy="604525"/>
            <a:chOff x="2765544" y="3137837"/>
            <a:chExt cx="1503938" cy="604525"/>
          </a:xfrm>
        </p:grpSpPr>
        <p:sp>
          <p:nvSpPr>
            <p:cNvPr id="28" name="矩形 27"/>
            <p:cNvSpPr/>
            <p:nvPr/>
          </p:nvSpPr>
          <p:spPr>
            <a:xfrm>
              <a:off x="2765544"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美好时刻</a:t>
              </a:r>
            </a:p>
          </p:txBody>
        </p:sp>
        <p:sp>
          <p:nvSpPr>
            <p:cNvPr id="29" name="矩形 28"/>
            <p:cNvSpPr/>
            <p:nvPr/>
          </p:nvSpPr>
          <p:spPr>
            <a:xfrm>
              <a:off x="2765544" y="3434585"/>
              <a:ext cx="1503938"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Market analysis</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left)">
                                      <p:cBhvr>
                                        <p:cTn id="12" dur="500"/>
                                        <p:tgtEl>
                                          <p:spTgt spid="1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left)">
                                      <p:cBhvr>
                                        <p:cTn id="16" dur="500"/>
                                        <p:tgtEl>
                                          <p:spTgt spid="17"/>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left)">
                                      <p:cBhvr>
                                        <p:cTn id="20" dur="500"/>
                                        <p:tgtEl>
                                          <p:spTgt spid="16"/>
                                        </p:tgtEl>
                                      </p:cBhvr>
                                    </p:animEffect>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par>
                                <p:cTn id="26" presetID="1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ppt_x</p:attrName>
                                        </p:attrNameLst>
                                      </p:cBhvr>
                                      <p:tavLst>
                                        <p:tav tm="0">
                                          <p:val>
                                            <p:strVal val="#ppt_x-#ppt_w*1.125000"/>
                                          </p:val>
                                        </p:tav>
                                        <p:tav tm="100000">
                                          <p:val>
                                            <p:strVal val="#ppt_x"/>
                                          </p:val>
                                        </p:tav>
                                      </p:tavLst>
                                    </p:anim>
                                    <p:animEffect transition="in" filter="wipe(right)">
                                      <p:cBhvr>
                                        <p:cTn id="29" dur="500"/>
                                        <p:tgtEl>
                                          <p:spTgt spid="27"/>
                                        </p:tgtEl>
                                      </p:cBhvr>
                                    </p:animEffect>
                                  </p:childTnLst>
                                </p:cTn>
                              </p:par>
                              <p:par>
                                <p:cTn id="30" presetID="1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par>
                                <p:cTn id="34" presetID="12" presetClass="entr" presetSubtype="8"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400594" y="-2135777"/>
            <a:ext cx="11129554" cy="11129554"/>
          </a:xfrm>
          <a:prstGeom prst="rect">
            <a:avLst/>
          </a:prstGeom>
        </p:spPr>
      </p:pic>
      <p:sp>
        <p:nvSpPr>
          <p:cNvPr id="4" name="文本框 3"/>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第肆部分</a:t>
            </a:r>
          </a:p>
        </p:txBody>
      </p:sp>
      <p:sp>
        <p:nvSpPr>
          <p:cNvPr id="6" name="文本框 5"/>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33"/>
          </p:nvPr>
        </p:nvPicPr>
        <p:blipFill>
          <a:blip r:embed="rId4" cstate="screen"/>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077651" y="4389120"/>
            <a:ext cx="4005072" cy="2468880"/>
          </a:xfrm>
          <a:prstGeom prst="rect">
            <a:avLst/>
          </a:prstGeom>
          <a:solidFill>
            <a:srgbClr val="0E2453">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11628" y="909362"/>
            <a:ext cx="3489533"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12"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062380" y="2279510"/>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 consectetur adipiscing elit. Fusce suscipit neque non libero aliquam, ut facilisis lacus pretium. Sed imperdiet tincidunt velit laoreet facilisis. </a:t>
            </a:r>
          </a:p>
        </p:txBody>
      </p:sp>
      <p:sp>
        <p:nvSpPr>
          <p:cNvPr id="1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208684" y="1906594"/>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6"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17509" y="2536695"/>
            <a:ext cx="4823756" cy="11956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 consectetur adipiscing elit. Curabitur elementum posuere pretium. Quisque nibh dolor, dignissim ac dignissim ut, luctus ac urna. Aliquam aliquet non massa quis tincidunt. Mauris ullamcorper jus</a:t>
            </a: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08670" y="5423505"/>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grpSp>
        <p:nvGrpSpPr>
          <p:cNvPr id="24" name="Group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6427699" y="872209"/>
            <a:ext cx="815006" cy="811640"/>
            <a:chOff x="2565400" y="3743325"/>
            <a:chExt cx="384175" cy="382588"/>
          </a:xfrm>
          <a:solidFill>
            <a:schemeClr val="bg1">
              <a:lumMod val="50000"/>
            </a:schemeClr>
          </a:solidFill>
        </p:grpSpPr>
        <p:sp>
          <p:nvSpPr>
            <p:cNvPr id="25" name="Freeform 393"/>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394"/>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395"/>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8"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555148" y="1070576"/>
            <a:ext cx="658450" cy="613273"/>
            <a:chOff x="3376" y="1259"/>
            <a:chExt cx="1545" cy="1439"/>
          </a:xfrm>
          <a:solidFill>
            <a:schemeClr val="bg1">
              <a:lumMod val="50000"/>
            </a:schemeClr>
          </a:solidFill>
        </p:grpSpPr>
        <p:sp>
          <p:nvSpPr>
            <p:cNvPr id="29" name="Freeform 390"/>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Freeform 391"/>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7"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033273" y="2262409"/>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 consectetur adipiscing elit. Fusce suscipit neque non libero aliquam, ut facilisis lacus pretium. Sed imperdiet tincidunt velit laoreet facilisis. </a:t>
            </a:r>
          </a:p>
        </p:txBody>
      </p:sp>
      <p:sp>
        <p:nvSpPr>
          <p:cNvPr id="38"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79577" y="1889493"/>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08743" y="1990071"/>
            <a:ext cx="1837761" cy="338554"/>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73625" y="1974682"/>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9" name="图片占位符 18"/>
          <p:cNvPicPr>
            <a:picLocks noGrp="1" noChangeAspect="1"/>
          </p:cNvPicPr>
          <p:nvPr>
            <p:ph type="pic" sz="quarter" idx="31"/>
          </p:nvPr>
        </p:nvPicPr>
        <p:blipFill>
          <a:blip r:embed="rId5" cstate="screen"/>
          <a:srcRect/>
          <a:stretch>
            <a:fillRect/>
          </a:stretch>
        </p:blipFill>
        <p:spPr/>
      </p:pic>
      <p:pic>
        <p:nvPicPr>
          <p:cNvPr id="21" name="图片占位符 20"/>
          <p:cNvPicPr>
            <a:picLocks noGrp="1" noChangeAspect="1"/>
          </p:cNvPicPr>
          <p:nvPr>
            <p:ph type="pic" sz="quarter" idx="34"/>
          </p:nvPr>
        </p:nvPicPr>
        <p:blipFill>
          <a:blip r:embed="rId6"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6" grpId="0"/>
      <p:bldP spid="37"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占位符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Grp="1" noChangeAspect="1"/>
          </p:cNvPicPr>
          <p:nvPr>
            <p:ph type="pic" sz="quarter" idx="32"/>
          </p:nvPr>
        </p:nvPicPr>
        <p:blipFill>
          <a:blip r:embed="rId4" cstate="screen"/>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249329" y="551259"/>
            <a:ext cx="3744010" cy="5549556"/>
          </a:xfrm>
          <a:prstGeom prst="rect">
            <a:avLst/>
          </a:prstGeom>
          <a:solidFill>
            <a:srgbClr val="0E245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74872" y="4984781"/>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 consectetur adipiscing elit. Fusce suscipit neque non libero aliquam, ut facilisis lacus pretium. Sed imperdiet tincidunt velit laoreet facilisis. </a:t>
            </a:r>
          </a:p>
        </p:txBody>
      </p:sp>
      <p:sp>
        <p:nvSpPr>
          <p:cNvPr id="1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21176" y="4611865"/>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3346691" y="2975159"/>
            <a:ext cx="5266944" cy="830997"/>
          </a:xfrm>
          <a:prstGeom prst="rect">
            <a:avLst/>
          </a:prstGeom>
        </p:spPr>
        <p:txBody>
          <a:bodyPr wrap="square">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grpSp>
        <p:nvGrpSpPr>
          <p:cNvPr id="24" name="Group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1547694" y="3568986"/>
            <a:ext cx="815006" cy="811640"/>
            <a:chOff x="2565400" y="3743325"/>
            <a:chExt cx="384175" cy="382588"/>
          </a:xfrm>
          <a:solidFill>
            <a:srgbClr val="0E2453"/>
          </a:solidFill>
        </p:grpSpPr>
        <p:sp>
          <p:nvSpPr>
            <p:cNvPr id="25" name="Freeform 393"/>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394"/>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395"/>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8"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840427" y="3572186"/>
            <a:ext cx="658450" cy="613273"/>
            <a:chOff x="3376" y="1259"/>
            <a:chExt cx="1545" cy="1439"/>
          </a:xfrm>
          <a:solidFill>
            <a:srgbClr val="0E2453"/>
          </a:solidFill>
        </p:grpSpPr>
        <p:sp>
          <p:nvSpPr>
            <p:cNvPr id="29" name="Freeform 390"/>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Freeform 391"/>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7"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963463" y="4984781"/>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dolor sit amet, consectetur adipiscing elit. Fusce suscipit neque non libero aliquam, ut facilisis lacus pretium. Sed imperdiet tincidunt velit laoreet facilisis. </a:t>
            </a:r>
          </a:p>
        </p:txBody>
      </p:sp>
      <p:sp>
        <p:nvSpPr>
          <p:cNvPr id="38"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512103" y="4611865"/>
            <a:ext cx="2068042" cy="212801"/>
          </a:xfrm>
          <a:prstGeom prst="rect">
            <a:avLst/>
          </a:prstGeom>
          <a:ln w="12700">
            <a:miter lim="400000"/>
          </a:ln>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5046779" y="3227456"/>
            <a:ext cx="2848428" cy="345992"/>
          </a:xfrm>
          <a:prstGeom prst="rect">
            <a:avLst/>
          </a:prstGeom>
        </p:spPr>
        <p:txBody>
          <a:bodyPr wrap="square">
            <a:spAutoFit/>
          </a:bodyPr>
          <a:lstStyle/>
          <a:p>
            <a:pPr algn="ctr">
              <a:lnSpc>
                <a:spcPct val="150000"/>
              </a:lnSpc>
            </a:pPr>
            <a:r>
              <a:rPr lang="en-US" sz="1200" i="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Few Words About Our Company</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6" name="图片占位符 15"/>
          <p:cNvPicPr>
            <a:picLocks noGrp="1" noChangeAspect="1"/>
          </p:cNvPicPr>
          <p:nvPr>
            <p:ph type="pic" sz="quarter" idx="33"/>
          </p:nvPr>
        </p:nvPicPr>
        <p:blipFill>
          <a:blip r:embed="rId5" cstate="screen"/>
          <a:srcRect/>
          <a:stretch>
            <a:fillRect/>
          </a:stretch>
        </p:blipFill>
        <p:spPr/>
      </p:pic>
      <p:pic>
        <p:nvPicPr>
          <p:cNvPr id="21" name="图片占位符 20"/>
          <p:cNvPicPr>
            <a:picLocks noGrp="1" noChangeAspect="1"/>
          </p:cNvPicPr>
          <p:nvPr>
            <p:ph type="pic" sz="quarter" idx="31"/>
          </p:nvPr>
        </p:nvPicPr>
        <p:blipFill>
          <a:blip r:embed="rId6"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7"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1" name="图片占位符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Grp="1" noChangeAspect="1"/>
          </p:cNvPicPr>
          <p:nvPr>
            <p:ph type="pic" sz="quarter" idx="11"/>
          </p:nvPr>
        </p:nvPicPr>
        <p:blipFill>
          <a:blip r:embed="rId4" cstate="screen"/>
          <a:srcRect/>
          <a:stretch>
            <a:fillRect/>
          </a:stretch>
        </p:blipFill>
        <p:spPr/>
      </p:pic>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77207" y="444476"/>
            <a:ext cx="3501889" cy="5864091"/>
          </a:xfrm>
          <a:prstGeom prst="rect">
            <a:avLst/>
          </a:prstGeom>
          <a:gradFill>
            <a:gsLst>
              <a:gs pos="0">
                <a:schemeClr val="accent1">
                  <a:alpha val="80000"/>
                </a:schemeClr>
              </a:gs>
              <a:gs pos="85000">
                <a:schemeClr val="accent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Rectangle 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01627" y="701364"/>
            <a:ext cx="4320208" cy="646331"/>
          </a:xfrm>
          <a:prstGeom prst="rect">
            <a:avLst/>
          </a:prstGeom>
        </p:spPr>
        <p:txBody>
          <a:bodyPr wrap="square">
            <a:sp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grpSp>
        <p:nvGrpSpPr>
          <p:cNvPr id="14" name="Group 19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7023883" y="2282223"/>
            <a:ext cx="272502" cy="272674"/>
            <a:chOff x="3337" y="860"/>
            <a:chExt cx="1592" cy="1593"/>
          </a:xfrm>
          <a:gradFill>
            <a:gsLst>
              <a:gs pos="0">
                <a:schemeClr val="accent1"/>
              </a:gs>
              <a:gs pos="85000">
                <a:schemeClr val="accent2"/>
              </a:gs>
            </a:gsLst>
            <a:lin ang="5400000" scaled="1"/>
          </a:gradFill>
        </p:grpSpPr>
        <p:sp>
          <p:nvSpPr>
            <p:cNvPr id="15" name="Freeform 200"/>
            <p:cNvSpPr/>
            <p:nvPr/>
          </p:nvSpPr>
          <p:spPr bwMode="auto">
            <a:xfrm>
              <a:off x="3337" y="860"/>
              <a:ext cx="1133" cy="743"/>
            </a:xfrm>
            <a:custGeom>
              <a:avLst/>
              <a:gdLst>
                <a:gd name="T0" fmla="*/ 2544 w 3399"/>
                <a:gd name="T1" fmla="*/ 5 h 2228"/>
                <a:gd name="T2" fmla="*/ 2828 w 3399"/>
                <a:gd name="T3" fmla="*/ 45 h 2228"/>
                <a:gd name="T4" fmla="*/ 3113 w 3399"/>
                <a:gd name="T5" fmla="*/ 118 h 2228"/>
                <a:gd name="T6" fmla="*/ 3399 w 3399"/>
                <a:gd name="T7" fmla="*/ 222 h 2228"/>
                <a:gd name="T8" fmla="*/ 3264 w 3399"/>
                <a:gd name="T9" fmla="*/ 513 h 2228"/>
                <a:gd name="T10" fmla="*/ 3065 w 3399"/>
                <a:gd name="T11" fmla="*/ 601 h 2228"/>
                <a:gd name="T12" fmla="*/ 2797 w 3399"/>
                <a:gd name="T13" fmla="*/ 524 h 2228"/>
                <a:gd name="T14" fmla="*/ 2532 w 3399"/>
                <a:gd name="T15" fmla="*/ 484 h 2228"/>
                <a:gd name="T16" fmla="*/ 2272 w 3399"/>
                <a:gd name="T17" fmla="*/ 483 h 2228"/>
                <a:gd name="T18" fmla="*/ 2019 w 3399"/>
                <a:gd name="T19" fmla="*/ 516 h 2228"/>
                <a:gd name="T20" fmla="*/ 1777 w 3399"/>
                <a:gd name="T21" fmla="*/ 582 h 2228"/>
                <a:gd name="T22" fmla="*/ 1547 w 3399"/>
                <a:gd name="T23" fmla="*/ 678 h 2228"/>
                <a:gd name="T24" fmla="*/ 1332 w 3399"/>
                <a:gd name="T25" fmla="*/ 800 h 2228"/>
                <a:gd name="T26" fmla="*/ 1136 w 3399"/>
                <a:gd name="T27" fmla="*/ 949 h 2228"/>
                <a:gd name="T28" fmla="*/ 960 w 3399"/>
                <a:gd name="T29" fmla="*/ 1119 h 2228"/>
                <a:gd name="T30" fmla="*/ 807 w 3399"/>
                <a:gd name="T31" fmla="*/ 1311 h 2228"/>
                <a:gd name="T32" fmla="*/ 679 w 3399"/>
                <a:gd name="T33" fmla="*/ 1519 h 2228"/>
                <a:gd name="T34" fmla="*/ 580 w 3399"/>
                <a:gd name="T35" fmla="*/ 1743 h 2228"/>
                <a:gd name="T36" fmla="*/ 512 w 3399"/>
                <a:gd name="T37" fmla="*/ 1981 h 2228"/>
                <a:gd name="T38" fmla="*/ 475 w 3399"/>
                <a:gd name="T39" fmla="*/ 2228 h 2228"/>
                <a:gd name="T40" fmla="*/ 162 w 3399"/>
                <a:gd name="T41" fmla="*/ 2202 h 2228"/>
                <a:gd name="T42" fmla="*/ 20 w 3399"/>
                <a:gd name="T43" fmla="*/ 2046 h 2228"/>
                <a:gd name="T44" fmla="*/ 78 w 3399"/>
                <a:gd name="T45" fmla="*/ 1777 h 2228"/>
                <a:gd name="T46" fmla="*/ 160 w 3399"/>
                <a:gd name="T47" fmla="*/ 1524 h 2228"/>
                <a:gd name="T48" fmla="*/ 264 w 3399"/>
                <a:gd name="T49" fmla="*/ 1285 h 2228"/>
                <a:gd name="T50" fmla="*/ 394 w 3399"/>
                <a:gd name="T51" fmla="*/ 1062 h 2228"/>
                <a:gd name="T52" fmla="*/ 548 w 3399"/>
                <a:gd name="T53" fmla="*/ 857 h 2228"/>
                <a:gd name="T54" fmla="*/ 728 w 3399"/>
                <a:gd name="T55" fmla="*/ 668 h 2228"/>
                <a:gd name="T56" fmla="*/ 934 w 3399"/>
                <a:gd name="T57" fmla="*/ 496 h 2228"/>
                <a:gd name="T58" fmla="*/ 1165 w 3399"/>
                <a:gd name="T59" fmla="*/ 342 h 2228"/>
                <a:gd name="T60" fmla="*/ 1435 w 3399"/>
                <a:gd name="T61" fmla="*/ 200 h 2228"/>
                <a:gd name="T62" fmla="*/ 1709 w 3399"/>
                <a:gd name="T63" fmla="*/ 97 h 2228"/>
                <a:gd name="T64" fmla="*/ 1985 w 3399"/>
                <a:gd name="T65" fmla="*/ 32 h 2228"/>
                <a:gd name="T66" fmla="*/ 2263 w 3399"/>
                <a:gd name="T67" fmla="*/ 1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9" h="2228">
                  <a:moveTo>
                    <a:pt x="2403" y="0"/>
                  </a:moveTo>
                  <a:lnTo>
                    <a:pt x="2544" y="5"/>
                  </a:lnTo>
                  <a:lnTo>
                    <a:pt x="2685" y="21"/>
                  </a:lnTo>
                  <a:lnTo>
                    <a:pt x="2828" y="45"/>
                  </a:lnTo>
                  <a:lnTo>
                    <a:pt x="2970" y="77"/>
                  </a:lnTo>
                  <a:lnTo>
                    <a:pt x="3113" y="118"/>
                  </a:lnTo>
                  <a:lnTo>
                    <a:pt x="3255" y="166"/>
                  </a:lnTo>
                  <a:lnTo>
                    <a:pt x="3399" y="222"/>
                  </a:lnTo>
                  <a:lnTo>
                    <a:pt x="3331" y="371"/>
                  </a:lnTo>
                  <a:lnTo>
                    <a:pt x="3264" y="513"/>
                  </a:lnTo>
                  <a:lnTo>
                    <a:pt x="3197" y="656"/>
                  </a:lnTo>
                  <a:lnTo>
                    <a:pt x="3065" y="601"/>
                  </a:lnTo>
                  <a:lnTo>
                    <a:pt x="2931" y="557"/>
                  </a:lnTo>
                  <a:lnTo>
                    <a:pt x="2797" y="524"/>
                  </a:lnTo>
                  <a:lnTo>
                    <a:pt x="2663" y="499"/>
                  </a:lnTo>
                  <a:lnTo>
                    <a:pt x="2532" y="484"/>
                  </a:lnTo>
                  <a:lnTo>
                    <a:pt x="2401" y="478"/>
                  </a:lnTo>
                  <a:lnTo>
                    <a:pt x="2272" y="483"/>
                  </a:lnTo>
                  <a:lnTo>
                    <a:pt x="2144" y="494"/>
                  </a:lnTo>
                  <a:lnTo>
                    <a:pt x="2019" y="516"/>
                  </a:lnTo>
                  <a:lnTo>
                    <a:pt x="1897" y="545"/>
                  </a:lnTo>
                  <a:lnTo>
                    <a:pt x="1777" y="582"/>
                  </a:lnTo>
                  <a:lnTo>
                    <a:pt x="1659" y="625"/>
                  </a:lnTo>
                  <a:lnTo>
                    <a:pt x="1547" y="678"/>
                  </a:lnTo>
                  <a:lnTo>
                    <a:pt x="1437" y="736"/>
                  </a:lnTo>
                  <a:lnTo>
                    <a:pt x="1332" y="800"/>
                  </a:lnTo>
                  <a:lnTo>
                    <a:pt x="1232" y="871"/>
                  </a:lnTo>
                  <a:lnTo>
                    <a:pt x="1136" y="949"/>
                  </a:lnTo>
                  <a:lnTo>
                    <a:pt x="1046" y="1032"/>
                  </a:lnTo>
                  <a:lnTo>
                    <a:pt x="960" y="1119"/>
                  </a:lnTo>
                  <a:lnTo>
                    <a:pt x="880" y="1212"/>
                  </a:lnTo>
                  <a:lnTo>
                    <a:pt x="807" y="1311"/>
                  </a:lnTo>
                  <a:lnTo>
                    <a:pt x="739" y="1413"/>
                  </a:lnTo>
                  <a:lnTo>
                    <a:pt x="679" y="1519"/>
                  </a:lnTo>
                  <a:lnTo>
                    <a:pt x="625" y="1630"/>
                  </a:lnTo>
                  <a:lnTo>
                    <a:pt x="580" y="1743"/>
                  </a:lnTo>
                  <a:lnTo>
                    <a:pt x="541" y="1861"/>
                  </a:lnTo>
                  <a:lnTo>
                    <a:pt x="512" y="1981"/>
                  </a:lnTo>
                  <a:lnTo>
                    <a:pt x="490" y="2103"/>
                  </a:lnTo>
                  <a:lnTo>
                    <a:pt x="475" y="2228"/>
                  </a:lnTo>
                  <a:lnTo>
                    <a:pt x="320" y="2215"/>
                  </a:lnTo>
                  <a:lnTo>
                    <a:pt x="162" y="2202"/>
                  </a:lnTo>
                  <a:lnTo>
                    <a:pt x="0" y="2187"/>
                  </a:lnTo>
                  <a:lnTo>
                    <a:pt x="20" y="2046"/>
                  </a:lnTo>
                  <a:lnTo>
                    <a:pt x="46" y="1909"/>
                  </a:lnTo>
                  <a:lnTo>
                    <a:pt x="78" y="1777"/>
                  </a:lnTo>
                  <a:lnTo>
                    <a:pt x="116" y="1649"/>
                  </a:lnTo>
                  <a:lnTo>
                    <a:pt x="160" y="1524"/>
                  </a:lnTo>
                  <a:lnTo>
                    <a:pt x="209" y="1401"/>
                  </a:lnTo>
                  <a:lnTo>
                    <a:pt x="264" y="1285"/>
                  </a:lnTo>
                  <a:lnTo>
                    <a:pt x="325" y="1171"/>
                  </a:lnTo>
                  <a:lnTo>
                    <a:pt x="394" y="1062"/>
                  </a:lnTo>
                  <a:lnTo>
                    <a:pt x="468" y="957"/>
                  </a:lnTo>
                  <a:lnTo>
                    <a:pt x="548" y="857"/>
                  </a:lnTo>
                  <a:lnTo>
                    <a:pt x="635" y="761"/>
                  </a:lnTo>
                  <a:lnTo>
                    <a:pt x="728" y="668"/>
                  </a:lnTo>
                  <a:lnTo>
                    <a:pt x="827" y="580"/>
                  </a:lnTo>
                  <a:lnTo>
                    <a:pt x="934" y="496"/>
                  </a:lnTo>
                  <a:lnTo>
                    <a:pt x="1047" y="417"/>
                  </a:lnTo>
                  <a:lnTo>
                    <a:pt x="1165" y="342"/>
                  </a:lnTo>
                  <a:lnTo>
                    <a:pt x="1300" y="266"/>
                  </a:lnTo>
                  <a:lnTo>
                    <a:pt x="1435" y="200"/>
                  </a:lnTo>
                  <a:lnTo>
                    <a:pt x="1572" y="145"/>
                  </a:lnTo>
                  <a:lnTo>
                    <a:pt x="1709" y="97"/>
                  </a:lnTo>
                  <a:lnTo>
                    <a:pt x="1847" y="59"/>
                  </a:lnTo>
                  <a:lnTo>
                    <a:pt x="1985" y="32"/>
                  </a:lnTo>
                  <a:lnTo>
                    <a:pt x="2124" y="11"/>
                  </a:lnTo>
                  <a:lnTo>
                    <a:pt x="2263" y="1"/>
                  </a:lnTo>
                  <a:lnTo>
                    <a:pt x="2403"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Freeform 201"/>
            <p:cNvSpPr/>
            <p:nvPr/>
          </p:nvSpPr>
          <p:spPr bwMode="auto">
            <a:xfrm>
              <a:off x="4188" y="1520"/>
              <a:ext cx="741" cy="930"/>
            </a:xfrm>
            <a:custGeom>
              <a:avLst/>
              <a:gdLst>
                <a:gd name="T0" fmla="*/ 2189 w 2223"/>
                <a:gd name="T1" fmla="*/ 0 h 2790"/>
                <a:gd name="T2" fmla="*/ 2208 w 2223"/>
                <a:gd name="T3" fmla="*/ 147 h 2790"/>
                <a:gd name="T4" fmla="*/ 2220 w 2223"/>
                <a:gd name="T5" fmla="*/ 292 h 2790"/>
                <a:gd name="T6" fmla="*/ 2223 w 2223"/>
                <a:gd name="T7" fmla="*/ 433 h 2790"/>
                <a:gd name="T8" fmla="*/ 2218 w 2223"/>
                <a:gd name="T9" fmla="*/ 572 h 2790"/>
                <a:gd name="T10" fmla="*/ 2205 w 2223"/>
                <a:gd name="T11" fmla="*/ 708 h 2790"/>
                <a:gd name="T12" fmla="*/ 2186 w 2223"/>
                <a:gd name="T13" fmla="*/ 841 h 2790"/>
                <a:gd name="T14" fmla="*/ 2159 w 2223"/>
                <a:gd name="T15" fmla="*/ 970 h 2790"/>
                <a:gd name="T16" fmla="*/ 2125 w 2223"/>
                <a:gd name="T17" fmla="*/ 1097 h 2790"/>
                <a:gd name="T18" fmla="*/ 2086 w 2223"/>
                <a:gd name="T19" fmla="*/ 1219 h 2790"/>
                <a:gd name="T20" fmla="*/ 2039 w 2223"/>
                <a:gd name="T21" fmla="*/ 1339 h 2790"/>
                <a:gd name="T22" fmla="*/ 1987 w 2223"/>
                <a:gd name="T23" fmla="*/ 1455 h 2790"/>
                <a:gd name="T24" fmla="*/ 1929 w 2223"/>
                <a:gd name="T25" fmla="*/ 1566 h 2790"/>
                <a:gd name="T26" fmla="*/ 1866 w 2223"/>
                <a:gd name="T27" fmla="*/ 1673 h 2790"/>
                <a:gd name="T28" fmla="*/ 1798 w 2223"/>
                <a:gd name="T29" fmla="*/ 1778 h 2790"/>
                <a:gd name="T30" fmla="*/ 1725 w 2223"/>
                <a:gd name="T31" fmla="*/ 1877 h 2790"/>
                <a:gd name="T32" fmla="*/ 1646 w 2223"/>
                <a:gd name="T33" fmla="*/ 1972 h 2790"/>
                <a:gd name="T34" fmla="*/ 1565 w 2223"/>
                <a:gd name="T35" fmla="*/ 2062 h 2790"/>
                <a:gd name="T36" fmla="*/ 1481 w 2223"/>
                <a:gd name="T37" fmla="*/ 2148 h 2790"/>
                <a:gd name="T38" fmla="*/ 1390 w 2223"/>
                <a:gd name="T39" fmla="*/ 2229 h 2790"/>
                <a:gd name="T40" fmla="*/ 1299 w 2223"/>
                <a:gd name="T41" fmla="*/ 2305 h 2790"/>
                <a:gd name="T42" fmla="*/ 1203 w 2223"/>
                <a:gd name="T43" fmla="*/ 2376 h 2790"/>
                <a:gd name="T44" fmla="*/ 1105 w 2223"/>
                <a:gd name="T45" fmla="*/ 2442 h 2790"/>
                <a:gd name="T46" fmla="*/ 1005 w 2223"/>
                <a:gd name="T47" fmla="*/ 2503 h 2790"/>
                <a:gd name="T48" fmla="*/ 903 w 2223"/>
                <a:gd name="T49" fmla="*/ 2558 h 2790"/>
                <a:gd name="T50" fmla="*/ 798 w 2223"/>
                <a:gd name="T51" fmla="*/ 2608 h 2790"/>
                <a:gd name="T52" fmla="*/ 692 w 2223"/>
                <a:gd name="T53" fmla="*/ 2651 h 2790"/>
                <a:gd name="T54" fmla="*/ 584 w 2223"/>
                <a:gd name="T55" fmla="*/ 2691 h 2790"/>
                <a:gd name="T56" fmla="*/ 477 w 2223"/>
                <a:gd name="T57" fmla="*/ 2723 h 2790"/>
                <a:gd name="T58" fmla="*/ 368 w 2223"/>
                <a:gd name="T59" fmla="*/ 2749 h 2790"/>
                <a:gd name="T60" fmla="*/ 259 w 2223"/>
                <a:gd name="T61" fmla="*/ 2769 h 2790"/>
                <a:gd name="T62" fmla="*/ 150 w 2223"/>
                <a:gd name="T63" fmla="*/ 2782 h 2790"/>
                <a:gd name="T64" fmla="*/ 40 w 2223"/>
                <a:gd name="T65" fmla="*/ 2790 h 2790"/>
                <a:gd name="T66" fmla="*/ 20 w 2223"/>
                <a:gd name="T67" fmla="*/ 2558 h 2790"/>
                <a:gd name="T68" fmla="*/ 0 w 2223"/>
                <a:gd name="T69" fmla="*/ 2324 h 2790"/>
                <a:gd name="T70" fmla="*/ 126 w 2223"/>
                <a:gd name="T71" fmla="*/ 2306 h 2790"/>
                <a:gd name="T72" fmla="*/ 248 w 2223"/>
                <a:gd name="T73" fmla="*/ 2283 h 2790"/>
                <a:gd name="T74" fmla="*/ 368 w 2223"/>
                <a:gd name="T75" fmla="*/ 2253 h 2790"/>
                <a:gd name="T76" fmla="*/ 483 w 2223"/>
                <a:gd name="T77" fmla="*/ 2216 h 2790"/>
                <a:gd name="T78" fmla="*/ 595 w 2223"/>
                <a:gd name="T79" fmla="*/ 2173 h 2790"/>
                <a:gd name="T80" fmla="*/ 702 w 2223"/>
                <a:gd name="T81" fmla="*/ 2123 h 2790"/>
                <a:gd name="T82" fmla="*/ 806 w 2223"/>
                <a:gd name="T83" fmla="*/ 2066 h 2790"/>
                <a:gd name="T84" fmla="*/ 906 w 2223"/>
                <a:gd name="T85" fmla="*/ 2002 h 2790"/>
                <a:gd name="T86" fmla="*/ 1002 w 2223"/>
                <a:gd name="T87" fmla="*/ 1932 h 2790"/>
                <a:gd name="T88" fmla="*/ 1094 w 2223"/>
                <a:gd name="T89" fmla="*/ 1855 h 2790"/>
                <a:gd name="T90" fmla="*/ 1182 w 2223"/>
                <a:gd name="T91" fmla="*/ 1772 h 2790"/>
                <a:gd name="T92" fmla="*/ 1267 w 2223"/>
                <a:gd name="T93" fmla="*/ 1681 h 2790"/>
                <a:gd name="T94" fmla="*/ 1347 w 2223"/>
                <a:gd name="T95" fmla="*/ 1583 h 2790"/>
                <a:gd name="T96" fmla="*/ 1422 w 2223"/>
                <a:gd name="T97" fmla="*/ 1481 h 2790"/>
                <a:gd name="T98" fmla="*/ 1488 w 2223"/>
                <a:gd name="T99" fmla="*/ 1376 h 2790"/>
                <a:gd name="T100" fmla="*/ 1548 w 2223"/>
                <a:gd name="T101" fmla="*/ 1269 h 2790"/>
                <a:gd name="T102" fmla="*/ 1598 w 2223"/>
                <a:gd name="T103" fmla="*/ 1160 h 2790"/>
                <a:gd name="T104" fmla="*/ 1642 w 2223"/>
                <a:gd name="T105" fmla="*/ 1047 h 2790"/>
                <a:gd name="T106" fmla="*/ 1677 w 2223"/>
                <a:gd name="T107" fmla="*/ 934 h 2790"/>
                <a:gd name="T108" fmla="*/ 1706 w 2223"/>
                <a:gd name="T109" fmla="*/ 819 h 2790"/>
                <a:gd name="T110" fmla="*/ 1726 w 2223"/>
                <a:gd name="T111" fmla="*/ 701 h 2790"/>
                <a:gd name="T112" fmla="*/ 1740 w 2223"/>
                <a:gd name="T113" fmla="*/ 582 h 2790"/>
                <a:gd name="T114" fmla="*/ 1745 w 2223"/>
                <a:gd name="T115" fmla="*/ 459 h 2790"/>
                <a:gd name="T116" fmla="*/ 1744 w 2223"/>
                <a:gd name="T117" fmla="*/ 336 h 2790"/>
                <a:gd name="T118" fmla="*/ 1735 w 2223"/>
                <a:gd name="T119" fmla="*/ 211 h 2790"/>
                <a:gd name="T120" fmla="*/ 1721 w 2223"/>
                <a:gd name="T121" fmla="*/ 82 h 2790"/>
                <a:gd name="T122" fmla="*/ 1956 w 2223"/>
                <a:gd name="T123" fmla="*/ 40 h 2790"/>
                <a:gd name="T124" fmla="*/ 2189 w 2223"/>
                <a:gd name="T125" fmla="*/ 0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3" h="2790">
                  <a:moveTo>
                    <a:pt x="2189" y="0"/>
                  </a:moveTo>
                  <a:lnTo>
                    <a:pt x="2208" y="147"/>
                  </a:lnTo>
                  <a:lnTo>
                    <a:pt x="2220" y="292"/>
                  </a:lnTo>
                  <a:lnTo>
                    <a:pt x="2223" y="433"/>
                  </a:lnTo>
                  <a:lnTo>
                    <a:pt x="2218" y="572"/>
                  </a:lnTo>
                  <a:lnTo>
                    <a:pt x="2205" y="708"/>
                  </a:lnTo>
                  <a:lnTo>
                    <a:pt x="2186" y="841"/>
                  </a:lnTo>
                  <a:lnTo>
                    <a:pt x="2159" y="970"/>
                  </a:lnTo>
                  <a:lnTo>
                    <a:pt x="2125" y="1097"/>
                  </a:lnTo>
                  <a:lnTo>
                    <a:pt x="2086" y="1219"/>
                  </a:lnTo>
                  <a:lnTo>
                    <a:pt x="2039" y="1339"/>
                  </a:lnTo>
                  <a:lnTo>
                    <a:pt x="1987" y="1455"/>
                  </a:lnTo>
                  <a:lnTo>
                    <a:pt x="1929" y="1566"/>
                  </a:lnTo>
                  <a:lnTo>
                    <a:pt x="1866" y="1673"/>
                  </a:lnTo>
                  <a:lnTo>
                    <a:pt x="1798" y="1778"/>
                  </a:lnTo>
                  <a:lnTo>
                    <a:pt x="1725" y="1877"/>
                  </a:lnTo>
                  <a:lnTo>
                    <a:pt x="1646" y="1972"/>
                  </a:lnTo>
                  <a:lnTo>
                    <a:pt x="1565" y="2062"/>
                  </a:lnTo>
                  <a:lnTo>
                    <a:pt x="1481" y="2148"/>
                  </a:lnTo>
                  <a:lnTo>
                    <a:pt x="1390" y="2229"/>
                  </a:lnTo>
                  <a:lnTo>
                    <a:pt x="1299" y="2305"/>
                  </a:lnTo>
                  <a:lnTo>
                    <a:pt x="1203" y="2376"/>
                  </a:lnTo>
                  <a:lnTo>
                    <a:pt x="1105" y="2442"/>
                  </a:lnTo>
                  <a:lnTo>
                    <a:pt x="1005" y="2503"/>
                  </a:lnTo>
                  <a:lnTo>
                    <a:pt x="903" y="2558"/>
                  </a:lnTo>
                  <a:lnTo>
                    <a:pt x="798" y="2608"/>
                  </a:lnTo>
                  <a:lnTo>
                    <a:pt x="692" y="2651"/>
                  </a:lnTo>
                  <a:lnTo>
                    <a:pt x="584" y="2691"/>
                  </a:lnTo>
                  <a:lnTo>
                    <a:pt x="477" y="2723"/>
                  </a:lnTo>
                  <a:lnTo>
                    <a:pt x="368" y="2749"/>
                  </a:lnTo>
                  <a:lnTo>
                    <a:pt x="259" y="2769"/>
                  </a:lnTo>
                  <a:lnTo>
                    <a:pt x="150" y="2782"/>
                  </a:lnTo>
                  <a:lnTo>
                    <a:pt x="40" y="2790"/>
                  </a:lnTo>
                  <a:lnTo>
                    <a:pt x="20" y="2558"/>
                  </a:lnTo>
                  <a:lnTo>
                    <a:pt x="0" y="2324"/>
                  </a:lnTo>
                  <a:lnTo>
                    <a:pt x="126" y="2306"/>
                  </a:lnTo>
                  <a:lnTo>
                    <a:pt x="248" y="2283"/>
                  </a:lnTo>
                  <a:lnTo>
                    <a:pt x="368" y="2253"/>
                  </a:lnTo>
                  <a:lnTo>
                    <a:pt x="483" y="2216"/>
                  </a:lnTo>
                  <a:lnTo>
                    <a:pt x="595" y="2173"/>
                  </a:lnTo>
                  <a:lnTo>
                    <a:pt x="702" y="2123"/>
                  </a:lnTo>
                  <a:lnTo>
                    <a:pt x="806" y="2066"/>
                  </a:lnTo>
                  <a:lnTo>
                    <a:pt x="906" y="2002"/>
                  </a:lnTo>
                  <a:lnTo>
                    <a:pt x="1002" y="1932"/>
                  </a:lnTo>
                  <a:lnTo>
                    <a:pt x="1094" y="1855"/>
                  </a:lnTo>
                  <a:lnTo>
                    <a:pt x="1182" y="1772"/>
                  </a:lnTo>
                  <a:lnTo>
                    <a:pt x="1267" y="1681"/>
                  </a:lnTo>
                  <a:lnTo>
                    <a:pt x="1347" y="1583"/>
                  </a:lnTo>
                  <a:lnTo>
                    <a:pt x="1422" y="1481"/>
                  </a:lnTo>
                  <a:lnTo>
                    <a:pt x="1488" y="1376"/>
                  </a:lnTo>
                  <a:lnTo>
                    <a:pt x="1548" y="1269"/>
                  </a:lnTo>
                  <a:lnTo>
                    <a:pt x="1598" y="1160"/>
                  </a:lnTo>
                  <a:lnTo>
                    <a:pt x="1642" y="1047"/>
                  </a:lnTo>
                  <a:lnTo>
                    <a:pt x="1677" y="934"/>
                  </a:lnTo>
                  <a:lnTo>
                    <a:pt x="1706" y="819"/>
                  </a:lnTo>
                  <a:lnTo>
                    <a:pt x="1726" y="701"/>
                  </a:lnTo>
                  <a:lnTo>
                    <a:pt x="1740" y="582"/>
                  </a:lnTo>
                  <a:lnTo>
                    <a:pt x="1745" y="459"/>
                  </a:lnTo>
                  <a:lnTo>
                    <a:pt x="1744" y="336"/>
                  </a:lnTo>
                  <a:lnTo>
                    <a:pt x="1735" y="211"/>
                  </a:lnTo>
                  <a:lnTo>
                    <a:pt x="1721" y="82"/>
                  </a:lnTo>
                  <a:lnTo>
                    <a:pt x="1956" y="40"/>
                  </a:lnTo>
                  <a:lnTo>
                    <a:pt x="2189"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Freeform 202"/>
            <p:cNvSpPr/>
            <p:nvPr/>
          </p:nvSpPr>
          <p:spPr bwMode="auto">
            <a:xfrm>
              <a:off x="3341" y="1714"/>
              <a:ext cx="736" cy="739"/>
            </a:xfrm>
            <a:custGeom>
              <a:avLst/>
              <a:gdLst>
                <a:gd name="T0" fmla="*/ 455 w 2207"/>
                <a:gd name="T1" fmla="*/ 0 h 2215"/>
                <a:gd name="T2" fmla="*/ 483 w 2207"/>
                <a:gd name="T3" fmla="*/ 141 h 2215"/>
                <a:gd name="T4" fmla="*/ 515 w 2207"/>
                <a:gd name="T5" fmla="*/ 276 h 2215"/>
                <a:gd name="T6" fmla="*/ 552 w 2207"/>
                <a:gd name="T7" fmla="*/ 404 h 2215"/>
                <a:gd name="T8" fmla="*/ 596 w 2207"/>
                <a:gd name="T9" fmla="*/ 528 h 2215"/>
                <a:gd name="T10" fmla="*/ 646 w 2207"/>
                <a:gd name="T11" fmla="*/ 646 h 2215"/>
                <a:gd name="T12" fmla="*/ 701 w 2207"/>
                <a:gd name="T13" fmla="*/ 758 h 2215"/>
                <a:gd name="T14" fmla="*/ 762 w 2207"/>
                <a:gd name="T15" fmla="*/ 864 h 2215"/>
                <a:gd name="T16" fmla="*/ 829 w 2207"/>
                <a:gd name="T17" fmla="*/ 965 h 2215"/>
                <a:gd name="T18" fmla="*/ 900 w 2207"/>
                <a:gd name="T19" fmla="*/ 1059 h 2215"/>
                <a:gd name="T20" fmla="*/ 977 w 2207"/>
                <a:gd name="T21" fmla="*/ 1148 h 2215"/>
                <a:gd name="T22" fmla="*/ 1062 w 2207"/>
                <a:gd name="T23" fmla="*/ 1231 h 2215"/>
                <a:gd name="T24" fmla="*/ 1150 w 2207"/>
                <a:gd name="T25" fmla="*/ 1308 h 2215"/>
                <a:gd name="T26" fmla="*/ 1245 w 2207"/>
                <a:gd name="T27" fmla="*/ 1381 h 2215"/>
                <a:gd name="T28" fmla="*/ 1345 w 2207"/>
                <a:gd name="T29" fmla="*/ 1446 h 2215"/>
                <a:gd name="T30" fmla="*/ 1451 w 2207"/>
                <a:gd name="T31" fmla="*/ 1508 h 2215"/>
                <a:gd name="T32" fmla="*/ 1562 w 2207"/>
                <a:gd name="T33" fmla="*/ 1563 h 2215"/>
                <a:gd name="T34" fmla="*/ 1680 w 2207"/>
                <a:gd name="T35" fmla="*/ 1611 h 2215"/>
                <a:gd name="T36" fmla="*/ 1802 w 2207"/>
                <a:gd name="T37" fmla="*/ 1655 h 2215"/>
                <a:gd name="T38" fmla="*/ 1932 w 2207"/>
                <a:gd name="T39" fmla="*/ 1692 h 2215"/>
                <a:gd name="T40" fmla="*/ 2065 w 2207"/>
                <a:gd name="T41" fmla="*/ 1726 h 2215"/>
                <a:gd name="T42" fmla="*/ 2207 w 2207"/>
                <a:gd name="T43" fmla="*/ 1752 h 2215"/>
                <a:gd name="T44" fmla="*/ 2186 w 2207"/>
                <a:gd name="T45" fmla="*/ 1981 h 2215"/>
                <a:gd name="T46" fmla="*/ 2166 w 2207"/>
                <a:gd name="T47" fmla="*/ 2215 h 2215"/>
                <a:gd name="T48" fmla="*/ 2030 w 2207"/>
                <a:gd name="T49" fmla="*/ 2199 h 2215"/>
                <a:gd name="T50" fmla="*/ 1898 w 2207"/>
                <a:gd name="T51" fmla="*/ 2177 h 2215"/>
                <a:gd name="T52" fmla="*/ 1769 w 2207"/>
                <a:gd name="T53" fmla="*/ 2148 h 2215"/>
                <a:gd name="T54" fmla="*/ 1645 w 2207"/>
                <a:gd name="T55" fmla="*/ 2112 h 2215"/>
                <a:gd name="T56" fmla="*/ 1523 w 2207"/>
                <a:gd name="T57" fmla="*/ 2069 h 2215"/>
                <a:gd name="T58" fmla="*/ 1405 w 2207"/>
                <a:gd name="T59" fmla="*/ 2021 h 2215"/>
                <a:gd name="T60" fmla="*/ 1291 w 2207"/>
                <a:gd name="T61" fmla="*/ 1967 h 2215"/>
                <a:gd name="T62" fmla="*/ 1182 w 2207"/>
                <a:gd name="T63" fmla="*/ 1908 h 2215"/>
                <a:gd name="T64" fmla="*/ 1078 w 2207"/>
                <a:gd name="T65" fmla="*/ 1844 h 2215"/>
                <a:gd name="T66" fmla="*/ 976 w 2207"/>
                <a:gd name="T67" fmla="*/ 1774 h 2215"/>
                <a:gd name="T68" fmla="*/ 880 w 2207"/>
                <a:gd name="T69" fmla="*/ 1700 h 2215"/>
                <a:gd name="T70" fmla="*/ 787 w 2207"/>
                <a:gd name="T71" fmla="*/ 1621 h 2215"/>
                <a:gd name="T72" fmla="*/ 699 w 2207"/>
                <a:gd name="T73" fmla="*/ 1540 h 2215"/>
                <a:gd name="T74" fmla="*/ 616 w 2207"/>
                <a:gd name="T75" fmla="*/ 1454 h 2215"/>
                <a:gd name="T76" fmla="*/ 538 w 2207"/>
                <a:gd name="T77" fmla="*/ 1363 h 2215"/>
                <a:gd name="T78" fmla="*/ 464 w 2207"/>
                <a:gd name="T79" fmla="*/ 1272 h 2215"/>
                <a:gd name="T80" fmla="*/ 395 w 2207"/>
                <a:gd name="T81" fmla="*/ 1177 h 2215"/>
                <a:gd name="T82" fmla="*/ 333 w 2207"/>
                <a:gd name="T83" fmla="*/ 1080 h 2215"/>
                <a:gd name="T84" fmla="*/ 275 w 2207"/>
                <a:gd name="T85" fmla="*/ 981 h 2215"/>
                <a:gd name="T86" fmla="*/ 221 w 2207"/>
                <a:gd name="T87" fmla="*/ 879 h 2215"/>
                <a:gd name="T88" fmla="*/ 173 w 2207"/>
                <a:gd name="T89" fmla="*/ 775 h 2215"/>
                <a:gd name="T90" fmla="*/ 131 w 2207"/>
                <a:gd name="T91" fmla="*/ 672 h 2215"/>
                <a:gd name="T92" fmla="*/ 94 w 2207"/>
                <a:gd name="T93" fmla="*/ 567 h 2215"/>
                <a:gd name="T94" fmla="*/ 64 w 2207"/>
                <a:gd name="T95" fmla="*/ 461 h 2215"/>
                <a:gd name="T96" fmla="*/ 39 w 2207"/>
                <a:gd name="T97" fmla="*/ 356 h 2215"/>
                <a:gd name="T98" fmla="*/ 20 w 2207"/>
                <a:gd name="T99" fmla="*/ 250 h 2215"/>
                <a:gd name="T100" fmla="*/ 7 w 2207"/>
                <a:gd name="T101" fmla="*/ 145 h 2215"/>
                <a:gd name="T102" fmla="*/ 0 w 2207"/>
                <a:gd name="T103" fmla="*/ 40 h 2215"/>
                <a:gd name="T104" fmla="*/ 229 w 2207"/>
                <a:gd name="T105" fmla="*/ 20 h 2215"/>
                <a:gd name="T106" fmla="*/ 455 w 2207"/>
                <a:gd name="T107"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7" h="2215">
                  <a:moveTo>
                    <a:pt x="455" y="0"/>
                  </a:moveTo>
                  <a:lnTo>
                    <a:pt x="483" y="141"/>
                  </a:lnTo>
                  <a:lnTo>
                    <a:pt x="515" y="276"/>
                  </a:lnTo>
                  <a:lnTo>
                    <a:pt x="552" y="404"/>
                  </a:lnTo>
                  <a:lnTo>
                    <a:pt x="596" y="528"/>
                  </a:lnTo>
                  <a:lnTo>
                    <a:pt x="646" y="646"/>
                  </a:lnTo>
                  <a:lnTo>
                    <a:pt x="701" y="758"/>
                  </a:lnTo>
                  <a:lnTo>
                    <a:pt x="762" y="864"/>
                  </a:lnTo>
                  <a:lnTo>
                    <a:pt x="829" y="965"/>
                  </a:lnTo>
                  <a:lnTo>
                    <a:pt x="900" y="1059"/>
                  </a:lnTo>
                  <a:lnTo>
                    <a:pt x="977" y="1148"/>
                  </a:lnTo>
                  <a:lnTo>
                    <a:pt x="1062" y="1231"/>
                  </a:lnTo>
                  <a:lnTo>
                    <a:pt x="1150" y="1308"/>
                  </a:lnTo>
                  <a:lnTo>
                    <a:pt x="1245" y="1381"/>
                  </a:lnTo>
                  <a:lnTo>
                    <a:pt x="1345" y="1446"/>
                  </a:lnTo>
                  <a:lnTo>
                    <a:pt x="1451" y="1508"/>
                  </a:lnTo>
                  <a:lnTo>
                    <a:pt x="1562" y="1563"/>
                  </a:lnTo>
                  <a:lnTo>
                    <a:pt x="1680" y="1611"/>
                  </a:lnTo>
                  <a:lnTo>
                    <a:pt x="1802" y="1655"/>
                  </a:lnTo>
                  <a:lnTo>
                    <a:pt x="1932" y="1692"/>
                  </a:lnTo>
                  <a:lnTo>
                    <a:pt x="2065" y="1726"/>
                  </a:lnTo>
                  <a:lnTo>
                    <a:pt x="2207" y="1752"/>
                  </a:lnTo>
                  <a:lnTo>
                    <a:pt x="2186" y="1981"/>
                  </a:lnTo>
                  <a:lnTo>
                    <a:pt x="2166" y="2215"/>
                  </a:lnTo>
                  <a:lnTo>
                    <a:pt x="2030" y="2199"/>
                  </a:lnTo>
                  <a:lnTo>
                    <a:pt x="1898" y="2177"/>
                  </a:lnTo>
                  <a:lnTo>
                    <a:pt x="1769" y="2148"/>
                  </a:lnTo>
                  <a:lnTo>
                    <a:pt x="1645" y="2112"/>
                  </a:lnTo>
                  <a:lnTo>
                    <a:pt x="1523" y="2069"/>
                  </a:lnTo>
                  <a:lnTo>
                    <a:pt x="1405" y="2021"/>
                  </a:lnTo>
                  <a:lnTo>
                    <a:pt x="1291" y="1967"/>
                  </a:lnTo>
                  <a:lnTo>
                    <a:pt x="1182" y="1908"/>
                  </a:lnTo>
                  <a:lnTo>
                    <a:pt x="1078" y="1844"/>
                  </a:lnTo>
                  <a:lnTo>
                    <a:pt x="976" y="1774"/>
                  </a:lnTo>
                  <a:lnTo>
                    <a:pt x="880" y="1700"/>
                  </a:lnTo>
                  <a:lnTo>
                    <a:pt x="787" y="1621"/>
                  </a:lnTo>
                  <a:lnTo>
                    <a:pt x="699" y="1540"/>
                  </a:lnTo>
                  <a:lnTo>
                    <a:pt x="616" y="1454"/>
                  </a:lnTo>
                  <a:lnTo>
                    <a:pt x="538" y="1363"/>
                  </a:lnTo>
                  <a:lnTo>
                    <a:pt x="464" y="1272"/>
                  </a:lnTo>
                  <a:lnTo>
                    <a:pt x="395" y="1177"/>
                  </a:lnTo>
                  <a:lnTo>
                    <a:pt x="333" y="1080"/>
                  </a:lnTo>
                  <a:lnTo>
                    <a:pt x="275" y="981"/>
                  </a:lnTo>
                  <a:lnTo>
                    <a:pt x="221" y="879"/>
                  </a:lnTo>
                  <a:lnTo>
                    <a:pt x="173" y="775"/>
                  </a:lnTo>
                  <a:lnTo>
                    <a:pt x="131" y="672"/>
                  </a:lnTo>
                  <a:lnTo>
                    <a:pt x="94" y="567"/>
                  </a:lnTo>
                  <a:lnTo>
                    <a:pt x="64" y="461"/>
                  </a:lnTo>
                  <a:lnTo>
                    <a:pt x="39" y="356"/>
                  </a:lnTo>
                  <a:lnTo>
                    <a:pt x="20" y="250"/>
                  </a:lnTo>
                  <a:lnTo>
                    <a:pt x="7" y="145"/>
                  </a:lnTo>
                  <a:lnTo>
                    <a:pt x="0" y="40"/>
                  </a:lnTo>
                  <a:lnTo>
                    <a:pt x="229" y="20"/>
                  </a:lnTo>
                  <a:lnTo>
                    <a:pt x="455"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Freeform 203"/>
            <p:cNvSpPr/>
            <p:nvPr/>
          </p:nvSpPr>
          <p:spPr bwMode="auto">
            <a:xfrm>
              <a:off x="4498" y="1005"/>
              <a:ext cx="384" cy="435"/>
            </a:xfrm>
            <a:custGeom>
              <a:avLst/>
              <a:gdLst>
                <a:gd name="T0" fmla="*/ 274 w 1151"/>
                <a:gd name="T1" fmla="*/ 0 h 1305"/>
                <a:gd name="T2" fmla="*/ 383 w 1151"/>
                <a:gd name="T3" fmla="*/ 83 h 1305"/>
                <a:gd name="T4" fmla="*/ 486 w 1151"/>
                <a:gd name="T5" fmla="*/ 169 h 1305"/>
                <a:gd name="T6" fmla="*/ 582 w 1151"/>
                <a:gd name="T7" fmla="*/ 260 h 1305"/>
                <a:gd name="T8" fmla="*/ 674 w 1151"/>
                <a:gd name="T9" fmla="*/ 355 h 1305"/>
                <a:gd name="T10" fmla="*/ 760 w 1151"/>
                <a:gd name="T11" fmla="*/ 454 h 1305"/>
                <a:gd name="T12" fmla="*/ 838 w 1151"/>
                <a:gd name="T13" fmla="*/ 557 h 1305"/>
                <a:gd name="T14" fmla="*/ 912 w 1151"/>
                <a:gd name="T15" fmla="*/ 665 h 1305"/>
                <a:gd name="T16" fmla="*/ 981 w 1151"/>
                <a:gd name="T17" fmla="*/ 777 h 1305"/>
                <a:gd name="T18" fmla="*/ 1043 w 1151"/>
                <a:gd name="T19" fmla="*/ 895 h 1305"/>
                <a:gd name="T20" fmla="*/ 1100 w 1151"/>
                <a:gd name="T21" fmla="*/ 1016 h 1305"/>
                <a:gd name="T22" fmla="*/ 1151 w 1151"/>
                <a:gd name="T23" fmla="*/ 1142 h 1305"/>
                <a:gd name="T24" fmla="*/ 998 w 1151"/>
                <a:gd name="T25" fmla="*/ 1198 h 1305"/>
                <a:gd name="T26" fmla="*/ 850 w 1151"/>
                <a:gd name="T27" fmla="*/ 1252 h 1305"/>
                <a:gd name="T28" fmla="*/ 701 w 1151"/>
                <a:gd name="T29" fmla="*/ 1305 h 1305"/>
                <a:gd name="T30" fmla="*/ 656 w 1151"/>
                <a:gd name="T31" fmla="*/ 1195 h 1305"/>
                <a:gd name="T32" fmla="*/ 605 w 1151"/>
                <a:gd name="T33" fmla="*/ 1089 h 1305"/>
                <a:gd name="T34" fmla="*/ 549 w 1151"/>
                <a:gd name="T35" fmla="*/ 987 h 1305"/>
                <a:gd name="T36" fmla="*/ 486 w 1151"/>
                <a:gd name="T37" fmla="*/ 888 h 1305"/>
                <a:gd name="T38" fmla="*/ 418 w 1151"/>
                <a:gd name="T39" fmla="*/ 793 h 1305"/>
                <a:gd name="T40" fmla="*/ 343 w 1151"/>
                <a:gd name="T41" fmla="*/ 703 h 1305"/>
                <a:gd name="T42" fmla="*/ 265 w 1151"/>
                <a:gd name="T43" fmla="*/ 618 h 1305"/>
                <a:gd name="T44" fmla="*/ 181 w 1151"/>
                <a:gd name="T45" fmla="*/ 538 h 1305"/>
                <a:gd name="T46" fmla="*/ 93 w 1151"/>
                <a:gd name="T47" fmla="*/ 463 h 1305"/>
                <a:gd name="T48" fmla="*/ 0 w 1151"/>
                <a:gd name="T49" fmla="*/ 391 h 1305"/>
                <a:gd name="T50" fmla="*/ 92 w 1151"/>
                <a:gd name="T51" fmla="*/ 260 h 1305"/>
                <a:gd name="T52" fmla="*/ 183 w 1151"/>
                <a:gd name="T53" fmla="*/ 129 h 1305"/>
                <a:gd name="T54" fmla="*/ 274 w 1151"/>
                <a:gd name="T55"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1" h="1305">
                  <a:moveTo>
                    <a:pt x="274" y="0"/>
                  </a:moveTo>
                  <a:lnTo>
                    <a:pt x="383" y="83"/>
                  </a:lnTo>
                  <a:lnTo>
                    <a:pt x="486" y="169"/>
                  </a:lnTo>
                  <a:lnTo>
                    <a:pt x="582" y="260"/>
                  </a:lnTo>
                  <a:lnTo>
                    <a:pt x="674" y="355"/>
                  </a:lnTo>
                  <a:lnTo>
                    <a:pt x="760" y="454"/>
                  </a:lnTo>
                  <a:lnTo>
                    <a:pt x="838" y="557"/>
                  </a:lnTo>
                  <a:lnTo>
                    <a:pt x="912" y="665"/>
                  </a:lnTo>
                  <a:lnTo>
                    <a:pt x="981" y="777"/>
                  </a:lnTo>
                  <a:lnTo>
                    <a:pt x="1043" y="895"/>
                  </a:lnTo>
                  <a:lnTo>
                    <a:pt x="1100" y="1016"/>
                  </a:lnTo>
                  <a:lnTo>
                    <a:pt x="1151" y="1142"/>
                  </a:lnTo>
                  <a:lnTo>
                    <a:pt x="998" y="1198"/>
                  </a:lnTo>
                  <a:lnTo>
                    <a:pt x="850" y="1252"/>
                  </a:lnTo>
                  <a:lnTo>
                    <a:pt x="701" y="1305"/>
                  </a:lnTo>
                  <a:lnTo>
                    <a:pt x="656" y="1195"/>
                  </a:lnTo>
                  <a:lnTo>
                    <a:pt x="605" y="1089"/>
                  </a:lnTo>
                  <a:lnTo>
                    <a:pt x="549" y="987"/>
                  </a:lnTo>
                  <a:lnTo>
                    <a:pt x="486" y="888"/>
                  </a:lnTo>
                  <a:lnTo>
                    <a:pt x="418" y="793"/>
                  </a:lnTo>
                  <a:lnTo>
                    <a:pt x="343" y="703"/>
                  </a:lnTo>
                  <a:lnTo>
                    <a:pt x="265" y="618"/>
                  </a:lnTo>
                  <a:lnTo>
                    <a:pt x="181" y="538"/>
                  </a:lnTo>
                  <a:lnTo>
                    <a:pt x="93" y="463"/>
                  </a:lnTo>
                  <a:lnTo>
                    <a:pt x="0" y="391"/>
                  </a:lnTo>
                  <a:lnTo>
                    <a:pt x="92" y="260"/>
                  </a:lnTo>
                  <a:lnTo>
                    <a:pt x="183" y="129"/>
                  </a:lnTo>
                  <a:lnTo>
                    <a:pt x="27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Freeform 204"/>
            <p:cNvSpPr>
              <a:spLocks noEditPoints="1"/>
            </p:cNvSpPr>
            <p:nvPr/>
          </p:nvSpPr>
          <p:spPr bwMode="auto">
            <a:xfrm>
              <a:off x="4303" y="1444"/>
              <a:ext cx="229" cy="565"/>
            </a:xfrm>
            <a:custGeom>
              <a:avLst/>
              <a:gdLst>
                <a:gd name="T0" fmla="*/ 156 w 688"/>
                <a:gd name="T1" fmla="*/ 157 h 1695"/>
                <a:gd name="T2" fmla="*/ 156 w 688"/>
                <a:gd name="T3" fmla="*/ 1539 h 1695"/>
                <a:gd name="T4" fmla="*/ 532 w 688"/>
                <a:gd name="T5" fmla="*/ 1539 h 1695"/>
                <a:gd name="T6" fmla="*/ 532 w 688"/>
                <a:gd name="T7" fmla="*/ 157 h 1695"/>
                <a:gd name="T8" fmla="*/ 156 w 688"/>
                <a:gd name="T9" fmla="*/ 157 h 1695"/>
                <a:gd name="T10" fmla="*/ 77 w 688"/>
                <a:gd name="T11" fmla="*/ 0 h 1695"/>
                <a:gd name="T12" fmla="*/ 609 w 688"/>
                <a:gd name="T13" fmla="*/ 0 h 1695"/>
                <a:gd name="T14" fmla="*/ 634 w 688"/>
                <a:gd name="T15" fmla="*/ 4 h 1695"/>
                <a:gd name="T16" fmla="*/ 656 w 688"/>
                <a:gd name="T17" fmla="*/ 14 h 1695"/>
                <a:gd name="T18" fmla="*/ 673 w 688"/>
                <a:gd name="T19" fmla="*/ 32 h 1695"/>
                <a:gd name="T20" fmla="*/ 684 w 688"/>
                <a:gd name="T21" fmla="*/ 52 h 1695"/>
                <a:gd name="T22" fmla="*/ 688 w 688"/>
                <a:gd name="T23" fmla="*/ 77 h 1695"/>
                <a:gd name="T24" fmla="*/ 688 w 688"/>
                <a:gd name="T25" fmla="*/ 1618 h 1695"/>
                <a:gd name="T26" fmla="*/ 684 w 688"/>
                <a:gd name="T27" fmla="*/ 1643 h 1695"/>
                <a:gd name="T28" fmla="*/ 673 w 688"/>
                <a:gd name="T29" fmla="*/ 1663 h 1695"/>
                <a:gd name="T30" fmla="*/ 656 w 688"/>
                <a:gd name="T31" fmla="*/ 1681 h 1695"/>
                <a:gd name="T32" fmla="*/ 634 w 688"/>
                <a:gd name="T33" fmla="*/ 1691 h 1695"/>
                <a:gd name="T34" fmla="*/ 609 w 688"/>
                <a:gd name="T35" fmla="*/ 1695 h 1695"/>
                <a:gd name="T36" fmla="*/ 77 w 688"/>
                <a:gd name="T37" fmla="*/ 1695 h 1695"/>
                <a:gd name="T38" fmla="*/ 52 w 688"/>
                <a:gd name="T39" fmla="*/ 1691 h 1695"/>
                <a:gd name="T40" fmla="*/ 30 w 688"/>
                <a:gd name="T41" fmla="*/ 1681 h 1695"/>
                <a:gd name="T42" fmla="*/ 14 w 688"/>
                <a:gd name="T43" fmla="*/ 1663 h 1695"/>
                <a:gd name="T44" fmla="*/ 3 w 688"/>
                <a:gd name="T45" fmla="*/ 1643 h 1695"/>
                <a:gd name="T46" fmla="*/ 0 w 688"/>
                <a:gd name="T47" fmla="*/ 1618 h 1695"/>
                <a:gd name="T48" fmla="*/ 0 w 688"/>
                <a:gd name="T49" fmla="*/ 77 h 1695"/>
                <a:gd name="T50" fmla="*/ 3 w 688"/>
                <a:gd name="T51" fmla="*/ 52 h 1695"/>
                <a:gd name="T52" fmla="*/ 14 w 688"/>
                <a:gd name="T53" fmla="*/ 32 h 1695"/>
                <a:gd name="T54" fmla="*/ 30 w 688"/>
                <a:gd name="T55" fmla="*/ 14 h 1695"/>
                <a:gd name="T56" fmla="*/ 52 w 688"/>
                <a:gd name="T57" fmla="*/ 4 h 1695"/>
                <a:gd name="T58" fmla="*/ 77 w 688"/>
                <a:gd name="T59"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8" h="1695">
                  <a:moveTo>
                    <a:pt x="156" y="157"/>
                  </a:moveTo>
                  <a:lnTo>
                    <a:pt x="156" y="1539"/>
                  </a:lnTo>
                  <a:lnTo>
                    <a:pt x="532" y="1539"/>
                  </a:lnTo>
                  <a:lnTo>
                    <a:pt x="532" y="157"/>
                  </a:lnTo>
                  <a:lnTo>
                    <a:pt x="156" y="157"/>
                  </a:lnTo>
                  <a:close/>
                  <a:moveTo>
                    <a:pt x="77" y="0"/>
                  </a:moveTo>
                  <a:lnTo>
                    <a:pt x="609" y="0"/>
                  </a:lnTo>
                  <a:lnTo>
                    <a:pt x="634" y="4"/>
                  </a:lnTo>
                  <a:lnTo>
                    <a:pt x="656" y="14"/>
                  </a:lnTo>
                  <a:lnTo>
                    <a:pt x="673" y="32"/>
                  </a:lnTo>
                  <a:lnTo>
                    <a:pt x="684" y="52"/>
                  </a:lnTo>
                  <a:lnTo>
                    <a:pt x="688" y="77"/>
                  </a:lnTo>
                  <a:lnTo>
                    <a:pt x="688" y="1618"/>
                  </a:lnTo>
                  <a:lnTo>
                    <a:pt x="684" y="1643"/>
                  </a:lnTo>
                  <a:lnTo>
                    <a:pt x="673" y="1663"/>
                  </a:lnTo>
                  <a:lnTo>
                    <a:pt x="656" y="1681"/>
                  </a:lnTo>
                  <a:lnTo>
                    <a:pt x="634" y="1691"/>
                  </a:lnTo>
                  <a:lnTo>
                    <a:pt x="609" y="1695"/>
                  </a:lnTo>
                  <a:lnTo>
                    <a:pt x="77" y="1695"/>
                  </a:lnTo>
                  <a:lnTo>
                    <a:pt x="52" y="1691"/>
                  </a:lnTo>
                  <a:lnTo>
                    <a:pt x="30" y="1681"/>
                  </a:lnTo>
                  <a:lnTo>
                    <a:pt x="14" y="1663"/>
                  </a:lnTo>
                  <a:lnTo>
                    <a:pt x="3" y="1643"/>
                  </a:lnTo>
                  <a:lnTo>
                    <a:pt x="0" y="1618"/>
                  </a:lnTo>
                  <a:lnTo>
                    <a:pt x="0" y="77"/>
                  </a:lnTo>
                  <a:lnTo>
                    <a:pt x="3" y="52"/>
                  </a:lnTo>
                  <a:lnTo>
                    <a:pt x="14" y="32"/>
                  </a:lnTo>
                  <a:lnTo>
                    <a:pt x="30" y="14"/>
                  </a:lnTo>
                  <a:lnTo>
                    <a:pt x="52" y="4"/>
                  </a:lnTo>
                  <a:lnTo>
                    <a:pt x="7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205"/>
            <p:cNvSpPr>
              <a:spLocks noEditPoints="1"/>
            </p:cNvSpPr>
            <p:nvPr/>
          </p:nvSpPr>
          <p:spPr bwMode="auto">
            <a:xfrm>
              <a:off x="3733" y="1580"/>
              <a:ext cx="230" cy="429"/>
            </a:xfrm>
            <a:custGeom>
              <a:avLst/>
              <a:gdLst>
                <a:gd name="T0" fmla="*/ 155 w 688"/>
                <a:gd name="T1" fmla="*/ 1010 h 1286"/>
                <a:gd name="T2" fmla="*/ 155 w 688"/>
                <a:gd name="T3" fmla="*/ 1130 h 1286"/>
                <a:gd name="T4" fmla="*/ 276 w 688"/>
                <a:gd name="T5" fmla="*/ 1130 h 1286"/>
                <a:gd name="T6" fmla="*/ 155 w 688"/>
                <a:gd name="T7" fmla="*/ 1010 h 1286"/>
                <a:gd name="T8" fmla="*/ 155 w 688"/>
                <a:gd name="T9" fmla="*/ 764 h 1286"/>
                <a:gd name="T10" fmla="*/ 155 w 688"/>
                <a:gd name="T11" fmla="*/ 886 h 1286"/>
                <a:gd name="T12" fmla="*/ 400 w 688"/>
                <a:gd name="T13" fmla="*/ 1130 h 1286"/>
                <a:gd name="T14" fmla="*/ 400 w 688"/>
                <a:gd name="T15" fmla="*/ 1132 h 1286"/>
                <a:gd name="T16" fmla="*/ 523 w 688"/>
                <a:gd name="T17" fmla="*/ 1132 h 1286"/>
                <a:gd name="T18" fmla="*/ 155 w 688"/>
                <a:gd name="T19" fmla="*/ 764 h 1286"/>
                <a:gd name="T20" fmla="*/ 155 w 688"/>
                <a:gd name="T21" fmla="*/ 516 h 1286"/>
                <a:gd name="T22" fmla="*/ 155 w 688"/>
                <a:gd name="T23" fmla="*/ 638 h 1286"/>
                <a:gd name="T24" fmla="*/ 532 w 688"/>
                <a:gd name="T25" fmla="*/ 1017 h 1286"/>
                <a:gd name="T26" fmla="*/ 532 w 688"/>
                <a:gd name="T27" fmla="*/ 893 h 1286"/>
                <a:gd name="T28" fmla="*/ 155 w 688"/>
                <a:gd name="T29" fmla="*/ 516 h 1286"/>
                <a:gd name="T30" fmla="*/ 155 w 688"/>
                <a:gd name="T31" fmla="*/ 269 h 1286"/>
                <a:gd name="T32" fmla="*/ 155 w 688"/>
                <a:gd name="T33" fmla="*/ 393 h 1286"/>
                <a:gd name="T34" fmla="*/ 532 w 688"/>
                <a:gd name="T35" fmla="*/ 769 h 1286"/>
                <a:gd name="T36" fmla="*/ 532 w 688"/>
                <a:gd name="T37" fmla="*/ 647 h 1286"/>
                <a:gd name="T38" fmla="*/ 155 w 688"/>
                <a:gd name="T39" fmla="*/ 269 h 1286"/>
                <a:gd name="T40" fmla="*/ 165 w 688"/>
                <a:gd name="T41" fmla="*/ 157 h 1286"/>
                <a:gd name="T42" fmla="*/ 532 w 688"/>
                <a:gd name="T43" fmla="*/ 524 h 1286"/>
                <a:gd name="T44" fmla="*/ 532 w 688"/>
                <a:gd name="T45" fmla="*/ 400 h 1286"/>
                <a:gd name="T46" fmla="*/ 289 w 688"/>
                <a:gd name="T47" fmla="*/ 157 h 1286"/>
                <a:gd name="T48" fmla="*/ 165 w 688"/>
                <a:gd name="T49" fmla="*/ 157 h 1286"/>
                <a:gd name="T50" fmla="*/ 411 w 688"/>
                <a:gd name="T51" fmla="*/ 155 h 1286"/>
                <a:gd name="T52" fmla="*/ 532 w 688"/>
                <a:gd name="T53" fmla="*/ 276 h 1286"/>
                <a:gd name="T54" fmla="*/ 532 w 688"/>
                <a:gd name="T55" fmla="*/ 155 h 1286"/>
                <a:gd name="T56" fmla="*/ 411 w 688"/>
                <a:gd name="T57" fmla="*/ 155 h 1286"/>
                <a:gd name="T58" fmla="*/ 78 w 688"/>
                <a:gd name="T59" fmla="*/ 0 h 1286"/>
                <a:gd name="T60" fmla="*/ 611 w 688"/>
                <a:gd name="T61" fmla="*/ 0 h 1286"/>
                <a:gd name="T62" fmla="*/ 635 w 688"/>
                <a:gd name="T63" fmla="*/ 4 h 1286"/>
                <a:gd name="T64" fmla="*/ 657 w 688"/>
                <a:gd name="T65" fmla="*/ 14 h 1286"/>
                <a:gd name="T66" fmla="*/ 673 w 688"/>
                <a:gd name="T67" fmla="*/ 32 h 1286"/>
                <a:gd name="T68" fmla="*/ 685 w 688"/>
                <a:gd name="T69" fmla="*/ 52 h 1286"/>
                <a:gd name="T70" fmla="*/ 688 w 688"/>
                <a:gd name="T71" fmla="*/ 77 h 1286"/>
                <a:gd name="T72" fmla="*/ 688 w 688"/>
                <a:gd name="T73" fmla="*/ 1209 h 1286"/>
                <a:gd name="T74" fmla="*/ 685 w 688"/>
                <a:gd name="T75" fmla="*/ 1234 h 1286"/>
                <a:gd name="T76" fmla="*/ 673 w 688"/>
                <a:gd name="T77" fmla="*/ 1254 h 1286"/>
                <a:gd name="T78" fmla="*/ 657 w 688"/>
                <a:gd name="T79" fmla="*/ 1272 h 1286"/>
                <a:gd name="T80" fmla="*/ 635 w 688"/>
                <a:gd name="T81" fmla="*/ 1282 h 1286"/>
                <a:gd name="T82" fmla="*/ 611 w 688"/>
                <a:gd name="T83" fmla="*/ 1286 h 1286"/>
                <a:gd name="T84" fmla="*/ 78 w 688"/>
                <a:gd name="T85" fmla="*/ 1286 h 1286"/>
                <a:gd name="T86" fmla="*/ 53 w 688"/>
                <a:gd name="T87" fmla="*/ 1282 h 1286"/>
                <a:gd name="T88" fmla="*/ 32 w 688"/>
                <a:gd name="T89" fmla="*/ 1272 h 1286"/>
                <a:gd name="T90" fmla="*/ 14 w 688"/>
                <a:gd name="T91" fmla="*/ 1254 h 1286"/>
                <a:gd name="T92" fmla="*/ 4 w 688"/>
                <a:gd name="T93" fmla="*/ 1234 h 1286"/>
                <a:gd name="T94" fmla="*/ 0 w 688"/>
                <a:gd name="T95" fmla="*/ 1209 h 1286"/>
                <a:gd name="T96" fmla="*/ 0 w 688"/>
                <a:gd name="T97" fmla="*/ 77 h 1286"/>
                <a:gd name="T98" fmla="*/ 4 w 688"/>
                <a:gd name="T99" fmla="*/ 52 h 1286"/>
                <a:gd name="T100" fmla="*/ 14 w 688"/>
                <a:gd name="T101" fmla="*/ 32 h 1286"/>
                <a:gd name="T102" fmla="*/ 32 w 688"/>
                <a:gd name="T103" fmla="*/ 14 h 1286"/>
                <a:gd name="T104" fmla="*/ 53 w 688"/>
                <a:gd name="T105" fmla="*/ 4 h 1286"/>
                <a:gd name="T106" fmla="*/ 78 w 688"/>
                <a:gd name="T107"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8" h="1286">
                  <a:moveTo>
                    <a:pt x="155" y="1010"/>
                  </a:moveTo>
                  <a:lnTo>
                    <a:pt x="155" y="1130"/>
                  </a:lnTo>
                  <a:lnTo>
                    <a:pt x="276" y="1130"/>
                  </a:lnTo>
                  <a:lnTo>
                    <a:pt x="155" y="1010"/>
                  </a:lnTo>
                  <a:close/>
                  <a:moveTo>
                    <a:pt x="155" y="764"/>
                  </a:moveTo>
                  <a:lnTo>
                    <a:pt x="155" y="886"/>
                  </a:lnTo>
                  <a:lnTo>
                    <a:pt x="400" y="1130"/>
                  </a:lnTo>
                  <a:lnTo>
                    <a:pt x="400" y="1132"/>
                  </a:lnTo>
                  <a:lnTo>
                    <a:pt x="523" y="1132"/>
                  </a:lnTo>
                  <a:lnTo>
                    <a:pt x="155" y="764"/>
                  </a:lnTo>
                  <a:close/>
                  <a:moveTo>
                    <a:pt x="155" y="516"/>
                  </a:moveTo>
                  <a:lnTo>
                    <a:pt x="155" y="638"/>
                  </a:lnTo>
                  <a:lnTo>
                    <a:pt x="532" y="1017"/>
                  </a:lnTo>
                  <a:lnTo>
                    <a:pt x="532" y="893"/>
                  </a:lnTo>
                  <a:lnTo>
                    <a:pt x="155" y="516"/>
                  </a:lnTo>
                  <a:close/>
                  <a:moveTo>
                    <a:pt x="155" y="269"/>
                  </a:moveTo>
                  <a:lnTo>
                    <a:pt x="155" y="393"/>
                  </a:lnTo>
                  <a:lnTo>
                    <a:pt x="532" y="769"/>
                  </a:lnTo>
                  <a:lnTo>
                    <a:pt x="532" y="647"/>
                  </a:lnTo>
                  <a:lnTo>
                    <a:pt x="155" y="269"/>
                  </a:lnTo>
                  <a:close/>
                  <a:moveTo>
                    <a:pt x="165" y="157"/>
                  </a:moveTo>
                  <a:lnTo>
                    <a:pt x="532" y="524"/>
                  </a:lnTo>
                  <a:lnTo>
                    <a:pt x="532" y="400"/>
                  </a:lnTo>
                  <a:lnTo>
                    <a:pt x="289" y="157"/>
                  </a:lnTo>
                  <a:lnTo>
                    <a:pt x="165" y="157"/>
                  </a:lnTo>
                  <a:close/>
                  <a:moveTo>
                    <a:pt x="411" y="155"/>
                  </a:moveTo>
                  <a:lnTo>
                    <a:pt x="532" y="276"/>
                  </a:lnTo>
                  <a:lnTo>
                    <a:pt x="532" y="155"/>
                  </a:lnTo>
                  <a:lnTo>
                    <a:pt x="411" y="155"/>
                  </a:lnTo>
                  <a:close/>
                  <a:moveTo>
                    <a:pt x="78" y="0"/>
                  </a:moveTo>
                  <a:lnTo>
                    <a:pt x="611" y="0"/>
                  </a:lnTo>
                  <a:lnTo>
                    <a:pt x="635" y="4"/>
                  </a:lnTo>
                  <a:lnTo>
                    <a:pt x="657" y="14"/>
                  </a:lnTo>
                  <a:lnTo>
                    <a:pt x="673" y="32"/>
                  </a:lnTo>
                  <a:lnTo>
                    <a:pt x="685" y="52"/>
                  </a:lnTo>
                  <a:lnTo>
                    <a:pt x="688" y="77"/>
                  </a:lnTo>
                  <a:lnTo>
                    <a:pt x="688" y="1209"/>
                  </a:lnTo>
                  <a:lnTo>
                    <a:pt x="685" y="1234"/>
                  </a:lnTo>
                  <a:lnTo>
                    <a:pt x="673" y="1254"/>
                  </a:lnTo>
                  <a:lnTo>
                    <a:pt x="657" y="1272"/>
                  </a:lnTo>
                  <a:lnTo>
                    <a:pt x="635" y="1282"/>
                  </a:lnTo>
                  <a:lnTo>
                    <a:pt x="611" y="1286"/>
                  </a:lnTo>
                  <a:lnTo>
                    <a:pt x="78" y="1286"/>
                  </a:lnTo>
                  <a:lnTo>
                    <a:pt x="53" y="1282"/>
                  </a:lnTo>
                  <a:lnTo>
                    <a:pt x="32" y="1272"/>
                  </a:lnTo>
                  <a:lnTo>
                    <a:pt x="14" y="1254"/>
                  </a:lnTo>
                  <a:lnTo>
                    <a:pt x="4" y="1234"/>
                  </a:lnTo>
                  <a:lnTo>
                    <a:pt x="0" y="1209"/>
                  </a:lnTo>
                  <a:lnTo>
                    <a:pt x="0" y="77"/>
                  </a:lnTo>
                  <a:lnTo>
                    <a:pt x="4" y="52"/>
                  </a:lnTo>
                  <a:lnTo>
                    <a:pt x="14" y="32"/>
                  </a:lnTo>
                  <a:lnTo>
                    <a:pt x="32" y="14"/>
                  </a:lnTo>
                  <a:lnTo>
                    <a:pt x="53" y="4"/>
                  </a:lnTo>
                  <a:lnTo>
                    <a:pt x="78"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Freeform 206"/>
            <p:cNvSpPr/>
            <p:nvPr/>
          </p:nvSpPr>
          <p:spPr bwMode="auto">
            <a:xfrm>
              <a:off x="4018" y="1235"/>
              <a:ext cx="229" cy="774"/>
            </a:xfrm>
            <a:custGeom>
              <a:avLst/>
              <a:gdLst>
                <a:gd name="T0" fmla="*/ 79 w 689"/>
                <a:gd name="T1" fmla="*/ 0 h 2321"/>
                <a:gd name="T2" fmla="*/ 611 w 689"/>
                <a:gd name="T3" fmla="*/ 0 h 2321"/>
                <a:gd name="T4" fmla="*/ 636 w 689"/>
                <a:gd name="T5" fmla="*/ 4 h 2321"/>
                <a:gd name="T6" fmla="*/ 657 w 689"/>
                <a:gd name="T7" fmla="*/ 14 h 2321"/>
                <a:gd name="T8" fmla="*/ 674 w 689"/>
                <a:gd name="T9" fmla="*/ 32 h 2321"/>
                <a:gd name="T10" fmla="*/ 686 w 689"/>
                <a:gd name="T11" fmla="*/ 54 h 2321"/>
                <a:gd name="T12" fmla="*/ 689 w 689"/>
                <a:gd name="T13" fmla="*/ 78 h 2321"/>
                <a:gd name="T14" fmla="*/ 689 w 689"/>
                <a:gd name="T15" fmla="*/ 2244 h 2321"/>
                <a:gd name="T16" fmla="*/ 686 w 689"/>
                <a:gd name="T17" fmla="*/ 2269 h 2321"/>
                <a:gd name="T18" fmla="*/ 674 w 689"/>
                <a:gd name="T19" fmla="*/ 2289 h 2321"/>
                <a:gd name="T20" fmla="*/ 657 w 689"/>
                <a:gd name="T21" fmla="*/ 2307 h 2321"/>
                <a:gd name="T22" fmla="*/ 636 w 689"/>
                <a:gd name="T23" fmla="*/ 2317 h 2321"/>
                <a:gd name="T24" fmla="*/ 611 w 689"/>
                <a:gd name="T25" fmla="*/ 2321 h 2321"/>
                <a:gd name="T26" fmla="*/ 79 w 689"/>
                <a:gd name="T27" fmla="*/ 2321 h 2321"/>
                <a:gd name="T28" fmla="*/ 54 w 689"/>
                <a:gd name="T29" fmla="*/ 2317 h 2321"/>
                <a:gd name="T30" fmla="*/ 32 w 689"/>
                <a:gd name="T31" fmla="*/ 2307 h 2321"/>
                <a:gd name="T32" fmla="*/ 15 w 689"/>
                <a:gd name="T33" fmla="*/ 2289 h 2321"/>
                <a:gd name="T34" fmla="*/ 5 w 689"/>
                <a:gd name="T35" fmla="*/ 2269 h 2321"/>
                <a:gd name="T36" fmla="*/ 0 w 689"/>
                <a:gd name="T37" fmla="*/ 2244 h 2321"/>
                <a:gd name="T38" fmla="*/ 0 w 689"/>
                <a:gd name="T39" fmla="*/ 78 h 2321"/>
                <a:gd name="T40" fmla="*/ 5 w 689"/>
                <a:gd name="T41" fmla="*/ 54 h 2321"/>
                <a:gd name="T42" fmla="*/ 15 w 689"/>
                <a:gd name="T43" fmla="*/ 32 h 2321"/>
                <a:gd name="T44" fmla="*/ 32 w 689"/>
                <a:gd name="T45" fmla="*/ 14 h 2321"/>
                <a:gd name="T46" fmla="*/ 54 w 689"/>
                <a:gd name="T47" fmla="*/ 4 h 2321"/>
                <a:gd name="T48" fmla="*/ 79 w 689"/>
                <a:gd name="T49"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9" h="2321">
                  <a:moveTo>
                    <a:pt x="79" y="0"/>
                  </a:moveTo>
                  <a:lnTo>
                    <a:pt x="611" y="0"/>
                  </a:lnTo>
                  <a:lnTo>
                    <a:pt x="636" y="4"/>
                  </a:lnTo>
                  <a:lnTo>
                    <a:pt x="657" y="14"/>
                  </a:lnTo>
                  <a:lnTo>
                    <a:pt x="674" y="32"/>
                  </a:lnTo>
                  <a:lnTo>
                    <a:pt x="686" y="54"/>
                  </a:lnTo>
                  <a:lnTo>
                    <a:pt x="689" y="78"/>
                  </a:lnTo>
                  <a:lnTo>
                    <a:pt x="689" y="2244"/>
                  </a:lnTo>
                  <a:lnTo>
                    <a:pt x="686" y="2269"/>
                  </a:lnTo>
                  <a:lnTo>
                    <a:pt x="674" y="2289"/>
                  </a:lnTo>
                  <a:lnTo>
                    <a:pt x="657" y="2307"/>
                  </a:lnTo>
                  <a:lnTo>
                    <a:pt x="636" y="2317"/>
                  </a:lnTo>
                  <a:lnTo>
                    <a:pt x="611" y="2321"/>
                  </a:lnTo>
                  <a:lnTo>
                    <a:pt x="79" y="2321"/>
                  </a:lnTo>
                  <a:lnTo>
                    <a:pt x="54" y="2317"/>
                  </a:lnTo>
                  <a:lnTo>
                    <a:pt x="32" y="2307"/>
                  </a:lnTo>
                  <a:lnTo>
                    <a:pt x="15" y="2289"/>
                  </a:lnTo>
                  <a:lnTo>
                    <a:pt x="5" y="2269"/>
                  </a:lnTo>
                  <a:lnTo>
                    <a:pt x="0" y="2244"/>
                  </a:lnTo>
                  <a:lnTo>
                    <a:pt x="0" y="78"/>
                  </a:lnTo>
                  <a:lnTo>
                    <a:pt x="5" y="54"/>
                  </a:lnTo>
                  <a:lnTo>
                    <a:pt x="15" y="32"/>
                  </a:lnTo>
                  <a:lnTo>
                    <a:pt x="32" y="14"/>
                  </a:lnTo>
                  <a:lnTo>
                    <a:pt x="54" y="4"/>
                  </a:lnTo>
                  <a:lnTo>
                    <a:pt x="79"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2" name="Freeform 1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bwMode="auto">
          <a:xfrm>
            <a:off x="7001627" y="5003297"/>
            <a:ext cx="310974" cy="273844"/>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gradFill>
            <a:gsLst>
              <a:gs pos="0">
                <a:schemeClr val="accent1"/>
              </a:gs>
              <a:gs pos="85000">
                <a:schemeClr val="accent2"/>
              </a:gs>
            </a:gsLst>
            <a:lin ang="5400000" scaled="1"/>
          </a:gra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3" name="Group 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7034145" y="3603314"/>
            <a:ext cx="250833" cy="263068"/>
            <a:chOff x="1772" y="251"/>
            <a:chExt cx="205" cy="215"/>
          </a:xfrm>
          <a:gradFill>
            <a:gsLst>
              <a:gs pos="0">
                <a:schemeClr val="accent1"/>
              </a:gs>
              <a:gs pos="85000">
                <a:schemeClr val="accent2"/>
              </a:gs>
            </a:gsLst>
            <a:lin ang="5400000" scaled="1"/>
          </a:gradFill>
        </p:grpSpPr>
        <p:sp>
          <p:nvSpPr>
            <p:cNvPr id="24" name="Freeform 6"/>
            <p:cNvSpPr/>
            <p:nvPr/>
          </p:nvSpPr>
          <p:spPr bwMode="auto">
            <a:xfrm>
              <a:off x="1772" y="403"/>
              <a:ext cx="49" cy="63"/>
            </a:xfrm>
            <a:custGeom>
              <a:avLst/>
              <a:gdLst>
                <a:gd name="T0" fmla="*/ 146 w 733"/>
                <a:gd name="T1" fmla="*/ 0 h 954"/>
                <a:gd name="T2" fmla="*/ 586 w 733"/>
                <a:gd name="T3" fmla="*/ 0 h 954"/>
                <a:gd name="T4" fmla="*/ 617 w 733"/>
                <a:gd name="T5" fmla="*/ 3 h 954"/>
                <a:gd name="T6" fmla="*/ 644 w 733"/>
                <a:gd name="T7" fmla="*/ 12 h 954"/>
                <a:gd name="T8" fmla="*/ 669 w 733"/>
                <a:gd name="T9" fmla="*/ 25 h 954"/>
                <a:gd name="T10" fmla="*/ 691 w 733"/>
                <a:gd name="T11" fmla="*/ 44 h 954"/>
                <a:gd name="T12" fmla="*/ 708 w 733"/>
                <a:gd name="T13" fmla="*/ 65 h 954"/>
                <a:gd name="T14" fmla="*/ 722 w 733"/>
                <a:gd name="T15" fmla="*/ 90 h 954"/>
                <a:gd name="T16" fmla="*/ 730 w 733"/>
                <a:gd name="T17" fmla="*/ 118 h 954"/>
                <a:gd name="T18" fmla="*/ 733 w 733"/>
                <a:gd name="T19" fmla="*/ 147 h 954"/>
                <a:gd name="T20" fmla="*/ 733 w 733"/>
                <a:gd name="T21" fmla="*/ 807 h 954"/>
                <a:gd name="T22" fmla="*/ 730 w 733"/>
                <a:gd name="T23" fmla="*/ 836 h 954"/>
                <a:gd name="T24" fmla="*/ 722 w 733"/>
                <a:gd name="T25" fmla="*/ 864 h 954"/>
                <a:gd name="T26" fmla="*/ 708 w 733"/>
                <a:gd name="T27" fmla="*/ 889 h 954"/>
                <a:gd name="T28" fmla="*/ 691 w 733"/>
                <a:gd name="T29" fmla="*/ 910 h 954"/>
                <a:gd name="T30" fmla="*/ 669 w 733"/>
                <a:gd name="T31" fmla="*/ 929 h 954"/>
                <a:gd name="T32" fmla="*/ 644 w 733"/>
                <a:gd name="T33" fmla="*/ 942 h 954"/>
                <a:gd name="T34" fmla="*/ 617 w 733"/>
                <a:gd name="T35" fmla="*/ 951 h 954"/>
                <a:gd name="T36" fmla="*/ 586 w 733"/>
                <a:gd name="T37" fmla="*/ 954 h 954"/>
                <a:gd name="T38" fmla="*/ 146 w 733"/>
                <a:gd name="T39" fmla="*/ 954 h 954"/>
                <a:gd name="T40" fmla="*/ 117 w 733"/>
                <a:gd name="T41" fmla="*/ 951 h 954"/>
                <a:gd name="T42" fmla="*/ 89 w 733"/>
                <a:gd name="T43" fmla="*/ 942 h 954"/>
                <a:gd name="T44" fmla="*/ 65 w 733"/>
                <a:gd name="T45" fmla="*/ 929 h 954"/>
                <a:gd name="T46" fmla="*/ 43 w 733"/>
                <a:gd name="T47" fmla="*/ 910 h 954"/>
                <a:gd name="T48" fmla="*/ 25 w 733"/>
                <a:gd name="T49" fmla="*/ 889 h 954"/>
                <a:gd name="T50" fmla="*/ 11 w 733"/>
                <a:gd name="T51" fmla="*/ 864 h 954"/>
                <a:gd name="T52" fmla="*/ 3 w 733"/>
                <a:gd name="T53" fmla="*/ 836 h 954"/>
                <a:gd name="T54" fmla="*/ 0 w 733"/>
                <a:gd name="T55" fmla="*/ 807 h 954"/>
                <a:gd name="T56" fmla="*/ 0 w 733"/>
                <a:gd name="T57" fmla="*/ 147 h 954"/>
                <a:gd name="T58" fmla="*/ 3 w 733"/>
                <a:gd name="T59" fmla="*/ 118 h 954"/>
                <a:gd name="T60" fmla="*/ 11 w 733"/>
                <a:gd name="T61" fmla="*/ 90 h 954"/>
                <a:gd name="T62" fmla="*/ 25 w 733"/>
                <a:gd name="T63" fmla="*/ 65 h 954"/>
                <a:gd name="T64" fmla="*/ 43 w 733"/>
                <a:gd name="T65" fmla="*/ 44 h 954"/>
                <a:gd name="T66" fmla="*/ 65 w 733"/>
                <a:gd name="T67" fmla="*/ 25 h 954"/>
                <a:gd name="T68" fmla="*/ 89 w 733"/>
                <a:gd name="T69" fmla="*/ 12 h 954"/>
                <a:gd name="T70" fmla="*/ 117 w 733"/>
                <a:gd name="T71" fmla="*/ 3 h 954"/>
                <a:gd name="T72" fmla="*/ 146 w 733"/>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3" h="954">
                  <a:moveTo>
                    <a:pt x="146" y="0"/>
                  </a:moveTo>
                  <a:lnTo>
                    <a:pt x="586" y="0"/>
                  </a:lnTo>
                  <a:lnTo>
                    <a:pt x="617" y="3"/>
                  </a:lnTo>
                  <a:lnTo>
                    <a:pt x="644" y="12"/>
                  </a:lnTo>
                  <a:lnTo>
                    <a:pt x="669" y="25"/>
                  </a:lnTo>
                  <a:lnTo>
                    <a:pt x="691" y="44"/>
                  </a:lnTo>
                  <a:lnTo>
                    <a:pt x="708" y="65"/>
                  </a:lnTo>
                  <a:lnTo>
                    <a:pt x="722" y="90"/>
                  </a:lnTo>
                  <a:lnTo>
                    <a:pt x="730" y="118"/>
                  </a:lnTo>
                  <a:lnTo>
                    <a:pt x="733" y="147"/>
                  </a:lnTo>
                  <a:lnTo>
                    <a:pt x="733" y="807"/>
                  </a:lnTo>
                  <a:lnTo>
                    <a:pt x="730" y="836"/>
                  </a:lnTo>
                  <a:lnTo>
                    <a:pt x="722" y="864"/>
                  </a:lnTo>
                  <a:lnTo>
                    <a:pt x="708" y="889"/>
                  </a:lnTo>
                  <a:lnTo>
                    <a:pt x="691" y="910"/>
                  </a:lnTo>
                  <a:lnTo>
                    <a:pt x="669" y="929"/>
                  </a:lnTo>
                  <a:lnTo>
                    <a:pt x="644" y="942"/>
                  </a:lnTo>
                  <a:lnTo>
                    <a:pt x="617" y="951"/>
                  </a:lnTo>
                  <a:lnTo>
                    <a:pt x="586" y="954"/>
                  </a:lnTo>
                  <a:lnTo>
                    <a:pt x="146" y="954"/>
                  </a:lnTo>
                  <a:lnTo>
                    <a:pt x="117" y="951"/>
                  </a:lnTo>
                  <a:lnTo>
                    <a:pt x="89" y="942"/>
                  </a:lnTo>
                  <a:lnTo>
                    <a:pt x="65" y="929"/>
                  </a:lnTo>
                  <a:lnTo>
                    <a:pt x="43" y="910"/>
                  </a:lnTo>
                  <a:lnTo>
                    <a:pt x="25" y="889"/>
                  </a:lnTo>
                  <a:lnTo>
                    <a:pt x="11" y="864"/>
                  </a:lnTo>
                  <a:lnTo>
                    <a:pt x="3" y="836"/>
                  </a:lnTo>
                  <a:lnTo>
                    <a:pt x="0" y="807"/>
                  </a:lnTo>
                  <a:lnTo>
                    <a:pt x="0" y="147"/>
                  </a:lnTo>
                  <a:lnTo>
                    <a:pt x="3" y="118"/>
                  </a:lnTo>
                  <a:lnTo>
                    <a:pt x="11" y="90"/>
                  </a:lnTo>
                  <a:lnTo>
                    <a:pt x="25" y="65"/>
                  </a:lnTo>
                  <a:lnTo>
                    <a:pt x="43" y="44"/>
                  </a:lnTo>
                  <a:lnTo>
                    <a:pt x="65" y="25"/>
                  </a:lnTo>
                  <a:lnTo>
                    <a:pt x="89" y="12"/>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Freeform 7"/>
            <p:cNvSpPr/>
            <p:nvPr/>
          </p:nvSpPr>
          <p:spPr bwMode="auto">
            <a:xfrm>
              <a:off x="1848" y="369"/>
              <a:ext cx="49" cy="97"/>
            </a:xfrm>
            <a:custGeom>
              <a:avLst/>
              <a:gdLst>
                <a:gd name="T0" fmla="*/ 147 w 734"/>
                <a:gd name="T1" fmla="*/ 0 h 1467"/>
                <a:gd name="T2" fmla="*/ 588 w 734"/>
                <a:gd name="T3" fmla="*/ 0 h 1467"/>
                <a:gd name="T4" fmla="*/ 617 w 734"/>
                <a:gd name="T5" fmla="*/ 3 h 1467"/>
                <a:gd name="T6" fmla="*/ 644 w 734"/>
                <a:gd name="T7" fmla="*/ 12 h 1467"/>
                <a:gd name="T8" fmla="*/ 670 w 734"/>
                <a:gd name="T9" fmla="*/ 25 h 1467"/>
                <a:gd name="T10" fmla="*/ 691 w 734"/>
                <a:gd name="T11" fmla="*/ 44 h 1467"/>
                <a:gd name="T12" fmla="*/ 709 w 734"/>
                <a:gd name="T13" fmla="*/ 65 h 1467"/>
                <a:gd name="T14" fmla="*/ 722 w 734"/>
                <a:gd name="T15" fmla="*/ 90 h 1467"/>
                <a:gd name="T16" fmla="*/ 731 w 734"/>
                <a:gd name="T17" fmla="*/ 118 h 1467"/>
                <a:gd name="T18" fmla="*/ 734 w 734"/>
                <a:gd name="T19" fmla="*/ 147 h 1467"/>
                <a:gd name="T20" fmla="*/ 734 w 734"/>
                <a:gd name="T21" fmla="*/ 1320 h 1467"/>
                <a:gd name="T22" fmla="*/ 731 w 734"/>
                <a:gd name="T23" fmla="*/ 1349 h 1467"/>
                <a:gd name="T24" fmla="*/ 722 w 734"/>
                <a:gd name="T25" fmla="*/ 1377 h 1467"/>
                <a:gd name="T26" fmla="*/ 709 w 734"/>
                <a:gd name="T27" fmla="*/ 1402 h 1467"/>
                <a:gd name="T28" fmla="*/ 691 w 734"/>
                <a:gd name="T29" fmla="*/ 1423 h 1467"/>
                <a:gd name="T30" fmla="*/ 670 w 734"/>
                <a:gd name="T31" fmla="*/ 1442 h 1467"/>
                <a:gd name="T32" fmla="*/ 644 w 734"/>
                <a:gd name="T33" fmla="*/ 1455 h 1467"/>
                <a:gd name="T34" fmla="*/ 617 w 734"/>
                <a:gd name="T35" fmla="*/ 1464 h 1467"/>
                <a:gd name="T36" fmla="*/ 588 w 734"/>
                <a:gd name="T37" fmla="*/ 1467 h 1467"/>
                <a:gd name="T38" fmla="*/ 147 w 734"/>
                <a:gd name="T39" fmla="*/ 1467 h 1467"/>
                <a:gd name="T40" fmla="*/ 118 w 734"/>
                <a:gd name="T41" fmla="*/ 1464 h 1467"/>
                <a:gd name="T42" fmla="*/ 90 w 734"/>
                <a:gd name="T43" fmla="*/ 1455 h 1467"/>
                <a:gd name="T44" fmla="*/ 65 w 734"/>
                <a:gd name="T45" fmla="*/ 1442 h 1467"/>
                <a:gd name="T46" fmla="*/ 44 w 734"/>
                <a:gd name="T47" fmla="*/ 1423 h 1467"/>
                <a:gd name="T48" fmla="*/ 26 w 734"/>
                <a:gd name="T49" fmla="*/ 1402 h 1467"/>
                <a:gd name="T50" fmla="*/ 12 w 734"/>
                <a:gd name="T51" fmla="*/ 1377 h 1467"/>
                <a:gd name="T52" fmla="*/ 3 w 734"/>
                <a:gd name="T53" fmla="*/ 1349 h 1467"/>
                <a:gd name="T54" fmla="*/ 0 w 734"/>
                <a:gd name="T55" fmla="*/ 1320 h 1467"/>
                <a:gd name="T56" fmla="*/ 0 w 734"/>
                <a:gd name="T57" fmla="*/ 147 h 1467"/>
                <a:gd name="T58" fmla="*/ 3 w 734"/>
                <a:gd name="T59" fmla="*/ 118 h 1467"/>
                <a:gd name="T60" fmla="*/ 12 w 734"/>
                <a:gd name="T61" fmla="*/ 90 h 1467"/>
                <a:gd name="T62" fmla="*/ 26 w 734"/>
                <a:gd name="T63" fmla="*/ 65 h 1467"/>
                <a:gd name="T64" fmla="*/ 44 w 734"/>
                <a:gd name="T65" fmla="*/ 44 h 1467"/>
                <a:gd name="T66" fmla="*/ 65 w 734"/>
                <a:gd name="T67" fmla="*/ 25 h 1467"/>
                <a:gd name="T68" fmla="*/ 90 w 734"/>
                <a:gd name="T69" fmla="*/ 12 h 1467"/>
                <a:gd name="T70" fmla="*/ 118 w 734"/>
                <a:gd name="T71" fmla="*/ 3 h 1467"/>
                <a:gd name="T72" fmla="*/ 147 w 734"/>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467">
                  <a:moveTo>
                    <a:pt x="147" y="0"/>
                  </a:moveTo>
                  <a:lnTo>
                    <a:pt x="588" y="0"/>
                  </a:lnTo>
                  <a:lnTo>
                    <a:pt x="617" y="3"/>
                  </a:lnTo>
                  <a:lnTo>
                    <a:pt x="644" y="12"/>
                  </a:lnTo>
                  <a:lnTo>
                    <a:pt x="670" y="25"/>
                  </a:lnTo>
                  <a:lnTo>
                    <a:pt x="691" y="44"/>
                  </a:lnTo>
                  <a:lnTo>
                    <a:pt x="709" y="65"/>
                  </a:lnTo>
                  <a:lnTo>
                    <a:pt x="722" y="90"/>
                  </a:lnTo>
                  <a:lnTo>
                    <a:pt x="731" y="118"/>
                  </a:lnTo>
                  <a:lnTo>
                    <a:pt x="734" y="147"/>
                  </a:lnTo>
                  <a:lnTo>
                    <a:pt x="734" y="1320"/>
                  </a:lnTo>
                  <a:lnTo>
                    <a:pt x="731" y="1349"/>
                  </a:lnTo>
                  <a:lnTo>
                    <a:pt x="722" y="1377"/>
                  </a:lnTo>
                  <a:lnTo>
                    <a:pt x="709" y="1402"/>
                  </a:lnTo>
                  <a:lnTo>
                    <a:pt x="691" y="1423"/>
                  </a:lnTo>
                  <a:lnTo>
                    <a:pt x="670" y="1442"/>
                  </a:lnTo>
                  <a:lnTo>
                    <a:pt x="644" y="1455"/>
                  </a:lnTo>
                  <a:lnTo>
                    <a:pt x="617" y="1464"/>
                  </a:lnTo>
                  <a:lnTo>
                    <a:pt x="588" y="1467"/>
                  </a:lnTo>
                  <a:lnTo>
                    <a:pt x="147" y="1467"/>
                  </a:lnTo>
                  <a:lnTo>
                    <a:pt x="118" y="1464"/>
                  </a:lnTo>
                  <a:lnTo>
                    <a:pt x="90" y="1455"/>
                  </a:lnTo>
                  <a:lnTo>
                    <a:pt x="65" y="1442"/>
                  </a:lnTo>
                  <a:lnTo>
                    <a:pt x="44" y="1423"/>
                  </a:lnTo>
                  <a:lnTo>
                    <a:pt x="26" y="1402"/>
                  </a:lnTo>
                  <a:lnTo>
                    <a:pt x="12" y="1377"/>
                  </a:lnTo>
                  <a:lnTo>
                    <a:pt x="3" y="1349"/>
                  </a:lnTo>
                  <a:lnTo>
                    <a:pt x="0" y="1320"/>
                  </a:lnTo>
                  <a:lnTo>
                    <a:pt x="0" y="147"/>
                  </a:lnTo>
                  <a:lnTo>
                    <a:pt x="3" y="118"/>
                  </a:lnTo>
                  <a:lnTo>
                    <a:pt x="12" y="90"/>
                  </a:lnTo>
                  <a:lnTo>
                    <a:pt x="26" y="65"/>
                  </a:lnTo>
                  <a:lnTo>
                    <a:pt x="44" y="44"/>
                  </a:lnTo>
                  <a:lnTo>
                    <a:pt x="65" y="25"/>
                  </a:lnTo>
                  <a:lnTo>
                    <a:pt x="90" y="12"/>
                  </a:lnTo>
                  <a:lnTo>
                    <a:pt x="118" y="3"/>
                  </a:lnTo>
                  <a:lnTo>
                    <a:pt x="14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8"/>
            <p:cNvSpPr/>
            <p:nvPr/>
          </p:nvSpPr>
          <p:spPr bwMode="auto">
            <a:xfrm>
              <a:off x="1924" y="329"/>
              <a:ext cx="49" cy="137"/>
            </a:xfrm>
            <a:custGeom>
              <a:avLst/>
              <a:gdLst>
                <a:gd name="T0" fmla="*/ 146 w 734"/>
                <a:gd name="T1" fmla="*/ 0 h 2053"/>
                <a:gd name="T2" fmla="*/ 587 w 734"/>
                <a:gd name="T3" fmla="*/ 0 h 2053"/>
                <a:gd name="T4" fmla="*/ 616 w 734"/>
                <a:gd name="T5" fmla="*/ 3 h 2053"/>
                <a:gd name="T6" fmla="*/ 644 w 734"/>
                <a:gd name="T7" fmla="*/ 11 h 2053"/>
                <a:gd name="T8" fmla="*/ 669 w 734"/>
                <a:gd name="T9" fmla="*/ 25 h 2053"/>
                <a:gd name="T10" fmla="*/ 690 w 734"/>
                <a:gd name="T11" fmla="*/ 43 h 2053"/>
                <a:gd name="T12" fmla="*/ 708 w 734"/>
                <a:gd name="T13" fmla="*/ 65 h 2053"/>
                <a:gd name="T14" fmla="*/ 722 w 734"/>
                <a:gd name="T15" fmla="*/ 89 h 2053"/>
                <a:gd name="T16" fmla="*/ 731 w 734"/>
                <a:gd name="T17" fmla="*/ 117 h 2053"/>
                <a:gd name="T18" fmla="*/ 734 w 734"/>
                <a:gd name="T19" fmla="*/ 146 h 2053"/>
                <a:gd name="T20" fmla="*/ 734 w 734"/>
                <a:gd name="T21" fmla="*/ 1906 h 2053"/>
                <a:gd name="T22" fmla="*/ 731 w 734"/>
                <a:gd name="T23" fmla="*/ 1935 h 2053"/>
                <a:gd name="T24" fmla="*/ 722 w 734"/>
                <a:gd name="T25" fmla="*/ 1963 h 2053"/>
                <a:gd name="T26" fmla="*/ 708 w 734"/>
                <a:gd name="T27" fmla="*/ 1988 h 2053"/>
                <a:gd name="T28" fmla="*/ 690 w 734"/>
                <a:gd name="T29" fmla="*/ 2009 h 2053"/>
                <a:gd name="T30" fmla="*/ 669 w 734"/>
                <a:gd name="T31" fmla="*/ 2028 h 2053"/>
                <a:gd name="T32" fmla="*/ 644 w 734"/>
                <a:gd name="T33" fmla="*/ 2041 h 2053"/>
                <a:gd name="T34" fmla="*/ 616 w 734"/>
                <a:gd name="T35" fmla="*/ 2050 h 2053"/>
                <a:gd name="T36" fmla="*/ 587 w 734"/>
                <a:gd name="T37" fmla="*/ 2053 h 2053"/>
                <a:gd name="T38" fmla="*/ 146 w 734"/>
                <a:gd name="T39" fmla="*/ 2053 h 2053"/>
                <a:gd name="T40" fmla="*/ 117 w 734"/>
                <a:gd name="T41" fmla="*/ 2050 h 2053"/>
                <a:gd name="T42" fmla="*/ 90 w 734"/>
                <a:gd name="T43" fmla="*/ 2041 h 2053"/>
                <a:gd name="T44" fmla="*/ 64 w 734"/>
                <a:gd name="T45" fmla="*/ 2028 h 2053"/>
                <a:gd name="T46" fmla="*/ 43 w 734"/>
                <a:gd name="T47" fmla="*/ 2009 h 2053"/>
                <a:gd name="T48" fmla="*/ 25 w 734"/>
                <a:gd name="T49" fmla="*/ 1988 h 2053"/>
                <a:gd name="T50" fmla="*/ 12 w 734"/>
                <a:gd name="T51" fmla="*/ 1963 h 2053"/>
                <a:gd name="T52" fmla="*/ 3 w 734"/>
                <a:gd name="T53" fmla="*/ 1935 h 2053"/>
                <a:gd name="T54" fmla="*/ 0 w 734"/>
                <a:gd name="T55" fmla="*/ 1906 h 2053"/>
                <a:gd name="T56" fmla="*/ 0 w 734"/>
                <a:gd name="T57" fmla="*/ 146 h 2053"/>
                <a:gd name="T58" fmla="*/ 3 w 734"/>
                <a:gd name="T59" fmla="*/ 117 h 2053"/>
                <a:gd name="T60" fmla="*/ 12 w 734"/>
                <a:gd name="T61" fmla="*/ 89 h 2053"/>
                <a:gd name="T62" fmla="*/ 25 w 734"/>
                <a:gd name="T63" fmla="*/ 65 h 2053"/>
                <a:gd name="T64" fmla="*/ 43 w 734"/>
                <a:gd name="T65" fmla="*/ 43 h 2053"/>
                <a:gd name="T66" fmla="*/ 64 w 734"/>
                <a:gd name="T67" fmla="*/ 25 h 2053"/>
                <a:gd name="T68" fmla="*/ 90 w 734"/>
                <a:gd name="T69" fmla="*/ 11 h 2053"/>
                <a:gd name="T70" fmla="*/ 117 w 734"/>
                <a:gd name="T71" fmla="*/ 3 h 2053"/>
                <a:gd name="T72" fmla="*/ 146 w 734"/>
                <a:gd name="T73"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2053">
                  <a:moveTo>
                    <a:pt x="146" y="0"/>
                  </a:moveTo>
                  <a:lnTo>
                    <a:pt x="587" y="0"/>
                  </a:lnTo>
                  <a:lnTo>
                    <a:pt x="616" y="3"/>
                  </a:lnTo>
                  <a:lnTo>
                    <a:pt x="644" y="11"/>
                  </a:lnTo>
                  <a:lnTo>
                    <a:pt x="669" y="25"/>
                  </a:lnTo>
                  <a:lnTo>
                    <a:pt x="690" y="43"/>
                  </a:lnTo>
                  <a:lnTo>
                    <a:pt x="708" y="65"/>
                  </a:lnTo>
                  <a:lnTo>
                    <a:pt x="722" y="89"/>
                  </a:lnTo>
                  <a:lnTo>
                    <a:pt x="731" y="117"/>
                  </a:lnTo>
                  <a:lnTo>
                    <a:pt x="734" y="146"/>
                  </a:lnTo>
                  <a:lnTo>
                    <a:pt x="734" y="1906"/>
                  </a:lnTo>
                  <a:lnTo>
                    <a:pt x="731" y="1935"/>
                  </a:lnTo>
                  <a:lnTo>
                    <a:pt x="722" y="1963"/>
                  </a:lnTo>
                  <a:lnTo>
                    <a:pt x="708" y="1988"/>
                  </a:lnTo>
                  <a:lnTo>
                    <a:pt x="690" y="2009"/>
                  </a:lnTo>
                  <a:lnTo>
                    <a:pt x="669" y="2028"/>
                  </a:lnTo>
                  <a:lnTo>
                    <a:pt x="644" y="2041"/>
                  </a:lnTo>
                  <a:lnTo>
                    <a:pt x="616" y="2050"/>
                  </a:lnTo>
                  <a:lnTo>
                    <a:pt x="587" y="2053"/>
                  </a:lnTo>
                  <a:lnTo>
                    <a:pt x="146" y="2053"/>
                  </a:lnTo>
                  <a:lnTo>
                    <a:pt x="117" y="2050"/>
                  </a:lnTo>
                  <a:lnTo>
                    <a:pt x="90" y="2041"/>
                  </a:lnTo>
                  <a:lnTo>
                    <a:pt x="64" y="2028"/>
                  </a:lnTo>
                  <a:lnTo>
                    <a:pt x="43" y="2009"/>
                  </a:lnTo>
                  <a:lnTo>
                    <a:pt x="25" y="1988"/>
                  </a:lnTo>
                  <a:lnTo>
                    <a:pt x="12" y="1963"/>
                  </a:lnTo>
                  <a:lnTo>
                    <a:pt x="3" y="1935"/>
                  </a:lnTo>
                  <a:lnTo>
                    <a:pt x="0" y="1906"/>
                  </a:lnTo>
                  <a:lnTo>
                    <a:pt x="0" y="146"/>
                  </a:lnTo>
                  <a:lnTo>
                    <a:pt x="3" y="117"/>
                  </a:lnTo>
                  <a:lnTo>
                    <a:pt x="12" y="89"/>
                  </a:lnTo>
                  <a:lnTo>
                    <a:pt x="25" y="65"/>
                  </a:lnTo>
                  <a:lnTo>
                    <a:pt x="43" y="43"/>
                  </a:lnTo>
                  <a:lnTo>
                    <a:pt x="64" y="25"/>
                  </a:lnTo>
                  <a:lnTo>
                    <a:pt x="90" y="11"/>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9"/>
            <p:cNvSpPr/>
            <p:nvPr/>
          </p:nvSpPr>
          <p:spPr bwMode="auto">
            <a:xfrm>
              <a:off x="1941" y="251"/>
              <a:ext cx="14" cy="14"/>
            </a:xfrm>
            <a:custGeom>
              <a:avLst/>
              <a:gdLst>
                <a:gd name="T0" fmla="*/ 105 w 209"/>
                <a:gd name="T1" fmla="*/ 0 h 209"/>
                <a:gd name="T2" fmla="*/ 105 w 209"/>
                <a:gd name="T3" fmla="*/ 0 h 209"/>
                <a:gd name="T4" fmla="*/ 129 w 209"/>
                <a:gd name="T5" fmla="*/ 4 h 209"/>
                <a:gd name="T6" fmla="*/ 150 w 209"/>
                <a:gd name="T7" fmla="*/ 11 h 209"/>
                <a:gd name="T8" fmla="*/ 171 w 209"/>
                <a:gd name="T9" fmla="*/ 23 h 209"/>
                <a:gd name="T10" fmla="*/ 187 w 209"/>
                <a:gd name="T11" fmla="*/ 39 h 209"/>
                <a:gd name="T12" fmla="*/ 199 w 209"/>
                <a:gd name="T13" fmla="*/ 59 h 209"/>
                <a:gd name="T14" fmla="*/ 207 w 209"/>
                <a:gd name="T15" fmla="*/ 81 h 209"/>
                <a:gd name="T16" fmla="*/ 209 w 209"/>
                <a:gd name="T17" fmla="*/ 105 h 209"/>
                <a:gd name="T18" fmla="*/ 207 w 209"/>
                <a:gd name="T19" fmla="*/ 129 h 209"/>
                <a:gd name="T20" fmla="*/ 199 w 209"/>
                <a:gd name="T21" fmla="*/ 150 h 209"/>
                <a:gd name="T22" fmla="*/ 187 w 209"/>
                <a:gd name="T23" fmla="*/ 170 h 209"/>
                <a:gd name="T24" fmla="*/ 171 w 209"/>
                <a:gd name="T25" fmla="*/ 186 h 209"/>
                <a:gd name="T26" fmla="*/ 150 w 209"/>
                <a:gd name="T27" fmla="*/ 198 h 209"/>
                <a:gd name="T28" fmla="*/ 129 w 209"/>
                <a:gd name="T29" fmla="*/ 206 h 209"/>
                <a:gd name="T30" fmla="*/ 105 w 209"/>
                <a:gd name="T31" fmla="*/ 209 h 209"/>
                <a:gd name="T32" fmla="*/ 81 w 209"/>
                <a:gd name="T33" fmla="*/ 206 h 209"/>
                <a:gd name="T34" fmla="*/ 59 w 209"/>
                <a:gd name="T35" fmla="*/ 198 h 209"/>
                <a:gd name="T36" fmla="*/ 40 w 209"/>
                <a:gd name="T37" fmla="*/ 186 h 209"/>
                <a:gd name="T38" fmla="*/ 23 w 209"/>
                <a:gd name="T39" fmla="*/ 170 h 209"/>
                <a:gd name="T40" fmla="*/ 11 w 209"/>
                <a:gd name="T41" fmla="*/ 150 h 209"/>
                <a:gd name="T42" fmla="*/ 3 w 209"/>
                <a:gd name="T43" fmla="*/ 129 h 209"/>
                <a:gd name="T44" fmla="*/ 0 w 209"/>
                <a:gd name="T45" fmla="*/ 105 h 209"/>
                <a:gd name="T46" fmla="*/ 3 w 209"/>
                <a:gd name="T47" fmla="*/ 81 h 209"/>
                <a:gd name="T48" fmla="*/ 11 w 209"/>
                <a:gd name="T49" fmla="*/ 59 h 209"/>
                <a:gd name="T50" fmla="*/ 23 w 209"/>
                <a:gd name="T51" fmla="*/ 39 h 209"/>
                <a:gd name="T52" fmla="*/ 40 w 209"/>
                <a:gd name="T53" fmla="*/ 23 h 209"/>
                <a:gd name="T54" fmla="*/ 59 w 209"/>
                <a:gd name="T55" fmla="*/ 11 h 209"/>
                <a:gd name="T56" fmla="*/ 81 w 209"/>
                <a:gd name="T57" fmla="*/ 4 h 209"/>
                <a:gd name="T58" fmla="*/ 105 w 209"/>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9">
                  <a:moveTo>
                    <a:pt x="105" y="0"/>
                  </a:moveTo>
                  <a:lnTo>
                    <a:pt x="105" y="0"/>
                  </a:lnTo>
                  <a:lnTo>
                    <a:pt x="129" y="4"/>
                  </a:lnTo>
                  <a:lnTo>
                    <a:pt x="150" y="11"/>
                  </a:lnTo>
                  <a:lnTo>
                    <a:pt x="171" y="23"/>
                  </a:lnTo>
                  <a:lnTo>
                    <a:pt x="187" y="39"/>
                  </a:lnTo>
                  <a:lnTo>
                    <a:pt x="199" y="59"/>
                  </a:lnTo>
                  <a:lnTo>
                    <a:pt x="207" y="81"/>
                  </a:lnTo>
                  <a:lnTo>
                    <a:pt x="209" y="105"/>
                  </a:lnTo>
                  <a:lnTo>
                    <a:pt x="207" y="129"/>
                  </a:lnTo>
                  <a:lnTo>
                    <a:pt x="199" y="150"/>
                  </a:lnTo>
                  <a:lnTo>
                    <a:pt x="187" y="170"/>
                  </a:lnTo>
                  <a:lnTo>
                    <a:pt x="171" y="186"/>
                  </a:lnTo>
                  <a:lnTo>
                    <a:pt x="150" y="198"/>
                  </a:lnTo>
                  <a:lnTo>
                    <a:pt x="129" y="206"/>
                  </a:lnTo>
                  <a:lnTo>
                    <a:pt x="105" y="209"/>
                  </a:lnTo>
                  <a:lnTo>
                    <a:pt x="81" y="206"/>
                  </a:lnTo>
                  <a:lnTo>
                    <a:pt x="59" y="198"/>
                  </a:lnTo>
                  <a:lnTo>
                    <a:pt x="40" y="186"/>
                  </a:lnTo>
                  <a:lnTo>
                    <a:pt x="23" y="170"/>
                  </a:lnTo>
                  <a:lnTo>
                    <a:pt x="11" y="150"/>
                  </a:lnTo>
                  <a:lnTo>
                    <a:pt x="3" y="129"/>
                  </a:lnTo>
                  <a:lnTo>
                    <a:pt x="0" y="105"/>
                  </a:lnTo>
                  <a:lnTo>
                    <a:pt x="3" y="81"/>
                  </a:lnTo>
                  <a:lnTo>
                    <a:pt x="11" y="59"/>
                  </a:lnTo>
                  <a:lnTo>
                    <a:pt x="23" y="39"/>
                  </a:lnTo>
                  <a:lnTo>
                    <a:pt x="40" y="23"/>
                  </a:lnTo>
                  <a:lnTo>
                    <a:pt x="59" y="11"/>
                  </a:lnTo>
                  <a:lnTo>
                    <a:pt x="81" y="4"/>
                  </a:lnTo>
                  <a:lnTo>
                    <a:pt x="105"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8" name="Freeform 10"/>
            <p:cNvSpPr/>
            <p:nvPr/>
          </p:nvSpPr>
          <p:spPr bwMode="auto">
            <a:xfrm>
              <a:off x="1920" y="254"/>
              <a:ext cx="57" cy="69"/>
            </a:xfrm>
            <a:custGeom>
              <a:avLst/>
              <a:gdLst>
                <a:gd name="T0" fmla="*/ 802 w 853"/>
                <a:gd name="T1" fmla="*/ 0 h 1028"/>
                <a:gd name="T2" fmla="*/ 829 w 853"/>
                <a:gd name="T3" fmla="*/ 11 h 1028"/>
                <a:gd name="T4" fmla="*/ 849 w 853"/>
                <a:gd name="T5" fmla="*/ 37 h 1028"/>
                <a:gd name="T6" fmla="*/ 852 w 853"/>
                <a:gd name="T7" fmla="*/ 66 h 1028"/>
                <a:gd name="T8" fmla="*/ 841 w 853"/>
                <a:gd name="T9" fmla="*/ 94 h 1028"/>
                <a:gd name="T10" fmla="*/ 574 w 853"/>
                <a:gd name="T11" fmla="*/ 296 h 1028"/>
                <a:gd name="T12" fmla="*/ 540 w 853"/>
                <a:gd name="T13" fmla="*/ 308 h 1028"/>
                <a:gd name="T14" fmla="*/ 649 w 853"/>
                <a:gd name="T15" fmla="*/ 953 h 1028"/>
                <a:gd name="T16" fmla="*/ 649 w 853"/>
                <a:gd name="T17" fmla="*/ 983 h 1028"/>
                <a:gd name="T18" fmla="*/ 635 w 853"/>
                <a:gd name="T19" fmla="*/ 1010 h 1028"/>
                <a:gd name="T20" fmla="*/ 608 w 853"/>
                <a:gd name="T21" fmla="*/ 1026 h 1028"/>
                <a:gd name="T22" fmla="*/ 592 w 853"/>
                <a:gd name="T23" fmla="*/ 1028 h 1028"/>
                <a:gd name="T24" fmla="*/ 564 w 853"/>
                <a:gd name="T25" fmla="*/ 1020 h 1028"/>
                <a:gd name="T26" fmla="*/ 541 w 853"/>
                <a:gd name="T27" fmla="*/ 1000 h 1028"/>
                <a:gd name="T28" fmla="*/ 426 w 853"/>
                <a:gd name="T29" fmla="*/ 601 h 1028"/>
                <a:gd name="T30" fmla="*/ 310 w 853"/>
                <a:gd name="T31" fmla="*/ 1000 h 1028"/>
                <a:gd name="T32" fmla="*/ 289 w 853"/>
                <a:gd name="T33" fmla="*/ 1020 h 1028"/>
                <a:gd name="T34" fmla="*/ 259 w 853"/>
                <a:gd name="T35" fmla="*/ 1028 h 1028"/>
                <a:gd name="T36" fmla="*/ 243 w 853"/>
                <a:gd name="T37" fmla="*/ 1026 h 1028"/>
                <a:gd name="T38" fmla="*/ 217 w 853"/>
                <a:gd name="T39" fmla="*/ 1010 h 1028"/>
                <a:gd name="T40" fmla="*/ 202 w 853"/>
                <a:gd name="T41" fmla="*/ 983 h 1028"/>
                <a:gd name="T42" fmla="*/ 202 w 853"/>
                <a:gd name="T43" fmla="*/ 953 h 1028"/>
                <a:gd name="T44" fmla="*/ 311 w 853"/>
                <a:gd name="T45" fmla="*/ 307 h 1028"/>
                <a:gd name="T46" fmla="*/ 278 w 853"/>
                <a:gd name="T47" fmla="*/ 296 h 1028"/>
                <a:gd name="T48" fmla="*/ 12 w 853"/>
                <a:gd name="T49" fmla="*/ 94 h 1028"/>
                <a:gd name="T50" fmla="*/ 0 w 853"/>
                <a:gd name="T51" fmla="*/ 66 h 1028"/>
                <a:gd name="T52" fmla="*/ 3 w 853"/>
                <a:gd name="T53" fmla="*/ 37 h 1028"/>
                <a:gd name="T54" fmla="*/ 22 w 853"/>
                <a:gd name="T55" fmla="*/ 11 h 1028"/>
                <a:gd name="T56" fmla="*/ 49 w 853"/>
                <a:gd name="T57" fmla="*/ 0 h 1028"/>
                <a:gd name="T58" fmla="*/ 80 w 853"/>
                <a:gd name="T59" fmla="*/ 3 h 1028"/>
                <a:gd name="T60" fmla="*/ 332 w 853"/>
                <a:gd name="T61" fmla="*/ 190 h 1028"/>
                <a:gd name="T62" fmla="*/ 386 w 853"/>
                <a:gd name="T63" fmla="*/ 193 h 1028"/>
                <a:gd name="T64" fmla="*/ 411 w 853"/>
                <a:gd name="T65" fmla="*/ 208 h 1028"/>
                <a:gd name="T66" fmla="*/ 426 w 853"/>
                <a:gd name="T67" fmla="*/ 444 h 1028"/>
                <a:gd name="T68" fmla="*/ 441 w 853"/>
                <a:gd name="T69" fmla="*/ 208 h 1028"/>
                <a:gd name="T70" fmla="*/ 466 w 853"/>
                <a:gd name="T71" fmla="*/ 193 h 1028"/>
                <a:gd name="T72" fmla="*/ 519 w 853"/>
                <a:gd name="T73" fmla="*/ 190 h 1028"/>
                <a:gd name="T74" fmla="*/ 773 w 853"/>
                <a:gd name="T75"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3" h="1028">
                  <a:moveTo>
                    <a:pt x="787" y="0"/>
                  </a:moveTo>
                  <a:lnTo>
                    <a:pt x="802" y="0"/>
                  </a:lnTo>
                  <a:lnTo>
                    <a:pt x="816" y="4"/>
                  </a:lnTo>
                  <a:lnTo>
                    <a:pt x="829" y="11"/>
                  </a:lnTo>
                  <a:lnTo>
                    <a:pt x="841" y="23"/>
                  </a:lnTo>
                  <a:lnTo>
                    <a:pt x="849" y="37"/>
                  </a:lnTo>
                  <a:lnTo>
                    <a:pt x="853" y="52"/>
                  </a:lnTo>
                  <a:lnTo>
                    <a:pt x="852" y="66"/>
                  </a:lnTo>
                  <a:lnTo>
                    <a:pt x="848" y="81"/>
                  </a:lnTo>
                  <a:lnTo>
                    <a:pt x="841" y="94"/>
                  </a:lnTo>
                  <a:lnTo>
                    <a:pt x="828" y="106"/>
                  </a:lnTo>
                  <a:lnTo>
                    <a:pt x="574" y="296"/>
                  </a:lnTo>
                  <a:lnTo>
                    <a:pt x="557" y="304"/>
                  </a:lnTo>
                  <a:lnTo>
                    <a:pt x="540" y="308"/>
                  </a:lnTo>
                  <a:lnTo>
                    <a:pt x="540" y="573"/>
                  </a:lnTo>
                  <a:lnTo>
                    <a:pt x="649" y="953"/>
                  </a:lnTo>
                  <a:lnTo>
                    <a:pt x="651" y="968"/>
                  </a:lnTo>
                  <a:lnTo>
                    <a:pt x="649" y="983"/>
                  </a:lnTo>
                  <a:lnTo>
                    <a:pt x="644" y="998"/>
                  </a:lnTo>
                  <a:lnTo>
                    <a:pt x="635" y="1010"/>
                  </a:lnTo>
                  <a:lnTo>
                    <a:pt x="622" y="1019"/>
                  </a:lnTo>
                  <a:lnTo>
                    <a:pt x="608" y="1026"/>
                  </a:lnTo>
                  <a:lnTo>
                    <a:pt x="600" y="1027"/>
                  </a:lnTo>
                  <a:lnTo>
                    <a:pt x="592" y="1028"/>
                  </a:lnTo>
                  <a:lnTo>
                    <a:pt x="577" y="1026"/>
                  </a:lnTo>
                  <a:lnTo>
                    <a:pt x="564" y="1020"/>
                  </a:lnTo>
                  <a:lnTo>
                    <a:pt x="551" y="1012"/>
                  </a:lnTo>
                  <a:lnTo>
                    <a:pt x="541" y="1000"/>
                  </a:lnTo>
                  <a:lnTo>
                    <a:pt x="535" y="985"/>
                  </a:lnTo>
                  <a:lnTo>
                    <a:pt x="426" y="601"/>
                  </a:lnTo>
                  <a:lnTo>
                    <a:pt x="316" y="985"/>
                  </a:lnTo>
                  <a:lnTo>
                    <a:pt x="310" y="1000"/>
                  </a:lnTo>
                  <a:lnTo>
                    <a:pt x="301" y="1012"/>
                  </a:lnTo>
                  <a:lnTo>
                    <a:pt x="289" y="1020"/>
                  </a:lnTo>
                  <a:lnTo>
                    <a:pt x="274" y="1026"/>
                  </a:lnTo>
                  <a:lnTo>
                    <a:pt x="259" y="1028"/>
                  </a:lnTo>
                  <a:lnTo>
                    <a:pt x="251" y="1027"/>
                  </a:lnTo>
                  <a:lnTo>
                    <a:pt x="243" y="1026"/>
                  </a:lnTo>
                  <a:lnTo>
                    <a:pt x="229" y="1019"/>
                  </a:lnTo>
                  <a:lnTo>
                    <a:pt x="217" y="1010"/>
                  </a:lnTo>
                  <a:lnTo>
                    <a:pt x="209" y="998"/>
                  </a:lnTo>
                  <a:lnTo>
                    <a:pt x="202" y="983"/>
                  </a:lnTo>
                  <a:lnTo>
                    <a:pt x="200" y="968"/>
                  </a:lnTo>
                  <a:lnTo>
                    <a:pt x="202" y="953"/>
                  </a:lnTo>
                  <a:lnTo>
                    <a:pt x="311" y="573"/>
                  </a:lnTo>
                  <a:lnTo>
                    <a:pt x="311" y="307"/>
                  </a:lnTo>
                  <a:lnTo>
                    <a:pt x="294" y="304"/>
                  </a:lnTo>
                  <a:lnTo>
                    <a:pt x="278" y="296"/>
                  </a:lnTo>
                  <a:lnTo>
                    <a:pt x="23" y="106"/>
                  </a:lnTo>
                  <a:lnTo>
                    <a:pt x="12" y="94"/>
                  </a:lnTo>
                  <a:lnTo>
                    <a:pt x="4" y="81"/>
                  </a:lnTo>
                  <a:lnTo>
                    <a:pt x="0" y="66"/>
                  </a:lnTo>
                  <a:lnTo>
                    <a:pt x="0" y="52"/>
                  </a:lnTo>
                  <a:lnTo>
                    <a:pt x="3" y="37"/>
                  </a:lnTo>
                  <a:lnTo>
                    <a:pt x="11" y="23"/>
                  </a:lnTo>
                  <a:lnTo>
                    <a:pt x="22" y="11"/>
                  </a:lnTo>
                  <a:lnTo>
                    <a:pt x="35" y="4"/>
                  </a:lnTo>
                  <a:lnTo>
                    <a:pt x="49" y="0"/>
                  </a:lnTo>
                  <a:lnTo>
                    <a:pt x="64" y="0"/>
                  </a:lnTo>
                  <a:lnTo>
                    <a:pt x="80" y="3"/>
                  </a:lnTo>
                  <a:lnTo>
                    <a:pt x="93" y="11"/>
                  </a:lnTo>
                  <a:lnTo>
                    <a:pt x="332" y="190"/>
                  </a:lnTo>
                  <a:lnTo>
                    <a:pt x="371" y="190"/>
                  </a:lnTo>
                  <a:lnTo>
                    <a:pt x="386" y="193"/>
                  </a:lnTo>
                  <a:lnTo>
                    <a:pt x="399" y="199"/>
                  </a:lnTo>
                  <a:lnTo>
                    <a:pt x="411" y="208"/>
                  </a:lnTo>
                  <a:lnTo>
                    <a:pt x="384" y="409"/>
                  </a:lnTo>
                  <a:lnTo>
                    <a:pt x="426" y="444"/>
                  </a:lnTo>
                  <a:lnTo>
                    <a:pt x="468" y="409"/>
                  </a:lnTo>
                  <a:lnTo>
                    <a:pt x="441" y="208"/>
                  </a:lnTo>
                  <a:lnTo>
                    <a:pt x="452" y="199"/>
                  </a:lnTo>
                  <a:lnTo>
                    <a:pt x="466" y="193"/>
                  </a:lnTo>
                  <a:lnTo>
                    <a:pt x="481" y="190"/>
                  </a:lnTo>
                  <a:lnTo>
                    <a:pt x="519" y="190"/>
                  </a:lnTo>
                  <a:lnTo>
                    <a:pt x="758" y="11"/>
                  </a:lnTo>
                  <a:lnTo>
                    <a:pt x="773" y="3"/>
                  </a:lnTo>
                  <a:lnTo>
                    <a:pt x="78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9" name="TextBox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619982" y="2008161"/>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19982" y="2438487"/>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TextBox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619982" y="3231124"/>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19982" y="3661450"/>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extBox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619982" y="4585231"/>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19982" y="5015557"/>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2294680" y="2961022"/>
            <a:ext cx="5266944" cy="830997"/>
          </a:xfrm>
          <a:prstGeom prst="rect">
            <a:avLst/>
          </a:prstGeom>
        </p:spPr>
        <p:txBody>
          <a:bodyPr wrap="square">
            <a:spAutoFit/>
          </a:bodyPr>
          <a:lstStyle/>
          <a:p>
            <a:pPr algn="ctr"/>
            <a:r>
              <a:rPr lang="id-ID" sz="48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3" name="图片占位符 12"/>
          <p:cNvPicPr>
            <a:picLocks noGrp="1" noChangeAspect="1"/>
          </p:cNvPicPr>
          <p:nvPr>
            <p:ph type="pic" sz="quarter" idx="10"/>
          </p:nvPr>
        </p:nvPicPr>
        <p:blipFill>
          <a:blip r:embed="rId5" cstate="screen"/>
          <a:srcRect/>
          <a:stretch>
            <a:fillRect/>
          </a:stretch>
        </p:blipFill>
        <p:spPr/>
      </p:pic>
      <p:pic>
        <p:nvPicPr>
          <p:cNvPr id="37" name="图片占位符 36"/>
          <p:cNvPicPr>
            <a:picLocks noGrp="1" noChangeAspect="1"/>
          </p:cNvPicPr>
          <p:nvPr>
            <p:ph type="pic" sz="quarter" idx="12"/>
          </p:nvPr>
        </p:nvPicPr>
        <p:blipFill>
          <a:blip r:embed="rId6"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4" cstate="screen"/>
          <a:srcRect/>
          <a:stretch>
            <a:fillRect/>
          </a:stretch>
        </p:blipFill>
        <p:spPr/>
      </p:pic>
      <p:sp>
        <p:nvSpPr>
          <p:cNvPr id="19" name="Rectangle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048000" y="0"/>
            <a:ext cx="3048000" cy="6858000"/>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Rectangle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873" y="0"/>
            <a:ext cx="3048000" cy="68580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083073" y="0"/>
            <a:ext cx="3048000" cy="6858000"/>
          </a:xfrm>
          <a:prstGeom prst="rect">
            <a:avLst/>
          </a:prstGeom>
          <a:gradFill>
            <a:gsLst>
              <a:gs pos="0">
                <a:schemeClr val="accent1"/>
              </a:gs>
              <a:gs pos="85000">
                <a:schemeClr val="accent2"/>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25337" y="0"/>
            <a:ext cx="3048000" cy="68580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Rectangle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24649" y="2864922"/>
            <a:ext cx="2198703" cy="1754326"/>
          </a:xfrm>
          <a:prstGeom prst="rect">
            <a:avLst/>
          </a:prstGeom>
        </p:spPr>
        <p:txBody>
          <a:bodyPr wrap="square">
            <a:spAutoFit/>
          </a:bodyPr>
          <a:lstStyle/>
          <a:p>
            <a:pPr algn="ctr">
              <a:lnSpc>
                <a:spcPct val="150000"/>
              </a:lnSpc>
            </a:pP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 dummy text for example </a:t>
            </a:r>
            <a:r>
              <a:rPr lang="en-US" sz="12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Rectangle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8148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2" name="Group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1355819" y="1742862"/>
            <a:ext cx="338943" cy="337543"/>
            <a:chOff x="2565400" y="3743325"/>
            <a:chExt cx="384175" cy="382588"/>
          </a:xfrm>
          <a:solidFill>
            <a:schemeClr val="bg1"/>
          </a:solidFill>
        </p:grpSpPr>
        <p:sp>
          <p:nvSpPr>
            <p:cNvPr id="23" name="Freeform 393"/>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Freeform 394"/>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Freeform 395"/>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6" name="Group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4402581" y="1757125"/>
            <a:ext cx="337543" cy="337542"/>
            <a:chOff x="3098800" y="6161088"/>
            <a:chExt cx="382588" cy="382587"/>
          </a:xfrm>
          <a:solidFill>
            <a:schemeClr val="bg1"/>
          </a:solidFill>
        </p:grpSpPr>
        <p:sp>
          <p:nvSpPr>
            <p:cNvPr id="27" name="Freeform 846"/>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8" name="Freeform 847"/>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9"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7467825" y="1785965"/>
            <a:ext cx="300478" cy="279862"/>
            <a:chOff x="3376" y="1259"/>
            <a:chExt cx="1545" cy="1439"/>
          </a:xfrm>
          <a:solidFill>
            <a:schemeClr val="bg1"/>
          </a:solidFill>
        </p:grpSpPr>
        <p:sp>
          <p:nvSpPr>
            <p:cNvPr id="30" name="Freeform 390"/>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Freeform 391"/>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470712" y="2864922"/>
            <a:ext cx="2198703" cy="1754326"/>
          </a:xfrm>
          <a:prstGeom prst="rect">
            <a:avLst/>
          </a:prstGeom>
        </p:spPr>
        <p:txBody>
          <a:bodyPr wrap="square">
            <a:spAutoFit/>
          </a:bodyPr>
          <a:lstStyle/>
          <a:p>
            <a:pPr algn="ctr">
              <a:lnSpc>
                <a:spcPct val="150000"/>
              </a:lnSpc>
            </a:pP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 dummy text for example </a:t>
            </a:r>
            <a:r>
              <a:rPr lang="en-US" sz="12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Rectangle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66058"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518712" y="2864922"/>
            <a:ext cx="2198703" cy="1754326"/>
          </a:xfrm>
          <a:prstGeom prst="rect">
            <a:avLst/>
          </a:prstGeom>
        </p:spPr>
        <p:txBody>
          <a:bodyPr wrap="square">
            <a:spAutoFit/>
          </a:bodyPr>
          <a:lstStyle/>
          <a:p>
            <a:pPr algn="ctr">
              <a:lnSpc>
                <a:spcPct val="150000"/>
              </a:lnSpc>
            </a:pP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 dummy text for example </a:t>
            </a:r>
            <a:r>
              <a:rPr lang="en-US" sz="12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1277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6"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10515825" y="1785965"/>
            <a:ext cx="300478" cy="279862"/>
            <a:chOff x="3376" y="1259"/>
            <a:chExt cx="1545" cy="1439"/>
          </a:xfrm>
          <a:solidFill>
            <a:schemeClr val="bg1"/>
          </a:solidFill>
        </p:grpSpPr>
        <p:sp>
          <p:nvSpPr>
            <p:cNvPr id="37" name="Freeform 390"/>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Freeform 391"/>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566712" y="2864922"/>
            <a:ext cx="2198703" cy="1754326"/>
          </a:xfrm>
          <a:prstGeom prst="rect">
            <a:avLst/>
          </a:prstGeom>
        </p:spPr>
        <p:txBody>
          <a:bodyPr wrap="square">
            <a:spAutoFit/>
          </a:bodyPr>
          <a:lstStyle/>
          <a:p>
            <a:pPr algn="ctr">
              <a:lnSpc>
                <a:spcPct val="150000"/>
              </a:lnSpc>
            </a:pP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 dummy text for example </a:t>
            </a:r>
            <a:r>
              <a:rPr lang="en-US" sz="12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2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06077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3536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119946"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3" name="Rectangle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16665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21465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美好时刻</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Rectangle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2018"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63010"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901957"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949957"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占位符 65"/>
          <p:cNvPicPr>
            <a:picLocks noGrp="1" noChangeAspect="1"/>
          </p:cNvPicPr>
          <p:nvPr>
            <p:ph type="pic" sz="quarter" idx="11"/>
          </p:nvPr>
        </p:nvPicPr>
        <p:blipFill>
          <a:blip r:embed="rId3" cstate="screen"/>
          <a:srcRect/>
          <a:stretch>
            <a:fillRect/>
          </a:stretch>
        </p:blipFill>
        <p:spPr/>
      </p:pic>
      <p:pic>
        <p:nvPicPr>
          <p:cNvPr id="53" name="图片占位符 52"/>
          <p:cNvPicPr>
            <a:picLocks noGrp="1" noChangeAspect="1"/>
          </p:cNvPicPr>
          <p:nvPr>
            <p:ph type="pic" sz="quarter" idx="10"/>
          </p:nvPr>
        </p:nvPicPr>
        <p:blipFill>
          <a:blip r:embed="rId4" cstate="screen"/>
          <a:srcRect/>
          <a:stretch>
            <a:fillRect/>
          </a:stretch>
        </p:blipFill>
        <p:spPr/>
      </p:pic>
      <p:sp>
        <p:nvSpPr>
          <p:cNvPr id="38" name="TextBox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689730" y="5676027"/>
            <a:ext cx="3676966" cy="523220"/>
          </a:xfrm>
          <a:prstGeom prst="rect">
            <a:avLst/>
          </a:prstGeom>
          <a:noFill/>
        </p:spPr>
        <p:txBody>
          <a:bodyPr wrap="square" rtlCol="0">
            <a:spAutoFit/>
          </a:bodyPr>
          <a:lstStyle/>
          <a:p>
            <a:pPr algn="ctr"/>
            <a:r>
              <a:rPr lang="zh-CN" altLang="en-US" sz="28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41" name="TextBox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83239" y="460091"/>
            <a:ext cx="2057827" cy="523220"/>
          </a:xfrm>
          <a:prstGeom prst="rect">
            <a:avLst/>
          </a:prstGeom>
          <a:noFill/>
        </p:spPr>
        <p:txBody>
          <a:bodyPr wrap="square" rtlCol="0">
            <a:spAutoFit/>
          </a:bodyPr>
          <a:lstStyle/>
          <a:p>
            <a:r>
              <a:rPr lang="id-ID"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$762M</a:t>
            </a:r>
            <a:endParaRPr lang="en-US"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83239" y="884021"/>
            <a:ext cx="1581908" cy="276999"/>
          </a:xfrm>
          <a:prstGeom prst="rect">
            <a:avLst/>
          </a:prstGeom>
        </p:spPr>
        <p:txBody>
          <a:bodyPr wrap="none">
            <a:spAutoFit/>
          </a:bodyPr>
          <a:lstStyle/>
          <a:p>
            <a:r>
              <a:rPr lang="en-US" sz="12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Lorem ipsum dolor</a:t>
            </a:r>
          </a:p>
        </p:txBody>
      </p:sp>
      <p:sp>
        <p:nvSpPr>
          <p:cNvPr id="43" name="TextBox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598333" y="460091"/>
            <a:ext cx="2057827" cy="523220"/>
          </a:xfrm>
          <a:prstGeom prst="rect">
            <a:avLst/>
          </a:prstGeom>
          <a:noFill/>
        </p:spPr>
        <p:txBody>
          <a:bodyPr wrap="square" rtlCol="0">
            <a:spAutoFit/>
          </a:bodyPr>
          <a:lstStyle/>
          <a:p>
            <a:r>
              <a:rPr lang="en-US"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$390M</a:t>
            </a: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598333" y="884021"/>
            <a:ext cx="1581908" cy="276999"/>
          </a:xfrm>
          <a:prstGeom prst="rect">
            <a:avLst/>
          </a:prstGeom>
        </p:spPr>
        <p:txBody>
          <a:bodyPr wrap="none">
            <a:spAutoFit/>
          </a:bodyPr>
          <a:lstStyle/>
          <a:p>
            <a:r>
              <a:rPr lang="en-US" sz="12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Lorem ipsum dolor</a:t>
            </a:r>
          </a:p>
        </p:txBody>
      </p:sp>
      <p:sp>
        <p:nvSpPr>
          <p:cNvPr id="45" name="Rectangle: Rounded Corners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871026" y="6712432"/>
            <a:ext cx="41629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25999" y="1521006"/>
            <a:ext cx="4329174" cy="1384995"/>
          </a:xfrm>
          <a:prstGeom prst="rect">
            <a:avLst/>
          </a:prstGeom>
        </p:spPr>
        <p:txBody>
          <a:bodyPr wrap="square">
            <a:spAutoFit/>
          </a:bodyPr>
          <a:lstStyle/>
          <a:p>
            <a:pPr>
              <a:lnSpc>
                <a:spcPct val="150000"/>
              </a:lnSpc>
            </a:pP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dolor sit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ctetur</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ing</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sed</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do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eiusmod</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tempor</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incididunt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labore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et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dolore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magna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aliqua</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Ut enim ad minim labore</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TextBox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0196834" y="624430"/>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203766" y="993762"/>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49"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687082" y="721701"/>
            <a:ext cx="389384" cy="388956"/>
            <a:chOff x="1197" y="2299"/>
            <a:chExt cx="913" cy="912"/>
          </a:xfrm>
          <a:solidFill>
            <a:schemeClr val="tx1">
              <a:lumMod val="65000"/>
              <a:lumOff val="35000"/>
            </a:schemeClr>
          </a:solidFill>
        </p:grpSpPr>
        <p:sp>
          <p:nvSpPr>
            <p:cNvPr id="50" name="Freeform 659"/>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Freeform 660"/>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5" name="TextBox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0196834" y="2166335"/>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203766" y="2535667"/>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54"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687082" y="2263606"/>
            <a:ext cx="389384" cy="388956"/>
            <a:chOff x="1197" y="2299"/>
            <a:chExt cx="913" cy="912"/>
          </a:xfrm>
          <a:solidFill>
            <a:schemeClr val="tx1">
              <a:lumMod val="65000"/>
              <a:lumOff val="35000"/>
            </a:schemeClr>
          </a:solidFill>
        </p:grpSpPr>
        <p:sp>
          <p:nvSpPr>
            <p:cNvPr id="55" name="Freeform 659"/>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Freeform 660"/>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7" name="TextBox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0083802" y="3708240"/>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58" name="Rectangle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090734" y="4077572"/>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dolor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59"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574050" y="3805511"/>
            <a:ext cx="389384" cy="388956"/>
            <a:chOff x="1197" y="2299"/>
            <a:chExt cx="913" cy="912"/>
          </a:xfrm>
          <a:solidFill>
            <a:schemeClr val="tx1">
              <a:lumMod val="65000"/>
              <a:lumOff val="35000"/>
            </a:schemeClr>
          </a:solidFill>
        </p:grpSpPr>
        <p:sp>
          <p:nvSpPr>
            <p:cNvPr id="60" name="Freeform 659"/>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1" name="Freeform 660"/>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ln>
          </p:spPr>
          <p:txBody>
            <a:bodyPr vert="horz" wrap="square" lIns="91440" tIns="45720" rIns="91440" bIns="45720" numCol="1" anchor="t" anchorCtr="0" compatLnSpc="1"/>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686656" y="3024554"/>
            <a:ext cx="642612" cy="2068681"/>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5920412" y="3858839"/>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21875" b="21875"/>
          <a:stretch>
            <a:fillRect/>
          </a:stretch>
        </p:blipFill>
        <p:spPr>
          <a:xfrm>
            <a:off x="0" y="0"/>
            <a:ext cx="12192000" cy="6858000"/>
          </a:xfrm>
          <a:prstGeom prst="rect">
            <a:avLst/>
          </a:prstGeom>
        </p:spPr>
      </p:pic>
      <p:pic>
        <p:nvPicPr>
          <p:cNvPr id="15" name="图片 14"/>
          <p:cNvPicPr>
            <a:picLocks noChangeAspect="1"/>
          </p:cNvPicPr>
          <p:nvPr/>
        </p:nvPicPr>
        <p:blipFill>
          <a:blip r:embed="rId4"/>
          <a:stretch>
            <a:fillRect/>
          </a:stretch>
        </p:blipFill>
        <p:spPr>
          <a:xfrm rot="5210349">
            <a:off x="2125702" y="-1070072"/>
            <a:ext cx="7837693" cy="8688748"/>
          </a:xfrm>
          <a:prstGeom prst="rect">
            <a:avLst/>
          </a:prstGeom>
        </p:spPr>
      </p:pic>
      <p:sp>
        <p:nvSpPr>
          <p:cNvPr id="10" name="文本框 9"/>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p:cNvSpPr txBox="1"/>
          <p:nvPr/>
        </p:nvSpPr>
        <p:spPr>
          <a:xfrm>
            <a:off x="3541452" y="2209409"/>
            <a:ext cx="5109092"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后会无期</a:t>
            </a:r>
          </a:p>
        </p:txBody>
      </p:sp>
      <p:sp>
        <p:nvSpPr>
          <p:cNvPr id="12" name="文本框 11"/>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3" name="文本框 12"/>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400594" y="-2135777"/>
            <a:ext cx="11129554" cy="11129554"/>
          </a:xfrm>
          <a:prstGeom prst="rect">
            <a:avLst/>
          </a:prstGeom>
        </p:spPr>
      </p:pic>
      <p:sp>
        <p:nvSpPr>
          <p:cNvPr id="4" name="文本框 3"/>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第壹部分</a:t>
            </a:r>
          </a:p>
        </p:txBody>
      </p:sp>
      <p:sp>
        <p:nvSpPr>
          <p:cNvPr id="6" name="文本框 5"/>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172483" y="0"/>
            <a:ext cx="8034757" cy="6858000"/>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TextBox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88" y="1221993"/>
            <a:ext cx="214193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hello!</a:t>
            </a:r>
          </a:p>
        </p:txBody>
      </p:sp>
      <p:sp>
        <p:nvSpPr>
          <p:cNvPr id="2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371" y="2749083"/>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371" y="3039469"/>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29"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298597"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0"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298597"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1"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298597" y="2766370"/>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2"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298597" y="3056756"/>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3"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4684547" y="2766370"/>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4"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4684547" y="3056756"/>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5"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4844913"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6"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4844913"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371"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371"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0388" y="2309162"/>
            <a:ext cx="2852711" cy="4003981"/>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 Ut wisi enim ad minim veniam, quis nostrud exerci. exerci tation ullamcorper nibh euismod tincidunt ut  dolore magna aliquam erat volutpat. Ut wisi enim ad minim veniam, quis nostrud exerci. exerci tation ullamcorper nibh euismod tincidunt ut .</a:t>
            </a:r>
          </a:p>
          <a:p>
            <a:pPr marL="0" marR="0" lvl="0" indent="0" algn="l" defTabSz="914400" rtl="0" eaLnBrk="1" fontAlgn="auto" latinLnBrk="0" hangingPunct="1">
              <a:lnSpc>
                <a:spcPct val="114000"/>
              </a:lnSpc>
              <a:spcBef>
                <a:spcPts val="0"/>
              </a:spcBef>
              <a:spcAft>
                <a:spcPts val="0"/>
              </a:spcAft>
              <a:buClrTx/>
              <a:buSzTx/>
              <a:buFontTx/>
              <a:buNone/>
              <a:defRPr/>
            </a:pPr>
            <a:endPar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endParaRPr>
          </a:p>
          <a:p>
            <a:pPr marL="0" marR="0" lvl="0" indent="0" algn="l" defTabSz="914400" rtl="0" eaLnBrk="1" fontAlgn="auto" latinLnBrk="0" hangingPunct="1">
              <a:lnSpc>
                <a:spcPct val="114000"/>
              </a:lnSpc>
              <a:spcBef>
                <a:spcPts val="0"/>
              </a:spcBef>
              <a:spcAft>
                <a:spcPts val="0"/>
              </a:spcAft>
              <a:buClrTx/>
              <a:buSzTx/>
              <a:buFontTx/>
              <a:buNone/>
              <a:defRPr/>
            </a:pPr>
            <a:endPar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2" name="图片占位符 21"/>
          <p:cNvPicPr>
            <a:picLocks noGrp="1" noChangeAspect="1"/>
          </p:cNvPicPr>
          <p:nvPr>
            <p:ph type="pic" sz="quarter" idx="40"/>
          </p:nvPr>
        </p:nvPicPr>
        <p:blipFill>
          <a:blip r:embed="rId4" cstate="screen"/>
          <a:srcRect/>
          <a:stretch>
            <a:fillRect/>
          </a:stretch>
        </p:blipFill>
        <p:spPr/>
      </p:pic>
      <p:pic>
        <p:nvPicPr>
          <p:cNvPr id="24" name="图片占位符 23"/>
          <p:cNvPicPr>
            <a:picLocks noGrp="1" noChangeAspect="1"/>
          </p:cNvPicPr>
          <p:nvPr>
            <p:ph type="pic" sz="quarter" idx="41"/>
          </p:nvPr>
        </p:nvPicPr>
        <p:blipFill>
          <a:blip r:embed="rId5" cstate="screen"/>
          <a:srcRect/>
          <a:stretch>
            <a:fillRect/>
          </a:stretch>
        </p:blipFill>
        <p:spPr/>
      </p:pic>
      <p:pic>
        <p:nvPicPr>
          <p:cNvPr id="26" name="图片占位符 25"/>
          <p:cNvPicPr>
            <a:picLocks noGrp="1" noChangeAspect="1"/>
          </p:cNvPicPr>
          <p:nvPr>
            <p:ph type="pic" sz="quarter" idx="42"/>
          </p:nvPr>
        </p:nvPicPr>
        <p:blipFill>
          <a:blip r:embed="rId6" cstate="screen"/>
          <a:srcRect/>
          <a:stretch>
            <a:fillRect/>
          </a:stretch>
        </p:blipFill>
        <p:spPr/>
      </p:pic>
      <p:pic>
        <p:nvPicPr>
          <p:cNvPr id="42" name="图片占位符 41"/>
          <p:cNvPicPr>
            <a:picLocks noGrp="1" noChangeAspect="1"/>
          </p:cNvPicPr>
          <p:nvPr>
            <p:ph type="pic" sz="quarter" idx="43"/>
          </p:nvPr>
        </p:nvPicPr>
        <p:blipFill>
          <a:blip r:embed="rId7" cstate="screen"/>
          <a:srcRect/>
          <a:stretch>
            <a:fillRect/>
          </a:stretch>
        </p:blipFill>
        <p:spPr/>
      </p:pic>
      <p:pic>
        <p:nvPicPr>
          <p:cNvPr id="44" name="图片占位符 43"/>
          <p:cNvPicPr>
            <a:picLocks noGrp="1" noChangeAspect="1"/>
          </p:cNvPicPr>
          <p:nvPr>
            <p:ph type="pic" sz="quarter" idx="44"/>
          </p:nvPr>
        </p:nvPicPr>
        <p:blipFill>
          <a:blip r:embed="rId8" cstate="screen"/>
          <a:srcRect/>
          <a:stretch>
            <a:fillRect/>
          </a:stretch>
        </p:blipFill>
        <p:spPr/>
      </p:pic>
      <p:pic>
        <p:nvPicPr>
          <p:cNvPr id="49" name="图片占位符 48"/>
          <p:cNvPicPr>
            <a:picLocks noGrp="1" noChangeAspect="1"/>
          </p:cNvPicPr>
          <p:nvPr>
            <p:ph type="pic" sz="quarter" idx="45"/>
          </p:nvPr>
        </p:nvPicPr>
        <p:blipFill>
          <a:blip r:embed="rId9"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500"/>
                                        <p:tgtEl>
                                          <p:spTgt spid="3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2"/>
          </p:nvPr>
        </p:nvPicPr>
        <p:blipFill>
          <a:blip r:embed="rId4" cstate="screen"/>
          <a:srcRect/>
          <a:stretch>
            <a:fillRect/>
          </a:stretch>
        </p:blipFill>
        <p:spPr/>
      </p:pic>
      <p:pic>
        <p:nvPicPr>
          <p:cNvPr id="24" name="图片占位符 23"/>
          <p:cNvPicPr>
            <a:picLocks noGrp="1" noChangeAspect="1"/>
          </p:cNvPicPr>
          <p:nvPr>
            <p:ph type="pic" sz="quarter" idx="11"/>
          </p:nvPr>
        </p:nvPicPr>
        <p:blipFill>
          <a:blip r:embed="rId4" cstate="screen"/>
          <a:srcRect/>
          <a:stretch>
            <a:fillRect/>
          </a:stretch>
        </p:blipFill>
        <p:spPr/>
      </p:pic>
      <p:pic>
        <p:nvPicPr>
          <p:cNvPr id="13" name="图片占位符 12"/>
          <p:cNvPicPr>
            <a:picLocks noGrp="1" noChangeAspect="1"/>
          </p:cNvPicPr>
          <p:nvPr>
            <p:ph type="pic" sz="quarter" idx="10"/>
          </p:nvPr>
        </p:nvPicPr>
        <p:blipFill>
          <a:blip r:embed="rId5" cstate="screen"/>
          <a:srcRect/>
          <a:stretch>
            <a:fillRect/>
          </a:stretch>
        </p:blipFill>
        <p:spPr/>
      </p:pic>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265765" y="347216"/>
            <a:ext cx="76604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94597" y="1890768"/>
            <a:ext cx="2410222" cy="24102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890888" y="1890768"/>
            <a:ext cx="2410222" cy="2410222"/>
          </a:xfrm>
          <a:prstGeom prst="rect">
            <a:avLst/>
          </a:prstGeom>
          <a:gradFill>
            <a:gsLst>
              <a:gs pos="0">
                <a:schemeClr val="accent1">
                  <a:alpha val="80000"/>
                </a:schemeClr>
              </a:gs>
              <a:gs pos="85000">
                <a:schemeClr val="accent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87182" y="1890768"/>
            <a:ext cx="2410222" cy="24102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399066"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a:t>
            </a: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855898"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美好时刻</a:t>
            </a:r>
            <a:endParaRPr kumimoji="0" 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43" name="Group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2330236" y="2127980"/>
            <a:ext cx="338943" cy="337543"/>
            <a:chOff x="2565400" y="3743325"/>
            <a:chExt cx="384175" cy="382588"/>
          </a:xfrm>
          <a:solidFill>
            <a:schemeClr val="bg1">
              <a:lumMod val="50000"/>
            </a:schemeClr>
          </a:solidFill>
        </p:grpSpPr>
        <p:sp>
          <p:nvSpPr>
            <p:cNvPr id="44" name="Freeform 393"/>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Freeform 394"/>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Freeform 395"/>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47" name="Group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5927229" y="2142243"/>
            <a:ext cx="337543" cy="337542"/>
            <a:chOff x="3098800" y="6161088"/>
            <a:chExt cx="382588" cy="382587"/>
          </a:xfrm>
          <a:solidFill>
            <a:schemeClr val="bg1"/>
          </a:solidFill>
        </p:grpSpPr>
        <p:sp>
          <p:nvSpPr>
            <p:cNvPr id="48" name="Freeform 846"/>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Freeform 847"/>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50"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9542054" y="2171083"/>
            <a:ext cx="300478" cy="279862"/>
            <a:chOff x="3376" y="1259"/>
            <a:chExt cx="1545" cy="1439"/>
          </a:xfrm>
          <a:solidFill>
            <a:schemeClr val="bg1">
              <a:lumMod val="50000"/>
            </a:schemeClr>
          </a:solidFill>
        </p:grpSpPr>
        <p:sp>
          <p:nvSpPr>
            <p:cNvPr id="51" name="Freeform 390"/>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Freeform 391"/>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995360"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a:t>
            </a: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90706"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rPr>
              <a:t>美好时刻</a:t>
            </a:r>
            <a:endParaRPr kumimoji="0" 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592941"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simply dummy text for example lorem dummy text for example lorem</a:t>
            </a: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087000"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美好时刻</a:t>
            </a:r>
            <a:endParaRPr kumimoji="0" 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498417" y="5157707"/>
            <a:ext cx="7102208" cy="1312732"/>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 Ut wisi enim ad minim veniam, quis nostrud exerci. exerci tation ullamcorper nibh euismod tincidunt ut .</a:t>
            </a:r>
          </a:p>
          <a:p>
            <a:pPr marL="0" marR="0" lvl="0" indent="0" algn="ctr" defTabSz="914400" rtl="0" eaLnBrk="1" fontAlgn="auto" latinLnBrk="0" hangingPunct="1">
              <a:lnSpc>
                <a:spcPct val="114000"/>
              </a:lnSpc>
              <a:spcBef>
                <a:spcPts val="0"/>
              </a:spcBef>
              <a:spcAft>
                <a:spcPts val="0"/>
              </a:spcAft>
              <a:buClrTx/>
              <a:buSzTx/>
              <a:buFontTx/>
              <a:buNone/>
              <a:defRPr/>
            </a:pPr>
            <a:endParaRPr kumimoji="0" lang="id-ID"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35556" y="1114627"/>
            <a:ext cx="436392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13" name="Rectangle 1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35556" y="1972252"/>
            <a:ext cx="2888692" cy="16710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dolor sit amet, consectetur adipiscing elit, sed do eiusmod tempor incididunt ut labore et dolore magna aliqua dolore</a:t>
            </a:r>
          </a:p>
        </p:txBody>
      </p:sp>
      <p:grpSp>
        <p:nvGrpSpPr>
          <p:cNvPr id="18" name="Group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8435556" y="3690025"/>
            <a:ext cx="472083" cy="441696"/>
            <a:chOff x="6964363" y="2108200"/>
            <a:chExt cx="690562" cy="646113"/>
          </a:xfrm>
          <a:gradFill>
            <a:gsLst>
              <a:gs pos="0">
                <a:schemeClr val="accent1"/>
              </a:gs>
              <a:gs pos="100000">
                <a:schemeClr val="accent2"/>
              </a:gs>
            </a:gsLst>
            <a:lin ang="5400000" scaled="1"/>
          </a:gradFill>
        </p:grpSpPr>
        <p:sp>
          <p:nvSpPr>
            <p:cNvPr id="19"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1" name="Freeform 2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EditPoints="1"/>
          </p:cNvSpPr>
          <p:nvPr/>
        </p:nvSpPr>
        <p:spPr bwMode="auto">
          <a:xfrm>
            <a:off x="8435556" y="4758430"/>
            <a:ext cx="472083" cy="472083"/>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2" name="Group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243479" y="3580368"/>
            <a:ext cx="1473289" cy="661010"/>
            <a:chOff x="1271824" y="2822065"/>
            <a:chExt cx="1473289" cy="661011"/>
          </a:xfrm>
        </p:grpSpPr>
        <p:sp>
          <p:nvSpPr>
            <p:cNvPr id="33" name="TextBox 32"/>
            <p:cNvSpPr txBox="1"/>
            <p:nvPr/>
          </p:nvSpPr>
          <p:spPr>
            <a:xfrm>
              <a:off x="1278315" y="2822065"/>
              <a:ext cx="14667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600" b="0" i="0" u="none" strike="noStrike" kern="1200" cap="none" spc="30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Text 1</a:t>
              </a:r>
            </a:p>
          </p:txBody>
        </p:sp>
        <p:sp>
          <p:nvSpPr>
            <p:cNvPr id="34" name="Rectangle 33"/>
            <p:cNvSpPr/>
            <p:nvPr/>
          </p:nvSpPr>
          <p:spPr>
            <a:xfrm>
              <a:off x="1271824" y="3075016"/>
              <a:ext cx="1473289" cy="40806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a:t>
              </a:r>
            </a:p>
          </p:txBody>
        </p:sp>
      </p:grpSp>
      <p:grpSp>
        <p:nvGrpSpPr>
          <p:cNvPr id="35" name="Group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277210" y="4663966"/>
            <a:ext cx="1473289" cy="661010"/>
            <a:chOff x="1271824" y="2822065"/>
            <a:chExt cx="1473289" cy="661011"/>
          </a:xfrm>
        </p:grpSpPr>
        <p:sp>
          <p:nvSpPr>
            <p:cNvPr id="36" name="TextBox 35"/>
            <p:cNvSpPr txBox="1"/>
            <p:nvPr/>
          </p:nvSpPr>
          <p:spPr>
            <a:xfrm>
              <a:off x="1278315" y="2822065"/>
              <a:ext cx="14667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600" b="0" i="0" u="none" strike="noStrike" kern="1200" cap="none" spc="30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Text 2</a:t>
              </a:r>
            </a:p>
          </p:txBody>
        </p:sp>
        <p:sp>
          <p:nvSpPr>
            <p:cNvPr id="37" name="Rectangle 36"/>
            <p:cNvSpPr/>
            <p:nvPr/>
          </p:nvSpPr>
          <p:spPr>
            <a:xfrm>
              <a:off x="1271824" y="3075016"/>
              <a:ext cx="1473289" cy="40806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a:t>
              </a:r>
            </a:p>
          </p:txBody>
        </p:sp>
      </p:grpSp>
      <p:pic>
        <p:nvPicPr>
          <p:cNvPr id="27" name="图片 2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stretch>
            <a:fillRect/>
          </a:stretch>
        </p:blipFill>
        <p:spPr>
          <a:xfrm>
            <a:off x="1279456" y="2122881"/>
            <a:ext cx="5270846" cy="2710361"/>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7" name="图片占位符 6"/>
          <p:cNvPicPr>
            <a:picLocks noGrp="1" noChangeAspect="1"/>
          </p:cNvPicPr>
          <p:nvPr>
            <p:ph type="pic" sz="quarter" idx="12"/>
          </p:nvPr>
        </p:nvPicPr>
        <p:blipFill>
          <a:blip r:embed="rId5" cstate="screen"/>
          <a:srcRect/>
          <a:stretch>
            <a:fillRect/>
          </a:stretch>
        </p:blipFill>
        <p:spPr/>
      </p:pic>
      <p:pic>
        <p:nvPicPr>
          <p:cNvPr id="16" name="图片占位符 15"/>
          <p:cNvPicPr>
            <a:picLocks noGrp="1" noChangeAspect="1"/>
          </p:cNvPicPr>
          <p:nvPr>
            <p:ph type="pic" sz="quarter" idx="10"/>
          </p:nvPr>
        </p:nvPicPr>
        <p:blipFill>
          <a:blip r:embed="rId6" cstate="screen"/>
          <a:srcRect/>
          <a:stretch>
            <a:fillRect/>
          </a:stretch>
        </p:blipFill>
        <p:spPr/>
      </p:pic>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557858" y="329185"/>
            <a:ext cx="2558912" cy="6254496"/>
          </a:xfrm>
          <a:prstGeom prst="rect">
            <a:avLst/>
          </a:prstGeom>
          <a:solidFill>
            <a:srgbClr val="D8B7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0" name="Rectangl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1500461" y="2995213"/>
            <a:ext cx="467370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inpin heiti" panose="00000500000000000000" pitchFamily="2" charset="-122"/>
              </a:rPr>
              <a:t>Few Words </a:t>
            </a:r>
            <a:r>
              <a:rPr kumimoji="0" 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inpin heiti" panose="00000500000000000000" pitchFamily="2" charset="-122"/>
              </a:rPr>
              <a:t>About Our Company</a:t>
            </a:r>
          </a:p>
        </p:txBody>
      </p:sp>
      <p:pic>
        <p:nvPicPr>
          <p:cNvPr id="24" name="图片占位符 23"/>
          <p:cNvPicPr>
            <a:picLocks noGrp="1" noChangeAspect="1"/>
          </p:cNvPicPr>
          <p:nvPr>
            <p:ph type="pic" sz="quarter" idx="13"/>
          </p:nvPr>
        </p:nvPicPr>
        <p:blipFill>
          <a:blip r:embed="rId7"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7" name="图片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prstClr val="black"/>
              <a:schemeClr val="accent3">
                <a:tint val="45000"/>
                <a:satMod val="400000"/>
              </a:schemeClr>
            </a:duotone>
          </a:blip>
          <a:stretch>
            <a:fillRect/>
          </a:stretch>
        </p:blipFill>
        <p:spPr>
          <a:xfrm rot="15608547">
            <a:off x="6631684" y="2203362"/>
            <a:ext cx="1377357" cy="2498919"/>
          </a:xfrm>
          <a:prstGeom prst="rect">
            <a:avLst/>
          </a:prstGeom>
        </p:spPr>
      </p:pic>
      <p:pic>
        <p:nvPicPr>
          <p:cNvPr id="51" name="图片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duotone>
              <a:prstClr val="black"/>
              <a:schemeClr val="accent3">
                <a:tint val="45000"/>
                <a:satMod val="400000"/>
              </a:schemeClr>
            </a:duotone>
          </a:blip>
          <a:stretch>
            <a:fillRect/>
          </a:stretch>
        </p:blipFill>
        <p:spPr>
          <a:xfrm rot="15608547">
            <a:off x="1734453" y="2257427"/>
            <a:ext cx="1377357" cy="2498919"/>
          </a:xfrm>
          <a:prstGeom prst="rect">
            <a:avLst/>
          </a:prstGeom>
        </p:spPr>
      </p:pic>
      <p:sp>
        <p:nvSpPr>
          <p:cNvPr id="6"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1713131" y="2671869"/>
            <a:ext cx="1445759" cy="1597959"/>
          </a:xfrm>
          <a:prstGeom prst="foldedCorner">
            <a:avLst>
              <a:gd name="adj" fmla="val 9907"/>
            </a:avLst>
          </a:prstGeom>
          <a:solidFill>
            <a:srgbClr val="D8B76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4180833" y="2693943"/>
            <a:ext cx="1445759" cy="1597959"/>
          </a:xfrm>
          <a:prstGeom prst="foldedCorner">
            <a:avLst>
              <a:gd name="adj" fmla="val 9625"/>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6597484" y="2629293"/>
            <a:ext cx="1445759" cy="1597959"/>
          </a:xfrm>
          <a:prstGeom prst="foldedCorner">
            <a:avLst>
              <a:gd name="adj" fmla="val 9766"/>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9"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9015041" y="2613048"/>
            <a:ext cx="1445759" cy="1597959"/>
          </a:xfrm>
          <a:prstGeom prst="foldedCorner">
            <a:avLst>
              <a:gd name="adj" fmla="val 9261"/>
            </a:avLst>
          </a:prstGeom>
          <a:solidFill>
            <a:schemeClr val="accent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983998" y="205979"/>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US" altLang="zh-CN" sz="32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2"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432105"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3"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432105"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5" name="Rectangle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735647" y="5952791"/>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2314" y="5958543"/>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357805" y="5952791"/>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684667" y="5958543"/>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957002"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0"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3957002"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Marketing</a:t>
            </a:r>
          </a:p>
        </p:txBody>
      </p:sp>
      <p:sp>
        <p:nvSpPr>
          <p:cNvPr id="22" name="Rectangle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282316" y="5922086"/>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Rectangle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598983" y="5927838"/>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904474" y="5922086"/>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231336" y="5927838"/>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399521"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7"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399521"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Founder</a:t>
            </a:r>
          </a:p>
        </p:txBody>
      </p:sp>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50578" y="5955270"/>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67245" y="5961022"/>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Rectangle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372736" y="5955270"/>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99598" y="5961022"/>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924417"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4"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924417"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217378" y="5927687"/>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534045" y="5933439"/>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Rectangle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839536" y="5927687"/>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166398" y="5933439"/>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195894" y="4641681"/>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20791" y="4625114"/>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74759" y="4621633"/>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574028" y="4599719"/>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sym typeface="inpin heiti" panose="00000500000000000000" pitchFamily="2" charset="-122"/>
              </a:rPr>
              <a:t>Ut wisi enim ad minim veniam, quis nostrud exerci tation ullamcorper nibh euismod tincidunt ut laoreet dolore magna aliquam erat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53" name="图片占位符 52"/>
          <p:cNvPicPr>
            <a:picLocks noGrp="1" noChangeAspect="1"/>
          </p:cNvPicPr>
          <p:nvPr>
            <p:ph type="pic" sz="quarter" idx="14"/>
          </p:nvPr>
        </p:nvPicPr>
        <p:blipFill>
          <a:blip r:embed="rId5" cstate="screen"/>
          <a:srcRect/>
          <a:stretch>
            <a:fillRect/>
          </a:stretch>
        </p:blipFill>
        <p:spPr/>
      </p:pic>
      <p:pic>
        <p:nvPicPr>
          <p:cNvPr id="59" name="图片占位符 58"/>
          <p:cNvPicPr>
            <a:picLocks noGrp="1" noChangeAspect="1"/>
          </p:cNvPicPr>
          <p:nvPr>
            <p:ph type="pic" sz="quarter" idx="15"/>
          </p:nvPr>
        </p:nvPicPr>
        <p:blipFill>
          <a:blip r:embed="rId6" cstate="screen"/>
          <a:srcRect/>
          <a:stretch>
            <a:fillRect/>
          </a:stretch>
        </p:blipFill>
        <p:spPr/>
      </p:pic>
      <p:pic>
        <p:nvPicPr>
          <p:cNvPr id="61" name="图片占位符 60"/>
          <p:cNvPicPr>
            <a:picLocks noGrp="1" noChangeAspect="1"/>
          </p:cNvPicPr>
          <p:nvPr>
            <p:ph type="pic" sz="quarter" idx="16"/>
          </p:nvPr>
        </p:nvPicPr>
        <p:blipFill>
          <a:blip r:embed="rId7" cstate="screen"/>
          <a:srcRect/>
          <a:stretch>
            <a:fillRect/>
          </a:stretch>
        </p:blipFill>
        <p:spPr/>
      </p:pic>
      <p:pic>
        <p:nvPicPr>
          <p:cNvPr id="63" name="图片占位符 62"/>
          <p:cNvPicPr>
            <a:picLocks noGrp="1" noChangeAspect="1"/>
          </p:cNvPicPr>
          <p:nvPr>
            <p:ph type="pic" sz="quarter" idx="17"/>
          </p:nvPr>
        </p:nvPicPr>
        <p:blipFill>
          <a:blip r:embed="rId8"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Effect transition="in" filter="fade">
                                      <p:cBhvr>
                                        <p:cTn id="91" dur="500"/>
                                        <p:tgtEl>
                                          <p:spTgt spid="32">
                                            <p:txEl>
                                              <p:pRg st="0" end="0"/>
                                            </p:tx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par>
                          <p:cTn id="96" fill="hold">
                            <p:stCondLst>
                              <p:cond delay="115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par>
                          <p:cTn id="100" fill="hold">
                            <p:stCondLst>
                              <p:cond delay="12000"/>
                            </p:stCondLst>
                            <p:childTnLst>
                              <p:par>
                                <p:cTn id="101" presetID="16" presetClass="entr" presetSubtype="2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arn(inVertical)">
                                      <p:cBhvr>
                                        <p:cTn id="103" dur="500"/>
                                        <p:tgtEl>
                                          <p:spTgt spid="34"/>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3" grpId="0"/>
      <p:bldP spid="15" grpId="0"/>
      <p:bldP spid="16" grpId="0"/>
      <p:bldP spid="17" grpId="0"/>
      <p:bldP spid="18" grpId="0"/>
      <p:bldP spid="19" grpId="0"/>
      <p:bldP spid="20" grpId="0"/>
      <p:bldP spid="22" grpId="0"/>
      <p:bldP spid="23" grpId="0"/>
      <p:bldP spid="24" grpId="0"/>
      <p:bldP spid="25" grpId="0"/>
      <p:bldP spid="26" grpId="0"/>
      <p:bldP spid="27" grpId="0"/>
      <p:bldP spid="29" grpId="0"/>
      <p:bldP spid="30" grpId="0"/>
      <p:bldP spid="31" grpId="0"/>
      <p:bldP spid="33" grpId="0"/>
      <p:bldP spid="34"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 name="图片占位符 39"/>
          <p:cNvPicPr>
            <a:picLocks noGrp="1" noChangeAspect="1"/>
          </p:cNvPicPr>
          <p:nvPr>
            <p:ph type="pic" sz="quarter" idx="14"/>
          </p:nvPr>
        </p:nvPicPr>
        <p:blipFill>
          <a:blip r:embed="rId4" cstate="screen"/>
          <a:srcRect/>
          <a:stretch>
            <a:fillRect/>
          </a:stretch>
        </p:blipFill>
        <p:spPr/>
      </p:pic>
      <p:pic>
        <p:nvPicPr>
          <p:cNvPr id="36" name="图片占位符 35"/>
          <p:cNvPicPr>
            <a:picLocks noGrp="1" noChangeAspect="1"/>
          </p:cNvPicPr>
          <p:nvPr>
            <p:ph type="pic" sz="quarter" idx="15"/>
          </p:nvPr>
        </p:nvPicPr>
        <p:blipFill>
          <a:blip r:embed="rId5" cstate="screen"/>
          <a:srcRect/>
          <a:stretch>
            <a:fillRect/>
          </a:stretch>
        </p:blipFill>
        <p:spPr/>
      </p:pic>
      <p:sp>
        <p:nvSpPr>
          <p:cNvPr id="46" name="Oval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46806" y="1933895"/>
            <a:ext cx="640080" cy="64008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83943" y="2036731"/>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A8CDD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02900" y="1933895"/>
            <a:ext cx="2505512" cy="1131015"/>
          </a:xfrm>
          <a:prstGeom prst="rect">
            <a:avLst/>
          </a:prstGeom>
        </p:spPr>
        <p:txBody>
          <a:bodyPr wrap="square">
            <a:spAutoFit/>
          </a:bodyPr>
          <a:lstStyle/>
          <a:p>
            <a:pPr marL="0" marR="0" lvl="0" indent="0" algn="r" defTabSz="914400" rtl="0" eaLnBrk="1" fontAlgn="auto" latinLnBrk="0" hangingPunct="1">
              <a:lnSpc>
                <a:spcPct val="125000"/>
              </a:lnSpc>
              <a:spcBef>
                <a:spcPts val="0"/>
              </a:spcBef>
              <a:spcAft>
                <a:spcPts val="0"/>
              </a:spcAft>
              <a:buClrTx/>
              <a:buSzTx/>
              <a:buFontTx/>
              <a:buNone/>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49" name="Oval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46806" y="630880"/>
            <a:ext cx="640080" cy="64008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Rectangle 5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83942" y="733716"/>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E8B7B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02900" y="630880"/>
            <a:ext cx="2505512" cy="1131015"/>
          </a:xfrm>
          <a:prstGeom prst="rect">
            <a:avLst/>
          </a:prstGeom>
        </p:spPr>
        <p:txBody>
          <a:bodyPr wrap="square">
            <a:spAutoFit/>
          </a:bodyPr>
          <a:lstStyle/>
          <a:p>
            <a:pPr marL="0" marR="0" lvl="0" indent="0" algn="r" defTabSz="914400" rtl="0" eaLnBrk="1" fontAlgn="auto" latinLnBrk="0" hangingPunct="1">
              <a:lnSpc>
                <a:spcPct val="125000"/>
              </a:lnSpc>
              <a:spcBef>
                <a:spcPts val="0"/>
              </a:spcBef>
              <a:spcAft>
                <a:spcPts val="0"/>
              </a:spcAft>
              <a:buClrTx/>
              <a:buSzTx/>
              <a:buFontTx/>
              <a:buNone/>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60" name="Oval 5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50900" y="3934621"/>
            <a:ext cx="640080" cy="640080"/>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1" name="Rectangle 6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88036" y="4037457"/>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29374" y="3934621"/>
            <a:ext cx="2505512" cy="1131015"/>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63" name="Oval 6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50900" y="5507161"/>
            <a:ext cx="640080" cy="640080"/>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4" name="Rectangle 6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88036" y="5609997"/>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B1A35A"/>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p>
        </p:txBody>
      </p:sp>
      <p:sp>
        <p:nvSpPr>
          <p:cNvPr id="67" name="Rectangle 6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33728" y="5439091"/>
            <a:ext cx="2505512" cy="1131015"/>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tation ullamcorper nibh euismod tincidunt ut laoreet dolore magna aliquam era</a:t>
            </a:r>
          </a:p>
        </p:txBody>
      </p:sp>
      <p:sp>
        <p:nvSpPr>
          <p:cNvPr id="22" name="Diamond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230487" y="2547616"/>
            <a:ext cx="1750771" cy="1769802"/>
          </a:xfrm>
          <a:prstGeom prst="diamond">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9" name="Diamond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70323" y="2778369"/>
            <a:ext cx="1294228" cy="130829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6071662"/>
            <a:ext cx="6128825" cy="78633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Rectangle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28825" y="-2"/>
            <a:ext cx="6128825" cy="78633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TextBox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074981" y="40467"/>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sp>
        <p:nvSpPr>
          <p:cNvPr id="27" name="TextBox 2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946156" y="611088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美好时刻</a:t>
            </a:r>
          </a:p>
        </p:txBody>
      </p:sp>
      <p:pic>
        <p:nvPicPr>
          <p:cNvPr id="28" name="图片 2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6" cstate="screen">
            <a:duotone>
              <a:prstClr val="black"/>
              <a:schemeClr val="accent4">
                <a:tint val="45000"/>
                <a:satMod val="400000"/>
              </a:schemeClr>
            </a:duotone>
          </a:blip>
          <a:stretch>
            <a:fillRect/>
          </a:stretch>
        </p:blipFill>
        <p:spPr>
          <a:xfrm>
            <a:off x="3708412" y="459334"/>
            <a:ext cx="868552" cy="938719"/>
          </a:xfrm>
          <a:prstGeom prst="rect">
            <a:avLst/>
          </a:prstGeom>
        </p:spPr>
      </p:pic>
      <p:pic>
        <p:nvPicPr>
          <p:cNvPr id="29" name="图片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6" cstate="screen">
            <a:duotone>
              <a:prstClr val="black"/>
              <a:schemeClr val="accent4">
                <a:tint val="45000"/>
                <a:satMod val="400000"/>
              </a:schemeClr>
            </a:duotone>
          </a:blip>
          <a:stretch>
            <a:fillRect/>
          </a:stretch>
        </p:blipFill>
        <p:spPr>
          <a:xfrm>
            <a:off x="3692293" y="1706949"/>
            <a:ext cx="868552" cy="938719"/>
          </a:xfrm>
          <a:prstGeom prst="rect">
            <a:avLst/>
          </a:prstGeom>
        </p:spPr>
      </p:pic>
      <p:pic>
        <p:nvPicPr>
          <p:cNvPr id="30" name="图片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6" cstate="screen">
            <a:duotone>
              <a:prstClr val="black"/>
              <a:schemeClr val="accent4">
                <a:tint val="45000"/>
                <a:satMod val="400000"/>
              </a:schemeClr>
            </a:duotone>
          </a:blip>
          <a:stretch>
            <a:fillRect/>
          </a:stretch>
        </p:blipFill>
        <p:spPr>
          <a:xfrm>
            <a:off x="7485743" y="3764595"/>
            <a:ext cx="868552" cy="938719"/>
          </a:xfrm>
          <a:prstGeom prst="rect">
            <a:avLst/>
          </a:prstGeom>
        </p:spPr>
      </p:pic>
      <p:pic>
        <p:nvPicPr>
          <p:cNvPr id="31" name="图片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6" cstate="screen">
            <a:duotone>
              <a:prstClr val="black"/>
              <a:schemeClr val="accent4">
                <a:tint val="45000"/>
                <a:satMod val="400000"/>
              </a:schemeClr>
            </a:duotone>
          </a:blip>
          <a:stretch>
            <a:fillRect/>
          </a:stretch>
        </p:blipFill>
        <p:spPr>
          <a:xfrm>
            <a:off x="7536663" y="5298046"/>
            <a:ext cx="868552" cy="938719"/>
          </a:xfrm>
          <a:prstGeom prst="rect">
            <a:avLst/>
          </a:prstGeom>
        </p:spPr>
      </p:pic>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barn(inVertical)">
                                      <p:cBhvr>
                                        <p:cTn id="54" dur="500"/>
                                        <p:tgtEl>
                                          <p:spTgt spid="67"/>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animBg="1"/>
      <p:bldP spid="52" grpId="0"/>
      <p:bldP spid="53" grpId="0"/>
      <p:bldP spid="60" grpId="0" animBg="1"/>
      <p:bldP spid="61" grpId="0"/>
      <p:bldP spid="62" grpId="0"/>
      <p:bldP spid="63" grpId="0" animBg="1"/>
      <p:bldP spid="64" grpId="0"/>
      <p:bldP spid="67"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400594" y="-2135777"/>
            <a:ext cx="11129554" cy="11129554"/>
          </a:xfrm>
          <a:prstGeom prst="rect">
            <a:avLst/>
          </a:prstGeom>
        </p:spPr>
      </p:pic>
      <p:sp>
        <p:nvSpPr>
          <p:cNvPr id="4" name="文本框 3"/>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第贰部分</a:t>
            </a:r>
          </a:p>
        </p:txBody>
      </p:sp>
      <p:sp>
        <p:nvSpPr>
          <p:cNvPr id="6" name="文本框 5"/>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视频"/>
  <p:tag name="ISPRING_SCORM_RATE_SLIDES" val="0"/>
  <p:tag name="ISPRING_SCORM_RATE_QUIZZES" val="0"/>
  <p:tag name="ISPRING_SCORM_PASSING_SCORE" val="0.000000"/>
  <p:tag name="ISPRING_ULTRA_SCORM_COURSE_ID" val="EEEAC64A-027A-4EBB-8973-45ADE1EDB6E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F:\第六批\17884657"/>
  <p:tag name="ISPRING_FIRST_PUBLISH" val="1"/>
</p:tagLst>
</file>

<file path=ppt/theme/theme1.xml><?xml version="1.0" encoding="utf-8"?>
<a:theme xmlns:a="http://schemas.openxmlformats.org/drawingml/2006/main" name="Office 主题​​">
  <a:themeElements>
    <a:clrScheme name="自定义 73">
      <a:dk1>
        <a:sysClr val="windowText" lastClr="000000"/>
      </a:dk1>
      <a:lt1>
        <a:sysClr val="window" lastClr="FFFFFF"/>
      </a:lt1>
      <a:dk2>
        <a:srgbClr val="000000"/>
      </a:dk2>
      <a:lt2>
        <a:srgbClr val="F8F8F8"/>
      </a:lt2>
      <a:accent1>
        <a:srgbClr val="0E2453"/>
      </a:accent1>
      <a:accent2>
        <a:srgbClr val="D8B760"/>
      </a:accent2>
      <a:accent3>
        <a:srgbClr val="0E2453"/>
      </a:accent3>
      <a:accent4>
        <a:srgbClr val="D8B760"/>
      </a:accent4>
      <a:accent5>
        <a:srgbClr val="183C76"/>
      </a:accent5>
      <a:accent6>
        <a:srgbClr val="D8B760"/>
      </a:accent6>
      <a:hlink>
        <a:srgbClr val="5F5F5F"/>
      </a:hlink>
      <a:folHlink>
        <a:srgbClr val="91919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73">
      <a:dk1>
        <a:sysClr val="windowText" lastClr="000000"/>
      </a:dk1>
      <a:lt1>
        <a:sysClr val="window" lastClr="FFFFFF"/>
      </a:lt1>
      <a:dk2>
        <a:srgbClr val="000000"/>
      </a:dk2>
      <a:lt2>
        <a:srgbClr val="F8F8F8"/>
      </a:lt2>
      <a:accent1>
        <a:srgbClr val="0E2453"/>
      </a:accent1>
      <a:accent2>
        <a:srgbClr val="D8B760"/>
      </a:accent2>
      <a:accent3>
        <a:srgbClr val="0E2453"/>
      </a:accent3>
      <a:accent4>
        <a:srgbClr val="D8B760"/>
      </a:accent4>
      <a:accent5>
        <a:srgbClr val="183C76"/>
      </a:accent5>
      <a:accent6>
        <a:srgbClr val="D8B760"/>
      </a:accent6>
      <a:hlink>
        <a:srgbClr val="5F5F5F"/>
      </a:hlink>
      <a:folHlink>
        <a:srgbClr val="91919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宽屏</PresentationFormat>
  <Paragraphs>292</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Lato</vt:lpstr>
      <vt:lpstr>等线</vt:lpstr>
      <vt:lpstr>等线 Light</vt:lpstr>
      <vt:lpstr>微软雅黑</vt:lpstr>
      <vt:lpstr>Arial</vt:lpstr>
      <vt:lpstr>Calibri</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33</cp:revision>
  <dcterms:created xsi:type="dcterms:W3CDTF">2018-12-06T07:16:00Z</dcterms:created>
  <dcterms:modified xsi:type="dcterms:W3CDTF">2021-01-04T22:29:41Z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